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handoutMasterIdLst>
    <p:handoutMasterId r:id="rId23"/>
  </p:handoutMasterIdLst>
  <p:sldIdLst>
    <p:sldId id="2592" r:id="rId5"/>
    <p:sldId id="2524" r:id="rId6"/>
    <p:sldId id="2544" r:id="rId7"/>
    <p:sldId id="2585" r:id="rId8"/>
    <p:sldId id="2542" r:id="rId9"/>
    <p:sldId id="2545" r:id="rId10"/>
    <p:sldId id="2582" r:id="rId11"/>
    <p:sldId id="2590" r:id="rId12"/>
    <p:sldId id="2554" r:id="rId13"/>
    <p:sldId id="2576" r:id="rId14"/>
    <p:sldId id="2584" r:id="rId15"/>
    <p:sldId id="2586" r:id="rId16"/>
    <p:sldId id="2587" r:id="rId17"/>
    <p:sldId id="2588" r:id="rId18"/>
    <p:sldId id="2593" r:id="rId19"/>
    <p:sldId id="2594" r:id="rId20"/>
    <p:sldId id="259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18287"/>
    <a:srgbClr val="5DAAB0"/>
    <a:srgbClr val="3B7579"/>
    <a:srgbClr val="AAD3D6"/>
    <a:srgbClr val="DFE3E9"/>
    <a:srgbClr val="1F1F26"/>
    <a:srgbClr val="D6DBE2"/>
    <a:srgbClr val="CCD2DA"/>
    <a:srgbClr val="BBC3CD"/>
    <a:srgbClr val="D3D8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6DB171-0899-7F58-DDED-3A2AACFA4DDC}" v="4008" dt="2025-11-15T20:16:05.923"/>
    <p1510:client id="{29904B38-44AF-D393-93AD-BE20EEED0D2C}" v="3032" dt="2025-11-17T09:18:43.061"/>
    <p1510:client id="{DD3A1BD9-F364-864A-99E3-429489B5A048}" v="1215" dt="2025-11-16T12:05:54.420"/>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94993" autoAdjust="0"/>
  </p:normalViewPr>
  <p:slideViewPr>
    <p:cSldViewPr snapToGrid="0" snapToObjects="1" showGuides="1">
      <p:cViewPr>
        <p:scale>
          <a:sx n="100" d="100"/>
          <a:sy n="100" d="100"/>
        </p:scale>
        <p:origin x="58" y="-888"/>
      </p:cViewPr>
      <p:guideLst>
        <p:guide pos="3840"/>
        <p:guide orient="horz" pos="2160"/>
      </p:guideLst>
    </p:cSldViewPr>
  </p:slideViewPr>
  <p:outlineViewPr>
    <p:cViewPr>
      <p:scale>
        <a:sx n="33" d="100"/>
        <a:sy n="33" d="100"/>
      </p:scale>
      <p:origin x="0" y="-274"/>
    </p:cViewPr>
  </p:outlineViewPr>
  <p:notesTextViewPr>
    <p:cViewPr>
      <p:scale>
        <a:sx n="1" d="1"/>
        <a:sy n="1" d="1"/>
      </p:scale>
      <p:origin x="0" y="0"/>
    </p:cViewPr>
  </p:notesTextViewPr>
  <p:sorterViewPr>
    <p:cViewPr>
      <p:scale>
        <a:sx n="66" d="100"/>
        <a:sy n="66" d="100"/>
      </p:scale>
      <p:origin x="0" y="-5136"/>
    </p:cViewPr>
  </p:sorterViewPr>
  <p:notesViewPr>
    <p:cSldViewPr snapToGrid="0" snapToObjects="1">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mtaz Aziz (2324051)" userId="S::2324051@student.uwtsd.ac.uk::01d0efe9-cd6c-4d73-b07f-11430ef8b244" providerId="AD" clId="Web-{DD3A1BD9-F364-864A-99E3-429489B5A048}"/>
    <pc:docChg chg="addSld modSld">
      <pc:chgData name="Mumtaz Aziz (2324051)" userId="S::2324051@student.uwtsd.ac.uk::01d0efe9-cd6c-4d73-b07f-11430ef8b244" providerId="AD" clId="Web-{DD3A1BD9-F364-864A-99E3-429489B5A048}" dt="2025-11-16T12:05:54.420" v="1211" actId="20577"/>
      <pc:docMkLst>
        <pc:docMk/>
      </pc:docMkLst>
      <pc:sldChg chg="addSp delSp modSp new mod modClrScheme chgLayout">
        <pc:chgData name="Mumtaz Aziz (2324051)" userId="S::2324051@student.uwtsd.ac.uk::01d0efe9-cd6c-4d73-b07f-11430ef8b244" providerId="AD" clId="Web-{DD3A1BD9-F364-864A-99E3-429489B5A048}" dt="2025-11-16T10:53:21.890" v="571"/>
        <pc:sldMkLst>
          <pc:docMk/>
          <pc:sldMk cId="3301092526" sldId="2587"/>
        </pc:sldMkLst>
        <pc:spChg chg="mod ord">
          <ac:chgData name="Mumtaz Aziz (2324051)" userId="S::2324051@student.uwtsd.ac.uk::01d0efe9-cd6c-4d73-b07f-11430ef8b244" providerId="AD" clId="Web-{DD3A1BD9-F364-864A-99E3-429489B5A048}" dt="2025-11-16T10:25:19.230" v="224" actId="20577"/>
          <ac:spMkLst>
            <pc:docMk/>
            <pc:sldMk cId="3301092526" sldId="2587"/>
            <ac:spMk id="2" creationId="{569261B7-4009-00FD-682A-9E648B77A4F4}"/>
          </ac:spMkLst>
        </pc:spChg>
        <pc:spChg chg="add del mod">
          <ac:chgData name="Mumtaz Aziz (2324051)" userId="S::2324051@student.uwtsd.ac.uk::01d0efe9-cd6c-4d73-b07f-11430ef8b244" providerId="AD" clId="Web-{DD3A1BD9-F364-864A-99E3-429489B5A048}" dt="2025-11-16T10:22:44.600" v="101"/>
          <ac:spMkLst>
            <pc:docMk/>
            <pc:sldMk cId="3301092526" sldId="2587"/>
            <ac:spMk id="4" creationId="{F8F777BD-17AE-C067-F448-F6510E5E10F3}"/>
          </ac:spMkLst>
        </pc:spChg>
        <pc:spChg chg="add del mod">
          <ac:chgData name="Mumtaz Aziz (2324051)" userId="S::2324051@student.uwtsd.ac.uk::01d0efe9-cd6c-4d73-b07f-11430ef8b244" providerId="AD" clId="Web-{DD3A1BD9-F364-864A-99E3-429489B5A048}" dt="2025-11-16T10:22:54.522" v="103"/>
          <ac:spMkLst>
            <pc:docMk/>
            <pc:sldMk cId="3301092526" sldId="2587"/>
            <ac:spMk id="10" creationId="{573F03DD-5EE1-5F23-4CA1-57D7064BF26A}"/>
          </ac:spMkLst>
        </pc:spChg>
        <pc:spChg chg="add mod">
          <ac:chgData name="Mumtaz Aziz (2324051)" userId="S::2324051@student.uwtsd.ac.uk::01d0efe9-cd6c-4d73-b07f-11430ef8b244" providerId="AD" clId="Web-{DD3A1BD9-F364-864A-99E3-429489B5A048}" dt="2025-11-16T10:41:40.759" v="433" actId="1076"/>
          <ac:spMkLst>
            <pc:docMk/>
            <pc:sldMk cId="3301092526" sldId="2587"/>
            <ac:spMk id="12" creationId="{F3866DD6-3BAD-3A4E-9B9B-CF593AA77C36}"/>
          </ac:spMkLst>
        </pc:spChg>
        <pc:spChg chg="add mod">
          <ac:chgData name="Mumtaz Aziz (2324051)" userId="S::2324051@student.uwtsd.ac.uk::01d0efe9-cd6c-4d73-b07f-11430ef8b244" providerId="AD" clId="Web-{DD3A1BD9-F364-864A-99E3-429489B5A048}" dt="2025-11-16T10:35:56.687" v="414" actId="1076"/>
          <ac:spMkLst>
            <pc:docMk/>
            <pc:sldMk cId="3301092526" sldId="2587"/>
            <ac:spMk id="14" creationId="{456FB4E5-CEA1-CAA6-C466-587CFDC9923C}"/>
          </ac:spMkLst>
        </pc:spChg>
        <pc:spChg chg="add del mod">
          <ac:chgData name="Mumtaz Aziz (2324051)" userId="S::2324051@student.uwtsd.ac.uk::01d0efe9-cd6c-4d73-b07f-11430ef8b244" providerId="AD" clId="Web-{DD3A1BD9-F364-864A-99E3-429489B5A048}" dt="2025-11-16T10:36:14.781" v="416"/>
          <ac:spMkLst>
            <pc:docMk/>
            <pc:sldMk cId="3301092526" sldId="2587"/>
            <ac:spMk id="16" creationId="{8247138D-047C-040F-30B2-EB22DD74A958}"/>
          </ac:spMkLst>
        </pc:spChg>
        <pc:spChg chg="add mod">
          <ac:chgData name="Mumtaz Aziz (2324051)" userId="S::2324051@student.uwtsd.ac.uk::01d0efe9-cd6c-4d73-b07f-11430ef8b244" providerId="AD" clId="Web-{DD3A1BD9-F364-864A-99E3-429489B5A048}" dt="2025-11-16T10:48:34.068" v="474" actId="1076"/>
          <ac:spMkLst>
            <pc:docMk/>
            <pc:sldMk cId="3301092526" sldId="2587"/>
            <ac:spMk id="17" creationId="{3ACD29FC-E534-3FF9-AE11-7931FFE56F9E}"/>
          </ac:spMkLst>
        </pc:spChg>
        <pc:spChg chg="add del mod">
          <ac:chgData name="Mumtaz Aziz (2324051)" userId="S::2324051@student.uwtsd.ac.uk::01d0efe9-cd6c-4d73-b07f-11430ef8b244" providerId="AD" clId="Web-{DD3A1BD9-F364-864A-99E3-429489B5A048}" dt="2025-11-16T10:23:14.835" v="106"/>
          <ac:spMkLst>
            <pc:docMk/>
            <pc:sldMk cId="3301092526" sldId="2587"/>
            <ac:spMk id="18" creationId="{CD503826-7E75-6386-BF7B-5187D6D3F776}"/>
          </ac:spMkLst>
        </pc:spChg>
        <pc:spChg chg="add del mod">
          <ac:chgData name="Mumtaz Aziz (2324051)" userId="S::2324051@student.uwtsd.ac.uk::01d0efe9-cd6c-4d73-b07f-11430ef8b244" providerId="AD" clId="Web-{DD3A1BD9-F364-864A-99E3-429489B5A048}" dt="2025-11-16T10:23:27.226" v="109"/>
          <ac:spMkLst>
            <pc:docMk/>
            <pc:sldMk cId="3301092526" sldId="2587"/>
            <ac:spMk id="20" creationId="{EB910584-C6AA-D010-1962-6698CE7D41E3}"/>
          </ac:spMkLst>
        </pc:spChg>
        <pc:spChg chg="add del mod">
          <ac:chgData name="Mumtaz Aziz (2324051)" userId="S::2324051@student.uwtsd.ac.uk::01d0efe9-cd6c-4d73-b07f-11430ef8b244" providerId="AD" clId="Web-{DD3A1BD9-F364-864A-99E3-429489B5A048}" dt="2025-11-16T10:23:39.461" v="112"/>
          <ac:spMkLst>
            <pc:docMk/>
            <pc:sldMk cId="3301092526" sldId="2587"/>
            <ac:spMk id="22" creationId="{F0EEF847-0AC2-D1A5-B1CF-4DBE1BF1E952}"/>
          </ac:spMkLst>
        </pc:spChg>
        <pc:spChg chg="add mod">
          <ac:chgData name="Mumtaz Aziz (2324051)" userId="S::2324051@student.uwtsd.ac.uk::01d0efe9-cd6c-4d73-b07f-11430ef8b244" providerId="AD" clId="Web-{DD3A1BD9-F364-864A-99E3-429489B5A048}" dt="2025-11-16T10:24:05.262" v="190" actId="20577"/>
          <ac:spMkLst>
            <pc:docMk/>
            <pc:sldMk cId="3301092526" sldId="2587"/>
            <ac:spMk id="24" creationId="{319BD25F-5D55-4A23-4835-EC22E51B72E3}"/>
          </ac:spMkLst>
        </pc:spChg>
        <pc:picChg chg="add del mod ord">
          <ac:chgData name="Mumtaz Aziz (2324051)" userId="S::2324051@student.uwtsd.ac.uk::01d0efe9-cd6c-4d73-b07f-11430ef8b244" providerId="AD" clId="Web-{DD3A1BD9-F364-864A-99E3-429489B5A048}" dt="2025-11-16T10:22:48.444" v="102"/>
          <ac:picMkLst>
            <pc:docMk/>
            <pc:sldMk cId="3301092526" sldId="2587"/>
            <ac:picMk id="6" creationId="{9ADCA3DF-4C04-1C36-EAE1-2970DBD918E5}"/>
          </ac:picMkLst>
        </pc:picChg>
        <pc:picChg chg="add del mod">
          <ac:chgData name="Mumtaz Aziz (2324051)" userId="S::2324051@student.uwtsd.ac.uk::01d0efe9-cd6c-4d73-b07f-11430ef8b244" providerId="AD" clId="Web-{DD3A1BD9-F364-864A-99E3-429489B5A048}" dt="2025-11-16T10:22:32.537" v="100"/>
          <ac:picMkLst>
            <pc:docMk/>
            <pc:sldMk cId="3301092526" sldId="2587"/>
            <ac:picMk id="7" creationId="{45ADA5EA-71A6-D18B-574D-E24502E1EC00}"/>
          </ac:picMkLst>
        </pc:picChg>
        <pc:picChg chg="add del mod ord">
          <ac:chgData name="Mumtaz Aziz (2324051)" userId="S::2324051@student.uwtsd.ac.uk::01d0efe9-cd6c-4d73-b07f-11430ef8b244" providerId="AD" clId="Web-{DD3A1BD9-F364-864A-99E3-429489B5A048}" dt="2025-11-16T10:22:28.584" v="99"/>
          <ac:picMkLst>
            <pc:docMk/>
            <pc:sldMk cId="3301092526" sldId="2587"/>
            <ac:picMk id="8" creationId="{59E038E3-4184-7C51-981A-763CFF694A43}"/>
          </ac:picMkLst>
        </pc:picChg>
        <pc:picChg chg="add del mod ord">
          <ac:chgData name="Mumtaz Aziz (2324051)" userId="S::2324051@student.uwtsd.ac.uk::01d0efe9-cd6c-4d73-b07f-11430ef8b244" providerId="AD" clId="Web-{DD3A1BD9-F364-864A-99E3-429489B5A048}" dt="2025-11-16T10:22:12.193" v="96"/>
          <ac:picMkLst>
            <pc:docMk/>
            <pc:sldMk cId="3301092526" sldId="2587"/>
            <ac:picMk id="9" creationId="{0E41BA86-9DE8-8509-34B5-698F02CF3715}"/>
          </ac:picMkLst>
        </pc:picChg>
        <pc:picChg chg="add mod">
          <ac:chgData name="Mumtaz Aziz (2324051)" userId="S::2324051@student.uwtsd.ac.uk::01d0efe9-cd6c-4d73-b07f-11430ef8b244" providerId="AD" clId="Web-{DD3A1BD9-F364-864A-99E3-429489B5A048}" dt="2025-11-16T10:53:21.890" v="571"/>
          <ac:picMkLst>
            <pc:docMk/>
            <pc:sldMk cId="3301092526" sldId="2587"/>
            <ac:picMk id="11" creationId="{3B3B845D-F076-7F43-A4D5-8E3279BA7E4C}"/>
          </ac:picMkLst>
        </pc:picChg>
        <pc:picChg chg="add mod">
          <ac:chgData name="Mumtaz Aziz (2324051)" userId="S::2324051@student.uwtsd.ac.uk::01d0efe9-cd6c-4d73-b07f-11430ef8b244" providerId="AD" clId="Web-{DD3A1BD9-F364-864A-99E3-429489B5A048}" dt="2025-11-16T10:51:03.115" v="503"/>
          <ac:picMkLst>
            <pc:docMk/>
            <pc:sldMk cId="3301092526" sldId="2587"/>
            <ac:picMk id="15" creationId="{2936030A-D03F-215B-C1C6-B9A28CAC6B9F}"/>
          </ac:picMkLst>
        </pc:picChg>
      </pc:sldChg>
      <pc:sldChg chg="addSp delSp modSp new mod modClrScheme chgLayout">
        <pc:chgData name="Mumtaz Aziz (2324051)" userId="S::2324051@student.uwtsd.ac.uk::01d0efe9-cd6c-4d73-b07f-11430ef8b244" providerId="AD" clId="Web-{DD3A1BD9-F364-864A-99E3-429489B5A048}" dt="2025-11-16T12:05:54.420" v="1211" actId="20577"/>
        <pc:sldMkLst>
          <pc:docMk/>
          <pc:sldMk cId="1708062005" sldId="2588"/>
        </pc:sldMkLst>
        <pc:spChg chg="del">
          <ac:chgData name="Mumtaz Aziz (2324051)" userId="S::2324051@student.uwtsd.ac.uk::01d0efe9-cd6c-4d73-b07f-11430ef8b244" providerId="AD" clId="Web-{DD3A1BD9-F364-864A-99E3-429489B5A048}" dt="2025-11-16T10:56:31.457" v="573"/>
          <ac:spMkLst>
            <pc:docMk/>
            <pc:sldMk cId="1708062005" sldId="2588"/>
            <ac:spMk id="2" creationId="{A27B328F-68A3-84EC-A9F3-F2E6132B8E00}"/>
          </ac:spMkLst>
        </pc:spChg>
        <pc:spChg chg="mod ord">
          <ac:chgData name="Mumtaz Aziz (2324051)" userId="S::2324051@student.uwtsd.ac.uk::01d0efe9-cd6c-4d73-b07f-11430ef8b244" providerId="AD" clId="Web-{DD3A1BD9-F364-864A-99E3-429489B5A048}" dt="2025-11-16T11:08:02.743" v="617" actId="20577"/>
          <ac:spMkLst>
            <pc:docMk/>
            <pc:sldMk cId="1708062005" sldId="2588"/>
            <ac:spMk id="3" creationId="{E2BD8402-78AB-5ECD-38F4-DD8A2941C346}"/>
          </ac:spMkLst>
        </pc:spChg>
        <pc:spChg chg="mod ord">
          <ac:chgData name="Mumtaz Aziz (2324051)" userId="S::2324051@student.uwtsd.ac.uk::01d0efe9-cd6c-4d73-b07f-11430ef8b244" providerId="AD" clId="Web-{DD3A1BD9-F364-864A-99E3-429489B5A048}" dt="2025-11-16T11:58:45.534" v="1103" actId="1076"/>
          <ac:spMkLst>
            <pc:docMk/>
            <pc:sldMk cId="1708062005" sldId="2588"/>
            <ac:spMk id="4" creationId="{EEBFB780-2C2E-3DF2-36F5-08E1489838B5}"/>
          </ac:spMkLst>
        </pc:spChg>
        <pc:spChg chg="add mod ord">
          <ac:chgData name="Mumtaz Aziz (2324051)" userId="S::2324051@student.uwtsd.ac.uk::01d0efe9-cd6c-4d73-b07f-11430ef8b244" providerId="AD" clId="Web-{DD3A1BD9-F364-864A-99E3-429489B5A048}" dt="2025-11-16T11:59:04.755" v="1105" actId="1076"/>
          <ac:spMkLst>
            <pc:docMk/>
            <pc:sldMk cId="1708062005" sldId="2588"/>
            <ac:spMk id="5" creationId="{F2977CBB-2DCE-3B56-3969-896E4DCEFA4C}"/>
          </ac:spMkLst>
        </pc:spChg>
        <pc:spChg chg="add mod ord">
          <ac:chgData name="Mumtaz Aziz (2324051)" userId="S::2324051@student.uwtsd.ac.uk::01d0efe9-cd6c-4d73-b07f-11430ef8b244" providerId="AD" clId="Web-{DD3A1BD9-F364-864A-99E3-429489B5A048}" dt="2025-11-16T12:05:54.420" v="1211" actId="20577"/>
          <ac:spMkLst>
            <pc:docMk/>
            <pc:sldMk cId="1708062005" sldId="2588"/>
            <ac:spMk id="6" creationId="{3872D85B-0B39-2B6B-EC94-5E9D8C4AB0B7}"/>
          </ac:spMkLst>
        </pc:spChg>
        <pc:spChg chg="add mod ord">
          <ac:chgData name="Mumtaz Aziz (2324051)" userId="S::2324051@student.uwtsd.ac.uk::01d0efe9-cd6c-4d73-b07f-11430ef8b244" providerId="AD" clId="Web-{DD3A1BD9-F364-864A-99E3-429489B5A048}" dt="2025-11-16T12:01:32.424" v="1127" actId="20577"/>
          <ac:spMkLst>
            <pc:docMk/>
            <pc:sldMk cId="1708062005" sldId="2588"/>
            <ac:spMk id="7" creationId="{96C133E1-973F-3A53-B298-FAB51E638C51}"/>
          </ac:spMkLst>
        </pc:spChg>
      </pc:sldChg>
    </pc:docChg>
  </pc:docChgLst>
  <pc:docChgLst>
    <pc:chgData name="Mumtaz Aziz (2324051)" userId="S::2324051@student.uwtsd.ac.uk::01d0efe9-cd6c-4d73-b07f-11430ef8b244" providerId="AD" clId="Web-{206DB171-0899-7F58-DDED-3A2AACFA4DDC}"/>
    <pc:docChg chg="addSld delSld modSld sldOrd">
      <pc:chgData name="Mumtaz Aziz (2324051)" userId="S::2324051@student.uwtsd.ac.uk::01d0efe9-cd6c-4d73-b07f-11430ef8b244" providerId="AD" clId="Web-{206DB171-0899-7F58-DDED-3A2AACFA4DDC}" dt="2025-11-15T20:16:05.923" v="4038"/>
      <pc:docMkLst>
        <pc:docMk/>
      </pc:docMkLst>
      <pc:sldChg chg="modSp">
        <pc:chgData name="Mumtaz Aziz (2324051)" userId="S::2324051@student.uwtsd.ac.uk::01d0efe9-cd6c-4d73-b07f-11430ef8b244" providerId="AD" clId="Web-{206DB171-0899-7F58-DDED-3A2AACFA4DDC}" dt="2025-11-15T18:28:07.032" v="2925" actId="1076"/>
        <pc:sldMkLst>
          <pc:docMk/>
          <pc:sldMk cId="2439656135" sldId="2524"/>
        </pc:sldMkLst>
        <pc:spChg chg="mod">
          <ac:chgData name="Mumtaz Aziz (2324051)" userId="S::2324051@student.uwtsd.ac.uk::01d0efe9-cd6c-4d73-b07f-11430ef8b244" providerId="AD" clId="Web-{206DB171-0899-7F58-DDED-3A2AACFA4DDC}" dt="2025-11-15T18:27:58.094" v="2924" actId="1076"/>
          <ac:spMkLst>
            <pc:docMk/>
            <pc:sldMk cId="2439656135" sldId="2524"/>
            <ac:spMk id="2" creationId="{14801ABD-7339-4C70-82A3-696BE8EF14DF}"/>
          </ac:spMkLst>
        </pc:spChg>
        <pc:spChg chg="mod">
          <ac:chgData name="Mumtaz Aziz (2324051)" userId="S::2324051@student.uwtsd.ac.uk::01d0efe9-cd6c-4d73-b07f-11430ef8b244" providerId="AD" clId="Web-{206DB171-0899-7F58-DDED-3A2AACFA4DDC}" dt="2025-11-15T18:27:48.890" v="2923" actId="1076"/>
          <ac:spMkLst>
            <pc:docMk/>
            <pc:sldMk cId="2439656135" sldId="2524"/>
            <ac:spMk id="5" creationId="{BACF2FF2-83B9-C25D-0300-78FBB4561475}"/>
          </ac:spMkLst>
        </pc:spChg>
        <pc:spChg chg="mod">
          <ac:chgData name="Mumtaz Aziz (2324051)" userId="S::2324051@student.uwtsd.ac.uk::01d0efe9-cd6c-4d73-b07f-11430ef8b244" providerId="AD" clId="Web-{206DB171-0899-7F58-DDED-3A2AACFA4DDC}" dt="2025-11-15T18:27:39.656" v="2922" actId="20577"/>
          <ac:spMkLst>
            <pc:docMk/>
            <pc:sldMk cId="2439656135" sldId="2524"/>
            <ac:spMk id="20" creationId="{1F4C52AB-E205-361B-D93D-8C4E5BBAE3E2}"/>
          </ac:spMkLst>
        </pc:spChg>
        <pc:picChg chg="mod">
          <ac:chgData name="Mumtaz Aziz (2324051)" userId="S::2324051@student.uwtsd.ac.uk::01d0efe9-cd6c-4d73-b07f-11430ef8b244" providerId="AD" clId="Web-{206DB171-0899-7F58-DDED-3A2AACFA4DDC}" dt="2025-11-15T18:28:07.032" v="2925" actId="1076"/>
          <ac:picMkLst>
            <pc:docMk/>
            <pc:sldMk cId="2439656135" sldId="2524"/>
            <ac:picMk id="3" creationId="{D1860422-1DB8-4637-F387-2F3693A594B1}"/>
          </ac:picMkLst>
        </pc:picChg>
      </pc:sldChg>
      <pc:sldChg chg="modSp mod ord setBg">
        <pc:chgData name="Mumtaz Aziz (2324051)" userId="S::2324051@student.uwtsd.ac.uk::01d0efe9-cd6c-4d73-b07f-11430ef8b244" providerId="AD" clId="Web-{206DB171-0899-7F58-DDED-3A2AACFA4DDC}" dt="2025-11-15T18:18:45.040" v="2905" actId="1076"/>
        <pc:sldMkLst>
          <pc:docMk/>
          <pc:sldMk cId="3073952723" sldId="2542"/>
        </pc:sldMkLst>
        <pc:spChg chg="mod">
          <ac:chgData name="Mumtaz Aziz (2324051)" userId="S::2324051@student.uwtsd.ac.uk::01d0efe9-cd6c-4d73-b07f-11430ef8b244" providerId="AD" clId="Web-{206DB171-0899-7F58-DDED-3A2AACFA4DDC}" dt="2025-11-15T18:17:23.883" v="2897" actId="14100"/>
          <ac:spMkLst>
            <pc:docMk/>
            <pc:sldMk cId="3073952723" sldId="2542"/>
            <ac:spMk id="10" creationId="{1A50CE80-CA72-48E8-BA6A-98B4A0501A5B}"/>
          </ac:spMkLst>
        </pc:spChg>
        <pc:spChg chg="mod">
          <ac:chgData name="Mumtaz Aziz (2324051)" userId="S::2324051@student.uwtsd.ac.uk::01d0efe9-cd6c-4d73-b07f-11430ef8b244" providerId="AD" clId="Web-{206DB171-0899-7F58-DDED-3A2AACFA4DDC}" dt="2025-11-15T18:17:47.477" v="2899" actId="1076"/>
          <ac:spMkLst>
            <pc:docMk/>
            <pc:sldMk cId="3073952723" sldId="2542"/>
            <ac:spMk id="12" creationId="{75BAF650-FD43-47DB-AB10-61E4F4A72162}"/>
          </ac:spMkLst>
        </pc:spChg>
        <pc:spChg chg="mod">
          <ac:chgData name="Mumtaz Aziz (2324051)" userId="S::2324051@student.uwtsd.ac.uk::01d0efe9-cd6c-4d73-b07f-11430ef8b244" providerId="AD" clId="Web-{206DB171-0899-7F58-DDED-3A2AACFA4DDC}" dt="2025-11-15T18:18:37.446" v="2904" actId="1076"/>
          <ac:spMkLst>
            <pc:docMk/>
            <pc:sldMk cId="3073952723" sldId="2542"/>
            <ac:spMk id="13" creationId="{FF16BB79-5932-44CF-9C3A-407F4849693A}"/>
          </ac:spMkLst>
        </pc:spChg>
        <pc:spChg chg="mod">
          <ac:chgData name="Mumtaz Aziz (2324051)" userId="S::2324051@student.uwtsd.ac.uk::01d0efe9-cd6c-4d73-b07f-11430ef8b244" providerId="AD" clId="Web-{206DB171-0899-7F58-DDED-3A2AACFA4DDC}" dt="2025-11-15T18:18:27.102" v="2903" actId="1076"/>
          <ac:spMkLst>
            <pc:docMk/>
            <pc:sldMk cId="3073952723" sldId="2542"/>
            <ac:spMk id="14" creationId="{9C7D62EB-2597-47CE-BB7C-6A6EAB5BC0B7}"/>
          </ac:spMkLst>
        </pc:spChg>
        <pc:spChg chg="mod">
          <ac:chgData name="Mumtaz Aziz (2324051)" userId="S::2324051@student.uwtsd.ac.uk::01d0efe9-cd6c-4d73-b07f-11430ef8b244" providerId="AD" clId="Web-{206DB171-0899-7F58-DDED-3A2AACFA4DDC}" dt="2025-11-15T18:18:45.040" v="2905" actId="1076"/>
          <ac:spMkLst>
            <pc:docMk/>
            <pc:sldMk cId="3073952723" sldId="2542"/>
            <ac:spMk id="15" creationId="{82271CFC-BF42-4890-8441-5320497A37EE}"/>
          </ac:spMkLst>
        </pc:spChg>
      </pc:sldChg>
      <pc:sldChg chg="modSp">
        <pc:chgData name="Mumtaz Aziz (2324051)" userId="S::2324051@student.uwtsd.ac.uk::01d0efe9-cd6c-4d73-b07f-11430ef8b244" providerId="AD" clId="Web-{206DB171-0899-7F58-DDED-3A2AACFA4DDC}" dt="2025-11-15T18:32:21.225" v="2962" actId="14100"/>
        <pc:sldMkLst>
          <pc:docMk/>
          <pc:sldMk cId="605044435" sldId="2544"/>
        </pc:sldMkLst>
        <pc:spChg chg="mod">
          <ac:chgData name="Mumtaz Aziz (2324051)" userId="S::2324051@student.uwtsd.ac.uk::01d0efe9-cd6c-4d73-b07f-11430ef8b244" providerId="AD" clId="Web-{206DB171-0899-7F58-DDED-3A2AACFA4DDC}" dt="2025-11-15T18:32:21.225" v="2962" actId="14100"/>
          <ac:spMkLst>
            <pc:docMk/>
            <pc:sldMk cId="605044435" sldId="2544"/>
            <ac:spMk id="4" creationId="{0E8F456F-E3F7-A8E5-1A60-F15092ADEEB8}"/>
          </ac:spMkLst>
        </pc:spChg>
        <pc:spChg chg="mod">
          <ac:chgData name="Mumtaz Aziz (2324051)" userId="S::2324051@student.uwtsd.ac.uk::01d0efe9-cd6c-4d73-b07f-11430ef8b244" providerId="AD" clId="Web-{206DB171-0899-7F58-DDED-3A2AACFA4DDC}" dt="2025-11-15T18:31:16.818" v="2956" actId="20577"/>
          <ac:spMkLst>
            <pc:docMk/>
            <pc:sldMk cId="605044435" sldId="2544"/>
            <ac:spMk id="11" creationId="{B59FCEF3-B015-47B8-8D8F-7C0C90D275EB}"/>
          </ac:spMkLst>
        </pc:spChg>
        <pc:spChg chg="mod">
          <ac:chgData name="Mumtaz Aziz (2324051)" userId="S::2324051@student.uwtsd.ac.uk::01d0efe9-cd6c-4d73-b07f-11430ef8b244" providerId="AD" clId="Web-{206DB171-0899-7F58-DDED-3A2AACFA4DDC}" dt="2025-11-15T18:31:55.412" v="2960" actId="1076"/>
          <ac:spMkLst>
            <pc:docMk/>
            <pc:sldMk cId="605044435" sldId="2544"/>
            <ac:spMk id="12" creationId="{045C97E3-0CF5-415A-BEEC-B465AA7F130B}"/>
          </ac:spMkLst>
        </pc:spChg>
      </pc:sldChg>
      <pc:sldChg chg="modSp">
        <pc:chgData name="Mumtaz Aziz (2324051)" userId="S::2324051@student.uwtsd.ac.uk::01d0efe9-cd6c-4d73-b07f-11430ef8b244" providerId="AD" clId="Web-{206DB171-0899-7F58-DDED-3A2AACFA4DDC}" dt="2025-11-15T18:33:54.806" v="2969" actId="1076"/>
        <pc:sldMkLst>
          <pc:docMk/>
          <pc:sldMk cId="3298998420" sldId="2545"/>
        </pc:sldMkLst>
        <pc:spChg chg="mod">
          <ac:chgData name="Mumtaz Aziz (2324051)" userId="S::2324051@student.uwtsd.ac.uk::01d0efe9-cd6c-4d73-b07f-11430ef8b244" providerId="AD" clId="Web-{206DB171-0899-7F58-DDED-3A2AACFA4DDC}" dt="2025-11-15T18:33:54.806" v="2969" actId="1076"/>
          <ac:spMkLst>
            <pc:docMk/>
            <pc:sldMk cId="3298998420" sldId="2545"/>
            <ac:spMk id="14" creationId="{5A981189-9280-48E8-90AE-7F25E741BE94}"/>
          </ac:spMkLst>
        </pc:spChg>
        <pc:spChg chg="mod">
          <ac:chgData name="Mumtaz Aziz (2324051)" userId="S::2324051@student.uwtsd.ac.uk::01d0efe9-cd6c-4d73-b07f-11430ef8b244" providerId="AD" clId="Web-{206DB171-0899-7F58-DDED-3A2AACFA4DDC}" dt="2025-11-15T18:33:27.337" v="2965" actId="20577"/>
          <ac:spMkLst>
            <pc:docMk/>
            <pc:sldMk cId="3298998420" sldId="2545"/>
            <ac:spMk id="16" creationId="{5E9ED32E-028C-428E-97AF-168C8D6F92A9}"/>
          </ac:spMkLst>
        </pc:spChg>
        <pc:spChg chg="mod">
          <ac:chgData name="Mumtaz Aziz (2324051)" userId="S::2324051@student.uwtsd.ac.uk::01d0efe9-cd6c-4d73-b07f-11430ef8b244" providerId="AD" clId="Web-{206DB171-0899-7F58-DDED-3A2AACFA4DDC}" dt="2025-11-14T14:35:22.764" v="302" actId="20577"/>
          <ac:spMkLst>
            <pc:docMk/>
            <pc:sldMk cId="3298998420" sldId="2545"/>
            <ac:spMk id="17" creationId="{98B9CB9E-1380-488B-88F1-B99F12EFA776}"/>
          </ac:spMkLst>
        </pc:spChg>
        <pc:spChg chg="mod">
          <ac:chgData name="Mumtaz Aziz (2324051)" userId="S::2324051@student.uwtsd.ac.uk::01d0efe9-cd6c-4d73-b07f-11430ef8b244" providerId="AD" clId="Web-{206DB171-0899-7F58-DDED-3A2AACFA4DDC}" dt="2025-11-14T15:09:55.335" v="989" actId="14100"/>
          <ac:spMkLst>
            <pc:docMk/>
            <pc:sldMk cId="3298998420" sldId="2545"/>
            <ac:spMk id="18" creationId="{94D72ABF-5D1D-4141-8DFE-03D197B7C1E3}"/>
          </ac:spMkLst>
        </pc:spChg>
        <pc:spChg chg="mod">
          <ac:chgData name="Mumtaz Aziz (2324051)" userId="S::2324051@student.uwtsd.ac.uk::01d0efe9-cd6c-4d73-b07f-11430ef8b244" providerId="AD" clId="Web-{206DB171-0899-7F58-DDED-3A2AACFA4DDC}" dt="2025-11-14T14:48:37.690" v="688" actId="20577"/>
          <ac:spMkLst>
            <pc:docMk/>
            <pc:sldMk cId="3298998420" sldId="2545"/>
            <ac:spMk id="19" creationId="{4C3079F2-FA5D-4717-9945-965E324EBF60}"/>
          </ac:spMkLst>
        </pc:spChg>
      </pc:sldChg>
      <pc:sldChg chg="modSp">
        <pc:chgData name="Mumtaz Aziz (2324051)" userId="S::2324051@student.uwtsd.ac.uk::01d0efe9-cd6c-4d73-b07f-11430ef8b244" providerId="AD" clId="Web-{206DB171-0899-7F58-DDED-3A2AACFA4DDC}" dt="2025-11-14T21:24:33.880" v="2186" actId="20577"/>
        <pc:sldMkLst>
          <pc:docMk/>
          <pc:sldMk cId="226842063" sldId="2554"/>
        </pc:sldMkLst>
        <pc:spChg chg="mod">
          <ac:chgData name="Mumtaz Aziz (2324051)" userId="S::2324051@student.uwtsd.ac.uk::01d0efe9-cd6c-4d73-b07f-11430ef8b244" providerId="AD" clId="Web-{206DB171-0899-7F58-DDED-3A2AACFA4DDC}" dt="2025-11-14T20:47:13.385" v="1498" actId="1076"/>
          <ac:spMkLst>
            <pc:docMk/>
            <pc:sldMk cId="226842063" sldId="2554"/>
            <ac:spMk id="5" creationId="{96DBE169-BA91-4B17-9AF2-4BAD528BEE06}"/>
          </ac:spMkLst>
        </pc:spChg>
        <pc:spChg chg="mod">
          <ac:chgData name="Mumtaz Aziz (2324051)" userId="S::2324051@student.uwtsd.ac.uk::01d0efe9-cd6c-4d73-b07f-11430ef8b244" providerId="AD" clId="Web-{206DB171-0899-7F58-DDED-3A2AACFA4DDC}" dt="2025-11-14T21:24:15.380" v="2183" actId="20577"/>
          <ac:spMkLst>
            <pc:docMk/>
            <pc:sldMk cId="226842063" sldId="2554"/>
            <ac:spMk id="7" creationId="{87FCC6D1-213C-4A86-A2D0-742E15438C09}"/>
          </ac:spMkLst>
        </pc:spChg>
        <pc:spChg chg="mod">
          <ac:chgData name="Mumtaz Aziz (2324051)" userId="S::2324051@student.uwtsd.ac.uk::01d0efe9-cd6c-4d73-b07f-11430ef8b244" providerId="AD" clId="Web-{206DB171-0899-7F58-DDED-3A2AACFA4DDC}" dt="2025-11-14T20:47:24.666" v="1499" actId="1076"/>
          <ac:spMkLst>
            <pc:docMk/>
            <pc:sldMk cId="226842063" sldId="2554"/>
            <ac:spMk id="8" creationId="{D9C2EAA8-D3C6-403B-B439-F95C60D0B3B9}"/>
          </ac:spMkLst>
        </pc:spChg>
        <pc:spChg chg="mod">
          <ac:chgData name="Mumtaz Aziz (2324051)" userId="S::2324051@student.uwtsd.ac.uk::01d0efe9-cd6c-4d73-b07f-11430ef8b244" providerId="AD" clId="Web-{206DB171-0899-7F58-DDED-3A2AACFA4DDC}" dt="2025-11-14T21:23:59.629" v="2182" actId="20577"/>
          <ac:spMkLst>
            <pc:docMk/>
            <pc:sldMk cId="226842063" sldId="2554"/>
            <ac:spMk id="20" creationId="{82414D74-66D2-4C65-A48E-39F723FB2B2F}"/>
          </ac:spMkLst>
        </pc:spChg>
        <pc:spChg chg="mod">
          <ac:chgData name="Mumtaz Aziz (2324051)" userId="S::2324051@student.uwtsd.ac.uk::01d0efe9-cd6c-4d73-b07f-11430ef8b244" providerId="AD" clId="Web-{206DB171-0899-7F58-DDED-3A2AACFA4DDC}" dt="2025-11-14T21:24:33.880" v="2186" actId="20577"/>
          <ac:spMkLst>
            <pc:docMk/>
            <pc:sldMk cId="226842063" sldId="2554"/>
            <ac:spMk id="21" creationId="{E4D7EF6E-37B1-4694-B769-3DDEC29D8381}"/>
          </ac:spMkLst>
        </pc:spChg>
        <pc:spChg chg="mod">
          <ac:chgData name="Mumtaz Aziz (2324051)" userId="S::2324051@student.uwtsd.ac.uk::01d0efe9-cd6c-4d73-b07f-11430ef8b244" providerId="AD" clId="Web-{206DB171-0899-7F58-DDED-3A2AACFA4DDC}" dt="2025-11-14T21:22:20.625" v="2175" actId="20577"/>
          <ac:spMkLst>
            <pc:docMk/>
            <pc:sldMk cId="226842063" sldId="2554"/>
            <ac:spMk id="22" creationId="{ABF89FBA-20AC-4FD7-833B-ADA0EEFFCADC}"/>
          </ac:spMkLst>
        </pc:spChg>
        <pc:spChg chg="mod">
          <ac:chgData name="Mumtaz Aziz (2324051)" userId="S::2324051@student.uwtsd.ac.uk::01d0efe9-cd6c-4d73-b07f-11430ef8b244" providerId="AD" clId="Web-{206DB171-0899-7F58-DDED-3A2AACFA4DDC}" dt="2025-11-14T20:52:17.364" v="1514" actId="20577"/>
          <ac:spMkLst>
            <pc:docMk/>
            <pc:sldMk cId="226842063" sldId="2554"/>
            <ac:spMk id="66" creationId="{1AEF3ED8-A75C-4318-877C-139C98C0007D}"/>
          </ac:spMkLst>
        </pc:spChg>
        <pc:picChg chg="mod">
          <ac:chgData name="Mumtaz Aziz (2324051)" userId="S::2324051@student.uwtsd.ac.uk::01d0efe9-cd6c-4d73-b07f-11430ef8b244" providerId="AD" clId="Web-{206DB171-0899-7F58-DDED-3A2AACFA4DDC}" dt="2025-11-14T21:16:53.254" v="2112" actId="1076"/>
          <ac:picMkLst>
            <pc:docMk/>
            <pc:sldMk cId="226842063" sldId="2554"/>
            <ac:picMk id="46" creationId="{6263CE43-D410-4BF8-8529-41197F401002}"/>
          </ac:picMkLst>
        </pc:picChg>
      </pc:sldChg>
      <pc:sldChg chg="modSp">
        <pc:chgData name="Mumtaz Aziz (2324051)" userId="S::2324051@student.uwtsd.ac.uk::01d0efe9-cd6c-4d73-b07f-11430ef8b244" providerId="AD" clId="Web-{206DB171-0899-7F58-DDED-3A2AACFA4DDC}" dt="2025-11-15T18:36:22.636" v="2976" actId="1076"/>
        <pc:sldMkLst>
          <pc:docMk/>
          <pc:sldMk cId="389446795" sldId="2576"/>
        </pc:sldMkLst>
        <pc:spChg chg="mod">
          <ac:chgData name="Mumtaz Aziz (2324051)" userId="S::2324051@student.uwtsd.ac.uk::01d0efe9-cd6c-4d73-b07f-11430ef8b244" providerId="AD" clId="Web-{206DB171-0899-7F58-DDED-3A2AACFA4DDC}" dt="2025-11-15T18:35:50.791" v="2973" actId="1076"/>
          <ac:spMkLst>
            <pc:docMk/>
            <pc:sldMk cId="389446795" sldId="2576"/>
            <ac:spMk id="8" creationId="{AB58A585-52FA-4A45-B2D0-660EC2D22B31}"/>
          </ac:spMkLst>
        </pc:spChg>
        <pc:spChg chg="mod">
          <ac:chgData name="Mumtaz Aziz (2324051)" userId="S::2324051@student.uwtsd.ac.uk::01d0efe9-cd6c-4d73-b07f-11430ef8b244" providerId="AD" clId="Web-{206DB171-0899-7F58-DDED-3A2AACFA4DDC}" dt="2025-11-15T18:36:22.636" v="2976" actId="1076"/>
          <ac:spMkLst>
            <pc:docMk/>
            <pc:sldMk cId="389446795" sldId="2576"/>
            <ac:spMk id="10" creationId="{76C3E0A7-1C3E-0A40-AC21-1EAD4086CBB7}"/>
          </ac:spMkLst>
        </pc:spChg>
        <pc:spChg chg="mod">
          <ac:chgData name="Mumtaz Aziz (2324051)" userId="S::2324051@student.uwtsd.ac.uk::01d0efe9-cd6c-4d73-b07f-11430ef8b244" providerId="AD" clId="Web-{206DB171-0899-7F58-DDED-3A2AACFA4DDC}" dt="2025-11-15T18:36:05.995" v="2975" actId="14100"/>
          <ac:spMkLst>
            <pc:docMk/>
            <pc:sldMk cId="389446795" sldId="2576"/>
            <ac:spMk id="12" creationId="{F82458FA-5D5F-6A41-B047-910858C1E142}"/>
          </ac:spMkLst>
        </pc:spChg>
        <pc:picChg chg="mod">
          <ac:chgData name="Mumtaz Aziz (2324051)" userId="S::2324051@student.uwtsd.ac.uk::01d0efe9-cd6c-4d73-b07f-11430ef8b244" providerId="AD" clId="Web-{206DB171-0899-7F58-DDED-3A2AACFA4DDC}" dt="2025-11-14T21:30:00.060" v="2187"/>
          <ac:picMkLst>
            <pc:docMk/>
            <pc:sldMk cId="389446795" sldId="2576"/>
            <ac:picMk id="3" creationId="{3F634E42-9CF3-48A6-BB5B-9CCF8A13F426}"/>
          </ac:picMkLst>
        </pc:picChg>
      </pc:sldChg>
      <pc:sldChg chg="addSp delSp modSp new mod setBg modClrScheme chgLayout">
        <pc:chgData name="Mumtaz Aziz (2324051)" userId="S::2324051@student.uwtsd.ac.uk::01d0efe9-cd6c-4d73-b07f-11430ef8b244" providerId="AD" clId="Web-{206DB171-0899-7F58-DDED-3A2AACFA4DDC}" dt="2025-11-15T19:33:50.784" v="3619" actId="20577"/>
        <pc:sldMkLst>
          <pc:docMk/>
          <pc:sldMk cId="1000681241" sldId="2584"/>
        </pc:sldMkLst>
        <pc:spChg chg="mod">
          <ac:chgData name="Mumtaz Aziz (2324051)" userId="S::2324051@student.uwtsd.ac.uk::01d0efe9-cd6c-4d73-b07f-11430ef8b244" providerId="AD" clId="Web-{206DB171-0899-7F58-DDED-3A2AACFA4DDC}" dt="2025-11-15T19:08:36.371" v="3189" actId="1076"/>
          <ac:spMkLst>
            <pc:docMk/>
            <pc:sldMk cId="1000681241" sldId="2584"/>
            <ac:spMk id="2" creationId="{F696237C-B287-A859-E91D-0A0D5AE2413C}"/>
          </ac:spMkLst>
        </pc:spChg>
        <pc:spChg chg="mod">
          <ac:chgData name="Mumtaz Aziz (2324051)" userId="S::2324051@student.uwtsd.ac.uk::01d0efe9-cd6c-4d73-b07f-11430ef8b244" providerId="AD" clId="Web-{206DB171-0899-7F58-DDED-3A2AACFA4DDC}" dt="2025-11-15T19:14:43.108" v="3333" actId="20577"/>
          <ac:spMkLst>
            <pc:docMk/>
            <pc:sldMk cId="1000681241" sldId="2584"/>
            <ac:spMk id="4" creationId="{C83EC730-3470-CDCC-3229-46B8120409CB}"/>
          </ac:spMkLst>
        </pc:spChg>
        <pc:spChg chg="mod ord">
          <ac:chgData name="Mumtaz Aziz (2324051)" userId="S::2324051@student.uwtsd.ac.uk::01d0efe9-cd6c-4d73-b07f-11430ef8b244" providerId="AD" clId="Web-{206DB171-0899-7F58-DDED-3A2AACFA4DDC}" dt="2025-11-15T19:08:45.715" v="3190" actId="1076"/>
          <ac:spMkLst>
            <pc:docMk/>
            <pc:sldMk cId="1000681241" sldId="2584"/>
            <ac:spMk id="5" creationId="{9800A9A8-A557-628F-F69F-E498D149D546}"/>
          </ac:spMkLst>
        </pc:spChg>
        <pc:spChg chg="mod ord">
          <ac:chgData name="Mumtaz Aziz (2324051)" userId="S::2324051@student.uwtsd.ac.uk::01d0efe9-cd6c-4d73-b07f-11430ef8b244" providerId="AD" clId="Web-{206DB171-0899-7F58-DDED-3A2AACFA4DDC}" dt="2025-11-15T19:28:26.236" v="3481" actId="20577"/>
          <ac:spMkLst>
            <pc:docMk/>
            <pc:sldMk cId="1000681241" sldId="2584"/>
            <ac:spMk id="6" creationId="{5631BF70-AC1B-C64C-2154-028AF4DBF4BA}"/>
          </ac:spMkLst>
        </pc:spChg>
        <pc:spChg chg="mod ord">
          <ac:chgData name="Mumtaz Aziz (2324051)" userId="S::2324051@student.uwtsd.ac.uk::01d0efe9-cd6c-4d73-b07f-11430ef8b244" providerId="AD" clId="Web-{206DB171-0899-7F58-DDED-3A2AACFA4DDC}" dt="2025-11-15T19:15:02.827" v="3334" actId="1076"/>
          <ac:spMkLst>
            <pc:docMk/>
            <pc:sldMk cId="1000681241" sldId="2584"/>
            <ac:spMk id="7" creationId="{70CC6847-BB97-30C1-DD35-59E677F8EC47}"/>
          </ac:spMkLst>
        </pc:spChg>
        <pc:spChg chg="mod ord">
          <ac:chgData name="Mumtaz Aziz (2324051)" userId="S::2324051@student.uwtsd.ac.uk::01d0efe9-cd6c-4d73-b07f-11430ef8b244" providerId="AD" clId="Web-{206DB171-0899-7F58-DDED-3A2AACFA4DDC}" dt="2025-11-15T19:08:09.572" v="3186" actId="20577"/>
          <ac:spMkLst>
            <pc:docMk/>
            <pc:sldMk cId="1000681241" sldId="2584"/>
            <ac:spMk id="8" creationId="{EF5B96BB-7FE8-1B07-4D99-B859E6B4DE5E}"/>
          </ac:spMkLst>
        </pc:spChg>
        <pc:spChg chg="mod">
          <ac:chgData name="Mumtaz Aziz (2324051)" userId="S::2324051@student.uwtsd.ac.uk::01d0efe9-cd6c-4d73-b07f-11430ef8b244" providerId="AD" clId="Web-{206DB171-0899-7F58-DDED-3A2AACFA4DDC}" dt="2025-11-15T19:04:43.078" v="3153" actId="1076"/>
          <ac:spMkLst>
            <pc:docMk/>
            <pc:sldMk cId="1000681241" sldId="2584"/>
            <ac:spMk id="9" creationId="{BAECD0F6-2EA6-8E25-B167-21A996424AC5}"/>
          </ac:spMkLst>
        </pc:spChg>
        <pc:spChg chg="mod ord">
          <ac:chgData name="Mumtaz Aziz (2324051)" userId="S::2324051@student.uwtsd.ac.uk::01d0efe9-cd6c-4d73-b07f-11430ef8b244" providerId="AD" clId="Web-{206DB171-0899-7F58-DDED-3A2AACFA4DDC}" dt="2025-11-15T19:33:50.784" v="3619" actId="20577"/>
          <ac:spMkLst>
            <pc:docMk/>
            <pc:sldMk cId="1000681241" sldId="2584"/>
            <ac:spMk id="10" creationId="{8B762FF2-C3F8-CA35-5851-E6FAC1B2242A}"/>
          </ac:spMkLst>
        </pc:spChg>
        <pc:spChg chg="mod ord">
          <ac:chgData name="Mumtaz Aziz (2324051)" userId="S::2324051@student.uwtsd.ac.uk::01d0efe9-cd6c-4d73-b07f-11430ef8b244" providerId="AD" clId="Web-{206DB171-0899-7F58-DDED-3A2AACFA4DDC}" dt="2025-11-15T19:33:24.642" v="3616" actId="1076"/>
          <ac:spMkLst>
            <pc:docMk/>
            <pc:sldMk cId="1000681241" sldId="2584"/>
            <ac:spMk id="11" creationId="{DEEE04B8-5AED-F6BF-459C-220EEA526A9B}"/>
          </ac:spMkLst>
        </pc:spChg>
        <pc:picChg chg="add mod ord">
          <ac:chgData name="Mumtaz Aziz (2324051)" userId="S::2324051@student.uwtsd.ac.uk::01d0efe9-cd6c-4d73-b07f-11430ef8b244" providerId="AD" clId="Web-{206DB171-0899-7F58-DDED-3A2AACFA4DDC}" dt="2025-11-14T21:59:22.683" v="2774" actId="1076"/>
          <ac:picMkLst>
            <pc:docMk/>
            <pc:sldMk cId="1000681241" sldId="2584"/>
            <ac:picMk id="17" creationId="{E47F6674-5F8D-E28D-1F0D-F5DFD17898F5}"/>
          </ac:picMkLst>
        </pc:picChg>
        <pc:picChg chg="add mod ord">
          <ac:chgData name="Mumtaz Aziz (2324051)" userId="S::2324051@student.uwtsd.ac.uk::01d0efe9-cd6c-4d73-b07f-11430ef8b244" providerId="AD" clId="Web-{206DB171-0899-7F58-DDED-3A2AACFA4DDC}" dt="2025-11-15T19:09:43.782" v="3196" actId="1076"/>
          <ac:picMkLst>
            <pc:docMk/>
            <pc:sldMk cId="1000681241" sldId="2584"/>
            <ac:picMk id="18" creationId="{9058337B-0F0C-3CFB-7A58-C448816D0783}"/>
          </ac:picMkLst>
        </pc:picChg>
        <pc:picChg chg="add mod ord modCrop">
          <ac:chgData name="Mumtaz Aziz (2324051)" userId="S::2324051@student.uwtsd.ac.uk::01d0efe9-cd6c-4d73-b07f-11430ef8b244" providerId="AD" clId="Web-{206DB171-0899-7F58-DDED-3A2AACFA4DDC}" dt="2025-11-14T21:58:47.276" v="2771"/>
          <ac:picMkLst>
            <pc:docMk/>
            <pc:sldMk cId="1000681241" sldId="2584"/>
            <ac:picMk id="19" creationId="{1B4C701C-390C-E8ED-8B8B-6F13D9455BAF}"/>
          </ac:picMkLst>
        </pc:picChg>
        <pc:picChg chg="add mod ord modCrop">
          <ac:chgData name="Mumtaz Aziz (2324051)" userId="S::2324051@student.uwtsd.ac.uk::01d0efe9-cd6c-4d73-b07f-11430ef8b244" providerId="AD" clId="Web-{206DB171-0899-7F58-DDED-3A2AACFA4DDC}" dt="2025-11-14T22:00:41.998" v="2779" actId="1076"/>
          <ac:picMkLst>
            <pc:docMk/>
            <pc:sldMk cId="1000681241" sldId="2584"/>
            <ac:picMk id="20" creationId="{108BD0F7-9692-A29D-5C46-2A089BDEFF41}"/>
          </ac:picMkLst>
        </pc:picChg>
      </pc:sldChg>
      <pc:sldChg chg="addSp delSp modSp new mod setBg">
        <pc:chgData name="Mumtaz Aziz (2324051)" userId="S::2324051@student.uwtsd.ac.uk::01d0efe9-cd6c-4d73-b07f-11430ef8b244" providerId="AD" clId="Web-{206DB171-0899-7F58-DDED-3A2AACFA4DDC}" dt="2025-11-15T18:16:03.554" v="2891" actId="20577"/>
        <pc:sldMkLst>
          <pc:docMk/>
          <pc:sldMk cId="2409369906" sldId="2585"/>
        </pc:sldMkLst>
        <pc:spChg chg="mod">
          <ac:chgData name="Mumtaz Aziz (2324051)" userId="S::2324051@student.uwtsd.ac.uk::01d0efe9-cd6c-4d73-b07f-11430ef8b244" providerId="AD" clId="Web-{206DB171-0899-7F58-DDED-3A2AACFA4DDC}" dt="2025-11-15T18:09:03.355" v="2870" actId="1076"/>
          <ac:spMkLst>
            <pc:docMk/>
            <pc:sldMk cId="2409369906" sldId="2585"/>
            <ac:spMk id="2" creationId="{AF6B9B5D-88F0-6F2A-193D-0CA2B0D09B2D}"/>
          </ac:spMkLst>
        </pc:spChg>
        <pc:spChg chg="mod">
          <ac:chgData name="Mumtaz Aziz (2324051)" userId="S::2324051@student.uwtsd.ac.uk::01d0efe9-cd6c-4d73-b07f-11430ef8b244" providerId="AD" clId="Web-{206DB171-0899-7F58-DDED-3A2AACFA4DDC}" dt="2025-11-15T18:15:24.756" v="2887" actId="20577"/>
          <ac:spMkLst>
            <pc:docMk/>
            <pc:sldMk cId="2409369906" sldId="2585"/>
            <ac:spMk id="4" creationId="{0AE0CCE8-54D8-23CA-98F7-7D4A0992FD27}"/>
          </ac:spMkLst>
        </pc:spChg>
        <pc:spChg chg="mod">
          <ac:chgData name="Mumtaz Aziz (2324051)" userId="S::2324051@student.uwtsd.ac.uk::01d0efe9-cd6c-4d73-b07f-11430ef8b244" providerId="AD" clId="Web-{206DB171-0899-7F58-DDED-3A2AACFA4DDC}" dt="2025-11-15T18:15:35.334" v="2888" actId="20577"/>
          <ac:spMkLst>
            <pc:docMk/>
            <pc:sldMk cId="2409369906" sldId="2585"/>
            <ac:spMk id="5" creationId="{51347CA8-8DC0-E10A-4440-4BCD07BD049E}"/>
          </ac:spMkLst>
        </pc:spChg>
        <pc:spChg chg="mod">
          <ac:chgData name="Mumtaz Aziz (2324051)" userId="S::2324051@student.uwtsd.ac.uk::01d0efe9-cd6c-4d73-b07f-11430ef8b244" providerId="AD" clId="Web-{206DB171-0899-7F58-DDED-3A2AACFA4DDC}" dt="2025-11-15T18:15:46.757" v="2889" actId="20577"/>
          <ac:spMkLst>
            <pc:docMk/>
            <pc:sldMk cId="2409369906" sldId="2585"/>
            <ac:spMk id="6" creationId="{325089FC-75CF-D9C1-CD2F-28F9BDDED2BC}"/>
          </ac:spMkLst>
        </pc:spChg>
        <pc:spChg chg="mod">
          <ac:chgData name="Mumtaz Aziz (2324051)" userId="S::2324051@student.uwtsd.ac.uk::01d0efe9-cd6c-4d73-b07f-11430ef8b244" providerId="AD" clId="Web-{206DB171-0899-7F58-DDED-3A2AACFA4DDC}" dt="2025-11-15T18:15:54.288" v="2890" actId="20577"/>
          <ac:spMkLst>
            <pc:docMk/>
            <pc:sldMk cId="2409369906" sldId="2585"/>
            <ac:spMk id="7" creationId="{DF55F998-34A8-BD86-A459-3B50FBBDC0A8}"/>
          </ac:spMkLst>
        </pc:spChg>
        <pc:spChg chg="mod">
          <ac:chgData name="Mumtaz Aziz (2324051)" userId="S::2324051@student.uwtsd.ac.uk::01d0efe9-cd6c-4d73-b07f-11430ef8b244" providerId="AD" clId="Web-{206DB171-0899-7F58-DDED-3A2AACFA4DDC}" dt="2025-11-15T18:16:03.554" v="2891" actId="20577"/>
          <ac:spMkLst>
            <pc:docMk/>
            <pc:sldMk cId="2409369906" sldId="2585"/>
            <ac:spMk id="8" creationId="{0E0471DC-9B26-CAA7-ACB5-BD5CE6D22202}"/>
          </ac:spMkLst>
        </pc:spChg>
        <pc:picChg chg="add mod ord">
          <ac:chgData name="Mumtaz Aziz (2324051)" userId="S::2324051@student.uwtsd.ac.uk::01d0efe9-cd6c-4d73-b07f-11430ef8b244" providerId="AD" clId="Web-{206DB171-0899-7F58-DDED-3A2AACFA4DDC}" dt="2025-11-15T18:14:23.615" v="2884"/>
          <ac:picMkLst>
            <pc:docMk/>
            <pc:sldMk cId="2409369906" sldId="2585"/>
            <ac:picMk id="9" creationId="{B0B5B742-2CC9-2AC0-43F4-C5CD18AADCBF}"/>
          </ac:picMkLst>
        </pc:picChg>
      </pc:sldChg>
      <pc:sldChg chg="addSp delSp modSp new mod modClrScheme addAnim delAnim modAnim chgLayout">
        <pc:chgData name="Mumtaz Aziz (2324051)" userId="S::2324051@student.uwtsd.ac.uk::01d0efe9-cd6c-4d73-b07f-11430ef8b244" providerId="AD" clId="Web-{206DB171-0899-7F58-DDED-3A2AACFA4DDC}" dt="2025-11-15T20:16:05.923" v="4038"/>
        <pc:sldMkLst>
          <pc:docMk/>
          <pc:sldMk cId="166542153" sldId="2586"/>
        </pc:sldMkLst>
        <pc:spChg chg="mod ord">
          <ac:chgData name="Mumtaz Aziz (2324051)" userId="S::2324051@student.uwtsd.ac.uk::01d0efe9-cd6c-4d73-b07f-11430ef8b244" providerId="AD" clId="Web-{206DB171-0899-7F58-DDED-3A2AACFA4DDC}" dt="2025-11-15T19:44:14.037" v="3671" actId="1076"/>
          <ac:spMkLst>
            <pc:docMk/>
            <pc:sldMk cId="166542153" sldId="2586"/>
            <ac:spMk id="2" creationId="{692BDB15-78CE-E91E-A1ED-E214AD0A2486}"/>
          </ac:spMkLst>
        </pc:spChg>
        <pc:spChg chg="add mod">
          <ac:chgData name="Mumtaz Aziz (2324051)" userId="S::2324051@student.uwtsd.ac.uk::01d0efe9-cd6c-4d73-b07f-11430ef8b244" providerId="AD" clId="Web-{206DB171-0899-7F58-DDED-3A2AACFA4DDC}" dt="2025-11-15T20:11:14.170" v="4031" actId="20577"/>
          <ac:spMkLst>
            <pc:docMk/>
            <pc:sldMk cId="166542153" sldId="2586"/>
            <ac:spMk id="20" creationId="{80631304-C9D9-CE9A-6CC0-295E52FF3F91}"/>
          </ac:spMkLst>
        </pc:spChg>
        <pc:picChg chg="add mod ord">
          <ac:chgData name="Mumtaz Aziz (2324051)" userId="S::2324051@student.uwtsd.ac.uk::01d0efe9-cd6c-4d73-b07f-11430ef8b244" providerId="AD" clId="Web-{206DB171-0899-7F58-DDED-3A2AACFA4DDC}" dt="2025-11-15T19:44:26.147" v="3672" actId="1076"/>
          <ac:picMkLst>
            <pc:docMk/>
            <pc:sldMk cId="166542153" sldId="2586"/>
            <ac:picMk id="15" creationId="{EFE2A8BF-CF76-E9C3-E05D-128806A4C60D}"/>
          </ac:picMkLst>
        </pc:picChg>
      </pc:sldChg>
    </pc:docChg>
  </pc:docChgLst>
  <pc:docChgLst>
    <pc:chgData name="Mumtaz Aziz (2324051)" userId="S::2324051@student.uwtsd.ac.uk::01d0efe9-cd6c-4d73-b07f-11430ef8b244" providerId="AD" clId="Web-{29904B38-44AF-D393-93AD-BE20EEED0D2C}"/>
    <pc:docChg chg="addSld delSld modSld sldOrd">
      <pc:chgData name="Mumtaz Aziz (2324051)" userId="S::2324051@student.uwtsd.ac.uk::01d0efe9-cd6c-4d73-b07f-11430ef8b244" providerId="AD" clId="Web-{29904B38-44AF-D393-93AD-BE20EEED0D2C}" dt="2025-11-17T09:18:43.061" v="2331" actId="20577"/>
      <pc:docMkLst>
        <pc:docMk/>
      </pc:docMkLst>
      <pc:sldChg chg="modSp">
        <pc:chgData name="Mumtaz Aziz (2324051)" userId="S::2324051@student.uwtsd.ac.uk::01d0efe9-cd6c-4d73-b07f-11430ef8b244" providerId="AD" clId="Web-{29904B38-44AF-D393-93AD-BE20EEED0D2C}" dt="2025-11-16T20:24:47.570" v="1094" actId="20577"/>
        <pc:sldMkLst>
          <pc:docMk/>
          <pc:sldMk cId="2439656135" sldId="2524"/>
        </pc:sldMkLst>
        <pc:spChg chg="mod">
          <ac:chgData name="Mumtaz Aziz (2324051)" userId="S::2324051@student.uwtsd.ac.uk::01d0efe9-cd6c-4d73-b07f-11430ef8b244" providerId="AD" clId="Web-{29904B38-44AF-D393-93AD-BE20EEED0D2C}" dt="2025-11-16T20:24:47.570" v="1094" actId="20577"/>
          <ac:spMkLst>
            <pc:docMk/>
            <pc:sldMk cId="2439656135" sldId="2524"/>
            <ac:spMk id="20" creationId="{1F4C52AB-E205-361B-D93D-8C4E5BBAE3E2}"/>
          </ac:spMkLst>
        </pc:spChg>
      </pc:sldChg>
      <pc:sldChg chg="modSp">
        <pc:chgData name="Mumtaz Aziz (2324051)" userId="S::2324051@student.uwtsd.ac.uk::01d0efe9-cd6c-4d73-b07f-11430ef8b244" providerId="AD" clId="Web-{29904B38-44AF-D393-93AD-BE20EEED0D2C}" dt="2025-11-16T23:29:51.585" v="2290" actId="20577"/>
        <pc:sldMkLst>
          <pc:docMk/>
          <pc:sldMk cId="3073952723" sldId="2542"/>
        </pc:sldMkLst>
        <pc:spChg chg="mod">
          <ac:chgData name="Mumtaz Aziz (2324051)" userId="S::2324051@student.uwtsd.ac.uk::01d0efe9-cd6c-4d73-b07f-11430ef8b244" providerId="AD" clId="Web-{29904B38-44AF-D393-93AD-BE20EEED0D2C}" dt="2025-11-16T23:29:36.162" v="2288" actId="20577"/>
          <ac:spMkLst>
            <pc:docMk/>
            <pc:sldMk cId="3073952723" sldId="2542"/>
            <ac:spMk id="10" creationId="{1A50CE80-CA72-48E8-BA6A-98B4A0501A5B}"/>
          </ac:spMkLst>
        </pc:spChg>
        <pc:spChg chg="mod">
          <ac:chgData name="Mumtaz Aziz (2324051)" userId="S::2324051@student.uwtsd.ac.uk::01d0efe9-cd6c-4d73-b07f-11430ef8b244" providerId="AD" clId="Web-{29904B38-44AF-D393-93AD-BE20EEED0D2C}" dt="2025-11-16T23:29:51.585" v="2290" actId="20577"/>
          <ac:spMkLst>
            <pc:docMk/>
            <pc:sldMk cId="3073952723" sldId="2542"/>
            <ac:spMk id="12" creationId="{75BAF650-FD43-47DB-AB10-61E4F4A72162}"/>
          </ac:spMkLst>
        </pc:spChg>
        <pc:spChg chg="mod">
          <ac:chgData name="Mumtaz Aziz (2324051)" userId="S::2324051@student.uwtsd.ac.uk::01d0efe9-cd6c-4d73-b07f-11430ef8b244" providerId="AD" clId="Web-{29904B38-44AF-D393-93AD-BE20EEED0D2C}" dt="2025-11-16T20:26:13.216" v="1103" actId="20577"/>
          <ac:spMkLst>
            <pc:docMk/>
            <pc:sldMk cId="3073952723" sldId="2542"/>
            <ac:spMk id="13" creationId="{FF16BB79-5932-44CF-9C3A-407F4849693A}"/>
          </ac:spMkLst>
        </pc:spChg>
        <pc:spChg chg="mod">
          <ac:chgData name="Mumtaz Aziz (2324051)" userId="S::2324051@student.uwtsd.ac.uk::01d0efe9-cd6c-4d73-b07f-11430ef8b244" providerId="AD" clId="Web-{29904B38-44AF-D393-93AD-BE20EEED0D2C}" dt="2025-11-16T20:26:04.294" v="1102" actId="20577"/>
          <ac:spMkLst>
            <pc:docMk/>
            <pc:sldMk cId="3073952723" sldId="2542"/>
            <ac:spMk id="14" creationId="{9C7D62EB-2597-47CE-BB7C-6A6EAB5BC0B7}"/>
          </ac:spMkLst>
        </pc:spChg>
        <pc:spChg chg="mod">
          <ac:chgData name="Mumtaz Aziz (2324051)" userId="S::2324051@student.uwtsd.ac.uk::01d0efe9-cd6c-4d73-b07f-11430ef8b244" providerId="AD" clId="Web-{29904B38-44AF-D393-93AD-BE20EEED0D2C}" dt="2025-11-16T20:26:25.310" v="1104" actId="20577"/>
          <ac:spMkLst>
            <pc:docMk/>
            <pc:sldMk cId="3073952723" sldId="2542"/>
            <ac:spMk id="15" creationId="{82271CFC-BF42-4890-8441-5320497A37EE}"/>
          </ac:spMkLst>
        </pc:spChg>
      </pc:sldChg>
      <pc:sldChg chg="modSp ord">
        <pc:chgData name="Mumtaz Aziz (2324051)" userId="S::2324051@student.uwtsd.ac.uk::01d0efe9-cd6c-4d73-b07f-11430ef8b244" providerId="AD" clId="Web-{29904B38-44AF-D393-93AD-BE20EEED0D2C}" dt="2025-11-16T20:25:33.276" v="1099" actId="1076"/>
        <pc:sldMkLst>
          <pc:docMk/>
          <pc:sldMk cId="605044435" sldId="2544"/>
        </pc:sldMkLst>
        <pc:spChg chg="mod">
          <ac:chgData name="Mumtaz Aziz (2324051)" userId="S::2324051@student.uwtsd.ac.uk::01d0efe9-cd6c-4d73-b07f-11430ef8b244" providerId="AD" clId="Web-{29904B38-44AF-D393-93AD-BE20EEED0D2C}" dt="2025-11-16T20:25:17.166" v="1098" actId="1076"/>
          <ac:spMkLst>
            <pc:docMk/>
            <pc:sldMk cId="605044435" sldId="2544"/>
            <ac:spMk id="11" creationId="{B59FCEF3-B015-47B8-8D8F-7C0C90D275EB}"/>
          </ac:spMkLst>
        </pc:spChg>
        <pc:spChg chg="mod">
          <ac:chgData name="Mumtaz Aziz (2324051)" userId="S::2324051@student.uwtsd.ac.uk::01d0efe9-cd6c-4d73-b07f-11430ef8b244" providerId="AD" clId="Web-{29904B38-44AF-D393-93AD-BE20EEED0D2C}" dt="2025-11-16T20:25:33.276" v="1099" actId="1076"/>
          <ac:spMkLst>
            <pc:docMk/>
            <pc:sldMk cId="605044435" sldId="2544"/>
            <ac:spMk id="12" creationId="{045C97E3-0CF5-415A-BEEC-B465AA7F130B}"/>
          </ac:spMkLst>
        </pc:spChg>
      </pc:sldChg>
      <pc:sldChg chg="modSp">
        <pc:chgData name="Mumtaz Aziz (2324051)" userId="S::2324051@student.uwtsd.ac.uk::01d0efe9-cd6c-4d73-b07f-11430ef8b244" providerId="AD" clId="Web-{29904B38-44AF-D393-93AD-BE20EEED0D2C}" dt="2025-11-16T20:28:36.223" v="1118" actId="20577"/>
        <pc:sldMkLst>
          <pc:docMk/>
          <pc:sldMk cId="3298998420" sldId="2545"/>
        </pc:sldMkLst>
        <pc:spChg chg="mod">
          <ac:chgData name="Mumtaz Aziz (2324051)" userId="S::2324051@student.uwtsd.ac.uk::01d0efe9-cd6c-4d73-b07f-11430ef8b244" providerId="AD" clId="Web-{29904B38-44AF-D393-93AD-BE20EEED0D2C}" dt="2025-11-16T20:28:19.769" v="1115" actId="20577"/>
          <ac:spMkLst>
            <pc:docMk/>
            <pc:sldMk cId="3298998420" sldId="2545"/>
            <ac:spMk id="16" creationId="{5E9ED32E-028C-428E-97AF-168C8D6F92A9}"/>
          </ac:spMkLst>
        </pc:spChg>
        <pc:spChg chg="mod">
          <ac:chgData name="Mumtaz Aziz (2324051)" userId="S::2324051@student.uwtsd.ac.uk::01d0efe9-cd6c-4d73-b07f-11430ef8b244" providerId="AD" clId="Web-{29904B38-44AF-D393-93AD-BE20EEED0D2C}" dt="2025-11-16T20:28:36.223" v="1118" actId="20577"/>
          <ac:spMkLst>
            <pc:docMk/>
            <pc:sldMk cId="3298998420" sldId="2545"/>
            <ac:spMk id="18" creationId="{94D72ABF-5D1D-4141-8DFE-03D197B7C1E3}"/>
          </ac:spMkLst>
        </pc:spChg>
      </pc:sldChg>
      <pc:sldChg chg="modSp">
        <pc:chgData name="Mumtaz Aziz (2324051)" userId="S::2324051@student.uwtsd.ac.uk::01d0efe9-cd6c-4d73-b07f-11430ef8b244" providerId="AD" clId="Web-{29904B38-44AF-D393-93AD-BE20EEED0D2C}" dt="2025-11-16T20:29:16.303" v="1121" actId="1076"/>
        <pc:sldMkLst>
          <pc:docMk/>
          <pc:sldMk cId="226842063" sldId="2554"/>
        </pc:sldMkLst>
        <pc:spChg chg="mod">
          <ac:chgData name="Mumtaz Aziz (2324051)" userId="S::2324051@student.uwtsd.ac.uk::01d0efe9-cd6c-4d73-b07f-11430ef8b244" providerId="AD" clId="Web-{29904B38-44AF-D393-93AD-BE20EEED0D2C}" dt="2025-11-16T20:29:16.303" v="1121" actId="1076"/>
          <ac:spMkLst>
            <pc:docMk/>
            <pc:sldMk cId="226842063" sldId="2554"/>
            <ac:spMk id="7" creationId="{87FCC6D1-213C-4A86-A2D0-742E15438C09}"/>
          </ac:spMkLst>
        </pc:spChg>
        <pc:spChg chg="mod">
          <ac:chgData name="Mumtaz Aziz (2324051)" userId="S::2324051@student.uwtsd.ac.uk::01d0efe9-cd6c-4d73-b07f-11430ef8b244" providerId="AD" clId="Web-{29904B38-44AF-D393-93AD-BE20EEED0D2C}" dt="2025-11-16T20:23:15.156" v="1085" actId="20577"/>
          <ac:spMkLst>
            <pc:docMk/>
            <pc:sldMk cId="226842063" sldId="2554"/>
            <ac:spMk id="20" creationId="{82414D74-66D2-4C65-A48E-39F723FB2B2F}"/>
          </ac:spMkLst>
        </pc:spChg>
        <pc:spChg chg="mod">
          <ac:chgData name="Mumtaz Aziz (2324051)" userId="S::2324051@student.uwtsd.ac.uk::01d0efe9-cd6c-4d73-b07f-11430ef8b244" providerId="AD" clId="Web-{29904B38-44AF-D393-93AD-BE20EEED0D2C}" dt="2025-11-16T20:23:29.720" v="1087" actId="20577"/>
          <ac:spMkLst>
            <pc:docMk/>
            <pc:sldMk cId="226842063" sldId="2554"/>
            <ac:spMk id="21" creationId="{E4D7EF6E-37B1-4694-B769-3DDEC29D8381}"/>
          </ac:spMkLst>
        </pc:spChg>
        <pc:spChg chg="mod">
          <ac:chgData name="Mumtaz Aziz (2324051)" userId="S::2324051@student.uwtsd.ac.uk::01d0efe9-cd6c-4d73-b07f-11430ef8b244" providerId="AD" clId="Web-{29904B38-44AF-D393-93AD-BE20EEED0D2C}" dt="2025-11-16T20:23:45.877" v="1089" actId="20577"/>
          <ac:spMkLst>
            <pc:docMk/>
            <pc:sldMk cId="226842063" sldId="2554"/>
            <ac:spMk id="22" creationId="{ABF89FBA-20AC-4FD7-833B-ADA0EEFFCADC}"/>
          </ac:spMkLst>
        </pc:spChg>
        <pc:spChg chg="mod">
          <ac:chgData name="Mumtaz Aziz (2324051)" userId="S::2324051@student.uwtsd.ac.uk::01d0efe9-cd6c-4d73-b07f-11430ef8b244" providerId="AD" clId="Web-{29904B38-44AF-D393-93AD-BE20EEED0D2C}" dt="2025-11-16T20:22:31.104" v="1077" actId="1076"/>
          <ac:spMkLst>
            <pc:docMk/>
            <pc:sldMk cId="226842063" sldId="2554"/>
            <ac:spMk id="66" creationId="{1AEF3ED8-A75C-4318-877C-139C98C0007D}"/>
          </ac:spMkLst>
        </pc:spChg>
      </pc:sldChg>
      <pc:sldChg chg="del">
        <pc:chgData name="Mumtaz Aziz (2324051)" userId="S::2324051@student.uwtsd.ac.uk::01d0efe9-cd6c-4d73-b07f-11430ef8b244" providerId="AD" clId="Web-{29904B38-44AF-D393-93AD-BE20EEED0D2C}" dt="2025-11-16T20:34:54.265" v="1137"/>
        <pc:sldMkLst>
          <pc:docMk/>
          <pc:sldMk cId="1684697404" sldId="2574"/>
        </pc:sldMkLst>
      </pc:sldChg>
      <pc:sldChg chg="modSp">
        <pc:chgData name="Mumtaz Aziz (2324051)" userId="S::2324051@student.uwtsd.ac.uk::01d0efe9-cd6c-4d73-b07f-11430ef8b244" providerId="AD" clId="Web-{29904B38-44AF-D393-93AD-BE20EEED0D2C}" dt="2025-11-16T20:30:20.288" v="1126" actId="20577"/>
        <pc:sldMkLst>
          <pc:docMk/>
          <pc:sldMk cId="389446795" sldId="2576"/>
        </pc:sldMkLst>
        <pc:spChg chg="mod">
          <ac:chgData name="Mumtaz Aziz (2324051)" userId="S::2324051@student.uwtsd.ac.uk::01d0efe9-cd6c-4d73-b07f-11430ef8b244" providerId="AD" clId="Web-{29904B38-44AF-D393-93AD-BE20EEED0D2C}" dt="2025-11-16T20:30:20.288" v="1126" actId="20577"/>
          <ac:spMkLst>
            <pc:docMk/>
            <pc:sldMk cId="389446795" sldId="2576"/>
            <ac:spMk id="10" creationId="{76C3E0A7-1C3E-0A40-AC21-1EAD4086CBB7}"/>
          </ac:spMkLst>
        </pc:spChg>
        <pc:spChg chg="mod">
          <ac:chgData name="Mumtaz Aziz (2324051)" userId="S::2324051@student.uwtsd.ac.uk::01d0efe9-cd6c-4d73-b07f-11430ef8b244" providerId="AD" clId="Web-{29904B38-44AF-D393-93AD-BE20EEED0D2C}" dt="2025-11-16T20:29:52.953" v="1123" actId="20577"/>
          <ac:spMkLst>
            <pc:docMk/>
            <pc:sldMk cId="389446795" sldId="2576"/>
            <ac:spMk id="12" creationId="{F82458FA-5D5F-6A41-B047-910858C1E142}"/>
          </ac:spMkLst>
        </pc:spChg>
      </pc:sldChg>
      <pc:sldChg chg="addSp delSp modSp ord">
        <pc:chgData name="Mumtaz Aziz (2324051)" userId="S::2324051@student.uwtsd.ac.uk::01d0efe9-cd6c-4d73-b07f-11430ef8b244" providerId="AD" clId="Web-{29904B38-44AF-D393-93AD-BE20EEED0D2C}" dt="2025-11-16T23:37:50.649" v="2306"/>
        <pc:sldMkLst>
          <pc:docMk/>
          <pc:sldMk cId="202479834" sldId="2582"/>
        </pc:sldMkLst>
        <pc:spChg chg="add del">
          <ac:chgData name="Mumtaz Aziz (2324051)" userId="S::2324051@student.uwtsd.ac.uk::01d0efe9-cd6c-4d73-b07f-11430ef8b244" providerId="AD" clId="Web-{29904B38-44AF-D393-93AD-BE20EEED0D2C}" dt="2025-11-16T20:17:41.742" v="976"/>
          <ac:spMkLst>
            <pc:docMk/>
            <pc:sldMk cId="202479834" sldId="2582"/>
            <ac:spMk id="2" creationId="{323FA6CA-A19F-51E6-0EDA-B94B1C5DAF5F}"/>
          </ac:spMkLst>
        </pc:spChg>
        <pc:spChg chg="add mod">
          <ac:chgData name="Mumtaz Aziz (2324051)" userId="S::2324051@student.uwtsd.ac.uk::01d0efe9-cd6c-4d73-b07f-11430ef8b244" providerId="AD" clId="Web-{29904B38-44AF-D393-93AD-BE20EEED0D2C}" dt="2025-11-16T20:28:55.442" v="1120" actId="20577"/>
          <ac:spMkLst>
            <pc:docMk/>
            <pc:sldMk cId="202479834" sldId="2582"/>
            <ac:spMk id="3" creationId="{E6582050-6AE4-0DAD-E75D-4773CA9B3D70}"/>
          </ac:spMkLst>
        </pc:spChg>
        <pc:spChg chg="mod">
          <ac:chgData name="Mumtaz Aziz (2324051)" userId="S::2324051@student.uwtsd.ac.uk::01d0efe9-cd6c-4d73-b07f-11430ef8b244" providerId="AD" clId="Web-{29904B38-44AF-D393-93AD-BE20EEED0D2C}" dt="2025-11-16T20:17:16.163" v="974" actId="20577"/>
          <ac:spMkLst>
            <pc:docMk/>
            <pc:sldMk cId="202479834" sldId="2582"/>
            <ac:spMk id="6" creationId="{AD8CD555-AB49-4CAE-998F-97A85F59AD6D}"/>
          </ac:spMkLst>
        </pc:spChg>
      </pc:sldChg>
      <pc:sldChg chg="modSp">
        <pc:chgData name="Mumtaz Aziz (2324051)" userId="S::2324051@student.uwtsd.ac.uk::01d0efe9-cd6c-4d73-b07f-11430ef8b244" providerId="AD" clId="Web-{29904B38-44AF-D393-93AD-BE20EEED0D2C}" dt="2025-11-16T23:39:34.509" v="2316" actId="20577"/>
        <pc:sldMkLst>
          <pc:docMk/>
          <pc:sldMk cId="1000681241" sldId="2584"/>
        </pc:sldMkLst>
        <pc:spChg chg="mod">
          <ac:chgData name="Mumtaz Aziz (2324051)" userId="S::2324051@student.uwtsd.ac.uk::01d0efe9-cd6c-4d73-b07f-11430ef8b244" providerId="AD" clId="Web-{29904B38-44AF-D393-93AD-BE20EEED0D2C}" dt="2025-11-16T23:39:34.509" v="2316" actId="20577"/>
          <ac:spMkLst>
            <pc:docMk/>
            <pc:sldMk cId="1000681241" sldId="2584"/>
            <ac:spMk id="2" creationId="{F696237C-B287-A859-E91D-0A0D5AE2413C}"/>
          </ac:spMkLst>
        </pc:spChg>
        <pc:spChg chg="mod">
          <ac:chgData name="Mumtaz Aziz (2324051)" userId="S::2324051@student.uwtsd.ac.uk::01d0efe9-cd6c-4d73-b07f-11430ef8b244" providerId="AD" clId="Web-{29904B38-44AF-D393-93AD-BE20EEED0D2C}" dt="2025-11-16T20:31:03.889" v="1127" actId="20577"/>
          <ac:spMkLst>
            <pc:docMk/>
            <pc:sldMk cId="1000681241" sldId="2584"/>
            <ac:spMk id="4" creationId="{C83EC730-3470-CDCC-3229-46B8120409CB}"/>
          </ac:spMkLst>
        </pc:spChg>
        <pc:spChg chg="mod">
          <ac:chgData name="Mumtaz Aziz (2324051)" userId="S::2324051@student.uwtsd.ac.uk::01d0efe9-cd6c-4d73-b07f-11430ef8b244" providerId="AD" clId="Web-{29904B38-44AF-D393-93AD-BE20EEED0D2C}" dt="2025-11-16T20:31:30.905" v="1130" actId="20577"/>
          <ac:spMkLst>
            <pc:docMk/>
            <pc:sldMk cId="1000681241" sldId="2584"/>
            <ac:spMk id="6" creationId="{5631BF70-AC1B-C64C-2154-028AF4DBF4BA}"/>
          </ac:spMkLst>
        </pc:spChg>
        <pc:spChg chg="mod">
          <ac:chgData name="Mumtaz Aziz (2324051)" userId="S::2324051@student.uwtsd.ac.uk::01d0efe9-cd6c-4d73-b07f-11430ef8b244" providerId="AD" clId="Web-{29904B38-44AF-D393-93AD-BE20EEED0D2C}" dt="2025-11-16T20:31:19.218" v="1129" actId="20577"/>
          <ac:spMkLst>
            <pc:docMk/>
            <pc:sldMk cId="1000681241" sldId="2584"/>
            <ac:spMk id="8" creationId="{EF5B96BB-7FE8-1B07-4D99-B859E6B4DE5E}"/>
          </ac:spMkLst>
        </pc:spChg>
        <pc:spChg chg="mod">
          <ac:chgData name="Mumtaz Aziz (2324051)" userId="S::2324051@student.uwtsd.ac.uk::01d0efe9-cd6c-4d73-b07f-11430ef8b244" providerId="AD" clId="Web-{29904B38-44AF-D393-93AD-BE20EEED0D2C}" dt="2025-11-16T20:31:39.702" v="1131" actId="20577"/>
          <ac:spMkLst>
            <pc:docMk/>
            <pc:sldMk cId="1000681241" sldId="2584"/>
            <ac:spMk id="10" creationId="{8B762FF2-C3F8-CA35-5851-E6FAC1B2242A}"/>
          </ac:spMkLst>
        </pc:spChg>
      </pc:sldChg>
      <pc:sldChg chg="modSp ord">
        <pc:chgData name="Mumtaz Aziz (2324051)" userId="S::2324051@student.uwtsd.ac.uk::01d0efe9-cd6c-4d73-b07f-11430ef8b244" providerId="AD" clId="Web-{29904B38-44AF-D393-93AD-BE20EEED0D2C}" dt="2025-11-16T23:28:26.269" v="2273" actId="20577"/>
        <pc:sldMkLst>
          <pc:docMk/>
          <pc:sldMk cId="2409369906" sldId="2585"/>
        </pc:sldMkLst>
        <pc:spChg chg="mod">
          <ac:chgData name="Mumtaz Aziz (2324051)" userId="S::2324051@student.uwtsd.ac.uk::01d0efe9-cd6c-4d73-b07f-11430ef8b244" providerId="AD" clId="Web-{29904B38-44AF-D393-93AD-BE20EEED0D2C}" dt="2025-11-16T20:26:52.468" v="1106" actId="20577"/>
          <ac:spMkLst>
            <pc:docMk/>
            <pc:sldMk cId="2409369906" sldId="2585"/>
            <ac:spMk id="4" creationId="{0AE0CCE8-54D8-23CA-98F7-7D4A0992FD27}"/>
          </ac:spMkLst>
        </pc:spChg>
        <pc:spChg chg="mod">
          <ac:chgData name="Mumtaz Aziz (2324051)" userId="S::2324051@student.uwtsd.ac.uk::01d0efe9-cd6c-4d73-b07f-11430ef8b244" providerId="AD" clId="Web-{29904B38-44AF-D393-93AD-BE20EEED0D2C}" dt="2025-11-16T20:27:46.502" v="1112" actId="20577"/>
          <ac:spMkLst>
            <pc:docMk/>
            <pc:sldMk cId="2409369906" sldId="2585"/>
            <ac:spMk id="5" creationId="{51347CA8-8DC0-E10A-4440-4BCD07BD049E}"/>
          </ac:spMkLst>
        </pc:spChg>
        <pc:spChg chg="mod">
          <ac:chgData name="Mumtaz Aziz (2324051)" userId="S::2324051@student.uwtsd.ac.uk::01d0efe9-cd6c-4d73-b07f-11430ef8b244" providerId="AD" clId="Web-{29904B38-44AF-D393-93AD-BE20EEED0D2C}" dt="2025-11-16T20:27:19.298" v="1108" actId="20577"/>
          <ac:spMkLst>
            <pc:docMk/>
            <pc:sldMk cId="2409369906" sldId="2585"/>
            <ac:spMk id="6" creationId="{325089FC-75CF-D9C1-CD2F-28F9BDDED2BC}"/>
          </ac:spMkLst>
        </pc:spChg>
        <pc:spChg chg="mod">
          <ac:chgData name="Mumtaz Aziz (2324051)" userId="S::2324051@student.uwtsd.ac.uk::01d0efe9-cd6c-4d73-b07f-11430ef8b244" providerId="AD" clId="Web-{29904B38-44AF-D393-93AD-BE20EEED0D2C}" dt="2025-11-16T23:28:26.269" v="2273" actId="20577"/>
          <ac:spMkLst>
            <pc:docMk/>
            <pc:sldMk cId="2409369906" sldId="2585"/>
            <ac:spMk id="7" creationId="{DF55F998-34A8-BD86-A459-3B50FBBDC0A8}"/>
          </ac:spMkLst>
        </pc:spChg>
        <pc:spChg chg="mod">
          <ac:chgData name="Mumtaz Aziz (2324051)" userId="S::2324051@student.uwtsd.ac.uk::01d0efe9-cd6c-4d73-b07f-11430ef8b244" providerId="AD" clId="Web-{29904B38-44AF-D393-93AD-BE20EEED0D2C}" dt="2025-11-16T23:27:11.783" v="2250" actId="20577"/>
          <ac:spMkLst>
            <pc:docMk/>
            <pc:sldMk cId="2409369906" sldId="2585"/>
            <ac:spMk id="8" creationId="{0E0471DC-9B26-CAA7-ACB5-BD5CE6D22202}"/>
          </ac:spMkLst>
        </pc:spChg>
      </pc:sldChg>
      <pc:sldChg chg="modSp">
        <pc:chgData name="Mumtaz Aziz (2324051)" userId="S::2324051@student.uwtsd.ac.uk::01d0efe9-cd6c-4d73-b07f-11430ef8b244" providerId="AD" clId="Web-{29904B38-44AF-D393-93AD-BE20EEED0D2C}" dt="2025-11-16T20:31:55.859" v="1132" actId="20577"/>
        <pc:sldMkLst>
          <pc:docMk/>
          <pc:sldMk cId="166542153" sldId="2586"/>
        </pc:sldMkLst>
        <pc:spChg chg="mod">
          <ac:chgData name="Mumtaz Aziz (2324051)" userId="S::2324051@student.uwtsd.ac.uk::01d0efe9-cd6c-4d73-b07f-11430ef8b244" providerId="AD" clId="Web-{29904B38-44AF-D393-93AD-BE20EEED0D2C}" dt="2025-11-16T20:31:55.859" v="1132" actId="20577"/>
          <ac:spMkLst>
            <pc:docMk/>
            <pc:sldMk cId="166542153" sldId="2586"/>
            <ac:spMk id="20" creationId="{80631304-C9D9-CE9A-6CC0-295E52FF3F91}"/>
          </ac:spMkLst>
        </pc:spChg>
      </pc:sldChg>
      <pc:sldChg chg="modSp">
        <pc:chgData name="Mumtaz Aziz (2324051)" userId="S::2324051@student.uwtsd.ac.uk::01d0efe9-cd6c-4d73-b07f-11430ef8b244" providerId="AD" clId="Web-{29904B38-44AF-D393-93AD-BE20EEED0D2C}" dt="2025-11-16T21:47:51.892" v="2217" actId="20577"/>
        <pc:sldMkLst>
          <pc:docMk/>
          <pc:sldMk cId="3301092526" sldId="2587"/>
        </pc:sldMkLst>
        <pc:spChg chg="mod">
          <ac:chgData name="Mumtaz Aziz (2324051)" userId="S::2324051@student.uwtsd.ac.uk::01d0efe9-cd6c-4d73-b07f-11430ef8b244" providerId="AD" clId="Web-{29904B38-44AF-D393-93AD-BE20EEED0D2C}" dt="2025-11-16T21:47:51.892" v="2217" actId="20577"/>
          <ac:spMkLst>
            <pc:docMk/>
            <pc:sldMk cId="3301092526" sldId="2587"/>
            <ac:spMk id="14" creationId="{456FB4E5-CEA1-CAA6-C466-587CFDC9923C}"/>
          </ac:spMkLst>
        </pc:spChg>
      </pc:sldChg>
      <pc:sldChg chg="modSp">
        <pc:chgData name="Mumtaz Aziz (2324051)" userId="S::2324051@student.uwtsd.ac.uk::01d0efe9-cd6c-4d73-b07f-11430ef8b244" providerId="AD" clId="Web-{29904B38-44AF-D393-93AD-BE20EEED0D2C}" dt="2025-11-16T21:03:03.930" v="1510" actId="20577"/>
        <pc:sldMkLst>
          <pc:docMk/>
          <pc:sldMk cId="1708062005" sldId="2588"/>
        </pc:sldMkLst>
        <pc:spChg chg="mod">
          <ac:chgData name="Mumtaz Aziz (2324051)" userId="S::2324051@student.uwtsd.ac.uk::01d0efe9-cd6c-4d73-b07f-11430ef8b244" providerId="AD" clId="Web-{29904B38-44AF-D393-93AD-BE20EEED0D2C}" dt="2025-11-16T21:03:03.930" v="1510" actId="20577"/>
          <ac:spMkLst>
            <pc:docMk/>
            <pc:sldMk cId="1708062005" sldId="2588"/>
            <ac:spMk id="6" creationId="{3872D85B-0B39-2B6B-EC94-5E9D8C4AB0B7}"/>
          </ac:spMkLst>
        </pc:spChg>
        <pc:spChg chg="mod">
          <ac:chgData name="Mumtaz Aziz (2324051)" userId="S::2324051@student.uwtsd.ac.uk::01d0efe9-cd6c-4d73-b07f-11430ef8b244" providerId="AD" clId="Web-{29904B38-44AF-D393-93AD-BE20EEED0D2C}" dt="2025-11-16T21:02:57.710" v="1507" actId="20577"/>
          <ac:spMkLst>
            <pc:docMk/>
            <pc:sldMk cId="1708062005" sldId="2588"/>
            <ac:spMk id="7" creationId="{96C133E1-973F-3A53-B298-FAB51E638C51}"/>
          </ac:spMkLst>
        </pc:spChg>
      </pc:sldChg>
      <pc:sldChg chg="modSp new del">
        <pc:chgData name="Mumtaz Aziz (2324051)" userId="S::2324051@student.uwtsd.ac.uk::01d0efe9-cd6c-4d73-b07f-11430ef8b244" providerId="AD" clId="Web-{29904B38-44AF-D393-93AD-BE20EEED0D2C}" dt="2025-11-16T21:19:38.741" v="2010"/>
        <pc:sldMkLst>
          <pc:docMk/>
          <pc:sldMk cId="2821326204" sldId="2589"/>
        </pc:sldMkLst>
        <pc:spChg chg="mod">
          <ac:chgData name="Mumtaz Aziz (2324051)" userId="S::2324051@student.uwtsd.ac.uk::01d0efe9-cd6c-4d73-b07f-11430ef8b244" providerId="AD" clId="Web-{29904B38-44AF-D393-93AD-BE20EEED0D2C}" dt="2025-11-16T12:19:08.073" v="216" actId="20577"/>
          <ac:spMkLst>
            <pc:docMk/>
            <pc:sldMk cId="2821326204" sldId="2589"/>
            <ac:spMk id="2" creationId="{21B98C24-9783-6535-9C5C-B2D85751EC3D}"/>
          </ac:spMkLst>
        </pc:spChg>
        <pc:spChg chg="mod">
          <ac:chgData name="Mumtaz Aziz (2324051)" userId="S::2324051@student.uwtsd.ac.uk::01d0efe9-cd6c-4d73-b07f-11430ef8b244" providerId="AD" clId="Web-{29904B38-44AF-D393-93AD-BE20EEED0D2C}" dt="2025-11-16T12:19:54.949" v="240" actId="1076"/>
          <ac:spMkLst>
            <pc:docMk/>
            <pc:sldMk cId="2821326204" sldId="2589"/>
            <ac:spMk id="3" creationId="{8A2596F0-8630-8B2B-5CC8-8CE5EC1A1697}"/>
          </ac:spMkLst>
        </pc:spChg>
        <pc:spChg chg="mod">
          <ac:chgData name="Mumtaz Aziz (2324051)" userId="S::2324051@student.uwtsd.ac.uk::01d0efe9-cd6c-4d73-b07f-11430ef8b244" providerId="AD" clId="Web-{29904B38-44AF-D393-93AD-BE20EEED0D2C}" dt="2025-11-16T12:19:44.449" v="239" actId="1076"/>
          <ac:spMkLst>
            <pc:docMk/>
            <pc:sldMk cId="2821326204" sldId="2589"/>
            <ac:spMk id="4" creationId="{E7D0A303-F501-CE04-C41E-C202343CDBC0}"/>
          </ac:spMkLst>
        </pc:spChg>
        <pc:spChg chg="mod">
          <ac:chgData name="Mumtaz Aziz (2324051)" userId="S::2324051@student.uwtsd.ac.uk::01d0efe9-cd6c-4d73-b07f-11430ef8b244" providerId="AD" clId="Web-{29904B38-44AF-D393-93AD-BE20EEED0D2C}" dt="2025-11-16T12:20:28.965" v="245" actId="14100"/>
          <ac:spMkLst>
            <pc:docMk/>
            <pc:sldMk cId="2821326204" sldId="2589"/>
            <ac:spMk id="5" creationId="{2AA099F3-02A0-05C3-66CA-3FFB11C5A01F}"/>
          </ac:spMkLst>
        </pc:spChg>
        <pc:spChg chg="mod">
          <ac:chgData name="Mumtaz Aziz (2324051)" userId="S::2324051@student.uwtsd.ac.uk::01d0efe9-cd6c-4d73-b07f-11430ef8b244" providerId="AD" clId="Web-{29904B38-44AF-D393-93AD-BE20EEED0D2C}" dt="2025-11-16T12:20:34.856" v="246" actId="14100"/>
          <ac:spMkLst>
            <pc:docMk/>
            <pc:sldMk cId="2821326204" sldId="2589"/>
            <ac:spMk id="6" creationId="{CE01AB72-FD4B-ED0B-9984-23BDEDFF20C8}"/>
          </ac:spMkLst>
        </pc:spChg>
      </pc:sldChg>
      <pc:sldChg chg="addSp delSp modSp new mod ord setBg modClrScheme chgLayout">
        <pc:chgData name="Mumtaz Aziz (2324051)" userId="S::2324051@student.uwtsd.ac.uk::01d0efe9-cd6c-4d73-b07f-11430ef8b244" providerId="AD" clId="Web-{29904B38-44AF-D393-93AD-BE20EEED0D2C}" dt="2025-11-16T23:35:32.974" v="2305" actId="1076"/>
        <pc:sldMkLst>
          <pc:docMk/>
          <pc:sldMk cId="1068243820" sldId="2590"/>
        </pc:sldMkLst>
        <pc:spChg chg="mod ord">
          <ac:chgData name="Mumtaz Aziz (2324051)" userId="S::2324051@student.uwtsd.ac.uk::01d0efe9-cd6c-4d73-b07f-11430ef8b244" providerId="AD" clId="Web-{29904B38-44AF-D393-93AD-BE20EEED0D2C}" dt="2025-11-16T23:35:32.974" v="2305" actId="1076"/>
          <ac:spMkLst>
            <pc:docMk/>
            <pc:sldMk cId="1068243820" sldId="2590"/>
            <ac:spMk id="2" creationId="{187125E7-2B1B-C42F-8557-86627B438AB4}"/>
          </ac:spMkLst>
        </pc:spChg>
        <pc:spChg chg="mod ord">
          <ac:chgData name="Mumtaz Aziz (2324051)" userId="S::2324051@student.uwtsd.ac.uk::01d0efe9-cd6c-4d73-b07f-11430ef8b244" providerId="AD" clId="Web-{29904B38-44AF-D393-93AD-BE20EEED0D2C}" dt="2025-11-16T20:11:38.684" v="934" actId="1076"/>
          <ac:spMkLst>
            <pc:docMk/>
            <pc:sldMk cId="1068243820" sldId="2590"/>
            <ac:spMk id="3" creationId="{39042946-6BC7-9765-7BEB-C6BF48BEBEF6}"/>
          </ac:spMkLst>
        </pc:spChg>
        <pc:spChg chg="mod ord">
          <ac:chgData name="Mumtaz Aziz (2324051)" userId="S::2324051@student.uwtsd.ac.uk::01d0efe9-cd6c-4d73-b07f-11430ef8b244" providerId="AD" clId="Web-{29904B38-44AF-D393-93AD-BE20EEED0D2C}" dt="2025-11-16T20:11:45.482" v="935" actId="20577"/>
          <ac:spMkLst>
            <pc:docMk/>
            <pc:sldMk cId="1068243820" sldId="2590"/>
            <ac:spMk id="4" creationId="{6881AE7F-64C1-100F-C9F3-9E1FEE05BA87}"/>
          </ac:spMkLst>
        </pc:spChg>
        <pc:spChg chg="del mod ord">
          <ac:chgData name="Mumtaz Aziz (2324051)" userId="S::2324051@student.uwtsd.ac.uk::01d0efe9-cd6c-4d73-b07f-11430ef8b244" providerId="AD" clId="Web-{29904B38-44AF-D393-93AD-BE20EEED0D2C}" dt="2025-11-16T20:07:57.891" v="897"/>
          <ac:spMkLst>
            <pc:docMk/>
            <pc:sldMk cId="1068243820" sldId="2590"/>
            <ac:spMk id="5" creationId="{510E5A1F-0DB3-2081-ED5C-DBFBA492C6FC}"/>
          </ac:spMkLst>
        </pc:spChg>
        <pc:spChg chg="add mod ord">
          <ac:chgData name="Mumtaz Aziz (2324051)" userId="S::2324051@student.uwtsd.ac.uk::01d0efe9-cd6c-4d73-b07f-11430ef8b244" providerId="AD" clId="Web-{29904B38-44AF-D393-93AD-BE20EEED0D2C}" dt="2025-11-16T20:11:22.637" v="933" actId="14100"/>
          <ac:spMkLst>
            <pc:docMk/>
            <pc:sldMk cId="1068243820" sldId="2590"/>
            <ac:spMk id="6" creationId="{9F189F56-0503-2A6B-6361-6FBA311D6641}"/>
          </ac:spMkLst>
        </pc:spChg>
        <pc:spChg chg="add mod ord">
          <ac:chgData name="Mumtaz Aziz (2324051)" userId="S::2324051@student.uwtsd.ac.uk::01d0efe9-cd6c-4d73-b07f-11430ef8b244" providerId="AD" clId="Web-{29904B38-44AF-D393-93AD-BE20EEED0D2C}" dt="2025-11-16T20:06:34.166" v="896" actId="20577"/>
          <ac:spMkLst>
            <pc:docMk/>
            <pc:sldMk cId="1068243820" sldId="2590"/>
            <ac:spMk id="7" creationId="{C95307D0-712F-A4B2-C88C-B706A5033393}"/>
          </ac:spMkLst>
        </pc:spChg>
        <pc:spChg chg="add mod">
          <ac:chgData name="Mumtaz Aziz (2324051)" userId="S::2324051@student.uwtsd.ac.uk::01d0efe9-cd6c-4d73-b07f-11430ef8b244" providerId="AD" clId="Web-{29904B38-44AF-D393-93AD-BE20EEED0D2C}" dt="2025-11-16T20:12:03.404" v="937" actId="20577"/>
          <ac:spMkLst>
            <pc:docMk/>
            <pc:sldMk cId="1068243820" sldId="2590"/>
            <ac:spMk id="8" creationId="{57495B41-DD44-7220-241B-CF0260E4730A}"/>
          </ac:spMkLst>
        </pc:spChg>
        <pc:picChg chg="add mod ord">
          <ac:chgData name="Mumtaz Aziz (2324051)" userId="S::2324051@student.uwtsd.ac.uk::01d0efe9-cd6c-4d73-b07f-11430ef8b244" providerId="AD" clId="Web-{29904B38-44AF-D393-93AD-BE20EEED0D2C}" dt="2025-11-16T20:07:57.891" v="897"/>
          <ac:picMkLst>
            <pc:docMk/>
            <pc:sldMk cId="1068243820" sldId="2590"/>
            <ac:picMk id="9" creationId="{2AF63636-EC53-2495-9758-6B7A8F4895A1}"/>
          </ac:picMkLst>
        </pc:picChg>
      </pc:sldChg>
      <pc:sldChg chg="new del ord">
        <pc:chgData name="Mumtaz Aziz (2324051)" userId="S::2324051@student.uwtsd.ac.uk::01d0efe9-cd6c-4d73-b07f-11430ef8b244" providerId="AD" clId="Web-{29904B38-44AF-D393-93AD-BE20EEED0D2C}" dt="2025-11-16T21:42:13.275" v="2130"/>
        <pc:sldMkLst>
          <pc:docMk/>
          <pc:sldMk cId="4048655596" sldId="2591"/>
        </pc:sldMkLst>
      </pc:sldChg>
      <pc:sldChg chg="addSp delSp modSp new mod ord modClrScheme chgLayout">
        <pc:chgData name="Mumtaz Aziz (2324051)" userId="S::2324051@student.uwtsd.ac.uk::01d0efe9-cd6c-4d73-b07f-11430ef8b244" providerId="AD" clId="Web-{29904B38-44AF-D393-93AD-BE20EEED0D2C}" dt="2025-11-17T09:18:43.061" v="2331" actId="20577"/>
        <pc:sldMkLst>
          <pc:docMk/>
          <pc:sldMk cId="2330268577" sldId="2592"/>
        </pc:sldMkLst>
        <pc:spChg chg="del">
          <ac:chgData name="Mumtaz Aziz (2324051)" userId="S::2324051@student.uwtsd.ac.uk::01d0efe9-cd6c-4d73-b07f-11430ef8b244" providerId="AD" clId="Web-{29904B38-44AF-D393-93AD-BE20EEED0D2C}" dt="2025-11-16T20:44:38.498" v="1294"/>
          <ac:spMkLst>
            <pc:docMk/>
            <pc:sldMk cId="2330268577" sldId="2592"/>
            <ac:spMk id="2" creationId="{DAF75011-FF6E-C498-EDA9-3FC084AFE399}"/>
          </ac:spMkLst>
        </pc:spChg>
        <pc:spChg chg="mod">
          <ac:chgData name="Mumtaz Aziz (2324051)" userId="S::2324051@student.uwtsd.ac.uk::01d0efe9-cd6c-4d73-b07f-11430ef8b244" providerId="AD" clId="Web-{29904B38-44AF-D393-93AD-BE20EEED0D2C}" dt="2025-11-16T20:46:36.046" v="1306"/>
          <ac:spMkLst>
            <pc:docMk/>
            <pc:sldMk cId="2330268577" sldId="2592"/>
            <ac:spMk id="3" creationId="{27FD95B9-3CEB-3AF1-C636-BF96D9C258EB}"/>
          </ac:spMkLst>
        </pc:spChg>
        <pc:spChg chg="mod ord">
          <ac:chgData name="Mumtaz Aziz (2324051)" userId="S::2324051@student.uwtsd.ac.uk::01d0efe9-cd6c-4d73-b07f-11430ef8b244" providerId="AD" clId="Web-{29904B38-44AF-D393-93AD-BE20EEED0D2C}" dt="2025-11-16T20:48:32.109" v="1312" actId="20577"/>
          <ac:spMkLst>
            <pc:docMk/>
            <pc:sldMk cId="2330268577" sldId="2592"/>
            <ac:spMk id="4" creationId="{F28F2FB6-F67A-0B75-83A8-D4C5A6867912}"/>
          </ac:spMkLst>
        </pc:spChg>
        <pc:spChg chg="mod">
          <ac:chgData name="Mumtaz Aziz (2324051)" userId="S::2324051@student.uwtsd.ac.uk::01d0efe9-cd6c-4d73-b07f-11430ef8b244" providerId="AD" clId="Web-{29904B38-44AF-D393-93AD-BE20EEED0D2C}" dt="2025-11-17T09:18:43.061" v="2331" actId="20577"/>
          <ac:spMkLst>
            <pc:docMk/>
            <pc:sldMk cId="2330268577" sldId="2592"/>
            <ac:spMk id="5" creationId="{D23D04BF-2F4C-D121-60B0-AC7847F7D2D3}"/>
          </ac:spMkLst>
        </pc:spChg>
        <pc:spChg chg="add del mod">
          <ac:chgData name="Mumtaz Aziz (2324051)" userId="S::2324051@student.uwtsd.ac.uk::01d0efe9-cd6c-4d73-b07f-11430ef8b244" providerId="AD" clId="Web-{29904B38-44AF-D393-93AD-BE20EEED0D2C}" dt="2025-11-16T20:46:03.718" v="1296"/>
          <ac:spMkLst>
            <pc:docMk/>
            <pc:sldMk cId="2330268577" sldId="2592"/>
            <ac:spMk id="11" creationId="{4D524063-CD6D-2B29-4931-EDE923D10DFE}"/>
          </ac:spMkLst>
        </pc:spChg>
        <pc:spChg chg="add del mod">
          <ac:chgData name="Mumtaz Aziz (2324051)" userId="S::2324051@student.uwtsd.ac.uk::01d0efe9-cd6c-4d73-b07f-11430ef8b244" providerId="AD" clId="Web-{29904B38-44AF-D393-93AD-BE20EEED0D2C}" dt="2025-11-16T20:46:03.718" v="1296"/>
          <ac:spMkLst>
            <pc:docMk/>
            <pc:sldMk cId="2330268577" sldId="2592"/>
            <ac:spMk id="13" creationId="{BEEA132E-1E1F-75B3-3CF8-64B130F3448E}"/>
          </ac:spMkLst>
        </pc:spChg>
        <pc:spChg chg="add del mod">
          <ac:chgData name="Mumtaz Aziz (2324051)" userId="S::2324051@student.uwtsd.ac.uk::01d0efe9-cd6c-4d73-b07f-11430ef8b244" providerId="AD" clId="Web-{29904B38-44AF-D393-93AD-BE20EEED0D2C}" dt="2025-11-16T20:46:06.984" v="1298"/>
          <ac:spMkLst>
            <pc:docMk/>
            <pc:sldMk cId="2330268577" sldId="2592"/>
            <ac:spMk id="15" creationId="{B70DC70D-8730-7D92-37EA-C4CE41323351}"/>
          </ac:spMkLst>
        </pc:spChg>
        <pc:spChg chg="add del mod">
          <ac:chgData name="Mumtaz Aziz (2324051)" userId="S::2324051@student.uwtsd.ac.uk::01d0efe9-cd6c-4d73-b07f-11430ef8b244" providerId="AD" clId="Web-{29904B38-44AF-D393-93AD-BE20EEED0D2C}" dt="2025-11-16T20:46:06.984" v="1298"/>
          <ac:spMkLst>
            <pc:docMk/>
            <pc:sldMk cId="2330268577" sldId="2592"/>
            <ac:spMk id="16" creationId="{1872BBC8-F58E-4310-3472-787468FE6CA3}"/>
          </ac:spMkLst>
        </pc:spChg>
        <pc:spChg chg="add del mod">
          <ac:chgData name="Mumtaz Aziz (2324051)" userId="S::2324051@student.uwtsd.ac.uk::01d0efe9-cd6c-4d73-b07f-11430ef8b244" providerId="AD" clId="Web-{29904B38-44AF-D393-93AD-BE20EEED0D2C}" dt="2025-11-16T20:46:36.046" v="1306"/>
          <ac:spMkLst>
            <pc:docMk/>
            <pc:sldMk cId="2330268577" sldId="2592"/>
            <ac:spMk id="17" creationId="{6640AA23-1F31-B3FD-DD70-22BC5640A061}"/>
          </ac:spMkLst>
        </pc:spChg>
        <pc:spChg chg="add del mod">
          <ac:chgData name="Mumtaz Aziz (2324051)" userId="S::2324051@student.uwtsd.ac.uk::01d0efe9-cd6c-4d73-b07f-11430ef8b244" providerId="AD" clId="Web-{29904B38-44AF-D393-93AD-BE20EEED0D2C}" dt="2025-11-16T20:46:16.530" v="1300"/>
          <ac:spMkLst>
            <pc:docMk/>
            <pc:sldMk cId="2330268577" sldId="2592"/>
            <ac:spMk id="18" creationId="{8EADD9AE-EFF0-664B-2E7E-83BC74CCA2A0}"/>
          </ac:spMkLst>
        </pc:spChg>
        <pc:spChg chg="add del mod">
          <ac:chgData name="Mumtaz Aziz (2324051)" userId="S::2324051@student.uwtsd.ac.uk::01d0efe9-cd6c-4d73-b07f-11430ef8b244" providerId="AD" clId="Web-{29904B38-44AF-D393-93AD-BE20EEED0D2C}" dt="2025-11-16T20:46:16.530" v="1300"/>
          <ac:spMkLst>
            <pc:docMk/>
            <pc:sldMk cId="2330268577" sldId="2592"/>
            <ac:spMk id="19" creationId="{C29370CC-C8DA-1B0C-1742-457BF89EF9FF}"/>
          </ac:spMkLst>
        </pc:spChg>
        <pc:spChg chg="add del mod">
          <ac:chgData name="Mumtaz Aziz (2324051)" userId="S::2324051@student.uwtsd.ac.uk::01d0efe9-cd6c-4d73-b07f-11430ef8b244" providerId="AD" clId="Web-{29904B38-44AF-D393-93AD-BE20EEED0D2C}" dt="2025-11-16T20:46:19.843" v="1302"/>
          <ac:spMkLst>
            <pc:docMk/>
            <pc:sldMk cId="2330268577" sldId="2592"/>
            <ac:spMk id="21" creationId="{F90F0782-FDC7-54FB-0B65-26C023EEA99E}"/>
          </ac:spMkLst>
        </pc:spChg>
        <pc:spChg chg="add del mod">
          <ac:chgData name="Mumtaz Aziz (2324051)" userId="S::2324051@student.uwtsd.ac.uk::01d0efe9-cd6c-4d73-b07f-11430ef8b244" providerId="AD" clId="Web-{29904B38-44AF-D393-93AD-BE20EEED0D2C}" dt="2025-11-16T20:46:19.843" v="1302"/>
          <ac:spMkLst>
            <pc:docMk/>
            <pc:sldMk cId="2330268577" sldId="2592"/>
            <ac:spMk id="22" creationId="{A0FE9374-9051-0F71-1FB0-356BD9EEB2F7}"/>
          </ac:spMkLst>
        </pc:spChg>
        <pc:spChg chg="add del mod">
          <ac:chgData name="Mumtaz Aziz (2324051)" userId="S::2324051@student.uwtsd.ac.uk::01d0efe9-cd6c-4d73-b07f-11430ef8b244" providerId="AD" clId="Web-{29904B38-44AF-D393-93AD-BE20EEED0D2C}" dt="2025-11-16T20:46:36.046" v="1306"/>
          <ac:spMkLst>
            <pc:docMk/>
            <pc:sldMk cId="2330268577" sldId="2592"/>
            <ac:spMk id="23" creationId="{496A7E31-D119-4101-914C-187EE0B6FFD0}"/>
          </ac:spMkLst>
        </pc:spChg>
        <pc:spChg chg="add del mod">
          <ac:chgData name="Mumtaz Aziz (2324051)" userId="S::2324051@student.uwtsd.ac.uk::01d0efe9-cd6c-4d73-b07f-11430ef8b244" providerId="AD" clId="Web-{29904B38-44AF-D393-93AD-BE20EEED0D2C}" dt="2025-11-16T20:46:28.874" v="1304"/>
          <ac:spMkLst>
            <pc:docMk/>
            <pc:sldMk cId="2330268577" sldId="2592"/>
            <ac:spMk id="24" creationId="{BE76E0ED-6A83-1314-28A0-7053BDD102E1}"/>
          </ac:spMkLst>
        </pc:spChg>
        <pc:spChg chg="add del mod">
          <ac:chgData name="Mumtaz Aziz (2324051)" userId="S::2324051@student.uwtsd.ac.uk::01d0efe9-cd6c-4d73-b07f-11430ef8b244" providerId="AD" clId="Web-{29904B38-44AF-D393-93AD-BE20EEED0D2C}" dt="2025-11-16T20:46:28.874" v="1304"/>
          <ac:spMkLst>
            <pc:docMk/>
            <pc:sldMk cId="2330268577" sldId="2592"/>
            <ac:spMk id="25" creationId="{BBDE25A1-3D74-60E8-DA91-6C1150EDE787}"/>
          </ac:spMkLst>
        </pc:spChg>
        <pc:spChg chg="add del mod">
          <ac:chgData name="Mumtaz Aziz (2324051)" userId="S::2324051@student.uwtsd.ac.uk::01d0efe9-cd6c-4d73-b07f-11430ef8b244" providerId="AD" clId="Web-{29904B38-44AF-D393-93AD-BE20EEED0D2C}" dt="2025-11-16T20:46:36.046" v="1306"/>
          <ac:spMkLst>
            <pc:docMk/>
            <pc:sldMk cId="2330268577" sldId="2592"/>
            <ac:spMk id="27" creationId="{4C7E2640-D8D0-3B0D-0FC4-BE96FD26178E}"/>
          </ac:spMkLst>
        </pc:spChg>
        <pc:spChg chg="add del mod">
          <ac:chgData name="Mumtaz Aziz (2324051)" userId="S::2324051@student.uwtsd.ac.uk::01d0efe9-cd6c-4d73-b07f-11430ef8b244" providerId="AD" clId="Web-{29904B38-44AF-D393-93AD-BE20EEED0D2C}" dt="2025-11-16T20:46:36.046" v="1306"/>
          <ac:spMkLst>
            <pc:docMk/>
            <pc:sldMk cId="2330268577" sldId="2592"/>
            <ac:spMk id="28" creationId="{647612D7-B730-D255-48B3-D654C6C135A7}"/>
          </ac:spMkLst>
        </pc:spChg>
        <pc:spChg chg="add del mod">
          <ac:chgData name="Mumtaz Aziz (2324051)" userId="S::2324051@student.uwtsd.ac.uk::01d0efe9-cd6c-4d73-b07f-11430ef8b244" providerId="AD" clId="Web-{29904B38-44AF-D393-93AD-BE20EEED0D2C}" dt="2025-11-16T20:46:36.046" v="1306"/>
          <ac:spMkLst>
            <pc:docMk/>
            <pc:sldMk cId="2330268577" sldId="2592"/>
            <ac:spMk id="29" creationId="{08312CFB-03AB-7D01-3BC5-3CF5B430D951}"/>
          </ac:spMkLst>
        </pc:spChg>
        <pc:spChg chg="add del mod">
          <ac:chgData name="Mumtaz Aziz (2324051)" userId="S::2324051@student.uwtsd.ac.uk::01d0efe9-cd6c-4d73-b07f-11430ef8b244" providerId="AD" clId="Web-{29904B38-44AF-D393-93AD-BE20EEED0D2C}" dt="2025-11-16T20:46:36.046" v="1306"/>
          <ac:spMkLst>
            <pc:docMk/>
            <pc:sldMk cId="2330268577" sldId="2592"/>
            <ac:spMk id="30" creationId="{F4AB4302-235C-C019-2C37-A25410B6C13A}"/>
          </ac:spMkLst>
        </pc:spChg>
        <pc:spChg chg="add del mod">
          <ac:chgData name="Mumtaz Aziz (2324051)" userId="S::2324051@student.uwtsd.ac.uk::01d0efe9-cd6c-4d73-b07f-11430ef8b244" providerId="AD" clId="Web-{29904B38-44AF-D393-93AD-BE20EEED0D2C}" dt="2025-11-16T20:46:36.046" v="1306"/>
          <ac:spMkLst>
            <pc:docMk/>
            <pc:sldMk cId="2330268577" sldId="2592"/>
            <ac:spMk id="31" creationId="{D339C1F8-07BB-104B-8826-AB492D49D8B7}"/>
          </ac:spMkLst>
        </pc:spChg>
        <pc:picChg chg="add mod ord">
          <ac:chgData name="Mumtaz Aziz (2324051)" userId="S::2324051@student.uwtsd.ac.uk::01d0efe9-cd6c-4d73-b07f-11430ef8b244" providerId="AD" clId="Web-{29904B38-44AF-D393-93AD-BE20EEED0D2C}" dt="2025-11-16T20:46:28.874" v="1304"/>
          <ac:picMkLst>
            <pc:docMk/>
            <pc:sldMk cId="2330268577" sldId="2592"/>
            <ac:picMk id="6" creationId="{2F4CF027-900D-9BAC-2D1A-7DFF851885C8}"/>
          </ac:picMkLst>
        </pc:picChg>
      </pc:sldChg>
      <pc:sldChg chg="addSp delSp modSp new mod modClrScheme chgLayout">
        <pc:chgData name="Mumtaz Aziz (2324051)" userId="S::2324051@student.uwtsd.ac.uk::01d0efe9-cd6c-4d73-b07f-11430ef8b244" providerId="AD" clId="Web-{29904B38-44AF-D393-93AD-BE20EEED0D2C}" dt="2025-11-16T21:37:56.289" v="2116" actId="1076"/>
        <pc:sldMkLst>
          <pc:docMk/>
          <pc:sldMk cId="2337286195" sldId="2593"/>
        </pc:sldMkLst>
        <pc:spChg chg="mod ord">
          <ac:chgData name="Mumtaz Aziz (2324051)" userId="S::2324051@student.uwtsd.ac.uk::01d0efe9-cd6c-4d73-b07f-11430ef8b244" providerId="AD" clId="Web-{29904B38-44AF-D393-93AD-BE20EEED0D2C}" dt="2025-11-16T21:37:33.289" v="2115" actId="1076"/>
          <ac:spMkLst>
            <pc:docMk/>
            <pc:sldMk cId="2337286195" sldId="2593"/>
            <ac:spMk id="2" creationId="{57EADCF3-661C-07F5-FB25-53A823ADA937}"/>
          </ac:spMkLst>
        </pc:spChg>
        <pc:spChg chg="mod ord">
          <ac:chgData name="Mumtaz Aziz (2324051)" userId="S::2324051@student.uwtsd.ac.uk::01d0efe9-cd6c-4d73-b07f-11430ef8b244" providerId="AD" clId="Web-{29904B38-44AF-D393-93AD-BE20EEED0D2C}" dt="2025-11-16T21:37:56.289" v="2116" actId="1076"/>
          <ac:spMkLst>
            <pc:docMk/>
            <pc:sldMk cId="2337286195" sldId="2593"/>
            <ac:spMk id="3" creationId="{7573D4E2-1A00-D633-2947-CB62A72879B9}"/>
          </ac:spMkLst>
        </pc:spChg>
        <pc:spChg chg="del">
          <ac:chgData name="Mumtaz Aziz (2324051)" userId="S::2324051@student.uwtsd.ac.uk::01d0efe9-cd6c-4d73-b07f-11430ef8b244" providerId="AD" clId="Web-{29904B38-44AF-D393-93AD-BE20EEED0D2C}" dt="2025-11-16T21:06:08.641" v="1512"/>
          <ac:spMkLst>
            <pc:docMk/>
            <pc:sldMk cId="2337286195" sldId="2593"/>
            <ac:spMk id="4" creationId="{E429DEA8-4F94-07EA-E558-D90A8A35A021}"/>
          </ac:spMkLst>
        </pc:spChg>
        <pc:spChg chg="del">
          <ac:chgData name="Mumtaz Aziz (2324051)" userId="S::2324051@student.uwtsd.ac.uk::01d0efe9-cd6c-4d73-b07f-11430ef8b244" providerId="AD" clId="Web-{29904B38-44AF-D393-93AD-BE20EEED0D2C}" dt="2025-11-16T21:06:08.641" v="1512"/>
          <ac:spMkLst>
            <pc:docMk/>
            <pc:sldMk cId="2337286195" sldId="2593"/>
            <ac:spMk id="5" creationId="{C9E95B66-45EA-CD65-61FD-480DC2B96F5A}"/>
          </ac:spMkLst>
        </pc:spChg>
        <pc:spChg chg="del">
          <ac:chgData name="Mumtaz Aziz (2324051)" userId="S::2324051@student.uwtsd.ac.uk::01d0efe9-cd6c-4d73-b07f-11430ef8b244" providerId="AD" clId="Web-{29904B38-44AF-D393-93AD-BE20EEED0D2C}" dt="2025-11-16T21:06:08.641" v="1512"/>
          <ac:spMkLst>
            <pc:docMk/>
            <pc:sldMk cId="2337286195" sldId="2593"/>
            <ac:spMk id="6" creationId="{7426D3C1-E002-42AC-95A0-941C05911D8E}"/>
          </ac:spMkLst>
        </pc:spChg>
        <pc:spChg chg="add del mod ord">
          <ac:chgData name="Mumtaz Aziz (2324051)" userId="S::2324051@student.uwtsd.ac.uk::01d0efe9-cd6c-4d73-b07f-11430ef8b244" providerId="AD" clId="Web-{29904B38-44AF-D393-93AD-BE20EEED0D2C}" dt="2025-11-16T21:08:00.523" v="1557"/>
          <ac:spMkLst>
            <pc:docMk/>
            <pc:sldMk cId="2337286195" sldId="2593"/>
            <ac:spMk id="7" creationId="{7CF44B02-5C88-79FB-19B5-B27DFD8BA4D3}"/>
          </ac:spMkLst>
        </pc:spChg>
        <pc:spChg chg="add del">
          <ac:chgData name="Mumtaz Aziz (2324051)" userId="S::2324051@student.uwtsd.ac.uk::01d0efe9-cd6c-4d73-b07f-11430ef8b244" providerId="AD" clId="Web-{29904B38-44AF-D393-93AD-BE20EEED0D2C}" dt="2025-11-16T21:08:15.741" v="1559"/>
          <ac:spMkLst>
            <pc:docMk/>
            <pc:sldMk cId="2337286195" sldId="2593"/>
            <ac:spMk id="8" creationId="{E387BF42-57F0-A185-30E5-9B654F4EF73A}"/>
          </ac:spMkLst>
        </pc:spChg>
        <pc:spChg chg="add mod">
          <ac:chgData name="Mumtaz Aziz (2324051)" userId="S::2324051@student.uwtsd.ac.uk::01d0efe9-cd6c-4d73-b07f-11430ef8b244" providerId="AD" clId="Web-{29904B38-44AF-D393-93AD-BE20EEED0D2C}" dt="2025-11-16T21:36:55.241" v="2112" actId="14100"/>
          <ac:spMkLst>
            <pc:docMk/>
            <pc:sldMk cId="2337286195" sldId="2593"/>
            <ac:spMk id="9" creationId="{C1B087C0-F860-0D4C-4E16-5B4122D4AF0D}"/>
          </ac:spMkLst>
        </pc:spChg>
      </pc:sldChg>
      <pc:sldChg chg="addSp delSp modSp new mod modClrScheme chgLayout">
        <pc:chgData name="Mumtaz Aziz (2324051)" userId="S::2324051@student.uwtsd.ac.uk::01d0efe9-cd6c-4d73-b07f-11430ef8b244" providerId="AD" clId="Web-{29904B38-44AF-D393-93AD-BE20EEED0D2C}" dt="2025-11-16T21:39:57.947" v="2129" actId="20577"/>
        <pc:sldMkLst>
          <pc:docMk/>
          <pc:sldMk cId="692386920" sldId="2594"/>
        </pc:sldMkLst>
        <pc:spChg chg="mod ord">
          <ac:chgData name="Mumtaz Aziz (2324051)" userId="S::2324051@student.uwtsd.ac.uk::01d0efe9-cd6c-4d73-b07f-11430ef8b244" providerId="AD" clId="Web-{29904B38-44AF-D393-93AD-BE20EEED0D2C}" dt="2025-11-16T21:39:57.947" v="2129" actId="20577"/>
          <ac:spMkLst>
            <pc:docMk/>
            <pc:sldMk cId="692386920" sldId="2594"/>
            <ac:spMk id="2" creationId="{12659F60-22F6-524C-8073-32D5205E777F}"/>
          </ac:spMkLst>
        </pc:spChg>
        <pc:spChg chg="mod ord">
          <ac:chgData name="Mumtaz Aziz (2324051)" userId="S::2324051@student.uwtsd.ac.uk::01d0efe9-cd6c-4d73-b07f-11430ef8b244" providerId="AD" clId="Web-{29904B38-44AF-D393-93AD-BE20EEED0D2C}" dt="2025-11-16T21:39:28.228" v="2118"/>
          <ac:spMkLst>
            <pc:docMk/>
            <pc:sldMk cId="692386920" sldId="2594"/>
            <ac:spMk id="3" creationId="{922EB417-EFC0-F626-3C7E-BA9770C6C3A0}"/>
          </ac:spMkLst>
        </pc:spChg>
        <pc:spChg chg="del mod ord">
          <ac:chgData name="Mumtaz Aziz (2324051)" userId="S::2324051@student.uwtsd.ac.uk::01d0efe9-cd6c-4d73-b07f-11430ef8b244" providerId="AD" clId="Web-{29904B38-44AF-D393-93AD-BE20EEED0D2C}" dt="2025-11-16T21:39:28.228" v="2118"/>
          <ac:spMkLst>
            <pc:docMk/>
            <pc:sldMk cId="692386920" sldId="2594"/>
            <ac:spMk id="4" creationId="{0F627F67-1724-9FCC-94A8-F07AFA819EE4}"/>
          </ac:spMkLst>
        </pc:spChg>
        <pc:picChg chg="add">
          <ac:chgData name="Mumtaz Aziz (2324051)" userId="S::2324051@student.uwtsd.ac.uk::01d0efe9-cd6c-4d73-b07f-11430ef8b244" providerId="AD" clId="Web-{29904B38-44AF-D393-93AD-BE20EEED0D2C}" dt="2025-11-16T21:39:28.228" v="2118"/>
          <ac:picMkLst>
            <pc:docMk/>
            <pc:sldMk cId="692386920" sldId="2594"/>
            <ac:picMk id="6" creationId="{3C6E1DCF-C833-F69A-B085-AE8F00D52513}"/>
          </ac:picMkLst>
        </pc:picChg>
      </pc:sldChg>
      <pc:sldChg chg="addSp delSp modSp new mod modClrScheme chgLayout">
        <pc:chgData name="Mumtaz Aziz (2324051)" userId="S::2324051@student.uwtsd.ac.uk::01d0efe9-cd6c-4d73-b07f-11430ef8b244" providerId="AD" clId="Web-{29904B38-44AF-D393-93AD-BE20EEED0D2C}" dt="2025-11-16T21:28:03.867" v="2066" actId="20577"/>
        <pc:sldMkLst>
          <pc:docMk/>
          <pc:sldMk cId="1763403645" sldId="2595"/>
        </pc:sldMkLst>
        <pc:spChg chg="del">
          <ac:chgData name="Mumtaz Aziz (2324051)" userId="S::2324051@student.uwtsd.ac.uk::01d0efe9-cd6c-4d73-b07f-11430ef8b244" providerId="AD" clId="Web-{29904B38-44AF-D393-93AD-BE20EEED0D2C}" dt="2025-11-16T21:21:47.820" v="2014"/>
          <ac:spMkLst>
            <pc:docMk/>
            <pc:sldMk cId="1763403645" sldId="2595"/>
            <ac:spMk id="2" creationId="{401369AA-5159-946F-D054-A2326AC36C8A}"/>
          </ac:spMkLst>
        </pc:spChg>
        <pc:spChg chg="del">
          <ac:chgData name="Mumtaz Aziz (2324051)" userId="S::2324051@student.uwtsd.ac.uk::01d0efe9-cd6c-4d73-b07f-11430ef8b244" providerId="AD" clId="Web-{29904B38-44AF-D393-93AD-BE20EEED0D2C}" dt="2025-11-16T21:21:47.820" v="2014"/>
          <ac:spMkLst>
            <pc:docMk/>
            <pc:sldMk cId="1763403645" sldId="2595"/>
            <ac:spMk id="3" creationId="{F5D81B4B-53AE-0B46-04CF-3A9A8635429A}"/>
          </ac:spMkLst>
        </pc:spChg>
        <pc:spChg chg="del">
          <ac:chgData name="Mumtaz Aziz (2324051)" userId="S::2324051@student.uwtsd.ac.uk::01d0efe9-cd6c-4d73-b07f-11430ef8b244" providerId="AD" clId="Web-{29904B38-44AF-D393-93AD-BE20EEED0D2C}" dt="2025-11-16T21:21:47.820" v="2014"/>
          <ac:spMkLst>
            <pc:docMk/>
            <pc:sldMk cId="1763403645" sldId="2595"/>
            <ac:spMk id="4" creationId="{152C9DEC-E726-F0EA-1F5A-6552BEC1A6A7}"/>
          </ac:spMkLst>
        </pc:spChg>
        <pc:spChg chg="add del">
          <ac:chgData name="Mumtaz Aziz (2324051)" userId="S::2324051@student.uwtsd.ac.uk::01d0efe9-cd6c-4d73-b07f-11430ef8b244" providerId="AD" clId="Web-{29904B38-44AF-D393-93AD-BE20EEED0D2C}" dt="2025-11-16T21:22:54.977" v="2018"/>
          <ac:spMkLst>
            <pc:docMk/>
            <pc:sldMk cId="1763403645" sldId="2595"/>
            <ac:spMk id="5" creationId="{F4B3B93F-1EB4-3D92-AAE0-8AE6F03C639C}"/>
          </ac:spMkLst>
        </pc:spChg>
        <pc:spChg chg="add mod">
          <ac:chgData name="Mumtaz Aziz (2324051)" userId="S::2324051@student.uwtsd.ac.uk::01d0efe9-cd6c-4d73-b07f-11430ef8b244" providerId="AD" clId="Web-{29904B38-44AF-D393-93AD-BE20EEED0D2C}" dt="2025-11-16T21:28:03.867" v="2066" actId="20577"/>
          <ac:spMkLst>
            <pc:docMk/>
            <pc:sldMk cId="1763403645" sldId="2595"/>
            <ac:spMk id="6" creationId="{D5047647-94A0-5EB0-CA2F-B2A09AF14BD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018837-64B5-4E20-83A5-89B993CB3C9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9C2A4FB-A56B-4413-A08B-0E9894B98B4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48B25D-8766-427E-8C9E-4845048D8DFC}" type="datetimeFigureOut">
              <a:rPr lang="en-US" smtClean="0"/>
              <a:t>11/17/2025</a:t>
            </a:fld>
            <a:endParaRPr lang="en-US" dirty="0"/>
          </a:p>
        </p:txBody>
      </p:sp>
      <p:sp>
        <p:nvSpPr>
          <p:cNvPr id="4" name="Footer Placeholder 3">
            <a:extLst>
              <a:ext uri="{FF2B5EF4-FFF2-40B4-BE49-F238E27FC236}">
                <a16:creationId xmlns:a16="http://schemas.microsoft.com/office/drawing/2014/main" id="{A3977F36-950D-4655-BC4A-F80BE1DBF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6C246FD-229D-4B04-9855-212AD8D784A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A8A28B-0568-4092-BB1A-13C9B073E3A0}" type="slidenum">
              <a:rPr lang="en-US" smtClean="0"/>
              <a:t>‹#›</a:t>
            </a:fld>
            <a:endParaRPr lang="en-US" dirty="0"/>
          </a:p>
        </p:txBody>
      </p:sp>
    </p:spTree>
    <p:extLst>
      <p:ext uri="{BB962C8B-B14F-4D97-AF65-F5344CB8AC3E}">
        <p14:creationId xmlns:p14="http://schemas.microsoft.com/office/powerpoint/2010/main" val="164052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6F439B-391B-4B41-826A-951FCF412C34}" type="datetimeFigureOut">
              <a:rPr lang="en-US" smtClean="0"/>
              <a:t>11/17/2025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FA0038-7055-434C-B6C4-B8C69565C600}" type="slidenum">
              <a:rPr lang="en-US" smtClean="0"/>
              <a:t>‹#›</a:t>
            </a:fld>
            <a:endParaRPr lang="en-US" dirty="0"/>
          </a:p>
        </p:txBody>
      </p:sp>
    </p:spTree>
    <p:extLst>
      <p:ext uri="{BB962C8B-B14F-4D97-AF65-F5344CB8AC3E}">
        <p14:creationId xmlns:p14="http://schemas.microsoft.com/office/powerpoint/2010/main" val="1390864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a:xfrm>
            <a:off x="381000" y="685800"/>
            <a:ext cx="6096000" cy="3429000"/>
          </a:xfrm>
        </p:spPr>
      </p:sp>
      <p:sp>
        <p:nvSpPr>
          <p:cNvPr id="3" name="Заметки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249664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3</a:t>
            </a:fld>
            <a:endParaRPr lang="en-US" dirty="0"/>
          </a:p>
        </p:txBody>
      </p:sp>
    </p:spTree>
    <p:extLst>
      <p:ext uri="{BB962C8B-B14F-4D97-AF65-F5344CB8AC3E}">
        <p14:creationId xmlns:p14="http://schemas.microsoft.com/office/powerpoint/2010/main" val="5255501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5</a:t>
            </a:fld>
            <a:endParaRPr lang="en-US" dirty="0"/>
          </a:p>
        </p:txBody>
      </p:sp>
    </p:spTree>
    <p:extLst>
      <p:ext uri="{BB962C8B-B14F-4D97-AF65-F5344CB8AC3E}">
        <p14:creationId xmlns:p14="http://schemas.microsoft.com/office/powerpoint/2010/main" val="7822053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6</a:t>
            </a:fld>
            <a:endParaRPr lang="en-US" dirty="0"/>
          </a:p>
        </p:txBody>
      </p:sp>
    </p:spTree>
    <p:extLst>
      <p:ext uri="{BB962C8B-B14F-4D97-AF65-F5344CB8AC3E}">
        <p14:creationId xmlns:p14="http://schemas.microsoft.com/office/powerpoint/2010/main" val="36957460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7</a:t>
            </a:fld>
            <a:endParaRPr lang="en-US" dirty="0"/>
          </a:p>
        </p:txBody>
      </p:sp>
    </p:spTree>
    <p:extLst>
      <p:ext uri="{BB962C8B-B14F-4D97-AF65-F5344CB8AC3E}">
        <p14:creationId xmlns:p14="http://schemas.microsoft.com/office/powerpoint/2010/main" val="400531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9</a:t>
            </a:fld>
            <a:endParaRPr lang="en-US" dirty="0"/>
          </a:p>
        </p:txBody>
      </p:sp>
    </p:spTree>
    <p:extLst>
      <p:ext uri="{BB962C8B-B14F-4D97-AF65-F5344CB8AC3E}">
        <p14:creationId xmlns:p14="http://schemas.microsoft.com/office/powerpoint/2010/main" val="2663438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10</a:t>
            </a:fld>
            <a:endParaRPr lang="en-US" dirty="0"/>
          </a:p>
        </p:txBody>
      </p:sp>
    </p:spTree>
    <p:extLst>
      <p:ext uri="{BB962C8B-B14F-4D97-AF65-F5344CB8AC3E}">
        <p14:creationId xmlns:p14="http://schemas.microsoft.com/office/powerpoint/2010/main" val="31868001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82CAE461-C0B1-40CE-96C7-BF817A2EA315}"/>
              </a:ext>
            </a:extLst>
          </p:cNvPr>
          <p:cNvSpPr>
            <a:spLocks noGrp="1"/>
          </p:cNvSpPr>
          <p:nvPr>
            <p:ph type="pic" sz="quarter" idx="15"/>
          </p:nvPr>
        </p:nvSpPr>
        <p:spPr>
          <a:xfrm>
            <a:off x="0" y="0"/>
            <a:ext cx="12191995" cy="6857999"/>
          </a:xfrm>
          <a:custGeom>
            <a:avLst/>
            <a:gdLst>
              <a:gd name="connsiteX0" fmla="*/ 0 w 12191995"/>
              <a:gd name="connsiteY0" fmla="*/ 0 h 6857999"/>
              <a:gd name="connsiteX1" fmla="*/ 12191995 w 12191995"/>
              <a:gd name="connsiteY1" fmla="*/ 0 h 6857999"/>
              <a:gd name="connsiteX2" fmla="*/ 12191995 w 12191995"/>
              <a:gd name="connsiteY2" fmla="*/ 6857999 h 6857999"/>
              <a:gd name="connsiteX3" fmla="*/ 8866207 w 12191995"/>
              <a:gd name="connsiteY3" fmla="*/ 6857999 h 6857999"/>
              <a:gd name="connsiteX4" fmla="*/ 8866207 w 12191995"/>
              <a:gd name="connsiteY4" fmla="*/ 1539432 h 6857999"/>
              <a:gd name="connsiteX5" fmla="*/ 0 w 12191995"/>
              <a:gd name="connsiteY5" fmla="*/ 153943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5" h="6857999">
                <a:moveTo>
                  <a:pt x="0" y="0"/>
                </a:moveTo>
                <a:lnTo>
                  <a:pt x="12191995" y="0"/>
                </a:lnTo>
                <a:lnTo>
                  <a:pt x="12191995" y="6857999"/>
                </a:lnTo>
                <a:lnTo>
                  <a:pt x="8866207" y="6857999"/>
                </a:lnTo>
                <a:lnTo>
                  <a:pt x="8866207" y="1539432"/>
                </a:lnTo>
                <a:lnTo>
                  <a:pt x="0" y="1539432"/>
                </a:lnTo>
                <a:close/>
              </a:path>
            </a:pathLst>
          </a:custGeom>
          <a:solidFill>
            <a:schemeClr val="bg1">
              <a:lumMod val="95000"/>
            </a:schemeClr>
          </a:solidFill>
        </p:spPr>
        <p:txBody>
          <a:bodyPr wrap="square">
            <a:noAutofit/>
          </a:body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181984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399467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CBA09E-664D-42AC-81A8-E6756A655750}"/>
              </a:ext>
            </a:extLst>
          </p:cNvPr>
          <p:cNvSpPr/>
          <p:nvPr userDrawn="1"/>
        </p:nvSpPr>
        <p:spPr>
          <a:xfrm>
            <a:off x="-1" y="1539432"/>
            <a:ext cx="8866207" cy="531856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82CAE461-C0B1-40CE-96C7-BF817A2EA315}"/>
              </a:ext>
            </a:extLst>
          </p:cNvPr>
          <p:cNvSpPr>
            <a:spLocks noGrp="1"/>
          </p:cNvSpPr>
          <p:nvPr>
            <p:ph type="pic" sz="quarter" idx="15"/>
          </p:nvPr>
        </p:nvSpPr>
        <p:spPr>
          <a:xfrm>
            <a:off x="0" y="0"/>
            <a:ext cx="12191995" cy="6857999"/>
          </a:xfrm>
          <a:custGeom>
            <a:avLst/>
            <a:gdLst>
              <a:gd name="connsiteX0" fmla="*/ 0 w 12191995"/>
              <a:gd name="connsiteY0" fmla="*/ 0 h 6857999"/>
              <a:gd name="connsiteX1" fmla="*/ 12191995 w 12191995"/>
              <a:gd name="connsiteY1" fmla="*/ 0 h 6857999"/>
              <a:gd name="connsiteX2" fmla="*/ 12191995 w 12191995"/>
              <a:gd name="connsiteY2" fmla="*/ 6857999 h 6857999"/>
              <a:gd name="connsiteX3" fmla="*/ 8866207 w 12191995"/>
              <a:gd name="connsiteY3" fmla="*/ 6857999 h 6857999"/>
              <a:gd name="connsiteX4" fmla="*/ 8866207 w 12191995"/>
              <a:gd name="connsiteY4" fmla="*/ 1539432 h 6857999"/>
              <a:gd name="connsiteX5" fmla="*/ 0 w 12191995"/>
              <a:gd name="connsiteY5" fmla="*/ 153943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5" h="6857999">
                <a:moveTo>
                  <a:pt x="0" y="0"/>
                </a:moveTo>
                <a:lnTo>
                  <a:pt x="12191995" y="0"/>
                </a:lnTo>
                <a:lnTo>
                  <a:pt x="12191995" y="6857999"/>
                </a:lnTo>
                <a:lnTo>
                  <a:pt x="8866207" y="6857999"/>
                </a:lnTo>
                <a:lnTo>
                  <a:pt x="8866207" y="1539432"/>
                </a:lnTo>
                <a:lnTo>
                  <a:pt x="0" y="1539432"/>
                </a:lnTo>
                <a:close/>
              </a:path>
            </a:pathLst>
          </a:custGeom>
          <a:solidFill>
            <a:schemeClr val="bg1">
              <a:lumMod val="95000"/>
            </a:schemeClr>
          </a:solidFill>
        </p:spPr>
        <p:txBody>
          <a:bodyPr wrap="square">
            <a:noAutofit/>
          </a:body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dirty="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WWW.WEBSITENAME.COM</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181984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091658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with Imag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82CAE461-C0B1-40CE-96C7-BF817A2EA315}"/>
              </a:ext>
            </a:extLst>
          </p:cNvPr>
          <p:cNvSpPr>
            <a:spLocks noGrp="1"/>
          </p:cNvSpPr>
          <p:nvPr>
            <p:ph type="pic" sz="quarter" idx="15"/>
          </p:nvPr>
        </p:nvSpPr>
        <p:spPr>
          <a:xfrm>
            <a:off x="0" y="0"/>
            <a:ext cx="12191995" cy="6857999"/>
          </a:xfrm>
          <a:custGeom>
            <a:avLst/>
            <a:gdLst>
              <a:gd name="connsiteX0" fmla="*/ 0 w 12191995"/>
              <a:gd name="connsiteY0" fmla="*/ 0 h 6857999"/>
              <a:gd name="connsiteX1" fmla="*/ 12191995 w 12191995"/>
              <a:gd name="connsiteY1" fmla="*/ 0 h 6857999"/>
              <a:gd name="connsiteX2" fmla="*/ 12191995 w 12191995"/>
              <a:gd name="connsiteY2" fmla="*/ 6857999 h 6857999"/>
              <a:gd name="connsiteX3" fmla="*/ 8866207 w 12191995"/>
              <a:gd name="connsiteY3" fmla="*/ 6857999 h 6857999"/>
              <a:gd name="connsiteX4" fmla="*/ 8866207 w 12191995"/>
              <a:gd name="connsiteY4" fmla="*/ 1539432 h 6857999"/>
              <a:gd name="connsiteX5" fmla="*/ 0 w 12191995"/>
              <a:gd name="connsiteY5" fmla="*/ 153943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5" h="6857999">
                <a:moveTo>
                  <a:pt x="0" y="0"/>
                </a:moveTo>
                <a:lnTo>
                  <a:pt x="12191995" y="0"/>
                </a:lnTo>
                <a:lnTo>
                  <a:pt x="12191995" y="6857999"/>
                </a:lnTo>
                <a:lnTo>
                  <a:pt x="8866207" y="6857999"/>
                </a:lnTo>
                <a:lnTo>
                  <a:pt x="8866207" y="1539432"/>
                </a:lnTo>
                <a:lnTo>
                  <a:pt x="0" y="1539432"/>
                </a:lnTo>
                <a:close/>
              </a:path>
            </a:pathLst>
          </a:custGeom>
          <a:solidFill>
            <a:schemeClr val="bg1">
              <a:lumMod val="95000"/>
            </a:schemeClr>
          </a:solidFill>
        </p:spPr>
        <p:txBody>
          <a:bodyPr wrap="square">
            <a:noAutofit/>
          </a:body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181984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558850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Slide with Image">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578736"/>
            <a:ext cx="7252505" cy="891250"/>
          </a:xfrm>
        </p:spPr>
        <p:txBody>
          <a:bodyPr anchor="t">
            <a:noAutofit/>
          </a:bodyPr>
          <a:lstStyle>
            <a:lvl1pP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1666759"/>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396160"/>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20" name="Picture Placeholder 4">
            <a:extLst>
              <a:ext uri="{FF2B5EF4-FFF2-40B4-BE49-F238E27FC236}">
                <a16:creationId xmlns:a16="http://schemas.microsoft.com/office/drawing/2014/main" id="{99E7C9A1-D1C2-4923-B0AE-127044646A05}"/>
              </a:ext>
            </a:extLst>
          </p:cNvPr>
          <p:cNvSpPr>
            <a:spLocks noGrp="1"/>
          </p:cNvSpPr>
          <p:nvPr>
            <p:ph type="pic" sz="quarter" idx="10"/>
          </p:nvPr>
        </p:nvSpPr>
        <p:spPr>
          <a:xfrm>
            <a:off x="8866207" y="0"/>
            <a:ext cx="3325792" cy="6858000"/>
          </a:xfrm>
          <a:solidFill>
            <a:schemeClr val="bg1"/>
          </a:solidFill>
        </p:spPr>
        <p:txBody>
          <a:bodyPr/>
          <a:lstStyle/>
          <a:p>
            <a:r>
              <a:rPr lang="en-US"/>
              <a:t>Click icon to add picture</a:t>
            </a:r>
            <a:endParaRPr lang="en-US" dirty="0"/>
          </a:p>
        </p:txBody>
      </p:sp>
    </p:spTree>
    <p:extLst>
      <p:ext uri="{BB962C8B-B14F-4D97-AF65-F5344CB8AC3E}">
        <p14:creationId xmlns:p14="http://schemas.microsoft.com/office/powerpoint/2010/main" val="853328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lide Divider with Image">
    <p:bg>
      <p:bgPr>
        <a:solidFill>
          <a:schemeClr val="accent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2708475"/>
            <a:ext cx="7252505" cy="891250"/>
          </a:xfrm>
        </p:spPr>
        <p:txBody>
          <a:bodyPr anchor="t">
            <a:noAutofit/>
          </a:bodyPr>
          <a:lstStyle>
            <a:lvl1pPr>
              <a:defRPr sz="5000" b="1">
                <a:solidFill>
                  <a:schemeClr val="bg1"/>
                </a:solidFill>
                <a:latin typeface="+mj-lt"/>
              </a:defRPr>
            </a:lvl1pPr>
          </a:lstStyle>
          <a:p>
            <a:r>
              <a:rPr lang="en-US" dirty="0"/>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838200" y="3796498"/>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0" name="Shape 62">
            <a:extLst>
              <a:ext uri="{FF2B5EF4-FFF2-40B4-BE49-F238E27FC236}">
                <a16:creationId xmlns:a16="http://schemas.microsoft.com/office/drawing/2014/main" id="{171AB7B1-2963-43C8-84A5-2FCF188ACF42}"/>
              </a:ext>
            </a:extLst>
          </p:cNvPr>
          <p:cNvSpPr/>
          <p:nvPr userDrawn="1"/>
        </p:nvSpPr>
        <p:spPr>
          <a:xfrm rot="16200000" flipV="1">
            <a:off x="1094402" y="2525899"/>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Picture Placeholder 6">
            <a:extLst>
              <a:ext uri="{FF2B5EF4-FFF2-40B4-BE49-F238E27FC236}">
                <a16:creationId xmlns:a16="http://schemas.microsoft.com/office/drawing/2014/main" id="{DAA0C5BA-C2D3-4A68-8EDE-1831408789D6}"/>
              </a:ext>
            </a:extLst>
          </p:cNvPr>
          <p:cNvSpPr>
            <a:spLocks noGrp="1"/>
          </p:cNvSpPr>
          <p:nvPr>
            <p:ph type="pic" sz="quarter" idx="13"/>
          </p:nvPr>
        </p:nvSpPr>
        <p:spPr>
          <a:xfrm>
            <a:off x="0" y="0"/>
            <a:ext cx="12191999" cy="6858000"/>
          </a:xfrm>
          <a:custGeom>
            <a:avLst/>
            <a:gdLst>
              <a:gd name="connsiteX0" fmla="*/ 0 w 11933381"/>
              <a:gd name="connsiteY0" fmla="*/ 0 h 6858000"/>
              <a:gd name="connsiteX1" fmla="*/ 11933381 w 11933381"/>
              <a:gd name="connsiteY1" fmla="*/ 0 h 6858000"/>
              <a:gd name="connsiteX2" fmla="*/ 11933381 w 11933381"/>
              <a:gd name="connsiteY2" fmla="*/ 6858000 h 6858000"/>
              <a:gd name="connsiteX3" fmla="*/ 0 w 11933381"/>
              <a:gd name="connsiteY3" fmla="*/ 6858000 h 6858000"/>
              <a:gd name="connsiteX4" fmla="*/ 0 w 11933381"/>
              <a:gd name="connsiteY4" fmla="*/ 5854361 h 6858000"/>
              <a:gd name="connsiteX5" fmla="*/ 8109878 w 11933381"/>
              <a:gd name="connsiteY5" fmla="*/ 5854361 h 6858000"/>
              <a:gd name="connsiteX6" fmla="*/ 8109878 w 11933381"/>
              <a:gd name="connsiteY6" fmla="*/ 1949923 h 6858000"/>
              <a:gd name="connsiteX7" fmla="*/ 0 w 11933381"/>
              <a:gd name="connsiteY7" fmla="*/ 194992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33381" h="6858000">
                <a:moveTo>
                  <a:pt x="0" y="0"/>
                </a:moveTo>
                <a:lnTo>
                  <a:pt x="11933381" y="0"/>
                </a:lnTo>
                <a:lnTo>
                  <a:pt x="11933381" y="6858000"/>
                </a:lnTo>
                <a:lnTo>
                  <a:pt x="0" y="6858000"/>
                </a:lnTo>
                <a:lnTo>
                  <a:pt x="0" y="5854361"/>
                </a:lnTo>
                <a:lnTo>
                  <a:pt x="8109878" y="5854361"/>
                </a:lnTo>
                <a:lnTo>
                  <a:pt x="8109878" y="1949923"/>
                </a:lnTo>
                <a:lnTo>
                  <a:pt x="0" y="1949923"/>
                </a:lnTo>
                <a:close/>
              </a:path>
            </a:pathLst>
          </a:custGeom>
          <a:solidFill>
            <a:schemeClr val="bg1"/>
          </a:solidFill>
        </p:spPr>
        <p:txBody>
          <a:bodyPr wrap="square">
            <a:noAutofit/>
          </a:bodyPr>
          <a:lstStyle/>
          <a:p>
            <a:r>
              <a:rPr lang="en-US"/>
              <a:t>Click icon to add picture</a:t>
            </a:r>
            <a:endParaRPr lang="en-US" dirty="0"/>
          </a:p>
        </p:txBody>
      </p:sp>
    </p:spTree>
    <p:extLst>
      <p:ext uri="{BB962C8B-B14F-4D97-AF65-F5344CB8AC3E}">
        <p14:creationId xmlns:p14="http://schemas.microsoft.com/office/powerpoint/2010/main" val="1132737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D373C762-8092-4F49-BC46-91BCA0557F23}"/>
              </a:ext>
            </a:extLst>
          </p:cNvPr>
          <p:cNvSpPr>
            <a:spLocks noGrp="1"/>
          </p:cNvSpPr>
          <p:nvPr>
            <p:ph type="pic" sz="quarter" idx="10"/>
          </p:nvPr>
        </p:nvSpPr>
        <p:spPr>
          <a:xfrm>
            <a:off x="0" y="0"/>
            <a:ext cx="12191999" cy="6858000"/>
          </a:xfrm>
          <a:custGeom>
            <a:avLst/>
            <a:gdLst>
              <a:gd name="connsiteX0" fmla="*/ 0 w 12191999"/>
              <a:gd name="connsiteY0" fmla="*/ 0 h 6858000"/>
              <a:gd name="connsiteX1" fmla="*/ 12191999 w 12191999"/>
              <a:gd name="connsiteY1" fmla="*/ 0 h 6858000"/>
              <a:gd name="connsiteX2" fmla="*/ 12191999 w 12191999"/>
              <a:gd name="connsiteY2" fmla="*/ 2430682 h 6858000"/>
              <a:gd name="connsiteX3" fmla="*/ 3823504 w 12191999"/>
              <a:gd name="connsiteY3" fmla="*/ 2430682 h 6858000"/>
              <a:gd name="connsiteX4" fmla="*/ 3823504 w 12191999"/>
              <a:gd name="connsiteY4" fmla="*/ 6335120 h 6858000"/>
              <a:gd name="connsiteX5" fmla="*/ 12191999 w 12191999"/>
              <a:gd name="connsiteY5" fmla="*/ 6335120 h 6858000"/>
              <a:gd name="connsiteX6" fmla="*/ 12191999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0" y="0"/>
                </a:moveTo>
                <a:lnTo>
                  <a:pt x="12191999" y="0"/>
                </a:lnTo>
                <a:lnTo>
                  <a:pt x="12191999" y="2430682"/>
                </a:lnTo>
                <a:lnTo>
                  <a:pt x="3823504" y="2430682"/>
                </a:lnTo>
                <a:lnTo>
                  <a:pt x="3823504" y="6335120"/>
                </a:lnTo>
                <a:lnTo>
                  <a:pt x="12191999" y="6335120"/>
                </a:lnTo>
                <a:lnTo>
                  <a:pt x="12191999" y="6858000"/>
                </a:lnTo>
                <a:lnTo>
                  <a:pt x="0" y="6858000"/>
                </a:lnTo>
                <a:close/>
              </a:path>
            </a:pathLst>
          </a:custGeom>
          <a:solidFill>
            <a:schemeClr val="bg1"/>
          </a:solidFill>
        </p:spPr>
        <p:txBody>
          <a:bodyPr wrap="square">
            <a:noAutofit/>
          </a:bodyPr>
          <a:lstStyle/>
          <a:p>
            <a:r>
              <a:rPr lang="en-US"/>
              <a:t>Click icon to add picture</a:t>
            </a: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4403208" y="2870519"/>
            <a:ext cx="7252505" cy="891250"/>
          </a:xfrm>
        </p:spPr>
        <p:txBody>
          <a:bodyPr anchor="t">
            <a:noAutofit/>
          </a:bodyPr>
          <a:lstStyle>
            <a:lvl1pPr>
              <a:defRPr sz="5000" b="1">
                <a:solidFill>
                  <a:schemeClr val="bg1"/>
                </a:solidFill>
                <a:latin typeface="+mj-lt"/>
              </a:defRPr>
            </a:lvl1pPr>
          </a:lstStyle>
          <a:p>
            <a:r>
              <a:rPr lang="en-US" dirty="0"/>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4403209" y="3958542"/>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0" name="Shape 62">
            <a:extLst>
              <a:ext uri="{FF2B5EF4-FFF2-40B4-BE49-F238E27FC236}">
                <a16:creationId xmlns:a16="http://schemas.microsoft.com/office/drawing/2014/main" id="{171AB7B1-2963-43C8-84A5-2FCF188ACF42}"/>
              </a:ext>
            </a:extLst>
          </p:cNvPr>
          <p:cNvSpPr/>
          <p:nvPr userDrawn="1"/>
        </p:nvSpPr>
        <p:spPr>
          <a:xfrm rot="16200000" flipV="1">
            <a:off x="4788658" y="2817190"/>
            <a:ext cx="0" cy="1930310"/>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235650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lide Divider 2">
    <p:bg>
      <p:bgPr>
        <a:solidFill>
          <a:schemeClr val="accent1"/>
        </a:solid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B652B907-27B2-46E0-B157-E5617EF0413D}"/>
              </a:ext>
            </a:extLst>
          </p:cNvPr>
          <p:cNvSpPr>
            <a:spLocks noGrp="1"/>
          </p:cNvSpPr>
          <p:nvPr>
            <p:ph type="pic" sz="quarter" idx="10"/>
          </p:nvPr>
        </p:nvSpPr>
        <p:spPr>
          <a:xfrm>
            <a:off x="0" y="0"/>
            <a:ext cx="12191999" cy="6858000"/>
          </a:xfrm>
          <a:custGeom>
            <a:avLst/>
            <a:gdLst>
              <a:gd name="connsiteX0" fmla="*/ 0 w 12191999"/>
              <a:gd name="connsiteY0" fmla="*/ 0 h 6553196"/>
              <a:gd name="connsiteX1" fmla="*/ 12191999 w 12191999"/>
              <a:gd name="connsiteY1" fmla="*/ 0 h 6553196"/>
              <a:gd name="connsiteX2" fmla="*/ 12191999 w 12191999"/>
              <a:gd name="connsiteY2" fmla="*/ 6553196 h 6553196"/>
              <a:gd name="connsiteX3" fmla="*/ 9099630 w 12191999"/>
              <a:gd name="connsiteY3" fmla="*/ 6553196 h 6553196"/>
              <a:gd name="connsiteX4" fmla="*/ 9099630 w 12191999"/>
              <a:gd name="connsiteY4" fmla="*/ 2953562 h 6553196"/>
              <a:gd name="connsiteX5" fmla="*/ 731134 w 12191999"/>
              <a:gd name="connsiteY5" fmla="*/ 2953562 h 6553196"/>
              <a:gd name="connsiteX6" fmla="*/ 731134 w 12191999"/>
              <a:gd name="connsiteY6" fmla="*/ 6553196 h 6553196"/>
              <a:gd name="connsiteX7" fmla="*/ 0 w 12191999"/>
              <a:gd name="connsiteY7" fmla="*/ 6553196 h 6553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553196">
                <a:moveTo>
                  <a:pt x="0" y="0"/>
                </a:moveTo>
                <a:lnTo>
                  <a:pt x="12191999" y="0"/>
                </a:lnTo>
                <a:lnTo>
                  <a:pt x="12191999" y="6553196"/>
                </a:lnTo>
                <a:lnTo>
                  <a:pt x="9099630" y="6553196"/>
                </a:lnTo>
                <a:lnTo>
                  <a:pt x="9099630" y="2953562"/>
                </a:lnTo>
                <a:lnTo>
                  <a:pt x="731134" y="2953562"/>
                </a:lnTo>
                <a:lnTo>
                  <a:pt x="731134" y="6553196"/>
                </a:lnTo>
                <a:lnTo>
                  <a:pt x="0" y="6553196"/>
                </a:lnTo>
                <a:close/>
              </a:path>
            </a:pathLst>
          </a:custGeom>
          <a:solidFill>
            <a:schemeClr val="bg1"/>
          </a:solidFill>
        </p:spPr>
        <p:txBody>
          <a:bodyPr wrap="square">
            <a:noAutofit/>
          </a:bodyPr>
          <a:lstStyle>
            <a:lvl1pPr>
              <a:defRPr>
                <a:latin typeface="+mn-lt"/>
              </a:defRPr>
            </a:lvl1pPr>
          </a:lstStyle>
          <a:p>
            <a:r>
              <a:rPr lang="en-US"/>
              <a:t>Click icon to add picture</a:t>
            </a:r>
            <a:endParaRPr lang="en-US" dirty="0"/>
          </a:p>
        </p:txBody>
      </p:sp>
      <p:sp>
        <p:nvSpPr>
          <p:cNvPr id="7" name="Title 1">
            <a:extLst>
              <a:ext uri="{FF2B5EF4-FFF2-40B4-BE49-F238E27FC236}">
                <a16:creationId xmlns:a16="http://schemas.microsoft.com/office/drawing/2014/main" id="{81AEE170-55AC-411A-B257-BD682DE716D0}"/>
              </a:ext>
            </a:extLst>
          </p:cNvPr>
          <p:cNvSpPr>
            <a:spLocks noGrp="1"/>
          </p:cNvSpPr>
          <p:nvPr>
            <p:ph type="title" hasCustomPrompt="1"/>
          </p:nvPr>
        </p:nvSpPr>
        <p:spPr>
          <a:xfrm>
            <a:off x="1220164" y="3379810"/>
            <a:ext cx="7252505" cy="891250"/>
          </a:xfrm>
        </p:spPr>
        <p:txBody>
          <a:bodyPr anchor="t">
            <a:noAutofit/>
          </a:bodyPr>
          <a:lstStyle>
            <a:lvl1pPr algn="l">
              <a:defRPr sz="5000" b="1">
                <a:solidFill>
                  <a:schemeClr val="bg1"/>
                </a:solidFill>
                <a:latin typeface="+mj-lt"/>
              </a:defRPr>
            </a:lvl1pPr>
          </a:lstStyle>
          <a:p>
            <a:r>
              <a:rPr lang="en-US" dirty="0"/>
              <a:t>CLICK TO ADD TITLE</a:t>
            </a:r>
          </a:p>
        </p:txBody>
      </p:sp>
      <p:sp>
        <p:nvSpPr>
          <p:cNvPr id="8" name="Text Placeholder 12">
            <a:extLst>
              <a:ext uri="{FF2B5EF4-FFF2-40B4-BE49-F238E27FC236}">
                <a16:creationId xmlns:a16="http://schemas.microsoft.com/office/drawing/2014/main" id="{92D701DC-3803-4D06-BFB3-A9F78E4022EF}"/>
              </a:ext>
            </a:extLst>
          </p:cNvPr>
          <p:cNvSpPr>
            <a:spLocks noGrp="1"/>
          </p:cNvSpPr>
          <p:nvPr>
            <p:ph type="body" sz="quarter" idx="14" hasCustomPrompt="1"/>
          </p:nvPr>
        </p:nvSpPr>
        <p:spPr>
          <a:xfrm>
            <a:off x="1220165" y="4467833"/>
            <a:ext cx="7252504" cy="338549"/>
          </a:xfrm>
        </p:spPr>
        <p:txBody>
          <a:bodyPr>
            <a:normAutofit/>
          </a:bodyPr>
          <a:lstStyle>
            <a:lvl1pPr marL="0" indent="0" algn="l">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9" name="Shape 62">
            <a:extLst>
              <a:ext uri="{FF2B5EF4-FFF2-40B4-BE49-F238E27FC236}">
                <a16:creationId xmlns:a16="http://schemas.microsoft.com/office/drawing/2014/main" id="{71FB5177-8D30-4482-99E2-8BFEB1D37D9E}"/>
              </a:ext>
            </a:extLst>
          </p:cNvPr>
          <p:cNvSpPr/>
          <p:nvPr userDrawn="1"/>
        </p:nvSpPr>
        <p:spPr>
          <a:xfrm rot="16200000" flipV="1">
            <a:off x="1285385" y="3006251"/>
            <a:ext cx="0" cy="2570770"/>
          </a:xfrm>
          <a:prstGeom prst="line">
            <a:avLst/>
          </a:prstGeom>
          <a:ln w="25400">
            <a:solidFill>
              <a:schemeClr val="bg1"/>
            </a:solidFill>
            <a:miter lim="400000"/>
          </a:ln>
        </p:spPr>
        <p:txBody>
          <a:bodyPr lIns="19050" tIns="19050" rIns="19050" bIns="19050" anchor="ctr"/>
          <a:lstStyle/>
          <a:p>
            <a:pPr algn="l">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93417881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4867539"/>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dirty="0"/>
              <a:t>Agenda</a:t>
            </a:r>
          </a:p>
        </p:txBody>
      </p:sp>
      <p:sp>
        <p:nvSpPr>
          <p:cNvPr id="29" name="Picture Placeholder 28">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a:lstStyle>
            <a:lvl1pPr>
              <a:defRPr>
                <a:latin typeface="+mn-lt"/>
              </a:defRPr>
            </a:lvl1p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155313" y="879710"/>
            <a:ext cx="4294206"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155313" y="195615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155313" y="303260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155313" y="410904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155313" y="518549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42" name="Shape 62">
            <a:extLst>
              <a:ext uri="{FF2B5EF4-FFF2-40B4-BE49-F238E27FC236}">
                <a16:creationId xmlns:a16="http://schemas.microsoft.com/office/drawing/2014/main" id="{2683CBB0-468F-4DD2-853B-FBFFA91B662E}"/>
              </a:ext>
            </a:extLst>
          </p:cNvPr>
          <p:cNvSpPr/>
          <p:nvPr userDrawn="1"/>
        </p:nvSpPr>
        <p:spPr>
          <a:xfrm rot="16200000" flipV="1">
            <a:off x="965155" y="389954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226060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4867539"/>
            <a:ext cx="2356412"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dirty="0"/>
              <a:t>Agenda</a:t>
            </a:r>
          </a:p>
        </p:txBody>
      </p:sp>
      <p:sp>
        <p:nvSpPr>
          <p:cNvPr id="29" name="Picture Placeholder 28">
            <a:extLst>
              <a:ext uri="{FF2B5EF4-FFF2-40B4-BE49-F238E27FC236}">
                <a16:creationId xmlns:a16="http://schemas.microsoft.com/office/drawing/2014/main" id="{AA648B5A-E380-4E42-882E-71EBF6838E22}"/>
              </a:ext>
            </a:extLst>
          </p:cNvPr>
          <p:cNvSpPr>
            <a:spLocks noGrp="1"/>
          </p:cNvSpPr>
          <p:nvPr>
            <p:ph type="pic" sz="quarter" idx="12"/>
          </p:nvPr>
        </p:nvSpPr>
        <p:spPr>
          <a:xfrm>
            <a:off x="3778137" y="2225040"/>
            <a:ext cx="3557587" cy="3668025"/>
          </a:xfrm>
        </p:spPr>
        <p:txBody>
          <a:bodyPr/>
          <a:lstStyle>
            <a:lvl1pPr>
              <a:defRPr>
                <a:latin typeface="+mn-lt"/>
              </a:defRPr>
            </a:lvl1p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7559432" y="2055335"/>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7559432" y="278244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7559432" y="4352427"/>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7559432" y="356743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7559432" y="5137415"/>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42" name="Shape 62">
            <a:extLst>
              <a:ext uri="{FF2B5EF4-FFF2-40B4-BE49-F238E27FC236}">
                <a16:creationId xmlns:a16="http://schemas.microsoft.com/office/drawing/2014/main" id="{2683CBB0-468F-4DD2-853B-FBFFA91B662E}"/>
              </a:ext>
            </a:extLst>
          </p:cNvPr>
          <p:cNvSpPr/>
          <p:nvPr userDrawn="1"/>
        </p:nvSpPr>
        <p:spPr>
          <a:xfrm rot="16200000" flipV="1">
            <a:off x="965155" y="389954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3" name="Rectangle 2">
            <a:extLst>
              <a:ext uri="{FF2B5EF4-FFF2-40B4-BE49-F238E27FC236}">
                <a16:creationId xmlns:a16="http://schemas.microsoft.com/office/drawing/2014/main" id="{E2F3CED5-D6C7-4A0B-B731-FDB78F4E3341}"/>
              </a:ext>
            </a:extLst>
          </p:cNvPr>
          <p:cNvSpPr/>
          <p:nvPr userDrawn="1"/>
        </p:nvSpPr>
        <p:spPr>
          <a:xfrm>
            <a:off x="3778137" y="0"/>
            <a:ext cx="3586162" cy="20593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95043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7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4867539"/>
            <a:ext cx="2239803"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noProof="0"/>
              <a:t>Agenda</a:t>
            </a:r>
          </a:p>
        </p:txBody>
      </p:sp>
      <p:sp>
        <p:nvSpPr>
          <p:cNvPr id="29" name="Picture Placeholder 28">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a:lstStyle>
            <a:lvl1pPr>
              <a:defRPr>
                <a:latin typeface="+mn-lt"/>
              </a:defRPr>
            </a:lvl1pPr>
          </a:lstStyle>
          <a:p>
            <a:r>
              <a:rPr lang="en-US" noProof="0"/>
              <a:t>Click icon to add picture</a:t>
            </a:r>
            <a:endParaRPr lang="en-US" noProof="0"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476854" y="879710"/>
            <a:ext cx="3983858"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476854" y="1956155"/>
            <a:ext cx="3983858"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476854" y="3032600"/>
            <a:ext cx="3983858"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476854" y="4109045"/>
            <a:ext cx="3983858"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476854" y="5185490"/>
            <a:ext cx="3983858"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7" name="Text Placeholder 30">
            <a:extLst>
              <a:ext uri="{FF2B5EF4-FFF2-40B4-BE49-F238E27FC236}">
                <a16:creationId xmlns:a16="http://schemas.microsoft.com/office/drawing/2014/main" id="{2D435A30-7C8E-4847-B027-91CBFA159229}"/>
              </a:ext>
            </a:extLst>
          </p:cNvPr>
          <p:cNvSpPr>
            <a:spLocks noGrp="1"/>
          </p:cNvSpPr>
          <p:nvPr>
            <p:ph type="body" sz="quarter" idx="17" hasCustomPrompt="1"/>
          </p:nvPr>
        </p:nvSpPr>
        <p:spPr>
          <a:xfrm>
            <a:off x="3527730" y="879710"/>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1</a:t>
            </a:r>
          </a:p>
        </p:txBody>
      </p:sp>
      <p:sp>
        <p:nvSpPr>
          <p:cNvPr id="38" name="Text Placeholder 30">
            <a:extLst>
              <a:ext uri="{FF2B5EF4-FFF2-40B4-BE49-F238E27FC236}">
                <a16:creationId xmlns:a16="http://schemas.microsoft.com/office/drawing/2014/main" id="{819BB324-34C6-4FF7-8780-D294AC6EC5AC}"/>
              </a:ext>
            </a:extLst>
          </p:cNvPr>
          <p:cNvSpPr>
            <a:spLocks noGrp="1"/>
          </p:cNvSpPr>
          <p:nvPr>
            <p:ph type="body" sz="quarter" idx="18" hasCustomPrompt="1"/>
          </p:nvPr>
        </p:nvSpPr>
        <p:spPr>
          <a:xfrm>
            <a:off x="3527730" y="1956155"/>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2</a:t>
            </a:r>
          </a:p>
        </p:txBody>
      </p:sp>
      <p:sp>
        <p:nvSpPr>
          <p:cNvPr id="39" name="Text Placeholder 30">
            <a:extLst>
              <a:ext uri="{FF2B5EF4-FFF2-40B4-BE49-F238E27FC236}">
                <a16:creationId xmlns:a16="http://schemas.microsoft.com/office/drawing/2014/main" id="{43B3C496-FB0A-4924-A341-696D17E2D9C5}"/>
              </a:ext>
            </a:extLst>
          </p:cNvPr>
          <p:cNvSpPr>
            <a:spLocks noGrp="1"/>
          </p:cNvSpPr>
          <p:nvPr>
            <p:ph type="body" sz="quarter" idx="19" hasCustomPrompt="1"/>
          </p:nvPr>
        </p:nvSpPr>
        <p:spPr>
          <a:xfrm>
            <a:off x="3527730" y="3032600"/>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3</a:t>
            </a:r>
          </a:p>
        </p:txBody>
      </p:sp>
      <p:sp>
        <p:nvSpPr>
          <p:cNvPr id="40" name="Text Placeholder 30">
            <a:extLst>
              <a:ext uri="{FF2B5EF4-FFF2-40B4-BE49-F238E27FC236}">
                <a16:creationId xmlns:a16="http://schemas.microsoft.com/office/drawing/2014/main" id="{FEACD5FF-800E-4BB0-82F3-2E0AEF1215D5}"/>
              </a:ext>
            </a:extLst>
          </p:cNvPr>
          <p:cNvSpPr>
            <a:spLocks noGrp="1"/>
          </p:cNvSpPr>
          <p:nvPr>
            <p:ph type="body" sz="quarter" idx="20" hasCustomPrompt="1"/>
          </p:nvPr>
        </p:nvSpPr>
        <p:spPr>
          <a:xfrm>
            <a:off x="3527730" y="4109045"/>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4</a:t>
            </a:r>
          </a:p>
        </p:txBody>
      </p:sp>
      <p:sp>
        <p:nvSpPr>
          <p:cNvPr id="41" name="Text Placeholder 30">
            <a:extLst>
              <a:ext uri="{FF2B5EF4-FFF2-40B4-BE49-F238E27FC236}">
                <a16:creationId xmlns:a16="http://schemas.microsoft.com/office/drawing/2014/main" id="{58B97284-E1BE-4DCD-9CC1-C441D1A8573A}"/>
              </a:ext>
            </a:extLst>
          </p:cNvPr>
          <p:cNvSpPr>
            <a:spLocks noGrp="1"/>
          </p:cNvSpPr>
          <p:nvPr>
            <p:ph type="body" sz="quarter" idx="21" hasCustomPrompt="1"/>
          </p:nvPr>
        </p:nvSpPr>
        <p:spPr>
          <a:xfrm>
            <a:off x="3527730" y="5185490"/>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5</a:t>
            </a:r>
          </a:p>
        </p:txBody>
      </p:sp>
      <p:sp>
        <p:nvSpPr>
          <p:cNvPr id="42" name="Shape 62">
            <a:extLst>
              <a:ext uri="{FF2B5EF4-FFF2-40B4-BE49-F238E27FC236}">
                <a16:creationId xmlns:a16="http://schemas.microsoft.com/office/drawing/2014/main" id="{79517603-8FAC-41C9-B5BE-3F8BA7D93CE6}"/>
              </a:ext>
            </a:extLst>
          </p:cNvPr>
          <p:cNvSpPr/>
          <p:nvPr userDrawn="1"/>
        </p:nvSpPr>
        <p:spPr>
          <a:xfrm rot="16200000" flipV="1">
            <a:off x="965155" y="389954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4283145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2812643" y="1691472"/>
            <a:ext cx="4385841" cy="1325563"/>
          </a:xfrm>
        </p:spPr>
        <p:txBody>
          <a:bodyPr anchor="b"/>
          <a:lstStyle>
            <a:lvl1pPr algn="r">
              <a:defRPr>
                <a:latin typeface="+mj-lt"/>
              </a:defRPr>
            </a:lvl1pPr>
          </a:lstStyle>
          <a:p>
            <a:r>
              <a:rPr lang="en-US"/>
              <a:t>Click to edit Master title style</a:t>
            </a:r>
            <a:endParaRPr lang="en-US" dirty="0"/>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0" y="3500437"/>
            <a:ext cx="12192000" cy="3357563"/>
          </a:xfrm>
        </p:spPr>
        <p:txBody>
          <a:bodyPr/>
          <a:lstStyle>
            <a:lvl1pPr>
              <a:defRPr>
                <a:latin typeface="+mn-lt"/>
              </a:defRPr>
            </a:lvl1pPr>
          </a:lstStyle>
          <a:p>
            <a:r>
              <a:rPr lang="en-US"/>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7569843" y="1690688"/>
            <a:ext cx="4155432" cy="1325562"/>
          </a:xfrm>
        </p:spPr>
        <p:txBody>
          <a:bodyPr>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p:nvPr>
        </p:nvSpPr>
        <p:spPr>
          <a:xfrm>
            <a:off x="7569843" y="1227698"/>
            <a:ext cx="4155432" cy="382749"/>
          </a:xfrm>
        </p:spPr>
        <p:txBody>
          <a:bodyPr anchor="b">
            <a:normAutofit/>
          </a:bodyPr>
          <a:lstStyle>
            <a:lvl1pPr marL="0" indent="0">
              <a:buNone/>
              <a:defRPr sz="1600" b="1">
                <a:latin typeface="+mn-lt"/>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19849342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anchor="b">
            <a:normAutofit/>
          </a:bodyPr>
          <a:lstStyle>
            <a:lvl1pPr algn="r">
              <a:defRPr sz="4000">
                <a:latin typeface="+mj-lt"/>
              </a:defRPr>
            </a:lvl1pPr>
          </a:lstStyle>
          <a:p>
            <a:r>
              <a:rPr lang="en-US"/>
              <a:t>Click to edit Master title style</a:t>
            </a:r>
            <a:endParaRPr lang="en-US" dirty="0"/>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844947" y="2632337"/>
            <a:ext cx="4385841" cy="3357563"/>
          </a:xfrm>
        </p:spPr>
        <p:txBody>
          <a:bodyPr/>
          <a:lstStyle>
            <a:lvl1pPr>
              <a:defRPr>
                <a:latin typeface="+mn-lt"/>
              </a:defRPr>
            </a:lvl1pPr>
          </a:lstStyle>
          <a:p>
            <a:r>
              <a:rPr lang="en-US"/>
              <a:t>Click icon to add picture</a:t>
            </a: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5470816" y="2540529"/>
            <a:ext cx="3046302" cy="382749"/>
          </a:xfrm>
        </p:spPr>
        <p:txBody>
          <a:bodyPr lIns="0" anchor="b">
            <a:norm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769606" y="2540529"/>
            <a:ext cx="3023149" cy="382749"/>
          </a:xfrm>
        </p:spPr>
        <p:txBody>
          <a:bodyPr vert="horz" lIns="0" tIns="45720" rIns="91440" bIns="45720" rtlCol="0" anchor="b">
            <a:normAutofit/>
          </a:bodyPr>
          <a:lstStyle>
            <a:lvl1pPr>
              <a:defRPr lang="en-US" sz="1600" b="1" dirty="0">
                <a:latin typeface="+mn-lt"/>
              </a:defRPr>
            </a:lvl1pPr>
          </a:lstStyle>
          <a:p>
            <a:pPr marL="0" lvl="0" indent="0">
              <a:buNone/>
            </a:pPr>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5470525" y="2944813"/>
            <a:ext cx="3046413"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769606" y="2944813"/>
            <a:ext cx="3023149"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4414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5470525" y="1193765"/>
            <a:ext cx="6322230" cy="1325563"/>
          </a:xfrm>
        </p:spPr>
        <p:txBody>
          <a:bodyPr lIns="0" anchor="b">
            <a:normAutofit/>
          </a:bodyPr>
          <a:lstStyle>
            <a:lvl1pPr algn="l">
              <a:defRPr sz="4000">
                <a:latin typeface="+mj-lt"/>
              </a:defRPr>
            </a:lvl1pPr>
          </a:lstStyle>
          <a:p>
            <a:r>
              <a:rPr lang="en-US"/>
              <a:t>Click to edit Master title style</a:t>
            </a:r>
            <a:endParaRPr lang="en-US" dirty="0"/>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1" y="1193765"/>
            <a:ext cx="5230788" cy="4796135"/>
          </a:xfrm>
        </p:spPr>
        <p:txBody>
          <a:bodyPr/>
          <a:lstStyle>
            <a:lvl1pPr>
              <a:defRPr>
                <a:latin typeface="+mn-lt"/>
              </a:defRPr>
            </a:lvl1pPr>
          </a:lstStyle>
          <a:p>
            <a:r>
              <a:rPr lang="en-US"/>
              <a:t>Click icon to add picture</a:t>
            </a: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5470816" y="2540529"/>
            <a:ext cx="3046302" cy="382749"/>
          </a:xfrm>
        </p:spPr>
        <p:txBody>
          <a:bodyPr lIns="0" anchor="b">
            <a:norm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769606" y="2540529"/>
            <a:ext cx="3023149" cy="382749"/>
          </a:xfrm>
        </p:spPr>
        <p:txBody>
          <a:bodyPr vert="horz" lIns="0" tIns="45720" rIns="91440" bIns="45720" rtlCol="0" anchor="b">
            <a:normAutofit/>
          </a:bodyPr>
          <a:lstStyle>
            <a:lvl1pPr>
              <a:defRPr lang="en-US" sz="1600" b="1" dirty="0">
                <a:latin typeface="+mn-lt"/>
              </a:defRPr>
            </a:lvl1pPr>
          </a:lstStyle>
          <a:p>
            <a:pPr marL="0" lvl="0" indent="0">
              <a:buNone/>
            </a:pPr>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5470525" y="2944813"/>
            <a:ext cx="3046413"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769606" y="2944813"/>
            <a:ext cx="3023149"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166034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38200" y="1809009"/>
            <a:ext cx="3416928" cy="2884911"/>
          </a:xfrm>
        </p:spPr>
        <p:txBody>
          <a:bodyPr lIns="0" anchor="t">
            <a:normAutofit/>
          </a:bodyPr>
          <a:lstStyle>
            <a:lvl1pPr algn="r">
              <a:defRPr sz="4000">
                <a:solidFill>
                  <a:schemeClr val="accent1"/>
                </a:solidFill>
                <a:latin typeface="+mj-lt"/>
              </a:defRPr>
            </a:lvl1pPr>
          </a:lstStyle>
          <a:p>
            <a:r>
              <a:rPr lang="en-US"/>
              <a:t>Click to edit Master title style</a:t>
            </a: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10875" y="1809009"/>
            <a:ext cx="3686025" cy="382749"/>
          </a:xfrm>
        </p:spPr>
        <p:txBody>
          <a:bodyPr lIns="0" anchor="b">
            <a:norm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452175" y="1809009"/>
            <a:ext cx="3658010" cy="382749"/>
          </a:xfrm>
        </p:spPr>
        <p:txBody>
          <a:bodyPr vert="horz" lIns="0" tIns="45720" rIns="91440" bIns="45720" rtlCol="0" anchor="b">
            <a:normAutofit/>
          </a:bodyPr>
          <a:lstStyle>
            <a:lvl1pPr>
              <a:defRPr lang="en-US" sz="1600" b="1" dirty="0">
                <a:latin typeface="+mn-lt"/>
              </a:defRPr>
            </a:lvl1pPr>
          </a:lstStyle>
          <a:p>
            <a:pPr marL="0" lvl="0" indent="0">
              <a:buNone/>
            </a:pPr>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10572" y="2213293"/>
            <a:ext cx="3686159"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452175" y="2213293"/>
            <a:ext cx="3658010"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550643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0" y="1687089"/>
            <a:ext cx="4297212" cy="3449109"/>
          </a:xfrm>
          <a:solidFill>
            <a:schemeClr val="accent2"/>
          </a:solidFill>
        </p:spPr>
        <p:txBody>
          <a:bodyPr vert="horz" lIns="0" tIns="45720" rIns="324000" bIns="45720" rtlCol="0" anchor="ctr">
            <a:normAutofit/>
          </a:bodyPr>
          <a:lstStyle>
            <a:lvl1pPr>
              <a:defRPr lang="en-US" sz="4000" dirty="0">
                <a:latin typeface="+mj-lt"/>
              </a:defRPr>
            </a:lvl1pPr>
          </a:lstStyle>
          <a:p>
            <a:pPr marL="0" lvl="0" algn="r"/>
            <a:r>
              <a:rPr lang="en-US" dirty="0"/>
              <a:t>Click to edit Master title </a:t>
            </a:r>
            <a:br>
              <a:rPr lang="en-US" dirty="0"/>
            </a:br>
            <a:r>
              <a:rPr lang="en-US" dirty="0"/>
              <a:t>style</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1687089"/>
            <a:ext cx="3686025" cy="382749"/>
          </a:xfrm>
        </p:spPr>
        <p:txBody>
          <a:bodyPr lIns="0" anchor="b">
            <a:norm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452175" y="1687089"/>
            <a:ext cx="3658010" cy="382749"/>
          </a:xfrm>
        </p:spPr>
        <p:txBody>
          <a:bodyPr vert="horz" lIns="0" tIns="45720" rIns="91440" bIns="45720" rtlCol="0" anchor="b">
            <a:normAutofit/>
          </a:bodyPr>
          <a:lstStyle>
            <a:lvl1pPr marL="0" indent="0">
              <a:buNone/>
              <a:defRPr lang="en-US" sz="1600" b="1" dirty="0">
                <a:latin typeface="+mn-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2091373"/>
            <a:ext cx="3686159"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452175" y="2091373"/>
            <a:ext cx="3658010"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hape 62">
            <a:extLst>
              <a:ext uri="{FF2B5EF4-FFF2-40B4-BE49-F238E27FC236}">
                <a16:creationId xmlns:a16="http://schemas.microsoft.com/office/drawing/2014/main" id="{22325F4A-8191-45D3-B031-5847B1E4B3AA}"/>
              </a:ext>
            </a:extLst>
          </p:cNvPr>
          <p:cNvSpPr/>
          <p:nvPr userDrawn="1"/>
        </p:nvSpPr>
        <p:spPr>
          <a:xfrm rot="16200000" flipV="1">
            <a:off x="3332057" y="133183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3" name="Rectangle 2">
            <a:extLst>
              <a:ext uri="{FF2B5EF4-FFF2-40B4-BE49-F238E27FC236}">
                <a16:creationId xmlns:a16="http://schemas.microsoft.com/office/drawing/2014/main" id="{60EEF041-4EFF-410A-AFB4-25A65B462B2D}"/>
              </a:ext>
            </a:extLst>
          </p:cNvPr>
          <p:cNvSpPr/>
          <p:nvPr userDrawn="1"/>
        </p:nvSpPr>
        <p:spPr>
          <a:xfrm>
            <a:off x="12087828" y="1675514"/>
            <a:ext cx="115747" cy="344910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n-lt"/>
            </a:endParaRPr>
          </a:p>
        </p:txBody>
      </p:sp>
    </p:spTree>
    <p:extLst>
      <p:ext uri="{BB962C8B-B14F-4D97-AF65-F5344CB8AC3E}">
        <p14:creationId xmlns:p14="http://schemas.microsoft.com/office/powerpoint/2010/main" val="39044906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1" y="1687090"/>
            <a:ext cx="4568750" cy="1721802"/>
          </a:xfrm>
          <a:noFill/>
        </p:spPr>
        <p:txBody>
          <a:bodyPr lIns="0" rIns="324000" anchor="ctr">
            <a:normAutofit/>
          </a:bodyPr>
          <a:lstStyle>
            <a:lvl1pPr algn="r">
              <a:defRPr sz="4000">
                <a:latin typeface="+mj-lt"/>
              </a:defRPr>
            </a:lvl1pPr>
          </a:lstStyle>
          <a:p>
            <a:r>
              <a:rPr lang="en-US" dirty="0"/>
              <a:t>Click to edit </a:t>
            </a:r>
            <a:br>
              <a:rPr lang="en-US" dirty="0"/>
            </a:br>
            <a:r>
              <a:rPr lang="en-US" dirty="0"/>
              <a:t>Master title style</a:t>
            </a:r>
          </a:p>
        </p:txBody>
      </p:sp>
      <p:sp>
        <p:nvSpPr>
          <p:cNvPr id="11" name="Title 1">
            <a:extLst>
              <a:ext uri="{FF2B5EF4-FFF2-40B4-BE49-F238E27FC236}">
                <a16:creationId xmlns:a16="http://schemas.microsoft.com/office/drawing/2014/main" id="{FC8F08DC-8736-4BFE-8B72-8DD4184DEBE1}"/>
              </a:ext>
            </a:extLst>
          </p:cNvPr>
          <p:cNvSpPr txBox="1">
            <a:spLocks/>
          </p:cNvSpPr>
          <p:nvPr userDrawn="1"/>
        </p:nvSpPr>
        <p:spPr>
          <a:xfrm>
            <a:off x="-1" y="3408891"/>
            <a:ext cx="12203575" cy="3449109"/>
          </a:xfrm>
          <a:prstGeom prst="rect">
            <a:avLst/>
          </a:prstGeom>
          <a:solidFill>
            <a:schemeClr val="accent2"/>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latin typeface="+mn-lt"/>
            </a:endParaRP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3666354"/>
            <a:ext cx="3448800" cy="382749"/>
          </a:xfrm>
        </p:spPr>
        <p:txBody>
          <a:bodyPr lIns="0" anchor="b">
            <a:norm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254055" y="3666354"/>
            <a:ext cx="3450265" cy="382749"/>
          </a:xfrm>
        </p:spPr>
        <p:txBody>
          <a:bodyPr vert="horz" lIns="0" tIns="45720" rIns="91440" bIns="45720" rtlCol="0" anchor="b">
            <a:normAutofit/>
          </a:bodyPr>
          <a:lstStyle>
            <a:lvl1pPr marL="0" indent="0">
              <a:buNone/>
              <a:defRPr lang="en-US" sz="1600" b="1" dirty="0">
                <a:latin typeface="+mn-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4070639"/>
            <a:ext cx="3448800" cy="2253961"/>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254055" y="4070639"/>
            <a:ext cx="3450265" cy="2253961"/>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Shape 62">
            <a:extLst>
              <a:ext uri="{FF2B5EF4-FFF2-40B4-BE49-F238E27FC236}">
                <a16:creationId xmlns:a16="http://schemas.microsoft.com/office/drawing/2014/main" id="{DADD8B14-6C18-4FC5-89FD-62D525A444DB}"/>
              </a:ext>
            </a:extLst>
          </p:cNvPr>
          <p:cNvSpPr/>
          <p:nvPr userDrawn="1"/>
        </p:nvSpPr>
        <p:spPr>
          <a:xfrm rot="16200000" flipV="1">
            <a:off x="3332057" y="729943"/>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6" name="Picture Placeholder 5">
            <a:extLst>
              <a:ext uri="{FF2B5EF4-FFF2-40B4-BE49-F238E27FC236}">
                <a16:creationId xmlns:a16="http://schemas.microsoft.com/office/drawing/2014/main" id="{09156155-C47D-47A0-A08D-DCAC4D742D3F}"/>
              </a:ext>
            </a:extLst>
          </p:cNvPr>
          <p:cNvSpPr>
            <a:spLocks noGrp="1"/>
          </p:cNvSpPr>
          <p:nvPr>
            <p:ph type="pic" sz="quarter" idx="17"/>
          </p:nvPr>
        </p:nvSpPr>
        <p:spPr>
          <a:xfrm>
            <a:off x="2214412" y="3805254"/>
            <a:ext cx="1935925" cy="1854770"/>
          </a:xfrm>
        </p:spPr>
        <p:txBody>
          <a:bodyPr/>
          <a:lstStyle>
            <a:lvl1pPr>
              <a:defRPr>
                <a:latin typeface="+mn-lt"/>
              </a:defRPr>
            </a:lvl1pPr>
          </a:lstStyle>
          <a:p>
            <a:r>
              <a:rPr lang="en-US"/>
              <a:t>Click icon to add picture</a:t>
            </a:r>
            <a:endParaRPr lang="en-US" dirty="0"/>
          </a:p>
        </p:txBody>
      </p:sp>
    </p:spTree>
    <p:extLst>
      <p:ext uri="{BB962C8B-B14F-4D97-AF65-F5344CB8AC3E}">
        <p14:creationId xmlns:p14="http://schemas.microsoft.com/office/powerpoint/2010/main" val="10072104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anchor="b">
            <a:normAutofit/>
          </a:bodyPr>
          <a:lstStyle>
            <a:lvl1pPr algn="r">
              <a:defRPr sz="4000">
                <a:latin typeface="+mj-lt"/>
              </a:defRPr>
            </a:lvl1pPr>
          </a:lstStyle>
          <a:p>
            <a:r>
              <a:rPr lang="en-US"/>
              <a:t>Click to edit Master title style</a:t>
            </a:r>
            <a:endParaRPr lang="en-US" dirty="0"/>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844947" y="2632337"/>
            <a:ext cx="4385841" cy="3357563"/>
          </a:xfrm>
        </p:spPr>
        <p:txBody>
          <a:bodyPr/>
          <a:lstStyle>
            <a:lvl1pPr>
              <a:defRPr>
                <a:latin typeface="+mn-lt"/>
              </a:defRPr>
            </a:lvl1pPr>
          </a:lstStyle>
          <a:p>
            <a:r>
              <a:rPr lang="en-US"/>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5470816" y="2944854"/>
            <a:ext cx="3046302" cy="304504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5470816" y="2540529"/>
            <a:ext cx="3046302" cy="382749"/>
          </a:xfrm>
        </p:spPr>
        <p:txBody>
          <a:bodyPr lIns="0" anchor="b">
            <a:no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6" name="Text Placeholder 6">
            <a:extLst>
              <a:ext uri="{FF2B5EF4-FFF2-40B4-BE49-F238E27FC236}">
                <a16:creationId xmlns:a16="http://schemas.microsoft.com/office/drawing/2014/main" id="{B2C5FA2F-DD81-4A72-AB26-A4C663724F42}"/>
              </a:ext>
            </a:extLst>
          </p:cNvPr>
          <p:cNvSpPr>
            <a:spLocks noGrp="1"/>
          </p:cNvSpPr>
          <p:nvPr>
            <p:ph type="body" sz="quarter" idx="13"/>
          </p:nvPr>
        </p:nvSpPr>
        <p:spPr>
          <a:xfrm>
            <a:off x="8769607" y="2944854"/>
            <a:ext cx="3046302" cy="304504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769606" y="2540529"/>
            <a:ext cx="3023149" cy="382749"/>
          </a:xfrm>
        </p:spPr>
        <p:txBody>
          <a:bodyPr lIns="0" anchor="b">
            <a:noAutofit/>
          </a:bodyPr>
          <a:lstStyle>
            <a:lvl1pPr marL="0" indent="0">
              <a:buNone/>
              <a:defRPr sz="1600" b="1">
                <a:latin typeface="+mn-lt"/>
                <a:cs typeface="Arial" panose="020B0604020202020204" pitchFamily="34" charset="0"/>
              </a:defRPr>
            </a:lvl1pPr>
          </a:lstStyle>
          <a:p>
            <a:pPr lvl="0"/>
            <a:r>
              <a:rPr lang="en-US" dirty="0"/>
              <a:t>Click to add title here</a:t>
            </a:r>
          </a:p>
        </p:txBody>
      </p:sp>
    </p:spTree>
    <p:extLst>
      <p:ext uri="{BB962C8B-B14F-4D97-AF65-F5344CB8AC3E}">
        <p14:creationId xmlns:p14="http://schemas.microsoft.com/office/powerpoint/2010/main" val="39708105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7928658" y="836271"/>
            <a:ext cx="4263342" cy="5185458"/>
          </a:xfrm>
        </p:spPr>
        <p:txBody>
          <a:bodyPr/>
          <a:lstStyle>
            <a:lvl1pPr>
              <a:defRPr>
                <a:latin typeface="+mn-lt"/>
              </a:defRPr>
            </a:lvl1pPr>
          </a:lstStyle>
          <a:p>
            <a:r>
              <a:rPr lang="en-US"/>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3657597" y="836271"/>
            <a:ext cx="4262400" cy="5185458"/>
          </a:xfrm>
          <a:solidFill>
            <a:schemeClr val="accent2"/>
          </a:solidFill>
        </p:spPr>
        <p:txBody>
          <a:bodyPr lIns="252000" tIns="144000" rIns="144000">
            <a:noAutofit/>
          </a:bodyPr>
          <a:lstStyle>
            <a:lvl1pPr marL="0" indent="0">
              <a:lnSpc>
                <a:spcPct val="100000"/>
              </a:lnSpc>
              <a:buNone/>
              <a:defRPr sz="1400">
                <a:solidFill>
                  <a:schemeClr val="tx2"/>
                </a:solidFill>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625033" y="1659770"/>
            <a:ext cx="2558005" cy="1325563"/>
          </a:xfrm>
        </p:spPr>
        <p:txBody>
          <a:bodyPr anchor="t"/>
          <a:lstStyle>
            <a:lvl1pPr algn="r">
              <a:defRPr>
                <a:latin typeface="+mj-lt"/>
              </a:defRPr>
            </a:lvl1pPr>
          </a:lstStyle>
          <a:p>
            <a:r>
              <a:rPr lang="en-US" dirty="0"/>
              <a:t>Click to </a:t>
            </a:r>
            <a:br>
              <a:rPr lang="en-US" dirty="0"/>
            </a:br>
            <a:r>
              <a:rPr lang="en-US" dirty="0"/>
              <a:t>Add Title</a:t>
            </a:r>
          </a:p>
        </p:txBody>
      </p:sp>
      <p:sp>
        <p:nvSpPr>
          <p:cNvPr id="6" name="Shape 62">
            <a:extLst>
              <a:ext uri="{FF2B5EF4-FFF2-40B4-BE49-F238E27FC236}">
                <a16:creationId xmlns:a16="http://schemas.microsoft.com/office/drawing/2014/main" id="{9EDA533D-03E6-4B64-A81C-A6F9E3301AB5}"/>
              </a:ext>
            </a:extLst>
          </p:cNvPr>
          <p:cNvSpPr/>
          <p:nvPr userDrawn="1"/>
        </p:nvSpPr>
        <p:spPr>
          <a:xfrm rot="16200000" flipV="1">
            <a:off x="965155" y="43498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2174074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0" y="3206186"/>
            <a:ext cx="12192000" cy="3651813"/>
          </a:xfrm>
          <a:solidFill>
            <a:schemeClr val="accent2"/>
          </a:solidFill>
        </p:spPr>
        <p:txBody>
          <a:bodyPr lIns="5400000" tIns="216000" rIns="1800000">
            <a:noAutofit/>
          </a:bodyPr>
          <a:lstStyle>
            <a:lvl1pPr marL="0" indent="0">
              <a:lnSpc>
                <a:spcPct val="100000"/>
              </a:lnSpc>
              <a:buNone/>
              <a:defRPr sz="1400">
                <a:solidFill>
                  <a:schemeClr val="tx2"/>
                </a:solidFill>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anchor="b"/>
          <a:lstStyle>
            <a:lvl1pPr algn="l">
              <a:defRPr>
                <a:latin typeface="+mj-lt"/>
              </a:defRPr>
            </a:lvl1pPr>
          </a:lstStyle>
          <a:p>
            <a:r>
              <a:rPr lang="en-US" dirty="0"/>
              <a:t>Click to Add Title</a:t>
            </a:r>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971836" y="836271"/>
            <a:ext cx="3523423" cy="5185458"/>
          </a:xfrm>
          <a:solidFill>
            <a:schemeClr val="bg1">
              <a:lumMod val="95000"/>
            </a:schemeClr>
          </a:solidFill>
        </p:spPr>
        <p:txBody>
          <a:bodyPr/>
          <a:lstStyle>
            <a:lvl1pPr>
              <a:defRPr>
                <a:latin typeface="+mn-lt"/>
              </a:defRPr>
            </a:lvl1pPr>
          </a:lstStyle>
          <a:p>
            <a:r>
              <a:rPr lang="en-US"/>
              <a:t>Click icon to add picture</a:t>
            </a:r>
            <a:endParaRPr lang="en-US" dirty="0"/>
          </a:p>
        </p:txBody>
      </p:sp>
    </p:spTree>
    <p:extLst>
      <p:ext uri="{BB962C8B-B14F-4D97-AF65-F5344CB8AC3E}">
        <p14:creationId xmlns:p14="http://schemas.microsoft.com/office/powerpoint/2010/main" val="9972271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5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5278052" y="3206186"/>
            <a:ext cx="6435525" cy="2815543"/>
          </a:xfrm>
          <a:noFill/>
          <a:ln>
            <a:noFill/>
          </a:ln>
        </p:spPr>
        <p:txBody>
          <a:bodyPr lIns="0" tIns="216000" rIns="180000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lIns="0" anchor="b"/>
          <a:lstStyle>
            <a:lvl1pPr algn="l">
              <a:defRPr>
                <a:latin typeface="+mj-lt"/>
              </a:defRPr>
            </a:lvl1pPr>
          </a:lstStyle>
          <a:p>
            <a:r>
              <a:rPr lang="en-US" dirty="0"/>
              <a:t>Click to Add Title</a:t>
            </a:r>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838200" y="836271"/>
            <a:ext cx="3657059" cy="5185458"/>
          </a:xfrm>
          <a:solidFill>
            <a:schemeClr val="bg1">
              <a:lumMod val="95000"/>
            </a:schemeClr>
          </a:solidFill>
        </p:spPr>
        <p:txBody>
          <a:bodyPr/>
          <a:lstStyle>
            <a:lvl1pPr>
              <a:defRPr>
                <a:latin typeface="+mn-lt"/>
              </a:defRPr>
            </a:lvl1pPr>
          </a:lstStyle>
          <a:p>
            <a:r>
              <a:rPr lang="en-US"/>
              <a:t>Click icon to add picture</a:t>
            </a:r>
            <a:endParaRPr lang="en-US" dirty="0"/>
          </a:p>
        </p:txBody>
      </p:sp>
    </p:spTree>
    <p:extLst>
      <p:ext uri="{BB962C8B-B14F-4D97-AF65-F5344CB8AC3E}">
        <p14:creationId xmlns:p14="http://schemas.microsoft.com/office/powerpoint/2010/main" val="5831282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6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4745620" y="3428990"/>
            <a:ext cx="7446380" cy="3429009"/>
          </a:xfrm>
        </p:spPr>
        <p:txBody>
          <a:bodyPr/>
          <a:lstStyle>
            <a:lvl1pPr>
              <a:defRPr>
                <a:latin typeface="+mn-lt"/>
              </a:defRPr>
            </a:lvl1pPr>
          </a:lstStyle>
          <a:p>
            <a:r>
              <a:rPr lang="en-US"/>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200" y="1659770"/>
            <a:ext cx="3085618" cy="1325563"/>
          </a:xfrm>
        </p:spPr>
        <p:txBody>
          <a:bodyPr lIns="0" anchor="t"/>
          <a:lstStyle>
            <a:lvl1pPr algn="l">
              <a:defRPr>
                <a:latin typeface="+mj-lt"/>
              </a:defRPr>
            </a:lvl1pPr>
          </a:lstStyle>
          <a:p>
            <a:r>
              <a:rPr lang="en-US" dirty="0"/>
              <a:t>Click to </a:t>
            </a:r>
            <a:br>
              <a:rPr lang="en-US" dirty="0"/>
            </a:br>
            <a:r>
              <a:rPr lang="en-US" dirty="0"/>
              <a:t>Add Title</a:t>
            </a:r>
          </a:p>
        </p:txBody>
      </p:sp>
      <p:sp>
        <p:nvSpPr>
          <p:cNvPr id="6" name="Shape 62">
            <a:extLst>
              <a:ext uri="{FF2B5EF4-FFF2-40B4-BE49-F238E27FC236}">
                <a16:creationId xmlns:a16="http://schemas.microsoft.com/office/drawing/2014/main" id="{9EDA533D-03E6-4B64-A81C-A6F9E3301AB5}"/>
              </a:ext>
            </a:extLst>
          </p:cNvPr>
          <p:cNvSpPr/>
          <p:nvPr userDrawn="1"/>
        </p:nvSpPr>
        <p:spPr>
          <a:xfrm rot="16200000" flipV="1">
            <a:off x="965155" y="43498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3" name="Rectangle 2">
            <a:extLst>
              <a:ext uri="{FF2B5EF4-FFF2-40B4-BE49-F238E27FC236}">
                <a16:creationId xmlns:a16="http://schemas.microsoft.com/office/drawing/2014/main" id="{9DF8596F-E730-47C4-86C3-F4A9B3F78268}"/>
              </a:ext>
            </a:extLst>
          </p:cNvPr>
          <p:cNvSpPr/>
          <p:nvPr userDrawn="1"/>
        </p:nvSpPr>
        <p:spPr>
          <a:xfrm>
            <a:off x="4745620" y="0"/>
            <a:ext cx="7446380" cy="3428990"/>
          </a:xfrm>
          <a:prstGeom prst="rect">
            <a:avLst/>
          </a:prstGeom>
          <a:solidFill>
            <a:schemeClr val="accent2"/>
          </a:solidFill>
        </p:spPr>
        <p:txBody>
          <a:bodyPr vert="horz" lIns="252000" tIns="144000" rIns="144000" bIns="45720" rtlCol="0">
            <a:noAutofit/>
          </a:bodyPr>
          <a:lstStyle/>
          <a:p>
            <a:pPr lvl="0" indent="0">
              <a:lnSpc>
                <a:spcPct val="100000"/>
              </a:lnSpc>
              <a:spcBef>
                <a:spcPts val="1000"/>
              </a:spcBef>
              <a:buFont typeface="Arial" panose="020B0604020202020204" pitchFamily="34" charset="0"/>
              <a:buNone/>
            </a:pPr>
            <a:endParaRPr lang="en-US" sz="1400" b="0" i="0" dirty="0">
              <a:solidFill>
                <a:schemeClr val="tx2"/>
              </a:solidFill>
              <a:latin typeface="+mn-lt"/>
              <a:cs typeface="Arial" panose="020B0604020202020204" pitchFamily="34" charset="0"/>
            </a:endParaRPr>
          </a:p>
        </p:txBody>
      </p:sp>
      <p:sp>
        <p:nvSpPr>
          <p:cNvPr id="8" name="Text Placeholder 6">
            <a:extLst>
              <a:ext uri="{FF2B5EF4-FFF2-40B4-BE49-F238E27FC236}">
                <a16:creationId xmlns:a16="http://schemas.microsoft.com/office/drawing/2014/main" id="{2E0AB4DF-4264-4631-9A72-72B25F9BEED8}"/>
              </a:ext>
            </a:extLst>
          </p:cNvPr>
          <p:cNvSpPr>
            <a:spLocks noGrp="1"/>
          </p:cNvSpPr>
          <p:nvPr>
            <p:ph type="body" sz="quarter" idx="12" hasCustomPrompt="1"/>
          </p:nvPr>
        </p:nvSpPr>
        <p:spPr>
          <a:xfrm>
            <a:off x="5359078" y="987207"/>
            <a:ext cx="2837822" cy="382749"/>
          </a:xfrm>
        </p:spPr>
        <p:txBody>
          <a:bodyPr lIns="0" tIns="0" anchor="t">
            <a:normAutofit/>
          </a:bodyPr>
          <a:lstStyle>
            <a:lvl1pPr marL="0" indent="0">
              <a:buNone/>
              <a:defRPr sz="1600" b="1">
                <a:solidFill>
                  <a:schemeClr val="tx2"/>
                </a:solidFill>
                <a:latin typeface="+mn-lt"/>
                <a:cs typeface="Arial" panose="020B0604020202020204" pitchFamily="34" charset="0"/>
              </a:defRPr>
            </a:lvl1pPr>
          </a:lstStyle>
          <a:p>
            <a:pPr lvl="0"/>
            <a:r>
              <a:rPr lang="en-US" dirty="0"/>
              <a:t>Click to add title here</a:t>
            </a:r>
          </a:p>
        </p:txBody>
      </p:sp>
      <p:sp>
        <p:nvSpPr>
          <p:cNvPr id="9" name="Text Placeholder 3">
            <a:extLst>
              <a:ext uri="{FF2B5EF4-FFF2-40B4-BE49-F238E27FC236}">
                <a16:creationId xmlns:a16="http://schemas.microsoft.com/office/drawing/2014/main" id="{0E3F0CD0-D764-45BB-9798-E9046593B3AC}"/>
              </a:ext>
            </a:extLst>
          </p:cNvPr>
          <p:cNvSpPr>
            <a:spLocks noGrp="1"/>
          </p:cNvSpPr>
          <p:nvPr>
            <p:ph type="body" sz="quarter" idx="15"/>
          </p:nvPr>
        </p:nvSpPr>
        <p:spPr>
          <a:xfrm>
            <a:off x="8351371" y="987208"/>
            <a:ext cx="3501106" cy="1397178"/>
          </a:xfrm>
        </p:spPr>
        <p:txBody>
          <a:bodyPr lIns="0" tIns="0">
            <a:normAutofit/>
          </a:bodyPr>
          <a:lstStyle>
            <a:lvl1pPr marL="0" indent="0">
              <a:lnSpc>
                <a:spcPct val="100000"/>
              </a:lnSpc>
              <a:buNone/>
              <a:defRPr sz="1400">
                <a:solidFill>
                  <a:schemeClr val="tx2"/>
                </a:solidFill>
                <a:latin typeface="+mn-lt"/>
              </a:defRPr>
            </a:lvl1pPr>
            <a:lvl2pPr marL="457200" indent="0">
              <a:buNone/>
              <a:defRPr sz="1200"/>
            </a:lvl2pPr>
            <a:lvl3pPr marL="914400" indent="0">
              <a:buNone/>
              <a:defRPr sz="1100"/>
            </a:lvl3pPr>
            <a:lvl4pPr>
              <a:defRPr sz="1050"/>
            </a:lvl4pPr>
            <a:lvl5pPr>
              <a:defRPr sz="1050"/>
            </a:lvl5pPr>
          </a:lstStyle>
          <a:p>
            <a:pPr lvl="0"/>
            <a:r>
              <a:rPr lang="en-US"/>
              <a:t>Click to edit Master text styles</a:t>
            </a:r>
          </a:p>
        </p:txBody>
      </p:sp>
    </p:spTree>
    <p:extLst>
      <p:ext uri="{BB962C8B-B14F-4D97-AF65-F5344CB8AC3E}">
        <p14:creationId xmlns:p14="http://schemas.microsoft.com/office/powerpoint/2010/main" val="33363622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9B9B3BD2-24FF-4E30-B0DA-4DCD6E57D9FC}"/>
              </a:ext>
            </a:extLst>
          </p:cNvPr>
          <p:cNvSpPr>
            <a:spLocks noGrp="1"/>
          </p:cNvSpPr>
          <p:nvPr>
            <p:ph type="pic" sz="quarter" idx="10"/>
          </p:nvPr>
        </p:nvSpPr>
        <p:spPr>
          <a:xfrm>
            <a:off x="838200" y="0"/>
            <a:ext cx="11353800" cy="6858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C7F92C0C-7E68-45AE-8824-6858C6874760}"/>
              </a:ext>
            </a:extLst>
          </p:cNvPr>
          <p:cNvSpPr>
            <a:spLocks noGrp="1"/>
          </p:cNvSpPr>
          <p:nvPr>
            <p:ph type="title" hasCustomPrompt="1"/>
          </p:nvPr>
        </p:nvSpPr>
        <p:spPr>
          <a:xfrm>
            <a:off x="838200" y="4566452"/>
            <a:ext cx="5007015" cy="1440000"/>
          </a:xfrm>
          <a:solidFill>
            <a:schemeClr val="bg1"/>
          </a:solidFill>
        </p:spPr>
        <p:txBody>
          <a:bodyPr lIns="216000">
            <a:normAutofit/>
          </a:bodyPr>
          <a:lstStyle>
            <a:lvl1pPr>
              <a:defRPr sz="4000">
                <a:latin typeface="+mj-lt"/>
              </a:defRPr>
            </a:lvl1pPr>
          </a:lstStyle>
          <a:p>
            <a:r>
              <a:rPr lang="en-US" dirty="0"/>
              <a:t>Click to edit </a:t>
            </a:r>
            <a:br>
              <a:rPr lang="en-US" dirty="0"/>
            </a:br>
            <a:r>
              <a:rPr lang="en-US" dirty="0"/>
              <a:t>Master title style</a:t>
            </a:r>
          </a:p>
        </p:txBody>
      </p:sp>
    </p:spTree>
    <p:extLst>
      <p:ext uri="{BB962C8B-B14F-4D97-AF65-F5344CB8AC3E}">
        <p14:creationId xmlns:p14="http://schemas.microsoft.com/office/powerpoint/2010/main" val="9536023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9B9B3BD2-24FF-4E30-B0DA-4DCD6E57D9FC}"/>
              </a:ext>
            </a:extLst>
          </p:cNvPr>
          <p:cNvSpPr>
            <a:spLocks noGrp="1"/>
          </p:cNvSpPr>
          <p:nvPr>
            <p:ph type="pic" sz="quarter" idx="10"/>
          </p:nvPr>
        </p:nvSpPr>
        <p:spPr>
          <a:xfrm>
            <a:off x="838200" y="0"/>
            <a:ext cx="11353800" cy="6858000"/>
          </a:xfrm>
        </p:spPr>
        <p:txBody>
          <a:bodyPr/>
          <a:lstStyle/>
          <a:p>
            <a:r>
              <a:rPr lang="en-US"/>
              <a:t>Click icon to add picture</a:t>
            </a:r>
            <a:endParaRPr lang="en-US" dirty="0"/>
          </a:p>
        </p:txBody>
      </p:sp>
      <p:sp>
        <p:nvSpPr>
          <p:cNvPr id="4" name="Text Placeholder 3">
            <a:extLst>
              <a:ext uri="{FF2B5EF4-FFF2-40B4-BE49-F238E27FC236}">
                <a16:creationId xmlns:a16="http://schemas.microsoft.com/office/drawing/2014/main" id="{049A10FA-D831-43AB-9DF1-EDB14480E3E1}"/>
              </a:ext>
            </a:extLst>
          </p:cNvPr>
          <p:cNvSpPr>
            <a:spLocks noGrp="1"/>
          </p:cNvSpPr>
          <p:nvPr>
            <p:ph type="body" sz="quarter" idx="11" hasCustomPrompt="1"/>
          </p:nvPr>
        </p:nvSpPr>
        <p:spPr>
          <a:xfrm>
            <a:off x="0" y="-1478756"/>
            <a:ext cx="4572000" cy="1189037"/>
          </a:xfrm>
        </p:spPr>
        <p:txBody>
          <a:bodyPr anchor="b">
            <a:normAutofit/>
          </a:bodyPr>
          <a:lstStyle>
            <a:lvl1pPr marL="0" indent="0">
              <a:buNone/>
              <a:defRPr sz="2800">
                <a:solidFill>
                  <a:schemeClr val="bg1">
                    <a:lumMod val="85000"/>
                  </a:schemeClr>
                </a:solidFill>
              </a:defRPr>
            </a:lvl1pPr>
          </a:lstStyle>
          <a:p>
            <a:pPr lvl="0"/>
            <a:r>
              <a:rPr lang="en-US" dirty="0"/>
              <a:t>Slide Title</a:t>
            </a:r>
          </a:p>
        </p:txBody>
      </p:sp>
    </p:spTree>
    <p:extLst>
      <p:ext uri="{BB962C8B-B14F-4D97-AF65-F5344CB8AC3E}">
        <p14:creationId xmlns:p14="http://schemas.microsoft.com/office/powerpoint/2010/main" val="26320271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7FBD120B-8377-4641-9618-9DD682652CAA}"/>
              </a:ext>
            </a:extLst>
          </p:cNvPr>
          <p:cNvSpPr>
            <a:spLocks noGrp="1"/>
          </p:cNvSpPr>
          <p:nvPr>
            <p:ph type="title"/>
          </p:nvPr>
        </p:nvSpPr>
        <p:spPr>
          <a:xfrm>
            <a:off x="0" y="4705635"/>
            <a:ext cx="5845215" cy="1440000"/>
          </a:xfrm>
          <a:solidFill>
            <a:schemeClr val="bg1"/>
          </a:solidFill>
        </p:spPr>
        <p:txBody>
          <a:bodyPr lIns="792000">
            <a:normAutofit/>
          </a:bodyPr>
          <a:lstStyle>
            <a:lvl1pPr>
              <a:defRPr sz="4000">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42597402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9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Tree>
    <p:extLst>
      <p:ext uri="{BB962C8B-B14F-4D97-AF65-F5344CB8AC3E}">
        <p14:creationId xmlns:p14="http://schemas.microsoft.com/office/powerpoint/2010/main" val="29559417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solidFill>
            <a:schemeClr val="bg1"/>
          </a:solidFill>
        </p:spPr>
        <p:txBody>
          <a:bodyPr lIns="0"/>
          <a:lstStyle>
            <a:lvl1pPr>
              <a:defRPr>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3661472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30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endParaRPr lang="en-US" dirty="0"/>
          </a:p>
        </p:txBody>
      </p:sp>
    </p:spTree>
    <p:extLst>
      <p:ext uri="{BB962C8B-B14F-4D97-AF65-F5344CB8AC3E}">
        <p14:creationId xmlns:p14="http://schemas.microsoft.com/office/powerpoint/2010/main" val="21259541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838200" y="1"/>
            <a:ext cx="11353800" cy="5547360"/>
          </a:xfrm>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853440" y="5688402"/>
            <a:ext cx="8717280" cy="823070"/>
          </a:xfrm>
          <a:solidFill>
            <a:schemeClr val="bg1"/>
          </a:solidFill>
        </p:spPr>
        <p:txBody>
          <a:bodyPr lIns="0"/>
          <a:lstStyle>
            <a:lvl1pPr>
              <a:defRPr>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7136611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1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838200" y="853441"/>
            <a:ext cx="11353800" cy="5151119"/>
          </a:xfrm>
        </p:spPr>
        <p:txBody>
          <a:bodyPr/>
          <a:lstStyle/>
          <a:p>
            <a:r>
              <a:rPr lang="en-US"/>
              <a:t>Click icon to add picture</a:t>
            </a:r>
            <a:endParaRPr lang="en-US" dirty="0"/>
          </a:p>
        </p:txBody>
      </p:sp>
    </p:spTree>
    <p:extLst>
      <p:ext uri="{BB962C8B-B14F-4D97-AF65-F5344CB8AC3E}">
        <p14:creationId xmlns:p14="http://schemas.microsoft.com/office/powerpoint/2010/main" val="39089884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1314209" y="1203769"/>
            <a:ext cx="9563582" cy="5060062"/>
          </a:xfrm>
          <a:solidFill>
            <a:schemeClr val="bg1"/>
          </a:solidFill>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F595BB60-922F-4254-AD20-DEA3FA4B75C4}"/>
              </a:ext>
            </a:extLst>
          </p:cNvPr>
          <p:cNvSpPr>
            <a:spLocks noGrp="1"/>
          </p:cNvSpPr>
          <p:nvPr>
            <p:ph type="title"/>
          </p:nvPr>
        </p:nvSpPr>
        <p:spPr>
          <a:xfrm>
            <a:off x="1314208" y="339162"/>
            <a:ext cx="9563581" cy="823070"/>
          </a:xfrm>
          <a:noFill/>
        </p:spPr>
        <p:txBody>
          <a:bodyPr lIns="0">
            <a:normAutofit/>
          </a:bodyPr>
          <a:lstStyle>
            <a:lvl1pPr>
              <a:defRPr sz="4000">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3234657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2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836030" y="747000"/>
            <a:ext cx="10519940" cy="5364000"/>
          </a:xfrm>
          <a:solidFill>
            <a:schemeClr val="bg1"/>
          </a:solidFill>
        </p:spPr>
        <p:txBody>
          <a:bodyPr/>
          <a:lstStyle/>
          <a:p>
            <a:r>
              <a:rPr lang="en-US"/>
              <a:t>Click icon to add picture</a:t>
            </a:r>
            <a:endParaRPr lang="en-US" dirty="0"/>
          </a:p>
        </p:txBody>
      </p:sp>
    </p:spTree>
    <p:extLst>
      <p:ext uri="{BB962C8B-B14F-4D97-AF65-F5344CB8AC3E}">
        <p14:creationId xmlns:p14="http://schemas.microsoft.com/office/powerpoint/2010/main" val="25622677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16640" y="0"/>
            <a:ext cx="1137043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200" y="365125"/>
            <a:ext cx="7634288" cy="1325563"/>
          </a:xfrm>
        </p:spPr>
        <p:txBody>
          <a:bodyPr>
            <a:normAutofit/>
          </a:bodyPr>
          <a:lstStyle>
            <a:lvl1pPr>
              <a:defRPr sz="6000" b="1">
                <a:solidFill>
                  <a:schemeClr val="bg1"/>
                </a:solidFill>
                <a:latin typeface="+mj-lt"/>
              </a:defRPr>
            </a:lvl1pPr>
          </a:lstStyle>
          <a:p>
            <a:r>
              <a:rPr lang="en-US" dirty="0"/>
              <a:t>Section Header</a:t>
            </a:r>
          </a:p>
        </p:txBody>
      </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530361" y="4719574"/>
            <a:ext cx="2489200" cy="3124200"/>
          </a:xfrm>
        </p:spPr>
        <p:txBody>
          <a:bodyPr tIns="0" bIns="0" anchor="b">
            <a:noAutofit/>
          </a:bodyPr>
          <a:lstStyle>
            <a:lvl1pPr marL="0" indent="0" algn="r">
              <a:buNone/>
              <a:defRPr sz="30000">
                <a:solidFill>
                  <a:schemeClr val="bg1">
                    <a:alpha val="20000"/>
                  </a:schemeClr>
                </a:solidFill>
                <a:latin typeface="+mj-lt"/>
                <a:cs typeface="Arial" panose="020B0604020202020204" pitchFamily="34" charset="0"/>
              </a:defRPr>
            </a:lvl1pPr>
          </a:lstStyle>
          <a:p>
            <a:pPr lvl="0"/>
            <a:r>
              <a:rPr lang="en-US" dirty="0"/>
              <a:t>1</a:t>
            </a:r>
          </a:p>
        </p:txBody>
      </p:sp>
    </p:spTree>
    <p:extLst>
      <p:ext uri="{BB962C8B-B14F-4D97-AF65-F5344CB8AC3E}">
        <p14:creationId xmlns:p14="http://schemas.microsoft.com/office/powerpoint/2010/main" val="2948043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6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5831840" y="0"/>
            <a:ext cx="552195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200" y="771525"/>
            <a:ext cx="4699000" cy="1694180"/>
          </a:xfrm>
        </p:spPr>
        <p:txBody>
          <a:bodyPr lIns="0" anchor="t">
            <a:noAutofit/>
          </a:bodyPr>
          <a:lstStyle>
            <a:lvl1pPr>
              <a:defRPr sz="6600" b="1">
                <a:solidFill>
                  <a:schemeClr val="tx2"/>
                </a:solidFill>
                <a:latin typeface="+mj-lt"/>
              </a:defRPr>
            </a:lvl1pPr>
          </a:lstStyle>
          <a:p>
            <a:r>
              <a:rPr lang="en-US" dirty="0"/>
              <a:t>Section </a:t>
            </a:r>
            <a:br>
              <a:rPr lang="en-US" dirty="0"/>
            </a:br>
            <a:r>
              <a:rPr lang="en-US" dirty="0"/>
              <a:t>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p:spPr>
        <p:txBody>
          <a:bodyPr bIns="0" anchor="b">
            <a:noAutofit/>
          </a:bodyPr>
          <a:lstStyle>
            <a:lvl1pPr marL="0" indent="0" algn="r">
              <a:buNone/>
              <a:defRPr sz="25000">
                <a:solidFill>
                  <a:schemeClr val="bg1">
                    <a:alpha val="20000"/>
                  </a:schemeClr>
                </a:solidFill>
                <a:latin typeface="+mj-lt"/>
                <a:cs typeface="Arial" panose="020B0604020202020204" pitchFamily="34" charset="0"/>
              </a:defRPr>
            </a:lvl1pPr>
          </a:lstStyle>
          <a:p>
            <a:pPr lvl="0"/>
            <a:r>
              <a:rPr lang="en-US" dirty="0"/>
              <a:t>2</a:t>
            </a:r>
          </a:p>
        </p:txBody>
      </p:sp>
    </p:spTree>
    <p:extLst>
      <p:ext uri="{BB962C8B-B14F-4D97-AF65-F5344CB8AC3E}">
        <p14:creationId xmlns:p14="http://schemas.microsoft.com/office/powerpoint/2010/main" val="11717688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7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1" y="0"/>
            <a:ext cx="705612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200" y="771525"/>
            <a:ext cx="5257800" cy="1694180"/>
          </a:xfrm>
        </p:spPr>
        <p:txBody>
          <a:bodyPr lIns="0" anchor="t">
            <a:normAutofit/>
          </a:bodyPr>
          <a:lstStyle>
            <a:lvl1pPr>
              <a:defRPr sz="60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88BD7D8D-4534-4674-90CD-5444E7502E2A}"/>
              </a:ext>
            </a:extLst>
          </p:cNvPr>
          <p:cNvSpPr>
            <a:spLocks noGrp="1"/>
          </p:cNvSpPr>
          <p:nvPr>
            <p:ph type="body" sz="quarter" idx="10" hasCustomPrompt="1"/>
          </p:nvPr>
        </p:nvSpPr>
        <p:spPr>
          <a:xfrm>
            <a:off x="9502636" y="4463007"/>
            <a:ext cx="2489200" cy="3124198"/>
          </a:xfrm>
        </p:spPr>
        <p:txBody>
          <a:bodyPr bIns="0" anchor="b">
            <a:noAutofit/>
          </a:bodyPr>
          <a:lstStyle>
            <a:lvl1pPr marL="0" indent="0" algn="r">
              <a:buNone/>
              <a:defRPr sz="25000">
                <a:solidFill>
                  <a:schemeClr val="bg1">
                    <a:lumMod val="85000"/>
                    <a:alpha val="20000"/>
                  </a:schemeClr>
                </a:solidFill>
                <a:latin typeface="+mj-lt"/>
                <a:cs typeface="Arial" panose="020B0604020202020204" pitchFamily="34" charset="0"/>
              </a:defRPr>
            </a:lvl1pPr>
          </a:lstStyle>
          <a:p>
            <a:pPr lvl="0"/>
            <a:r>
              <a:rPr lang="en-US" dirty="0"/>
              <a:t>#</a:t>
            </a:r>
          </a:p>
        </p:txBody>
      </p:sp>
    </p:spTree>
    <p:extLst>
      <p:ext uri="{BB962C8B-B14F-4D97-AF65-F5344CB8AC3E}">
        <p14:creationId xmlns:p14="http://schemas.microsoft.com/office/powerpoint/2010/main" val="42496879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8_Custom Layout">
    <p:bg>
      <p:bgPr>
        <a:solidFill>
          <a:schemeClr val="bg1"/>
        </a:solidFill>
        <a:effectLst/>
      </p:bgPr>
    </p:bg>
    <p:spTree>
      <p:nvGrpSpPr>
        <p:cNvPr id="1" name=""/>
        <p:cNvGrpSpPr/>
        <p:nvPr/>
      </p:nvGrpSpPr>
      <p:grpSpPr>
        <a:xfrm>
          <a:off x="0" y="0"/>
          <a:ext cx="0" cy="0"/>
          <a:chOff x="0" y="0"/>
          <a:chExt cx="0" cy="0"/>
        </a:xfrm>
      </p:grpSpPr>
      <p:sp>
        <p:nvSpPr>
          <p:cNvPr id="18" name="Text Placeholder 3">
            <a:extLst>
              <a:ext uri="{FF2B5EF4-FFF2-40B4-BE49-F238E27FC236}">
                <a16:creationId xmlns:a16="http://schemas.microsoft.com/office/drawing/2014/main" id="{FC75DEA4-0A76-480D-A95E-49B8E0DD9749}"/>
              </a:ext>
            </a:extLst>
          </p:cNvPr>
          <p:cNvSpPr>
            <a:spLocks noGrp="1"/>
          </p:cNvSpPr>
          <p:nvPr>
            <p:ph type="body" sz="quarter" idx="10" hasCustomPrompt="1"/>
          </p:nvPr>
        </p:nvSpPr>
        <p:spPr>
          <a:xfrm>
            <a:off x="7335647" y="3145492"/>
            <a:ext cx="2489200" cy="3124198"/>
          </a:xfrm>
        </p:spPr>
        <p:txBody>
          <a:bodyPr bIns="0" anchor="b">
            <a:noAutofit/>
          </a:bodyPr>
          <a:lstStyle>
            <a:lvl1pPr marL="0" indent="0" algn="l">
              <a:buNone/>
              <a:defRPr sz="25000">
                <a:solidFill>
                  <a:srgbClr val="5DAAB0">
                    <a:alpha val="20000"/>
                  </a:srgbClr>
                </a:solidFill>
                <a:latin typeface="+mj-lt"/>
                <a:cs typeface="Arial" panose="020B0604020202020204" pitchFamily="34" charset="0"/>
              </a:defRPr>
            </a:lvl1pPr>
          </a:lstStyle>
          <a:p>
            <a:pPr lvl="0"/>
            <a:r>
              <a:rPr lang="en-US" dirty="0"/>
              <a:t>#</a:t>
            </a:r>
          </a:p>
        </p:txBody>
      </p:sp>
      <p:sp>
        <p:nvSpPr>
          <p:cNvPr id="16" name="Rectangle 15">
            <a:extLst>
              <a:ext uri="{FF2B5EF4-FFF2-40B4-BE49-F238E27FC236}">
                <a16:creationId xmlns:a16="http://schemas.microsoft.com/office/drawing/2014/main" id="{E0729B41-53A1-4BDC-BF75-A9E553C70D89}"/>
              </a:ext>
            </a:extLst>
          </p:cNvPr>
          <p:cNvSpPr/>
          <p:nvPr userDrawn="1"/>
        </p:nvSpPr>
        <p:spPr>
          <a:xfrm>
            <a:off x="0" y="1394370"/>
            <a:ext cx="7056121" cy="406926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22960" y="1934210"/>
            <a:ext cx="5273040" cy="1694180"/>
          </a:xfrm>
        </p:spPr>
        <p:txBody>
          <a:bodyPr lIns="0" anchor="t">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17935321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9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16640" y="1"/>
            <a:ext cx="12208639" cy="490728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22959" y="2691447"/>
            <a:ext cx="6272321" cy="1694180"/>
          </a:xfrm>
        </p:spPr>
        <p:txBody>
          <a:bodyPr lIns="0" anchor="b">
            <a:noAutofit/>
          </a:bodyPr>
          <a:lstStyle>
            <a:lvl1pPr algn="l">
              <a:defRPr sz="6600" b="1">
                <a:solidFill>
                  <a:schemeClr val="bg1"/>
                </a:solidFill>
                <a:latin typeface="+mj-lt"/>
              </a:defRPr>
            </a:lvl1pPr>
          </a:lstStyle>
          <a:p>
            <a:r>
              <a:rPr lang="en-US" dirty="0"/>
              <a:t>Section Header</a:t>
            </a:r>
          </a:p>
        </p:txBody>
      </p:sp>
      <p:sp>
        <p:nvSpPr>
          <p:cNvPr id="19" name="Text Placeholder 3">
            <a:extLst>
              <a:ext uri="{FF2B5EF4-FFF2-40B4-BE49-F238E27FC236}">
                <a16:creationId xmlns:a16="http://schemas.microsoft.com/office/drawing/2014/main" id="{7A110188-91CF-42CE-9B0F-643DB15F9D8E}"/>
              </a:ext>
            </a:extLst>
          </p:cNvPr>
          <p:cNvSpPr>
            <a:spLocks noGrp="1"/>
          </p:cNvSpPr>
          <p:nvPr>
            <p:ph type="body" sz="quarter" idx="10" hasCustomPrompt="1"/>
          </p:nvPr>
        </p:nvSpPr>
        <p:spPr>
          <a:xfrm>
            <a:off x="7591826" y="2613057"/>
            <a:ext cx="2489200" cy="3124198"/>
          </a:xfrm>
        </p:spPr>
        <p:txBody>
          <a:bodyPr bIns="0" anchor="b">
            <a:noAutofit/>
          </a:bodyPr>
          <a:lstStyle>
            <a:lvl1pPr marL="0" indent="0" algn="l">
              <a:buNone/>
              <a:defRPr sz="25000">
                <a:solidFill>
                  <a:srgbClr val="3B7579"/>
                </a:solidFill>
                <a:latin typeface="+mj-lt"/>
                <a:cs typeface="Arial" panose="020B0604020202020204" pitchFamily="34" charset="0"/>
              </a:defRPr>
            </a:lvl1pPr>
          </a:lstStyle>
          <a:p>
            <a:pPr lvl="0"/>
            <a:r>
              <a:rPr lang="en-US" dirty="0"/>
              <a:t>#</a:t>
            </a:r>
          </a:p>
        </p:txBody>
      </p:sp>
    </p:spTree>
    <p:extLst>
      <p:ext uri="{BB962C8B-B14F-4D97-AF65-F5344CB8AC3E}">
        <p14:creationId xmlns:p14="http://schemas.microsoft.com/office/powerpoint/2010/main" val="376305242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349791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6134100" y="0"/>
            <a:ext cx="6057900" cy="6857995"/>
          </a:xfrm>
          <a:prstGeom prst="rect">
            <a:avLst/>
          </a:prstGeom>
          <a:solidFill>
            <a:schemeClr val="accent2">
              <a:alpha val="99000"/>
            </a:schemeClr>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mn-lt"/>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latin typeface="+mj-lt"/>
              </a:defRPr>
            </a:lvl1pPr>
          </a:lstStyle>
          <a:p>
            <a:r>
              <a:rPr lang="en-US"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829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6687422" y="1038724"/>
            <a:ext cx="804759" cy="804759"/>
          </a:xfrm>
          <a:prstGeom prst="ellipse">
            <a:avLst/>
          </a:prstGeom>
          <a:solidFill>
            <a:schemeClr val="bg1"/>
          </a:solidFill>
          <a:ln w="38100">
            <a:solidFill>
              <a:schemeClr val="bg1"/>
            </a:solidFill>
          </a:ln>
        </p:spPr>
        <p:txBody>
          <a:bodyPr>
            <a:normAutofit/>
          </a:bodyPr>
          <a:lstStyle>
            <a:lvl1pPr>
              <a:defRPr sz="800">
                <a:latin typeface="+mn-lt"/>
              </a:defRPr>
            </a:lvl1pPr>
          </a:lstStyle>
          <a:p>
            <a:r>
              <a:rPr lang="en-US" noProof="0"/>
              <a:t>Click icon to add picture</a:t>
            </a:r>
            <a:endParaRPr lang="en-US" noProof="0" dirty="0"/>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6687422" y="2330235"/>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a:t>Click icon to add picture</a:t>
            </a:r>
            <a:endParaRPr lang="en-US" noProof="0" dirty="0"/>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6687422" y="3621746"/>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a:t>Click icon to add picture</a:t>
            </a:r>
            <a:endParaRPr lang="en-US" noProof="0" dirty="0"/>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6687422" y="4913257"/>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atin typeface="+mn-lt"/>
              </a:defRPr>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atin typeface="+mn-lt"/>
              </a:defRPr>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atin typeface="+mn-lt"/>
              </a:defRPr>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atin typeface="+mn-lt"/>
              </a:defRPr>
            </a:lvl1pPr>
          </a:lstStyle>
          <a:p>
            <a:pPr lv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278528"/>
            <a:ext cx="4008438" cy="2560899"/>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noProof="0"/>
              <a:t>Click to edit Master text styles</a:t>
            </a:r>
          </a:p>
        </p:txBody>
      </p:sp>
    </p:spTree>
    <p:extLst>
      <p:ext uri="{BB962C8B-B14F-4D97-AF65-F5344CB8AC3E}">
        <p14:creationId xmlns:p14="http://schemas.microsoft.com/office/powerpoint/2010/main" val="383684983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64" userDrawn="1">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_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0" y="0"/>
            <a:ext cx="6057900" cy="6857995"/>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latin typeface="+mj-lt"/>
              </a:defRPr>
            </a:lvl1pPr>
          </a:lstStyle>
          <a:p>
            <a:r>
              <a:rPr lang="en-US"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829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278528"/>
            <a:ext cx="4008438" cy="2560899"/>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noProof="0"/>
              <a:t>Click to edit Master text styles</a:t>
            </a:r>
          </a:p>
        </p:txBody>
      </p:sp>
      <p:sp>
        <p:nvSpPr>
          <p:cNvPr id="15" name="Picture Placeholder 5">
            <a:extLst>
              <a:ext uri="{FF2B5EF4-FFF2-40B4-BE49-F238E27FC236}">
                <a16:creationId xmlns:a16="http://schemas.microsoft.com/office/drawing/2014/main" id="{EADDC907-00BA-437D-8631-DCDAA19616AC}"/>
              </a:ext>
            </a:extLst>
          </p:cNvPr>
          <p:cNvSpPr>
            <a:spLocks noGrp="1"/>
          </p:cNvSpPr>
          <p:nvPr>
            <p:ph type="pic" sz="quarter" idx="13"/>
          </p:nvPr>
        </p:nvSpPr>
        <p:spPr>
          <a:xfrm>
            <a:off x="6790155" y="1042384"/>
            <a:ext cx="804759" cy="804759"/>
          </a:xfrm>
          <a:prstGeom prst="ellipse">
            <a:avLst/>
          </a:prstGeom>
          <a:solidFill>
            <a:schemeClr val="bg1"/>
          </a:solidFill>
          <a:ln w="19050">
            <a:solidFill>
              <a:srgbClr val="1F1F26"/>
            </a:solidFill>
          </a:ln>
        </p:spPr>
        <p:txBody>
          <a:bodyPr>
            <a:normAutofit/>
          </a:bodyPr>
          <a:lstStyle>
            <a:lvl1pPr>
              <a:defRPr sz="800"/>
            </a:lvl1pPr>
          </a:lstStyle>
          <a:p>
            <a:r>
              <a:rPr lang="en-US" noProof="0"/>
              <a:t>Click icon to add picture</a:t>
            </a:r>
            <a:endParaRPr lang="en-US" noProof="0" dirty="0"/>
          </a:p>
        </p:txBody>
      </p:sp>
      <p:sp>
        <p:nvSpPr>
          <p:cNvPr id="21" name="Picture Placeholder 5">
            <a:extLst>
              <a:ext uri="{FF2B5EF4-FFF2-40B4-BE49-F238E27FC236}">
                <a16:creationId xmlns:a16="http://schemas.microsoft.com/office/drawing/2014/main" id="{44A0EDB5-B80A-4225-9741-99690ADBCE8D}"/>
              </a:ext>
            </a:extLst>
          </p:cNvPr>
          <p:cNvSpPr>
            <a:spLocks noGrp="1"/>
          </p:cNvSpPr>
          <p:nvPr>
            <p:ph type="pic" sz="quarter" idx="14"/>
          </p:nvPr>
        </p:nvSpPr>
        <p:spPr>
          <a:xfrm>
            <a:off x="6790155" y="2331743"/>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2" name="Picture Placeholder 5">
            <a:extLst>
              <a:ext uri="{FF2B5EF4-FFF2-40B4-BE49-F238E27FC236}">
                <a16:creationId xmlns:a16="http://schemas.microsoft.com/office/drawing/2014/main" id="{E5C18081-A6EE-421D-96AC-0A7FA46F744A}"/>
              </a:ext>
            </a:extLst>
          </p:cNvPr>
          <p:cNvSpPr>
            <a:spLocks noGrp="1"/>
          </p:cNvSpPr>
          <p:nvPr>
            <p:ph type="pic" sz="quarter" idx="15"/>
          </p:nvPr>
        </p:nvSpPr>
        <p:spPr>
          <a:xfrm>
            <a:off x="6790155" y="3621102"/>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3" name="Picture Placeholder 5">
            <a:extLst>
              <a:ext uri="{FF2B5EF4-FFF2-40B4-BE49-F238E27FC236}">
                <a16:creationId xmlns:a16="http://schemas.microsoft.com/office/drawing/2014/main" id="{1D21CB0A-3210-4B51-85A0-5111AEBA214F}"/>
              </a:ext>
            </a:extLst>
          </p:cNvPr>
          <p:cNvSpPr>
            <a:spLocks noGrp="1"/>
          </p:cNvSpPr>
          <p:nvPr>
            <p:ph type="pic" sz="quarter" idx="16"/>
          </p:nvPr>
        </p:nvSpPr>
        <p:spPr>
          <a:xfrm>
            <a:off x="6790155" y="4910461"/>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Tree>
    <p:extLst>
      <p:ext uri="{BB962C8B-B14F-4D97-AF65-F5344CB8AC3E}">
        <p14:creationId xmlns:p14="http://schemas.microsoft.com/office/powerpoint/2010/main" val="4144426491"/>
      </p:ext>
    </p:extLst>
  </p:cSld>
  <p:clrMapOvr>
    <a:masterClrMapping/>
  </p:clrMapOvr>
  <p:extLst>
    <p:ext uri="{DCECCB84-F9BA-43D5-87BE-67443E8EF086}">
      <p15:sldGuideLst xmlns:p15="http://schemas.microsoft.com/office/powerpoint/2012/main">
        <p15:guide id="1" orient="horz" pos="2160">
          <p15:clr>
            <a:srgbClr val="FBAE40"/>
          </p15:clr>
        </p15:guide>
        <p15:guide id="2" pos="5382" userDrawn="1">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4_Image and Conten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3834DECF-152F-4E39-AD49-1ADCE9F759DB}"/>
              </a:ext>
            </a:extLst>
          </p:cNvPr>
          <p:cNvSpPr>
            <a:spLocks noGrp="1"/>
          </p:cNvSpPr>
          <p:nvPr>
            <p:ph type="pic" sz="quarter" idx="21"/>
          </p:nvPr>
        </p:nvSpPr>
        <p:spPr>
          <a:xfrm>
            <a:off x="841375" y="3097232"/>
            <a:ext cx="4008120" cy="2742196"/>
          </a:xfrm>
        </p:spPr>
        <p:txBody>
          <a:bodyPr>
            <a:normAutofit/>
          </a:bodyPr>
          <a:lstStyle>
            <a:lvl1pPr>
              <a:defRPr sz="1200"/>
            </a:lvl1pPr>
          </a:lstStyle>
          <a:p>
            <a:r>
              <a:rPr lang="en-US" noProof="0"/>
              <a:t>Click icon to add picture</a:t>
            </a:r>
            <a:endParaRPr lang="en-US" noProof="0" dirty="0"/>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normAutofit/>
          </a:bodyPr>
          <a:lstStyle>
            <a:lvl1pPr>
              <a:defRPr sz="4000" b="1">
                <a:latin typeface="+mj-lt"/>
              </a:defRPr>
            </a:lvl1pPr>
          </a:lstStyle>
          <a:p>
            <a:r>
              <a:rPr lang="en-US" noProof="0"/>
              <a:t>Click to Add </a:t>
            </a:r>
            <a:br>
              <a:rPr lang="en-US" noProof="0"/>
            </a:br>
            <a:r>
              <a:rPr lang="en-US" noProof="0"/>
              <a:t>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375081"/>
          </a:xfrm>
        </p:spPr>
        <p:txBody>
          <a:bodyPr lIns="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829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5" name="Picture Placeholder 5">
            <a:extLst>
              <a:ext uri="{FF2B5EF4-FFF2-40B4-BE49-F238E27FC236}">
                <a16:creationId xmlns:a16="http://schemas.microsoft.com/office/drawing/2014/main" id="{EADDC907-00BA-437D-8631-DCDAA19616AC}"/>
              </a:ext>
            </a:extLst>
          </p:cNvPr>
          <p:cNvSpPr>
            <a:spLocks noGrp="1"/>
          </p:cNvSpPr>
          <p:nvPr>
            <p:ph type="pic" sz="quarter" idx="13"/>
          </p:nvPr>
        </p:nvSpPr>
        <p:spPr>
          <a:xfrm>
            <a:off x="6790155" y="1042384"/>
            <a:ext cx="804759" cy="804759"/>
          </a:xfrm>
          <a:prstGeom prst="ellipse">
            <a:avLst/>
          </a:prstGeom>
          <a:solidFill>
            <a:schemeClr val="accent1"/>
          </a:solidFill>
          <a:ln w="19050">
            <a:noFill/>
          </a:ln>
        </p:spPr>
        <p:txBody>
          <a:bodyPr>
            <a:normAutofit/>
          </a:bodyPr>
          <a:lstStyle>
            <a:lvl1pPr>
              <a:defRPr sz="800"/>
            </a:lvl1pPr>
          </a:lstStyle>
          <a:p>
            <a:r>
              <a:rPr lang="en-US" noProof="0"/>
              <a:t>Click icon to add picture</a:t>
            </a:r>
            <a:endParaRPr lang="en-US" noProof="0" dirty="0"/>
          </a:p>
        </p:txBody>
      </p:sp>
      <p:sp>
        <p:nvSpPr>
          <p:cNvPr id="21" name="Picture Placeholder 5">
            <a:extLst>
              <a:ext uri="{FF2B5EF4-FFF2-40B4-BE49-F238E27FC236}">
                <a16:creationId xmlns:a16="http://schemas.microsoft.com/office/drawing/2014/main" id="{44A0EDB5-B80A-4225-9741-99690ADBCE8D}"/>
              </a:ext>
            </a:extLst>
          </p:cNvPr>
          <p:cNvSpPr>
            <a:spLocks noGrp="1"/>
          </p:cNvSpPr>
          <p:nvPr>
            <p:ph type="pic" sz="quarter" idx="14"/>
          </p:nvPr>
        </p:nvSpPr>
        <p:spPr>
          <a:xfrm>
            <a:off x="6790155" y="2331743"/>
            <a:ext cx="804759" cy="804759"/>
          </a:xfrm>
          <a:prstGeom prst="ellipse">
            <a:avLst/>
          </a:prstGeom>
          <a:solidFill>
            <a:schemeClr val="accent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2" name="Picture Placeholder 5">
            <a:extLst>
              <a:ext uri="{FF2B5EF4-FFF2-40B4-BE49-F238E27FC236}">
                <a16:creationId xmlns:a16="http://schemas.microsoft.com/office/drawing/2014/main" id="{E5C18081-A6EE-421D-96AC-0A7FA46F744A}"/>
              </a:ext>
            </a:extLst>
          </p:cNvPr>
          <p:cNvSpPr>
            <a:spLocks noGrp="1"/>
          </p:cNvSpPr>
          <p:nvPr>
            <p:ph type="pic" sz="quarter" idx="15"/>
          </p:nvPr>
        </p:nvSpPr>
        <p:spPr>
          <a:xfrm>
            <a:off x="6790155" y="3621102"/>
            <a:ext cx="804759" cy="804759"/>
          </a:xfrm>
          <a:prstGeom prst="ellipse">
            <a:avLst/>
          </a:prstGeom>
          <a:solidFill>
            <a:schemeClr val="accent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3" name="Picture Placeholder 5">
            <a:extLst>
              <a:ext uri="{FF2B5EF4-FFF2-40B4-BE49-F238E27FC236}">
                <a16:creationId xmlns:a16="http://schemas.microsoft.com/office/drawing/2014/main" id="{1D21CB0A-3210-4B51-85A0-5111AEBA214F}"/>
              </a:ext>
            </a:extLst>
          </p:cNvPr>
          <p:cNvSpPr>
            <a:spLocks noGrp="1"/>
          </p:cNvSpPr>
          <p:nvPr>
            <p:ph type="pic" sz="quarter" idx="16"/>
          </p:nvPr>
        </p:nvSpPr>
        <p:spPr>
          <a:xfrm>
            <a:off x="6790155" y="4910461"/>
            <a:ext cx="804759" cy="804759"/>
          </a:xfrm>
          <a:prstGeom prst="ellipse">
            <a:avLst/>
          </a:prstGeom>
          <a:solidFill>
            <a:schemeClr val="accent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Tree>
    <p:extLst>
      <p:ext uri="{BB962C8B-B14F-4D97-AF65-F5344CB8AC3E}">
        <p14:creationId xmlns:p14="http://schemas.microsoft.com/office/powerpoint/2010/main" val="2219225103"/>
      </p:ext>
    </p:extLst>
  </p:cSld>
  <p:clrMapOvr>
    <a:masterClrMapping/>
  </p:clrMapOvr>
  <p:extLst>
    <p:ext uri="{DCECCB84-F9BA-43D5-87BE-67443E8EF086}">
      <p15:sldGuideLst xmlns:p15="http://schemas.microsoft.com/office/powerpoint/2012/main">
        <p15:guide id="1" orient="horz" pos="2160">
          <p15:clr>
            <a:srgbClr val="FBAE40"/>
          </p15:clr>
        </p15:guide>
        <p15:guide id="2" pos="3863">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2_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0" y="3721472"/>
            <a:ext cx="12192000" cy="3136523"/>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atin typeface="+mj-lt"/>
              </a:defRPr>
            </a:lvl1pPr>
          </a:lstStyle>
          <a:p>
            <a:r>
              <a:rPr lang="en-US" noProof="0"/>
              <a:t>Click to Add Slide Title Here</a:t>
            </a:r>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1463303" y="2677210"/>
            <a:ext cx="804759" cy="804759"/>
          </a:xfrm>
          <a:prstGeom prst="ellipse">
            <a:avLst/>
          </a:prstGeom>
          <a:solidFill>
            <a:schemeClr val="bg1"/>
          </a:solidFill>
          <a:ln w="19050">
            <a:solidFill>
              <a:srgbClr val="1F1F26"/>
            </a:solidFill>
          </a:ln>
        </p:spPr>
        <p:txBody>
          <a:bodyPr>
            <a:normAutofit/>
          </a:bodyPr>
          <a:lstStyle>
            <a:lvl1pPr>
              <a:defRPr sz="800"/>
            </a:lvl1pPr>
          </a:lstStyle>
          <a:p>
            <a:r>
              <a:rPr lang="en-US" noProof="0"/>
              <a:t>Click icon to add picture</a:t>
            </a:r>
            <a:endParaRPr lang="en-US" noProof="0" dirty="0"/>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4310608" y="2677210"/>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7157913" y="2677210"/>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10005218" y="2677210"/>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3920809"/>
            <a:ext cx="2469806" cy="731694"/>
          </a:xfrm>
        </p:spPr>
        <p:txBody>
          <a:bodyPr anchor="t">
            <a:normAutofit/>
          </a:bodyPr>
          <a:lstStyle>
            <a:lvl1pPr marL="0" indent="0" algn="ctr">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3923752"/>
            <a:ext cx="2469806" cy="731694"/>
          </a:xfrm>
        </p:spPr>
        <p:txBody>
          <a:bodyPr anchor="t">
            <a:normAutofit/>
          </a:bodyPr>
          <a:lstStyle>
            <a:lvl1pPr marL="0" indent="0" algn="ctr">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3920809"/>
            <a:ext cx="2469806" cy="731694"/>
          </a:xfrm>
        </p:spPr>
        <p:txBody>
          <a:bodyPr anchor="t">
            <a:normAutofit/>
          </a:bodyPr>
          <a:lstStyle>
            <a:lvl1pPr marL="0" indent="0" algn="ctr">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3916626"/>
            <a:ext cx="2469806" cy="731694"/>
          </a:xfrm>
        </p:spPr>
        <p:txBody>
          <a:bodyPr anchor="t">
            <a:normAutofit/>
          </a:bodyPr>
          <a:lstStyle>
            <a:lvl1pPr marL="0" indent="0" algn="ctr">
              <a:buNone/>
              <a:defRPr sz="1400"/>
            </a:lvl1pPr>
          </a:lstStyle>
          <a:p>
            <a:pPr lv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1337302"/>
            <a:ext cx="10685257" cy="541483"/>
          </a:xfrm>
        </p:spPr>
        <p:txBody>
          <a:bodyPr lIns="0">
            <a:noAutofit/>
          </a:bodyPr>
          <a:lstStyle>
            <a:lvl1pPr marL="0" indent="0" algn="ctr">
              <a:lnSpc>
                <a:spcPct val="100000"/>
              </a:lnSpc>
              <a:buNone/>
              <a:defRPr sz="1400">
                <a:latin typeface="+mn-lt"/>
                <a:cs typeface="Arial" panose="020B0604020202020204" pitchFamily="34" charset="0"/>
              </a:defRPr>
            </a:lvl1pPr>
          </a:lstStyle>
          <a:p>
            <a:pPr lvl="0"/>
            <a:r>
              <a:rPr lang="en-US" noProof="0"/>
              <a:t>Click to edit Master text styles</a:t>
            </a:r>
          </a:p>
        </p:txBody>
      </p:sp>
    </p:spTree>
    <p:extLst>
      <p:ext uri="{BB962C8B-B14F-4D97-AF65-F5344CB8AC3E}">
        <p14:creationId xmlns:p14="http://schemas.microsoft.com/office/powerpoint/2010/main" val="638410284"/>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5_Image and Content">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1039330"/>
            <a:ext cx="10854914" cy="804759"/>
          </a:xfrm>
        </p:spPr>
        <p:txBody>
          <a:bodyPr lIns="0" anchor="b">
            <a:normAutofit/>
          </a:bodyPr>
          <a:lstStyle>
            <a:lvl1pPr algn="ctr">
              <a:defRPr sz="4000" b="1">
                <a:latin typeface="+mj-lt"/>
              </a:defRPr>
            </a:lvl1pPr>
          </a:lstStyle>
          <a:p>
            <a:r>
              <a:rPr lang="en-US" noProof="0"/>
              <a:t>Click to Add Slide Title Here</a:t>
            </a:r>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1341120" y="3235748"/>
            <a:ext cx="1049126" cy="1049124"/>
          </a:xfrm>
          <a:prstGeom prst="ellipse">
            <a:avLst/>
          </a:prstGeom>
          <a:solidFill>
            <a:schemeClr val="accent1"/>
          </a:solidFill>
          <a:ln w="19050">
            <a:noFill/>
          </a:ln>
        </p:spPr>
        <p:txBody>
          <a:bodyPr>
            <a:normAutofit/>
          </a:bodyPr>
          <a:lstStyle>
            <a:lvl1pPr>
              <a:defRPr sz="800">
                <a:latin typeface="+mn-lt"/>
              </a:defRPr>
            </a:lvl1pPr>
          </a:lstStyle>
          <a:p>
            <a:r>
              <a:rPr lang="en-US" noProof="0"/>
              <a:t>Click icon to add picture</a:t>
            </a:r>
            <a:endParaRPr lang="en-US" noProof="0" dirty="0"/>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4188425" y="3235748"/>
            <a:ext cx="1049126" cy="1049124"/>
          </a:xfrm>
          <a:prstGeom prst="ellipse">
            <a:avLst/>
          </a:prstGeom>
          <a:solidFill>
            <a:schemeClr val="accent1"/>
          </a:solidFill>
          <a:ln w="19050">
            <a:noFill/>
          </a:ln>
        </p:spPr>
        <p:txBody>
          <a:bodyPr vert="horz" lIns="91440" tIns="45720" rIns="91440" bIns="45720" rtlCol="0">
            <a:normAutofit/>
          </a:bodyPr>
          <a:lstStyle>
            <a:lvl1pPr>
              <a:defRPr lang="en-US" sz="800" dirty="0">
                <a:latin typeface="+mn-lt"/>
              </a:defRPr>
            </a:lvl1pPr>
          </a:lstStyle>
          <a:p>
            <a:pPr lvl="0"/>
            <a:r>
              <a:rPr lang="en-US" noProof="0"/>
              <a:t>Click icon to add picture</a:t>
            </a:r>
            <a:endParaRPr lang="en-US" noProof="0" dirty="0"/>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7035730" y="3235748"/>
            <a:ext cx="1049126" cy="1049124"/>
          </a:xfrm>
          <a:prstGeom prst="ellipse">
            <a:avLst/>
          </a:prstGeom>
          <a:solidFill>
            <a:schemeClr val="accent1"/>
          </a:solidFill>
          <a:ln w="19050">
            <a:noFill/>
          </a:ln>
        </p:spPr>
        <p:txBody>
          <a:bodyPr vert="horz" lIns="91440" tIns="45720" rIns="91440" bIns="45720" rtlCol="0">
            <a:normAutofit/>
          </a:bodyPr>
          <a:lstStyle>
            <a:lvl1pPr>
              <a:defRPr lang="en-US" sz="800" dirty="0">
                <a:latin typeface="+mn-lt"/>
              </a:defRPr>
            </a:lvl1pPr>
          </a:lstStyle>
          <a:p>
            <a:pPr lvl="0"/>
            <a:r>
              <a:rPr lang="en-US" noProof="0"/>
              <a:t>Click icon to add picture</a:t>
            </a:r>
            <a:endParaRPr lang="en-US" noProof="0" dirty="0"/>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9883035" y="3235748"/>
            <a:ext cx="1049126" cy="1049124"/>
          </a:xfrm>
          <a:prstGeom prst="ellipse">
            <a:avLst/>
          </a:prstGeom>
          <a:solidFill>
            <a:schemeClr val="accent1"/>
          </a:solidFill>
          <a:ln w="19050">
            <a:noFill/>
          </a:ln>
        </p:spPr>
        <p:txBody>
          <a:bodyPr vert="horz" lIns="91440" tIns="45720" rIns="91440" bIns="45720" rtlCol="0">
            <a:normAutofit/>
          </a:bodyPr>
          <a:lstStyle>
            <a:lvl1pPr>
              <a:defRPr lang="en-US" sz="800" dirty="0">
                <a:latin typeface="+mn-lt"/>
              </a:defRPr>
            </a:lvl1pPr>
          </a:lstStyle>
          <a:p>
            <a:pPr lvl="0"/>
            <a:r>
              <a:rPr lang="en-US"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4601529"/>
            <a:ext cx="2469806" cy="731694"/>
          </a:xfrm>
        </p:spPr>
        <p:txBody>
          <a:bodyPr anchor="t">
            <a:normAutofit/>
          </a:bodyPr>
          <a:lstStyle>
            <a:lvl1pPr marL="0" indent="0" algn="ctr">
              <a:buNone/>
              <a:defRPr sz="1400">
                <a:latin typeface="+mn-lt"/>
              </a:defRPr>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4604472"/>
            <a:ext cx="2469806" cy="731694"/>
          </a:xfrm>
        </p:spPr>
        <p:txBody>
          <a:bodyPr anchor="t">
            <a:normAutofit/>
          </a:bodyPr>
          <a:lstStyle>
            <a:lvl1pPr marL="0" indent="0" algn="ctr">
              <a:buNone/>
              <a:defRPr sz="1400">
                <a:latin typeface="+mn-lt"/>
              </a:defRPr>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4601529"/>
            <a:ext cx="2469806" cy="731694"/>
          </a:xfrm>
        </p:spPr>
        <p:txBody>
          <a:bodyPr anchor="t">
            <a:normAutofit/>
          </a:bodyPr>
          <a:lstStyle>
            <a:lvl1pPr marL="0" indent="0" algn="ctr">
              <a:buNone/>
              <a:defRPr sz="1400">
                <a:latin typeface="+mn-lt"/>
              </a:defRPr>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4597346"/>
            <a:ext cx="2469806" cy="731694"/>
          </a:xfrm>
        </p:spPr>
        <p:txBody>
          <a:bodyPr anchor="t">
            <a:normAutofit/>
          </a:bodyPr>
          <a:lstStyle>
            <a:lvl1pPr marL="0" indent="0" algn="ctr">
              <a:buNone/>
              <a:defRPr sz="1400">
                <a:latin typeface="+mn-lt"/>
              </a:defRPr>
            </a:lvl1pPr>
          </a:lstStyle>
          <a:p>
            <a:pPr lv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2018022"/>
            <a:ext cx="10685257" cy="541483"/>
          </a:xfrm>
        </p:spPr>
        <p:txBody>
          <a:bodyPr lIns="0">
            <a:noAutofit/>
          </a:bodyPr>
          <a:lstStyle>
            <a:lvl1pPr marL="0" indent="0" algn="ctr">
              <a:lnSpc>
                <a:spcPct val="100000"/>
              </a:lnSpc>
              <a:buNone/>
              <a:defRPr sz="1400">
                <a:latin typeface="+mn-lt"/>
                <a:cs typeface="Arial" panose="020B0604020202020204" pitchFamily="34" charset="0"/>
              </a:defRPr>
            </a:lvl1pPr>
          </a:lstStyle>
          <a:p>
            <a:pPr lvl="0"/>
            <a:r>
              <a:rPr lang="en-US" noProof="0"/>
              <a:t>Click to edit Master text styles</a:t>
            </a:r>
          </a:p>
        </p:txBody>
      </p:sp>
    </p:spTree>
    <p:extLst>
      <p:ext uri="{BB962C8B-B14F-4D97-AF65-F5344CB8AC3E}">
        <p14:creationId xmlns:p14="http://schemas.microsoft.com/office/powerpoint/2010/main" val="262005503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_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6134100" y="0"/>
            <a:ext cx="6057900" cy="6857995"/>
          </a:xfrm>
          <a:prstGeom prst="rect">
            <a:avLst/>
          </a:prstGeom>
          <a:solidFill>
            <a:srgbClr val="DFE3E9"/>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mn-lt"/>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2234610"/>
            <a:ext cx="4008437" cy="1395208"/>
          </a:xfrm>
        </p:spPr>
        <p:txBody>
          <a:bodyPr lIns="0" anchor="b"/>
          <a:lstStyle>
            <a:lvl1pPr>
              <a:defRPr b="1">
                <a:latin typeface="+mj-lt"/>
              </a:defRPr>
            </a:lvl1pPr>
          </a:lstStyle>
          <a:p>
            <a:r>
              <a:rPr lang="en-US"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3695479"/>
            <a:ext cx="4008437" cy="602887"/>
          </a:xfrm>
        </p:spPr>
        <p:txBody>
          <a:bodyPr lIns="0" anchor="t">
            <a:normAutofit/>
          </a:bodyPr>
          <a:lstStyle>
            <a:lvl1pPr marL="0" indent="0">
              <a:buNone/>
              <a:defRPr sz="1400" spc="300">
                <a:solidFill>
                  <a:schemeClr val="tx2"/>
                </a:solidFill>
                <a:latin typeface="+mn-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15261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6687422" y="1038724"/>
            <a:ext cx="804759" cy="804759"/>
          </a:xfrm>
          <a:prstGeom prst="ellipse">
            <a:avLst/>
          </a:prstGeom>
          <a:solidFill>
            <a:schemeClr val="bg1"/>
          </a:solidFill>
          <a:ln w="38100">
            <a:solidFill>
              <a:schemeClr val="bg1"/>
            </a:solidFill>
          </a:ln>
        </p:spPr>
        <p:txBody>
          <a:bodyPr>
            <a:normAutofit/>
          </a:bodyPr>
          <a:lstStyle>
            <a:lvl1pPr>
              <a:defRPr sz="800">
                <a:latin typeface="+mn-lt"/>
              </a:defRPr>
            </a:lvl1pPr>
          </a:lstStyle>
          <a:p>
            <a:r>
              <a:rPr lang="en-US" noProof="0"/>
              <a:t>Click icon to add picture</a:t>
            </a:r>
            <a:endParaRPr lang="en-US" noProof="0" dirty="0"/>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6687422" y="2330235"/>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a:t>Click icon to add picture</a:t>
            </a:r>
            <a:endParaRPr lang="en-US" noProof="0" dirty="0"/>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6687422" y="3621746"/>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a:t>Click icon to add picture</a:t>
            </a:r>
            <a:endParaRPr lang="en-US" noProof="0" dirty="0"/>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6687422" y="4913257"/>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atin typeface="+mn-lt"/>
              </a:defRPr>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atin typeface="+mn-lt"/>
              </a:defRPr>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atin typeface="+mn-lt"/>
              </a:defRPr>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atin typeface="+mn-lt"/>
              </a:defRPr>
            </a:lvl1pPr>
          </a:lstStyle>
          <a:p>
            <a:pPr lvl="0"/>
            <a:r>
              <a:rPr lang="en-US" noProof="0"/>
              <a:t>Click to edit Master text styles</a:t>
            </a:r>
          </a:p>
        </p:txBody>
      </p:sp>
    </p:spTree>
    <p:extLst>
      <p:ext uri="{BB962C8B-B14F-4D97-AF65-F5344CB8AC3E}">
        <p14:creationId xmlns:p14="http://schemas.microsoft.com/office/powerpoint/2010/main" val="419466795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7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841682" y="971950"/>
            <a:ext cx="3537030" cy="2036100"/>
          </a:xfrm>
        </p:spPr>
        <p:txBody>
          <a:bodyPr lIns="0"/>
          <a:lstStyle>
            <a:lvl1pPr>
              <a:defRPr>
                <a:solidFill>
                  <a:srgbClr val="5DAAB0"/>
                </a:solidFill>
                <a:latin typeface="+mj-lt"/>
              </a:defRPr>
            </a:lvl1pPr>
          </a:lstStyle>
          <a:p>
            <a:r>
              <a:rPr lang="en-US"/>
              <a:t>Click to edit Master title style</a:t>
            </a:r>
            <a:endParaRPr lang="en-US" dirty="0"/>
          </a:p>
        </p:txBody>
      </p:sp>
      <p:sp>
        <p:nvSpPr>
          <p:cNvPr id="5" name="Picture Placeholder 4">
            <a:extLst>
              <a:ext uri="{FF2B5EF4-FFF2-40B4-BE49-F238E27FC236}">
                <a16:creationId xmlns:a16="http://schemas.microsoft.com/office/drawing/2014/main" id="{0D8C8A61-C19F-4EF6-A991-5B6EFC5F7AFB}"/>
              </a:ext>
            </a:extLst>
          </p:cNvPr>
          <p:cNvSpPr>
            <a:spLocks noGrp="1"/>
          </p:cNvSpPr>
          <p:nvPr>
            <p:ph type="pic" sz="quarter" idx="11"/>
          </p:nvPr>
        </p:nvSpPr>
        <p:spPr>
          <a:xfrm>
            <a:off x="6076930" y="729827"/>
            <a:ext cx="1643384" cy="1643384"/>
          </a:xfrm>
          <a:prstGeom prst="ellipse">
            <a:avLst/>
          </a:prstGeom>
        </p:spPr>
        <p:txBody>
          <a:bodyPr/>
          <a:lstStyle>
            <a:lvl1pPr>
              <a:defRPr>
                <a:latin typeface="+mn-lt"/>
              </a:defRPr>
            </a:lvl1pPr>
          </a:lstStyle>
          <a:p>
            <a:r>
              <a:rPr lang="en-US"/>
              <a:t>Click icon to add picture</a:t>
            </a:r>
            <a:endParaRPr lang="en-US" dirty="0"/>
          </a:p>
        </p:txBody>
      </p:sp>
      <p:sp>
        <p:nvSpPr>
          <p:cNvPr id="6" name="Picture Placeholder 4">
            <a:extLst>
              <a:ext uri="{FF2B5EF4-FFF2-40B4-BE49-F238E27FC236}">
                <a16:creationId xmlns:a16="http://schemas.microsoft.com/office/drawing/2014/main" id="{FB28CC40-CBF3-4E1C-841D-45C7739F95EE}"/>
              </a:ext>
            </a:extLst>
          </p:cNvPr>
          <p:cNvSpPr>
            <a:spLocks noGrp="1"/>
          </p:cNvSpPr>
          <p:nvPr>
            <p:ph type="pic" sz="quarter" idx="12"/>
          </p:nvPr>
        </p:nvSpPr>
        <p:spPr>
          <a:xfrm>
            <a:off x="8970602" y="729827"/>
            <a:ext cx="1643384" cy="1643384"/>
          </a:xfrm>
          <a:prstGeom prst="ellipse">
            <a:avLst/>
          </a:prstGeom>
        </p:spPr>
        <p:txBody>
          <a:bodyPr/>
          <a:lstStyle>
            <a:lvl1pPr>
              <a:defRPr>
                <a:latin typeface="+mn-lt"/>
              </a:defRPr>
            </a:lvl1pPr>
          </a:lstStyle>
          <a:p>
            <a:r>
              <a:rPr lang="en-US"/>
              <a:t>Click icon to add picture</a:t>
            </a:r>
            <a:endParaRPr lang="en-US" dirty="0"/>
          </a:p>
        </p:txBody>
      </p:sp>
      <p:sp>
        <p:nvSpPr>
          <p:cNvPr id="7" name="Picture Placeholder 4">
            <a:extLst>
              <a:ext uri="{FF2B5EF4-FFF2-40B4-BE49-F238E27FC236}">
                <a16:creationId xmlns:a16="http://schemas.microsoft.com/office/drawing/2014/main" id="{12606688-9042-46BE-82EA-2A9034C21250}"/>
              </a:ext>
            </a:extLst>
          </p:cNvPr>
          <p:cNvSpPr>
            <a:spLocks noGrp="1"/>
          </p:cNvSpPr>
          <p:nvPr>
            <p:ph type="pic" sz="quarter" idx="13"/>
          </p:nvPr>
        </p:nvSpPr>
        <p:spPr>
          <a:xfrm>
            <a:off x="6076930" y="3646649"/>
            <a:ext cx="1643384" cy="1643384"/>
          </a:xfrm>
          <a:prstGeom prst="ellipse">
            <a:avLst/>
          </a:prstGeom>
        </p:spPr>
        <p:txBody>
          <a:bodyPr/>
          <a:lstStyle>
            <a:lvl1pPr>
              <a:defRPr>
                <a:latin typeface="+mn-lt"/>
              </a:defRPr>
            </a:lvl1pPr>
          </a:lstStyle>
          <a:p>
            <a:r>
              <a:rPr lang="en-US"/>
              <a:t>Click icon to add picture</a:t>
            </a:r>
            <a:endParaRPr lang="en-US" dirty="0"/>
          </a:p>
        </p:txBody>
      </p:sp>
      <p:sp>
        <p:nvSpPr>
          <p:cNvPr id="8" name="Picture Placeholder 4">
            <a:extLst>
              <a:ext uri="{FF2B5EF4-FFF2-40B4-BE49-F238E27FC236}">
                <a16:creationId xmlns:a16="http://schemas.microsoft.com/office/drawing/2014/main" id="{94A72397-DF36-48ED-9888-0827D143B9BE}"/>
              </a:ext>
            </a:extLst>
          </p:cNvPr>
          <p:cNvSpPr>
            <a:spLocks noGrp="1"/>
          </p:cNvSpPr>
          <p:nvPr>
            <p:ph type="pic" sz="quarter" idx="14"/>
          </p:nvPr>
        </p:nvSpPr>
        <p:spPr>
          <a:xfrm>
            <a:off x="8970602" y="3646649"/>
            <a:ext cx="1643384" cy="1643384"/>
          </a:xfrm>
          <a:prstGeom prst="ellipse">
            <a:avLst/>
          </a:prstGeom>
        </p:spPr>
        <p:txBody>
          <a:bodyPr/>
          <a:lstStyle>
            <a:lvl1pPr>
              <a:defRPr>
                <a:latin typeface="+mn-lt"/>
              </a:defRPr>
            </a:lvl1pPr>
          </a:lstStyle>
          <a:p>
            <a:r>
              <a:rPr lang="en-US"/>
              <a:t>Click icon to add picture</a:t>
            </a: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5642770" y="2823837"/>
            <a:ext cx="2517605" cy="484146"/>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5642770" y="2419511"/>
            <a:ext cx="2517605" cy="382749"/>
          </a:xfrm>
        </p:spPr>
        <p:txBody>
          <a:bodyPr lIns="0" anchor="b">
            <a:noAutofit/>
          </a:bodyPr>
          <a:lstStyle>
            <a:lvl1pPr marL="0" indent="0" algn="ctr">
              <a:buNone/>
              <a:defRPr sz="1600" b="1">
                <a:latin typeface="+mn-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8544956" y="2823837"/>
            <a:ext cx="2517605" cy="484146"/>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8544956" y="2419511"/>
            <a:ext cx="2517605" cy="382749"/>
          </a:xfrm>
        </p:spPr>
        <p:txBody>
          <a:bodyPr lIns="0" anchor="b">
            <a:noAutofit/>
          </a:bodyPr>
          <a:lstStyle>
            <a:lvl1pPr marL="0" indent="0" algn="ctr">
              <a:buNone/>
              <a:defRPr sz="1600" b="1">
                <a:latin typeface="+mn-lt"/>
                <a:cs typeface="Arial" panose="020B0604020202020204" pitchFamily="34" charset="0"/>
              </a:defRPr>
            </a:lvl1pPr>
          </a:lstStyle>
          <a:p>
            <a:pPr lvl="0"/>
            <a:r>
              <a:rPr lang="en-US" dirty="0"/>
              <a:t>ADD NAME HERE</a:t>
            </a:r>
          </a:p>
        </p:txBody>
      </p:sp>
      <p:sp>
        <p:nvSpPr>
          <p:cNvPr id="17" name="Text Placeholder 6">
            <a:extLst>
              <a:ext uri="{FF2B5EF4-FFF2-40B4-BE49-F238E27FC236}">
                <a16:creationId xmlns:a16="http://schemas.microsoft.com/office/drawing/2014/main" id="{5A499762-AEDB-43BC-89CC-CC0602BEAF73}"/>
              </a:ext>
            </a:extLst>
          </p:cNvPr>
          <p:cNvSpPr>
            <a:spLocks noGrp="1"/>
          </p:cNvSpPr>
          <p:nvPr>
            <p:ph type="body" sz="quarter" idx="23"/>
          </p:nvPr>
        </p:nvSpPr>
        <p:spPr>
          <a:xfrm>
            <a:off x="5642770" y="5740657"/>
            <a:ext cx="2517605" cy="484146"/>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8" name="Text Placeholder 6">
            <a:extLst>
              <a:ext uri="{FF2B5EF4-FFF2-40B4-BE49-F238E27FC236}">
                <a16:creationId xmlns:a16="http://schemas.microsoft.com/office/drawing/2014/main" id="{880EDD7E-326D-47DC-B58D-88ECE1D00F94}"/>
              </a:ext>
            </a:extLst>
          </p:cNvPr>
          <p:cNvSpPr>
            <a:spLocks noGrp="1"/>
          </p:cNvSpPr>
          <p:nvPr>
            <p:ph type="body" sz="quarter" idx="24" hasCustomPrompt="1"/>
          </p:nvPr>
        </p:nvSpPr>
        <p:spPr>
          <a:xfrm>
            <a:off x="5642770" y="5336331"/>
            <a:ext cx="2517605" cy="382749"/>
          </a:xfrm>
        </p:spPr>
        <p:txBody>
          <a:bodyPr lIns="0" anchor="b">
            <a:noAutofit/>
          </a:bodyPr>
          <a:lstStyle>
            <a:lvl1pPr marL="0" indent="0" algn="ctr">
              <a:buNone/>
              <a:defRPr sz="1600" b="1">
                <a:latin typeface="+mn-lt"/>
                <a:cs typeface="Arial" panose="020B0604020202020204" pitchFamily="34" charset="0"/>
              </a:defRPr>
            </a:lvl1pPr>
          </a:lstStyle>
          <a:p>
            <a:pPr lvl="0"/>
            <a:r>
              <a:rPr lang="en-US" dirty="0"/>
              <a:t>ADD NAME HERE</a:t>
            </a:r>
          </a:p>
        </p:txBody>
      </p:sp>
      <p:sp>
        <p:nvSpPr>
          <p:cNvPr id="19" name="Text Placeholder 6">
            <a:extLst>
              <a:ext uri="{FF2B5EF4-FFF2-40B4-BE49-F238E27FC236}">
                <a16:creationId xmlns:a16="http://schemas.microsoft.com/office/drawing/2014/main" id="{DB92C933-F978-486C-A305-0BAC73E0F152}"/>
              </a:ext>
            </a:extLst>
          </p:cNvPr>
          <p:cNvSpPr>
            <a:spLocks noGrp="1"/>
          </p:cNvSpPr>
          <p:nvPr>
            <p:ph type="body" sz="quarter" idx="25"/>
          </p:nvPr>
        </p:nvSpPr>
        <p:spPr>
          <a:xfrm>
            <a:off x="8544956" y="5740657"/>
            <a:ext cx="2517605" cy="484146"/>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20" name="Text Placeholder 6">
            <a:extLst>
              <a:ext uri="{FF2B5EF4-FFF2-40B4-BE49-F238E27FC236}">
                <a16:creationId xmlns:a16="http://schemas.microsoft.com/office/drawing/2014/main" id="{B18BFAE0-942E-42DB-BD07-596D50E07E37}"/>
              </a:ext>
            </a:extLst>
          </p:cNvPr>
          <p:cNvSpPr>
            <a:spLocks noGrp="1"/>
          </p:cNvSpPr>
          <p:nvPr>
            <p:ph type="body" sz="quarter" idx="26" hasCustomPrompt="1"/>
          </p:nvPr>
        </p:nvSpPr>
        <p:spPr>
          <a:xfrm>
            <a:off x="8544956" y="5336331"/>
            <a:ext cx="2517605" cy="382749"/>
          </a:xfrm>
        </p:spPr>
        <p:txBody>
          <a:bodyPr lIns="0" anchor="b">
            <a:noAutofit/>
          </a:bodyPr>
          <a:lstStyle>
            <a:lvl1pPr marL="0" indent="0" algn="ctr">
              <a:buNone/>
              <a:defRPr sz="1600" b="1">
                <a:latin typeface="+mn-lt"/>
                <a:cs typeface="Arial" panose="020B0604020202020204" pitchFamily="34" charset="0"/>
              </a:defRPr>
            </a:lvl1pPr>
          </a:lstStyle>
          <a:p>
            <a:pPr lvl="0"/>
            <a:r>
              <a:rPr lang="en-US" dirty="0"/>
              <a:t>ADD NAME HERE</a:t>
            </a:r>
          </a:p>
        </p:txBody>
      </p:sp>
      <p:sp>
        <p:nvSpPr>
          <p:cNvPr id="16" name="Shape 62">
            <a:extLst>
              <a:ext uri="{FF2B5EF4-FFF2-40B4-BE49-F238E27FC236}">
                <a16:creationId xmlns:a16="http://schemas.microsoft.com/office/drawing/2014/main" id="{E2A7A773-8673-42D6-B565-4013CBE76BBD}"/>
              </a:ext>
            </a:extLst>
          </p:cNvPr>
          <p:cNvSpPr/>
          <p:nvPr userDrawn="1"/>
        </p:nvSpPr>
        <p:spPr>
          <a:xfrm rot="16200000" flipV="1">
            <a:off x="965155" y="-184909"/>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6877645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28_Custom Layout">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E8D18BE-27C3-4048-91A7-DD0F0F8D0861}"/>
              </a:ext>
            </a:extLst>
          </p:cNvPr>
          <p:cNvSpPr/>
          <p:nvPr userDrawn="1"/>
        </p:nvSpPr>
        <p:spPr>
          <a:xfrm>
            <a:off x="4190264" y="2280735"/>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n-lt"/>
            </a:endParaRPr>
          </a:p>
        </p:txBody>
      </p:sp>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2106887" y="616350"/>
            <a:ext cx="7978227" cy="1062602"/>
          </a:xfrm>
        </p:spPr>
        <p:txBody>
          <a:bodyPr lIns="0"/>
          <a:lstStyle>
            <a:lvl1pPr algn="ctr">
              <a:defRPr>
                <a:solidFill>
                  <a:schemeClr val="tx2"/>
                </a:solidFill>
                <a:latin typeface="+mj-lt"/>
              </a:defRPr>
            </a:lvl1pPr>
          </a:lstStyle>
          <a:p>
            <a:r>
              <a:rPr lang="en-US"/>
              <a:t>Click to edit Master title style</a:t>
            </a:r>
            <a:endParaRPr lang="en-US" dirty="0"/>
          </a:p>
        </p:txBody>
      </p:sp>
      <p:sp>
        <p:nvSpPr>
          <p:cNvPr id="5" name="Picture Placeholder 4">
            <a:extLst>
              <a:ext uri="{FF2B5EF4-FFF2-40B4-BE49-F238E27FC236}">
                <a16:creationId xmlns:a16="http://schemas.microsoft.com/office/drawing/2014/main" id="{0D8C8A61-C19F-4EF6-A991-5B6EFC5F7AFB}"/>
              </a:ext>
            </a:extLst>
          </p:cNvPr>
          <p:cNvSpPr>
            <a:spLocks noGrp="1"/>
          </p:cNvSpPr>
          <p:nvPr>
            <p:ph type="pic" sz="quarter" idx="11"/>
          </p:nvPr>
        </p:nvSpPr>
        <p:spPr>
          <a:xfrm>
            <a:off x="4306007" y="2385012"/>
            <a:ext cx="1643384" cy="1643384"/>
          </a:xfrm>
          <a:prstGeom prst="ellipse">
            <a:avLst/>
          </a:prstGeom>
        </p:spPr>
        <p:txBody>
          <a:bodyPr>
            <a:normAutofit/>
          </a:bodyPr>
          <a:lstStyle>
            <a:lvl1pPr algn="ctr">
              <a:defRPr sz="1600">
                <a:latin typeface="+mn-lt"/>
              </a:defRPr>
            </a:lvl1pPr>
          </a:lstStyle>
          <a:p>
            <a:r>
              <a:rPr lang="en-US"/>
              <a:t>Click icon to add picture</a:t>
            </a:r>
            <a:endParaRPr lang="en-US" dirty="0"/>
          </a:p>
        </p:txBody>
      </p:sp>
      <p:sp>
        <p:nvSpPr>
          <p:cNvPr id="6" name="Picture Placeholder 4">
            <a:extLst>
              <a:ext uri="{FF2B5EF4-FFF2-40B4-BE49-F238E27FC236}">
                <a16:creationId xmlns:a16="http://schemas.microsoft.com/office/drawing/2014/main" id="{FB28CC40-CBF3-4E1C-841D-45C7739F95EE}"/>
              </a:ext>
            </a:extLst>
          </p:cNvPr>
          <p:cNvSpPr>
            <a:spLocks noGrp="1"/>
          </p:cNvSpPr>
          <p:nvPr>
            <p:ph type="pic" sz="quarter" idx="12"/>
          </p:nvPr>
        </p:nvSpPr>
        <p:spPr>
          <a:xfrm>
            <a:off x="6273705" y="2385012"/>
            <a:ext cx="1643384" cy="1643384"/>
          </a:xfrm>
          <a:prstGeom prst="ellipse">
            <a:avLst/>
          </a:prstGeom>
        </p:spPr>
        <p:txBody>
          <a:bodyPr>
            <a:normAutofit/>
          </a:bodyPr>
          <a:lstStyle>
            <a:lvl1pPr algn="ctr">
              <a:defRPr sz="1600">
                <a:latin typeface="+mn-lt"/>
              </a:defRPr>
            </a:lvl1pPr>
          </a:lstStyle>
          <a:p>
            <a:r>
              <a:rPr lang="en-US"/>
              <a:t>Click icon to add picture</a:t>
            </a:r>
            <a:endParaRPr lang="en-US" dirty="0"/>
          </a:p>
        </p:txBody>
      </p:sp>
      <p:sp>
        <p:nvSpPr>
          <p:cNvPr id="7" name="Picture Placeholder 4">
            <a:extLst>
              <a:ext uri="{FF2B5EF4-FFF2-40B4-BE49-F238E27FC236}">
                <a16:creationId xmlns:a16="http://schemas.microsoft.com/office/drawing/2014/main" id="{12606688-9042-46BE-82EA-2A9034C21250}"/>
              </a:ext>
            </a:extLst>
          </p:cNvPr>
          <p:cNvSpPr>
            <a:spLocks noGrp="1"/>
          </p:cNvSpPr>
          <p:nvPr>
            <p:ph type="pic" sz="quarter" idx="13"/>
          </p:nvPr>
        </p:nvSpPr>
        <p:spPr>
          <a:xfrm>
            <a:off x="4306007" y="4352707"/>
            <a:ext cx="1643384" cy="1643384"/>
          </a:xfrm>
          <a:prstGeom prst="ellipse">
            <a:avLst/>
          </a:prstGeom>
        </p:spPr>
        <p:txBody>
          <a:bodyPr>
            <a:normAutofit/>
          </a:bodyPr>
          <a:lstStyle>
            <a:lvl1pPr algn="ctr">
              <a:defRPr sz="1600">
                <a:latin typeface="+mn-lt"/>
              </a:defRPr>
            </a:lvl1pPr>
          </a:lstStyle>
          <a:p>
            <a:r>
              <a:rPr lang="en-US"/>
              <a:t>Click icon to add picture</a:t>
            </a:r>
            <a:endParaRPr lang="en-US" dirty="0"/>
          </a:p>
        </p:txBody>
      </p:sp>
      <p:sp>
        <p:nvSpPr>
          <p:cNvPr id="8" name="Picture Placeholder 4">
            <a:extLst>
              <a:ext uri="{FF2B5EF4-FFF2-40B4-BE49-F238E27FC236}">
                <a16:creationId xmlns:a16="http://schemas.microsoft.com/office/drawing/2014/main" id="{94A72397-DF36-48ED-9888-0827D143B9BE}"/>
              </a:ext>
            </a:extLst>
          </p:cNvPr>
          <p:cNvSpPr>
            <a:spLocks noGrp="1"/>
          </p:cNvSpPr>
          <p:nvPr>
            <p:ph type="pic" sz="quarter" idx="14"/>
          </p:nvPr>
        </p:nvSpPr>
        <p:spPr>
          <a:xfrm>
            <a:off x="6273705" y="4352707"/>
            <a:ext cx="1643384" cy="1643384"/>
          </a:xfrm>
          <a:prstGeom prst="ellipse">
            <a:avLst/>
          </a:prstGeom>
        </p:spPr>
        <p:txBody>
          <a:bodyPr>
            <a:normAutofit/>
          </a:bodyPr>
          <a:lstStyle>
            <a:lvl1pPr algn="ctr">
              <a:defRPr sz="1600">
                <a:latin typeface="+mn-lt"/>
              </a:defRPr>
            </a:lvl1pPr>
          </a:lstStyle>
          <a:p>
            <a:r>
              <a:rPr lang="en-US"/>
              <a:t>Click icon to add picture</a:t>
            </a: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1504731" y="3168715"/>
            <a:ext cx="2517605" cy="484146"/>
          </a:xfrm>
        </p:spPr>
        <p:txBody>
          <a:bodyPr lIns="0">
            <a:noAutofit/>
          </a:bodyPr>
          <a:lstStyle>
            <a:lvl1pPr marL="0" indent="0" algn="r">
              <a:buNone/>
              <a:defRPr sz="1400">
                <a:latin typeface="+mn-lt"/>
                <a:cs typeface="Arial" panose="020B0604020202020204" pitchFamily="34" charset="0"/>
              </a:defRPr>
            </a:lvl1pPr>
          </a:lstStyle>
          <a:p>
            <a:pPr lvl="0"/>
            <a:r>
              <a:rPr lang="en-US"/>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1504731" y="2764389"/>
            <a:ext cx="2517605" cy="382749"/>
          </a:xfrm>
        </p:spPr>
        <p:txBody>
          <a:bodyPr lIns="0" anchor="b">
            <a:noAutofit/>
          </a:bodyPr>
          <a:lstStyle>
            <a:lvl1pPr marL="0" indent="0" algn="r">
              <a:buNone/>
              <a:defRPr sz="1600" b="1">
                <a:latin typeface="+mn-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8241403" y="3168715"/>
            <a:ext cx="2517605" cy="484146"/>
          </a:xfrm>
        </p:spPr>
        <p:txBody>
          <a:bodyPr lIns="0">
            <a:noAutofit/>
          </a:bodyPr>
          <a:lstStyle>
            <a:lvl1pPr marL="0" indent="0" algn="l">
              <a:buNone/>
              <a:defRPr sz="1400">
                <a:latin typeface="+mn-lt"/>
                <a:cs typeface="Arial" panose="020B0604020202020204" pitchFamily="34" charset="0"/>
              </a:defRPr>
            </a:lvl1pPr>
          </a:lstStyle>
          <a:p>
            <a:pPr lvl="0"/>
            <a:r>
              <a:rPr lang="en-US"/>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8241403" y="2764389"/>
            <a:ext cx="2517605" cy="382749"/>
          </a:xfrm>
        </p:spPr>
        <p:txBody>
          <a:bodyPr lIns="0" anchor="b">
            <a:noAutofit/>
          </a:bodyPr>
          <a:lstStyle>
            <a:lvl1pPr marL="0" indent="0" algn="l">
              <a:buNone/>
              <a:defRPr sz="1600" b="1">
                <a:latin typeface="+mn-lt"/>
                <a:cs typeface="Arial" panose="020B0604020202020204" pitchFamily="34" charset="0"/>
              </a:defRPr>
            </a:lvl1pPr>
          </a:lstStyle>
          <a:p>
            <a:pPr lvl="0"/>
            <a:r>
              <a:rPr lang="en-US" dirty="0"/>
              <a:t>ADD NAME HERE</a:t>
            </a:r>
          </a:p>
        </p:txBody>
      </p:sp>
      <p:sp>
        <p:nvSpPr>
          <p:cNvPr id="13" name="Text Placeholder 6">
            <a:extLst>
              <a:ext uri="{FF2B5EF4-FFF2-40B4-BE49-F238E27FC236}">
                <a16:creationId xmlns:a16="http://schemas.microsoft.com/office/drawing/2014/main" id="{3B9FAC90-EA8D-4C0E-A0D1-0D252B50A12F}"/>
              </a:ext>
            </a:extLst>
          </p:cNvPr>
          <p:cNvSpPr>
            <a:spLocks noGrp="1"/>
          </p:cNvSpPr>
          <p:nvPr>
            <p:ph type="body" sz="quarter" idx="19"/>
          </p:nvPr>
        </p:nvSpPr>
        <p:spPr>
          <a:xfrm>
            <a:off x="1504731" y="5167572"/>
            <a:ext cx="2517605" cy="484146"/>
          </a:xfrm>
        </p:spPr>
        <p:txBody>
          <a:bodyPr lIns="0">
            <a:noAutofit/>
          </a:bodyPr>
          <a:lstStyle>
            <a:lvl1pPr marL="0" indent="0" algn="r">
              <a:buNone/>
              <a:defRPr sz="1400">
                <a:latin typeface="+mn-lt"/>
                <a:cs typeface="Arial" panose="020B0604020202020204" pitchFamily="34" charset="0"/>
              </a:defRPr>
            </a:lvl1pPr>
          </a:lstStyle>
          <a:p>
            <a:pPr lvl="0"/>
            <a:r>
              <a:rPr lang="en-US"/>
              <a:t>Click to edit Master text styles</a:t>
            </a:r>
          </a:p>
        </p:txBody>
      </p:sp>
      <p:sp>
        <p:nvSpPr>
          <p:cNvPr id="14" name="Text Placeholder 6">
            <a:extLst>
              <a:ext uri="{FF2B5EF4-FFF2-40B4-BE49-F238E27FC236}">
                <a16:creationId xmlns:a16="http://schemas.microsoft.com/office/drawing/2014/main" id="{5556F808-0B84-4923-9C86-83F13CFABBB6}"/>
              </a:ext>
            </a:extLst>
          </p:cNvPr>
          <p:cNvSpPr>
            <a:spLocks noGrp="1"/>
          </p:cNvSpPr>
          <p:nvPr>
            <p:ph type="body" sz="quarter" idx="20" hasCustomPrompt="1"/>
          </p:nvPr>
        </p:nvSpPr>
        <p:spPr>
          <a:xfrm>
            <a:off x="1504731" y="4763246"/>
            <a:ext cx="2517605" cy="382749"/>
          </a:xfrm>
        </p:spPr>
        <p:txBody>
          <a:bodyPr lIns="0" anchor="b">
            <a:noAutofit/>
          </a:bodyPr>
          <a:lstStyle>
            <a:lvl1pPr marL="0" indent="0" algn="r">
              <a:buNone/>
              <a:defRPr sz="1600" b="1">
                <a:latin typeface="+mn-lt"/>
                <a:cs typeface="Arial" panose="020B0604020202020204" pitchFamily="34" charset="0"/>
              </a:defRPr>
            </a:lvl1pPr>
          </a:lstStyle>
          <a:p>
            <a:pPr lvl="0"/>
            <a:r>
              <a:rPr lang="en-US" dirty="0"/>
              <a:t>ADD NAME HERE</a:t>
            </a:r>
          </a:p>
        </p:txBody>
      </p:sp>
      <p:sp>
        <p:nvSpPr>
          <p:cNvPr id="15" name="Text Placeholder 6">
            <a:extLst>
              <a:ext uri="{FF2B5EF4-FFF2-40B4-BE49-F238E27FC236}">
                <a16:creationId xmlns:a16="http://schemas.microsoft.com/office/drawing/2014/main" id="{6D49870F-68D7-4CDC-8F2A-696151FA2B90}"/>
              </a:ext>
            </a:extLst>
          </p:cNvPr>
          <p:cNvSpPr>
            <a:spLocks noGrp="1"/>
          </p:cNvSpPr>
          <p:nvPr>
            <p:ph type="body" sz="quarter" idx="21"/>
          </p:nvPr>
        </p:nvSpPr>
        <p:spPr>
          <a:xfrm>
            <a:off x="8241403" y="5167572"/>
            <a:ext cx="2517605" cy="484146"/>
          </a:xfrm>
        </p:spPr>
        <p:txBody>
          <a:bodyPr lIns="0">
            <a:noAutofit/>
          </a:bodyPr>
          <a:lstStyle>
            <a:lvl1pPr marL="0" indent="0" algn="l">
              <a:buNone/>
              <a:defRPr sz="1400">
                <a:latin typeface="+mn-lt"/>
                <a:cs typeface="Arial" panose="020B0604020202020204" pitchFamily="34" charset="0"/>
              </a:defRPr>
            </a:lvl1pPr>
          </a:lstStyle>
          <a:p>
            <a:pPr lvl="0"/>
            <a:r>
              <a:rPr lang="en-US"/>
              <a:t>Click to edit Master text styles</a:t>
            </a:r>
          </a:p>
        </p:txBody>
      </p:sp>
      <p:sp>
        <p:nvSpPr>
          <p:cNvPr id="16" name="Text Placeholder 6">
            <a:extLst>
              <a:ext uri="{FF2B5EF4-FFF2-40B4-BE49-F238E27FC236}">
                <a16:creationId xmlns:a16="http://schemas.microsoft.com/office/drawing/2014/main" id="{530C251D-6B9A-485B-A02D-AAF34ECA7B5D}"/>
              </a:ext>
            </a:extLst>
          </p:cNvPr>
          <p:cNvSpPr>
            <a:spLocks noGrp="1"/>
          </p:cNvSpPr>
          <p:nvPr>
            <p:ph type="body" sz="quarter" idx="22" hasCustomPrompt="1"/>
          </p:nvPr>
        </p:nvSpPr>
        <p:spPr>
          <a:xfrm>
            <a:off x="8241403" y="4763246"/>
            <a:ext cx="2517605" cy="382749"/>
          </a:xfrm>
        </p:spPr>
        <p:txBody>
          <a:bodyPr lIns="0" anchor="b">
            <a:noAutofit/>
          </a:bodyPr>
          <a:lstStyle>
            <a:lvl1pPr marL="0" indent="0" algn="l">
              <a:buNone/>
              <a:defRPr sz="1600" b="1">
                <a:latin typeface="+mn-lt"/>
                <a:cs typeface="Arial" panose="020B0604020202020204" pitchFamily="34" charset="0"/>
              </a:defRPr>
            </a:lvl1pPr>
          </a:lstStyle>
          <a:p>
            <a:pPr lvl="0"/>
            <a:r>
              <a:rPr lang="en-US" dirty="0"/>
              <a:t>ADD NAME HERE</a:t>
            </a:r>
          </a:p>
        </p:txBody>
      </p:sp>
      <p:sp>
        <p:nvSpPr>
          <p:cNvPr id="17" name="Oval 16">
            <a:extLst>
              <a:ext uri="{FF2B5EF4-FFF2-40B4-BE49-F238E27FC236}">
                <a16:creationId xmlns:a16="http://schemas.microsoft.com/office/drawing/2014/main" id="{EC623159-5A5F-49ED-8FE8-D17FB82C8BB9}"/>
              </a:ext>
            </a:extLst>
          </p:cNvPr>
          <p:cNvSpPr/>
          <p:nvPr userDrawn="1"/>
        </p:nvSpPr>
        <p:spPr>
          <a:xfrm>
            <a:off x="6157960" y="2280735"/>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n-lt"/>
            </a:endParaRPr>
          </a:p>
        </p:txBody>
      </p:sp>
      <p:sp>
        <p:nvSpPr>
          <p:cNvPr id="18" name="Oval 17">
            <a:extLst>
              <a:ext uri="{FF2B5EF4-FFF2-40B4-BE49-F238E27FC236}">
                <a16:creationId xmlns:a16="http://schemas.microsoft.com/office/drawing/2014/main" id="{83F630FE-FEDE-4DCF-98BE-57FA329D971D}"/>
              </a:ext>
            </a:extLst>
          </p:cNvPr>
          <p:cNvSpPr/>
          <p:nvPr userDrawn="1"/>
        </p:nvSpPr>
        <p:spPr>
          <a:xfrm>
            <a:off x="4190264" y="4236857"/>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n-lt"/>
            </a:endParaRPr>
          </a:p>
        </p:txBody>
      </p:sp>
      <p:sp>
        <p:nvSpPr>
          <p:cNvPr id="19" name="Oval 18">
            <a:extLst>
              <a:ext uri="{FF2B5EF4-FFF2-40B4-BE49-F238E27FC236}">
                <a16:creationId xmlns:a16="http://schemas.microsoft.com/office/drawing/2014/main" id="{5CEE0F46-6DA2-40B8-B7F9-015FA8D24163}"/>
              </a:ext>
            </a:extLst>
          </p:cNvPr>
          <p:cNvSpPr/>
          <p:nvPr userDrawn="1"/>
        </p:nvSpPr>
        <p:spPr>
          <a:xfrm>
            <a:off x="6157960" y="4236857"/>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n-lt"/>
            </a:endParaRPr>
          </a:p>
        </p:txBody>
      </p:sp>
    </p:spTree>
    <p:extLst>
      <p:ext uri="{BB962C8B-B14F-4D97-AF65-F5344CB8AC3E}">
        <p14:creationId xmlns:p14="http://schemas.microsoft.com/office/powerpoint/2010/main" val="333117509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6790780" y="839972"/>
            <a:ext cx="4767262" cy="1342045"/>
          </a:xfrm>
        </p:spPr>
        <p:txBody>
          <a:bodyPr lIns="0" anchor="b">
            <a:normAutofit/>
          </a:bodyPr>
          <a:lstStyle>
            <a:lvl1pPr>
              <a:defRPr sz="4000">
                <a:latin typeface="+mj-lt"/>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6790780" y="2635242"/>
            <a:ext cx="4767262" cy="3483263"/>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6790780" y="2247679"/>
            <a:ext cx="4767262" cy="321901"/>
          </a:xfrm>
        </p:spPr>
        <p:txBody>
          <a:bodyPr lIns="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a:extLst>
              <a:ext uri="{FF2B5EF4-FFF2-40B4-BE49-F238E27FC236}">
                <a16:creationId xmlns:a16="http://schemas.microsoft.com/office/drawing/2014/main" id="{D352E4A8-F531-4E6C-BD45-CE540EDB1D48}"/>
              </a:ext>
            </a:extLst>
          </p:cNvPr>
          <p:cNvSpPr>
            <a:spLocks noGrp="1"/>
          </p:cNvSpPr>
          <p:nvPr>
            <p:ph type="chart" sz="quarter" idx="13"/>
          </p:nvPr>
        </p:nvSpPr>
        <p:spPr>
          <a:xfrm>
            <a:off x="838200" y="2247900"/>
            <a:ext cx="5620473" cy="3870325"/>
          </a:xfrm>
        </p:spPr>
        <p:txBody>
          <a:bodyPr/>
          <a:lstStyle/>
          <a:p>
            <a:r>
              <a:rPr lang="en-US" noProof="0"/>
              <a:t>Click icon to add chart</a:t>
            </a:r>
            <a:endParaRPr lang="en-US" noProof="0" dirty="0"/>
          </a:p>
        </p:txBody>
      </p:sp>
    </p:spTree>
    <p:extLst>
      <p:ext uri="{BB962C8B-B14F-4D97-AF65-F5344CB8AC3E}">
        <p14:creationId xmlns:p14="http://schemas.microsoft.com/office/powerpoint/2010/main" val="182078196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atin typeface="+mj-lt"/>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3" name="Chart Placeholder 2">
            <a:extLst>
              <a:ext uri="{FF2B5EF4-FFF2-40B4-BE49-F238E27FC236}">
                <a16:creationId xmlns:a16="http://schemas.microsoft.com/office/drawing/2014/main" id="{D352E4A8-F531-4E6C-BD45-CE540EDB1D48}"/>
              </a:ext>
            </a:extLst>
          </p:cNvPr>
          <p:cNvSpPr>
            <a:spLocks noGrp="1"/>
          </p:cNvSpPr>
          <p:nvPr>
            <p:ph type="chart" sz="quarter" idx="13"/>
          </p:nvPr>
        </p:nvSpPr>
        <p:spPr>
          <a:xfrm>
            <a:off x="838200" y="2392680"/>
            <a:ext cx="10719842" cy="4167505"/>
          </a:xfrm>
        </p:spPr>
        <p:txBody>
          <a:bodyPr/>
          <a:lstStyle/>
          <a:p>
            <a:r>
              <a:rPr lang="en-US" noProof="0"/>
              <a:t>Click icon to add chart</a:t>
            </a:r>
            <a:endParaRPr lang="en-US" noProof="0" dirty="0"/>
          </a:p>
        </p:txBody>
      </p:sp>
    </p:spTree>
    <p:extLst>
      <p:ext uri="{BB962C8B-B14F-4D97-AF65-F5344CB8AC3E}">
        <p14:creationId xmlns:p14="http://schemas.microsoft.com/office/powerpoint/2010/main" val="74456074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2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atin typeface="+mj-lt"/>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3" name="Chart Placeholder 2">
            <a:extLst>
              <a:ext uri="{FF2B5EF4-FFF2-40B4-BE49-F238E27FC236}">
                <a16:creationId xmlns:a16="http://schemas.microsoft.com/office/drawing/2014/main" id="{D352E4A8-F531-4E6C-BD45-CE540EDB1D48}"/>
              </a:ext>
            </a:extLst>
          </p:cNvPr>
          <p:cNvSpPr>
            <a:spLocks noGrp="1"/>
          </p:cNvSpPr>
          <p:nvPr>
            <p:ph type="chart" sz="quarter" idx="13"/>
          </p:nvPr>
        </p:nvSpPr>
        <p:spPr>
          <a:xfrm>
            <a:off x="5815420" y="2392680"/>
            <a:ext cx="5742622" cy="4023995"/>
          </a:xfrm>
        </p:spPr>
        <p:txBody>
          <a:bodyPr/>
          <a:lstStyle/>
          <a:p>
            <a:r>
              <a:rPr lang="en-US" noProof="0"/>
              <a:t>Click icon to add chart</a:t>
            </a:r>
            <a:endParaRPr lang="en-US" noProof="0" dirty="0"/>
          </a:p>
        </p:txBody>
      </p:sp>
      <p:sp>
        <p:nvSpPr>
          <p:cNvPr id="4" name="Picture Placeholder 3">
            <a:extLst>
              <a:ext uri="{FF2B5EF4-FFF2-40B4-BE49-F238E27FC236}">
                <a16:creationId xmlns:a16="http://schemas.microsoft.com/office/drawing/2014/main" id="{C9E9201F-1E54-4CE0-974D-2A45F04F48B9}"/>
              </a:ext>
            </a:extLst>
          </p:cNvPr>
          <p:cNvSpPr>
            <a:spLocks noGrp="1"/>
          </p:cNvSpPr>
          <p:nvPr>
            <p:ph type="pic" sz="quarter" idx="14"/>
          </p:nvPr>
        </p:nvSpPr>
        <p:spPr>
          <a:xfrm>
            <a:off x="838200" y="2392045"/>
            <a:ext cx="4776788" cy="4023995"/>
          </a:xfrm>
        </p:spPr>
        <p:txBody>
          <a:bodyPr/>
          <a:lstStyle/>
          <a:p>
            <a:r>
              <a:rPr lang="en-US" noProof="0"/>
              <a:t>Click icon to add picture</a:t>
            </a:r>
            <a:endParaRPr lang="en-US" noProof="0" dirty="0"/>
          </a:p>
        </p:txBody>
      </p:sp>
    </p:spTree>
    <p:extLst>
      <p:ext uri="{BB962C8B-B14F-4D97-AF65-F5344CB8AC3E}">
        <p14:creationId xmlns:p14="http://schemas.microsoft.com/office/powerpoint/2010/main" val="69851455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4535-13A9-914D-A6BC-97AFF288301C}"/>
              </a:ext>
            </a:extLst>
          </p:cNvPr>
          <p:cNvSpPr>
            <a:spLocks noGrp="1"/>
          </p:cNvSpPr>
          <p:nvPr>
            <p:ph type="title" hasCustomPrompt="1"/>
          </p:nvPr>
        </p:nvSpPr>
        <p:spPr>
          <a:xfrm>
            <a:off x="647700" y="289560"/>
            <a:ext cx="10896600" cy="893218"/>
          </a:xfrm>
        </p:spPr>
        <p:txBody>
          <a:bodyPr anchor="b"/>
          <a:lstStyle>
            <a:lvl1pPr algn="ctr">
              <a:defRPr>
                <a:latin typeface="+mj-lt"/>
              </a:defRPr>
            </a:lvl1pPr>
          </a:lstStyle>
          <a:p>
            <a:r>
              <a:rPr lang="en-US" dirty="0"/>
              <a:t>CLICK TO EDIT MASTER TITLE STYLE</a:t>
            </a:r>
          </a:p>
        </p:txBody>
      </p:sp>
      <p:sp>
        <p:nvSpPr>
          <p:cNvPr id="11" name="Text Placeholder 11">
            <a:extLst>
              <a:ext uri="{FF2B5EF4-FFF2-40B4-BE49-F238E27FC236}">
                <a16:creationId xmlns:a16="http://schemas.microsoft.com/office/drawing/2014/main" id="{43A40995-514F-A74C-B120-F2ADB492062F}"/>
              </a:ext>
            </a:extLst>
          </p:cNvPr>
          <p:cNvSpPr>
            <a:spLocks noGrp="1"/>
          </p:cNvSpPr>
          <p:nvPr>
            <p:ph type="body" sz="quarter" idx="12" hasCustomPrompt="1"/>
          </p:nvPr>
        </p:nvSpPr>
        <p:spPr>
          <a:xfrm>
            <a:off x="647700" y="1097363"/>
            <a:ext cx="10896600" cy="602887"/>
          </a:xfrm>
        </p:spPr>
        <p:txBody>
          <a:bodyPr anchor="ctr">
            <a:normAutofit/>
          </a:bodyPr>
          <a:lstStyle>
            <a:lvl1pPr marL="0" indent="0" algn="ctr">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dirty="0"/>
              <a:t>SUBTITLE HERE</a:t>
            </a:r>
          </a:p>
        </p:txBody>
      </p:sp>
      <p:sp>
        <p:nvSpPr>
          <p:cNvPr id="4" name="Table Placeholder 3">
            <a:extLst>
              <a:ext uri="{FF2B5EF4-FFF2-40B4-BE49-F238E27FC236}">
                <a16:creationId xmlns:a16="http://schemas.microsoft.com/office/drawing/2014/main" id="{EC1740A4-BBA1-4296-9738-ADD3B80B2439}"/>
              </a:ext>
            </a:extLst>
          </p:cNvPr>
          <p:cNvSpPr>
            <a:spLocks noGrp="1"/>
          </p:cNvSpPr>
          <p:nvPr>
            <p:ph type="tbl" sz="quarter" idx="13"/>
          </p:nvPr>
        </p:nvSpPr>
        <p:spPr>
          <a:xfrm>
            <a:off x="647700" y="1806575"/>
            <a:ext cx="10896600" cy="4578350"/>
          </a:xfrm>
        </p:spPr>
        <p:txBody>
          <a:bodyPr/>
          <a:lstStyle/>
          <a:p>
            <a:r>
              <a:rPr lang="en-US"/>
              <a:t>Click icon to add table</a:t>
            </a:r>
            <a:endParaRPr lang="en-US" dirty="0"/>
          </a:p>
        </p:txBody>
      </p:sp>
    </p:spTree>
    <p:extLst>
      <p:ext uri="{BB962C8B-B14F-4D97-AF65-F5344CB8AC3E}">
        <p14:creationId xmlns:p14="http://schemas.microsoft.com/office/powerpoint/2010/main" val="85082984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697232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23659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518160" y="524172"/>
            <a:ext cx="2578099" cy="2508588"/>
          </a:xfrm>
        </p:spPr>
        <p:txBody>
          <a:bodyPr lIns="0" anchor="t">
            <a:normAutofit/>
          </a:bodyPr>
          <a:lstStyle>
            <a:lvl1pPr algn="l">
              <a:defRPr sz="4000">
                <a:latin typeface="+mj-lt"/>
              </a:defRPr>
            </a:lvl1pPr>
          </a:lstStyle>
          <a:p>
            <a:r>
              <a:rPr lang="en-US" noProof="0"/>
              <a:t>Click to Add </a:t>
            </a:r>
            <a:br>
              <a:rPr lang="en-US" noProof="0"/>
            </a:br>
            <a:r>
              <a:rPr lang="en-US" noProof="0"/>
              <a:t>Slide Title Here</a:t>
            </a:r>
          </a:p>
        </p:txBody>
      </p:sp>
      <p:sp>
        <p:nvSpPr>
          <p:cNvPr id="9" name="Shape 62">
            <a:extLst>
              <a:ext uri="{FF2B5EF4-FFF2-40B4-BE49-F238E27FC236}">
                <a16:creationId xmlns:a16="http://schemas.microsoft.com/office/drawing/2014/main" id="{77A2F74A-3B1A-417B-8998-62F0E7EF0E74}"/>
              </a:ext>
            </a:extLst>
          </p:cNvPr>
          <p:cNvSpPr/>
          <p:nvPr userDrawn="1"/>
        </p:nvSpPr>
        <p:spPr>
          <a:xfrm rot="16200000" flipV="1">
            <a:off x="965155" y="-703069"/>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25293779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Picture Placeholder 4">
            <a:extLst>
              <a:ext uri="{FF2B5EF4-FFF2-40B4-BE49-F238E27FC236}">
                <a16:creationId xmlns:a16="http://schemas.microsoft.com/office/drawing/2014/main" id="{AC817481-FC70-46B9-B779-4E5C04778C8E}"/>
              </a:ext>
            </a:extLst>
          </p:cNvPr>
          <p:cNvSpPr>
            <a:spLocks noGrp="1"/>
          </p:cNvSpPr>
          <p:nvPr>
            <p:ph type="pic" sz="quarter" idx="10"/>
          </p:nvPr>
        </p:nvSpPr>
        <p:spPr>
          <a:xfrm>
            <a:off x="212725" y="198755"/>
            <a:ext cx="3856038" cy="4235450"/>
          </a:xfrm>
          <a:solidFill>
            <a:schemeClr val="bg1">
              <a:lumMod val="95000"/>
            </a:schemeClr>
          </a:solidFill>
        </p:spPr>
        <p:txBody>
          <a:bodyPr/>
          <a:lstStyle/>
          <a:p>
            <a:r>
              <a:rPr lang="en-US"/>
              <a:t>Click icon to add picture</a:t>
            </a:r>
            <a:endParaRPr lang="en-US" dirty="0"/>
          </a:p>
        </p:txBody>
      </p:sp>
      <p:sp>
        <p:nvSpPr>
          <p:cNvPr id="4" name="Picture Placeholder 4">
            <a:extLst>
              <a:ext uri="{FF2B5EF4-FFF2-40B4-BE49-F238E27FC236}">
                <a16:creationId xmlns:a16="http://schemas.microsoft.com/office/drawing/2014/main" id="{D653D0B5-B695-4544-91E9-B8223EA713FF}"/>
              </a:ext>
            </a:extLst>
          </p:cNvPr>
          <p:cNvSpPr>
            <a:spLocks noGrp="1"/>
          </p:cNvSpPr>
          <p:nvPr>
            <p:ph type="pic" sz="quarter" idx="11"/>
          </p:nvPr>
        </p:nvSpPr>
        <p:spPr>
          <a:xfrm>
            <a:off x="4312285" y="198755"/>
            <a:ext cx="7651115" cy="4235450"/>
          </a:xfrm>
          <a:solidFill>
            <a:schemeClr val="bg1">
              <a:lumMod val="95000"/>
            </a:schemeClr>
          </a:solidFill>
        </p:spPr>
        <p:txBody>
          <a:bodyPr/>
          <a:lstStyle/>
          <a:p>
            <a:r>
              <a:rPr lang="en-US"/>
              <a:t>Click icon to add picture</a:t>
            </a:r>
            <a:endParaRPr lang="en-US" dirty="0"/>
          </a:p>
        </p:txBody>
      </p:sp>
      <p:sp>
        <p:nvSpPr>
          <p:cNvPr id="5" name="Picture Placeholder 4">
            <a:extLst>
              <a:ext uri="{FF2B5EF4-FFF2-40B4-BE49-F238E27FC236}">
                <a16:creationId xmlns:a16="http://schemas.microsoft.com/office/drawing/2014/main" id="{00DB6AEA-811C-4554-97AF-7D4F2639BDC7}"/>
              </a:ext>
            </a:extLst>
          </p:cNvPr>
          <p:cNvSpPr>
            <a:spLocks noGrp="1"/>
          </p:cNvSpPr>
          <p:nvPr>
            <p:ph type="pic" sz="quarter" idx="12"/>
          </p:nvPr>
        </p:nvSpPr>
        <p:spPr>
          <a:xfrm>
            <a:off x="213361" y="4648200"/>
            <a:ext cx="7651116" cy="2011679"/>
          </a:xfrm>
          <a:solidFill>
            <a:schemeClr val="bg1">
              <a:lumMod val="95000"/>
            </a:schemeClr>
          </a:solidFill>
        </p:spPr>
        <p:txBody>
          <a:bodyPr/>
          <a:lstStyle/>
          <a:p>
            <a:r>
              <a:rPr lang="en-US"/>
              <a:t>Click icon to add picture</a:t>
            </a:r>
            <a:endParaRPr lang="en-US" dirty="0"/>
          </a:p>
        </p:txBody>
      </p:sp>
      <p:sp>
        <p:nvSpPr>
          <p:cNvPr id="6" name="Picture Placeholder 4">
            <a:extLst>
              <a:ext uri="{FF2B5EF4-FFF2-40B4-BE49-F238E27FC236}">
                <a16:creationId xmlns:a16="http://schemas.microsoft.com/office/drawing/2014/main" id="{75694821-2A94-40B8-8AAD-3E3762AFD388}"/>
              </a:ext>
            </a:extLst>
          </p:cNvPr>
          <p:cNvSpPr>
            <a:spLocks noGrp="1"/>
          </p:cNvSpPr>
          <p:nvPr>
            <p:ph type="pic" sz="quarter" idx="13"/>
          </p:nvPr>
        </p:nvSpPr>
        <p:spPr>
          <a:xfrm>
            <a:off x="8122919" y="4648200"/>
            <a:ext cx="3855721" cy="2011679"/>
          </a:xfrm>
          <a:solidFill>
            <a:schemeClr val="bg1">
              <a:lumMod val="95000"/>
            </a:schemeClr>
          </a:solidFill>
        </p:spPr>
        <p:txBody>
          <a:bodyPr/>
          <a:lstStyle/>
          <a:p>
            <a:r>
              <a:rPr lang="en-US"/>
              <a:t>Click icon to add picture</a:t>
            </a:r>
            <a:endParaRPr lang="en-US" dirty="0"/>
          </a:p>
        </p:txBody>
      </p:sp>
    </p:spTree>
    <p:extLst>
      <p:ext uri="{BB962C8B-B14F-4D97-AF65-F5344CB8AC3E}">
        <p14:creationId xmlns:p14="http://schemas.microsoft.com/office/powerpoint/2010/main" val="353227717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F0FA98-2EE8-734A-95BB-A4637DCAD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55A45B-F495-F641-AA7A-36292C3CC9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89227B26-65C5-5A4B-AAEC-70B3B5201C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extLst>
      <p:ext uri="{BB962C8B-B14F-4D97-AF65-F5344CB8AC3E}">
        <p14:creationId xmlns:p14="http://schemas.microsoft.com/office/powerpoint/2010/main" val="4050737061"/>
      </p:ext>
    </p:extLst>
  </p:cSld>
  <p:clrMap bg1="lt1" tx1="dk1" bg2="lt2" tx2="dk2" accent1="accent1" accent2="accent2" accent3="accent3" accent4="accent4" accent5="accent5" accent6="accent6" hlink="hlink" folHlink="folHlink"/>
  <p:sldLayoutIdLst>
    <p:sldLayoutId id="2147483673" r:id="rId1"/>
    <p:sldLayoutId id="2147483735" r:id="rId2"/>
    <p:sldLayoutId id="2147483689" r:id="rId3"/>
    <p:sldLayoutId id="2147483684" r:id="rId4"/>
    <p:sldLayoutId id="2147483651" r:id="rId5"/>
    <p:sldLayoutId id="2147483685" r:id="rId6"/>
    <p:sldLayoutId id="2147483674" r:id="rId7"/>
    <p:sldLayoutId id="2147483690" r:id="rId8"/>
    <p:sldLayoutId id="2147483694" r:id="rId9"/>
    <p:sldLayoutId id="2147483693" r:id="rId10"/>
    <p:sldLayoutId id="2147483686" r:id="rId11"/>
    <p:sldLayoutId id="2147483703" r:id="rId12"/>
    <p:sldLayoutId id="2147483709" r:id="rId13"/>
    <p:sldLayoutId id="2147483710" r:id="rId14"/>
    <p:sldLayoutId id="2147483711" r:id="rId15"/>
    <p:sldLayoutId id="2147483712" r:id="rId16"/>
    <p:sldLayoutId id="2147483704" r:id="rId17"/>
    <p:sldLayoutId id="2147483702" r:id="rId18"/>
    <p:sldLayoutId id="2147483713" r:id="rId19"/>
    <p:sldLayoutId id="2147483714" r:id="rId20"/>
    <p:sldLayoutId id="2147483715" r:id="rId21"/>
    <p:sldLayoutId id="2147483695" r:id="rId22"/>
    <p:sldLayoutId id="2147483730" r:id="rId23"/>
    <p:sldLayoutId id="2147483698" r:id="rId24"/>
    <p:sldLayoutId id="2147483731" r:id="rId25"/>
    <p:sldLayoutId id="2147483699" r:id="rId26"/>
    <p:sldLayoutId id="2147483732" r:id="rId27"/>
    <p:sldLayoutId id="2147483700" r:id="rId28"/>
    <p:sldLayoutId id="2147483733" r:id="rId29"/>
    <p:sldLayoutId id="2147483701" r:id="rId30"/>
    <p:sldLayoutId id="2147483734" r:id="rId31"/>
    <p:sldLayoutId id="2147483696" r:id="rId32"/>
    <p:sldLayoutId id="2147483705" r:id="rId33"/>
    <p:sldLayoutId id="2147483706" r:id="rId34"/>
    <p:sldLayoutId id="2147483707" r:id="rId35"/>
    <p:sldLayoutId id="2147483708" r:id="rId36"/>
    <p:sldLayoutId id="2147483687" r:id="rId37"/>
    <p:sldLayoutId id="2147483660" r:id="rId38"/>
    <p:sldLayoutId id="2147483719" r:id="rId39"/>
    <p:sldLayoutId id="2147483720" r:id="rId40"/>
    <p:sldLayoutId id="2147483718" r:id="rId41"/>
    <p:sldLayoutId id="2147483721" r:id="rId42"/>
    <p:sldLayoutId id="2147483716" r:id="rId43"/>
    <p:sldLayoutId id="2147483722" r:id="rId44"/>
    <p:sldLayoutId id="2147483723" r:id="rId45"/>
    <p:sldLayoutId id="2147483663" r:id="rId46"/>
    <p:sldLayoutId id="2147483725" r:id="rId47"/>
    <p:sldLayoutId id="2147483726" r:id="rId48"/>
    <p:sldLayoutId id="2147483675" r:id="rId49"/>
    <p:sldLayoutId id="2147483677" r:id="rId50"/>
    <p:sldLayoutId id="2147483729" r:id="rId51"/>
    <p:sldLayoutId id="2147483728" r:id="rId52"/>
  </p:sldLayoutIdLst>
  <p:txStyles>
    <p:titleStyle>
      <a:lvl1pPr algn="l" defTabSz="914400" rtl="0" eaLnBrk="1" latinLnBrk="0" hangingPunct="1">
        <a:lnSpc>
          <a:spcPct val="90000"/>
        </a:lnSpc>
        <a:spcBef>
          <a:spcPct val="0"/>
        </a:spcBef>
        <a:buNone/>
        <a:defRPr sz="4400" b="1" i="0" kern="1200" spc="-150">
          <a:solidFill>
            <a:schemeClr val="tx2"/>
          </a:solidFill>
          <a:latin typeface="+mj-lt"/>
          <a:ea typeface="+mj-ea"/>
          <a:cs typeface="Gill Sans" panose="020B0502020104020203" pitchFamily="34" charset="-79"/>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8" userDrawn="1">
          <p15:clr>
            <a:srgbClr val="F26B43"/>
          </p15:clr>
        </p15:guide>
        <p15:guide id="2" orient="horz" pos="404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svg"/><Relationship Id="rId2" Type="http://schemas.openxmlformats.org/officeDocument/2006/relationships/notesSlide" Target="../notesSlides/notesSlide1.xml"/><Relationship Id="rId1" Type="http://schemas.openxmlformats.org/officeDocument/2006/relationships/slideLayout" Target="../slideLayouts/slideLayout2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51.xml"/><Relationship Id="rId5" Type="http://schemas.openxmlformats.org/officeDocument/2006/relationships/image" Target="../media/image13.jpe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38.xml"/><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7.xml"/><Relationship Id="rId1" Type="http://schemas.openxmlformats.org/officeDocument/2006/relationships/slideLayout" Target="../slideLayouts/slideLayout46.xml"/></Relationships>
</file>

<file path=ppt/slides/_rels/slide1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45.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hyperlink" Target="https://www.peoplematters.in/article/recruitment/how-ace-telephonic-and-video-interviews-13257" TargetMode="External"/><Relationship Id="rId2" Type="http://schemas.openxmlformats.org/officeDocument/2006/relationships/image" Target="../media/image31.jpeg"/><Relationship Id="rId1" Type="http://schemas.openxmlformats.org/officeDocument/2006/relationships/slideLayout" Target="../slideLayouts/slideLayout38.xml"/><Relationship Id="rId5" Type="http://schemas.openxmlformats.org/officeDocument/2006/relationships/hyperlink" Target="http://www.pngall.com/interview-png" TargetMode="External"/><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3.jpeg"/></Relationships>
</file>

<file path=ppt/slides/_rels/slide17.xml.rels><?xml version="1.0" encoding="UTF-8" standalone="yes"?>
<Relationships xmlns="http://schemas.openxmlformats.org/package/2006/relationships"><Relationship Id="rId8" Type="http://schemas.openxmlformats.org/officeDocument/2006/relationships/hyperlink" Target="https://www.igi-global.com/pdf.aspx?tid=378388&amp;ptid=364894&amp;ctid=4&amp;oa=true&amp;isxn=9798337315782" TargetMode="External"/><Relationship Id="rId3" Type="http://schemas.openxmlformats.org/officeDocument/2006/relationships/hyperlink" Target="https://www.hsbc.com/who-we-are/our-strategy-and-values" TargetMode="External"/><Relationship Id="rId7" Type="http://schemas.openxmlformats.org/officeDocument/2006/relationships/hyperlink" Target="https://lpalmer.com/executive-recruitment-blog/unique-interview-techniques-and-their-advantages" TargetMode="External"/><Relationship Id="rId2" Type="http://schemas.openxmlformats.org/officeDocument/2006/relationships/hyperlink" Target="https://www.hraddict.com/successful-interview" TargetMode="External"/><Relationship Id="rId1" Type="http://schemas.openxmlformats.org/officeDocument/2006/relationships/slideLayout" Target="../slideLayouts/slideLayout50.xml"/><Relationship Id="rId6" Type="http://schemas.openxmlformats.org/officeDocument/2006/relationships/hyperlink" Target="https://www.davidsonmorris.com/candidate-selection/" TargetMode="External"/><Relationship Id="rId5" Type="http://schemas.openxmlformats.org/officeDocument/2006/relationships/hyperlink" Target="https://cpdonline.co.uk/knowledge-base/business/effective-questioning/" TargetMode="External"/><Relationship Id="rId4" Type="http://schemas.openxmlformats.org/officeDocument/2006/relationships/hyperlink" Target="https://uk.indeed.com/hire/interview-questions/it-technician" TargetMode="External"/><Relationship Id="rId9" Type="http://schemas.openxmlformats.org/officeDocument/2006/relationships/hyperlink" Target="https://www.vwa.com/news/recruitment-guide-interview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close-up of a graph&#10;&#10;AI-generated content may be incorrect.">
            <a:extLst>
              <a:ext uri="{FF2B5EF4-FFF2-40B4-BE49-F238E27FC236}">
                <a16:creationId xmlns:a16="http://schemas.microsoft.com/office/drawing/2014/main" id="{2F4CF027-900D-9BAC-2D1A-7DFF851885C8}"/>
              </a:ext>
            </a:extLst>
          </p:cNvPr>
          <p:cNvPicPr>
            <a:picLocks noGrp="1" noChangeAspect="1"/>
          </p:cNvPicPr>
          <p:nvPr>
            <p:ph type="pic" sz="quarter" idx="10"/>
          </p:nvPr>
        </p:nvPicPr>
        <p:blipFill>
          <a:blip r:embed="rId2"/>
          <a:srcRect t="16147" b="16147"/>
          <a:stretch/>
        </p:blipFill>
        <p:spPr>
          <a:prstGeom prst="rect">
            <a:avLst/>
          </a:prstGeom>
        </p:spPr>
      </p:pic>
      <p:sp>
        <p:nvSpPr>
          <p:cNvPr id="3" name="Title 2">
            <a:extLst>
              <a:ext uri="{FF2B5EF4-FFF2-40B4-BE49-F238E27FC236}">
                <a16:creationId xmlns:a16="http://schemas.microsoft.com/office/drawing/2014/main" id="{27FD95B9-3CEB-3AF1-C636-BF96D9C258EB}"/>
              </a:ext>
            </a:extLst>
          </p:cNvPr>
          <p:cNvSpPr>
            <a:spLocks noGrp="1"/>
          </p:cNvSpPr>
          <p:nvPr>
            <p:ph type="title"/>
          </p:nvPr>
        </p:nvSpPr>
        <p:spPr>
          <a:xfrm>
            <a:off x="838200" y="1672470"/>
            <a:ext cx="3085618" cy="3598863"/>
          </a:xfrm>
        </p:spPr>
        <p:txBody>
          <a:bodyPr>
            <a:normAutofit fontScale="90000"/>
          </a:bodyPr>
          <a:lstStyle/>
          <a:p>
            <a:r>
              <a:rPr lang="en-GB" dirty="0">
                <a:cs typeface="Gill Sans"/>
              </a:rPr>
              <a:t>Module; Developing and Managing Individuals and Teams.</a:t>
            </a:r>
            <a:endParaRPr lang="en-GB" dirty="0"/>
          </a:p>
        </p:txBody>
      </p:sp>
      <p:sp>
        <p:nvSpPr>
          <p:cNvPr id="4" name="Text Placeholder 3">
            <a:extLst>
              <a:ext uri="{FF2B5EF4-FFF2-40B4-BE49-F238E27FC236}">
                <a16:creationId xmlns:a16="http://schemas.microsoft.com/office/drawing/2014/main" id="{F28F2FB6-F67A-0B75-83A8-D4C5A6867912}"/>
              </a:ext>
            </a:extLst>
          </p:cNvPr>
          <p:cNvSpPr>
            <a:spLocks noGrp="1"/>
          </p:cNvSpPr>
          <p:nvPr>
            <p:ph type="body" sz="quarter" idx="12"/>
          </p:nvPr>
        </p:nvSpPr>
        <p:spPr>
          <a:xfrm>
            <a:off x="4978078" y="542707"/>
            <a:ext cx="2736222" cy="1474949"/>
          </a:xfrm>
        </p:spPr>
        <p:txBody>
          <a:bodyPr>
            <a:normAutofit/>
          </a:bodyPr>
          <a:lstStyle/>
          <a:p>
            <a:r>
              <a:rPr lang="en-GB" sz="1200" dirty="0">
                <a:cs typeface="Arial"/>
              </a:rPr>
              <a:t>Module Code; </a:t>
            </a:r>
            <a:r>
              <a:rPr lang="en-GB" sz="1200" b="0" dirty="0">
                <a:cs typeface="Arial"/>
              </a:rPr>
              <a:t>LCLM5002</a:t>
            </a:r>
          </a:p>
          <a:p>
            <a:r>
              <a:rPr lang="en-GB" sz="1200" dirty="0">
                <a:cs typeface="Arial"/>
              </a:rPr>
              <a:t>Programme; </a:t>
            </a:r>
            <a:r>
              <a:rPr lang="en-GB" sz="1200" b="0" dirty="0">
                <a:cs typeface="Arial"/>
              </a:rPr>
              <a:t>BA (hons) Leadership and Management Skills for the Workplace.</a:t>
            </a:r>
            <a:endParaRPr lang="en-GB" sz="1200" b="0"/>
          </a:p>
        </p:txBody>
      </p:sp>
      <p:sp>
        <p:nvSpPr>
          <p:cNvPr id="5" name="Text Placeholder 4">
            <a:extLst>
              <a:ext uri="{FF2B5EF4-FFF2-40B4-BE49-F238E27FC236}">
                <a16:creationId xmlns:a16="http://schemas.microsoft.com/office/drawing/2014/main" id="{D23D04BF-2F4C-D121-60B0-AC7847F7D2D3}"/>
              </a:ext>
            </a:extLst>
          </p:cNvPr>
          <p:cNvSpPr>
            <a:spLocks noGrp="1"/>
          </p:cNvSpPr>
          <p:nvPr>
            <p:ph type="body" sz="quarter" idx="15"/>
          </p:nvPr>
        </p:nvSpPr>
        <p:spPr>
          <a:xfrm>
            <a:off x="7957671" y="542708"/>
            <a:ext cx="4237706" cy="1841678"/>
          </a:xfrm>
        </p:spPr>
        <p:txBody>
          <a:bodyPr vert="horz" lIns="0" tIns="0" rIns="91440" bIns="45720" rtlCol="0" anchor="t">
            <a:normAutofit/>
          </a:bodyPr>
          <a:lstStyle/>
          <a:p>
            <a:r>
              <a:rPr lang="en-GB" sz="1200" b="1" dirty="0">
                <a:cs typeface="Arial"/>
              </a:rPr>
              <a:t>Assignment Title;</a:t>
            </a:r>
            <a:r>
              <a:rPr lang="en-GB" sz="1200" dirty="0">
                <a:cs typeface="Arial"/>
              </a:rPr>
              <a:t> Component 1, Presentation.</a:t>
            </a:r>
          </a:p>
          <a:p>
            <a:r>
              <a:rPr lang="en-GB" sz="1200" b="1" dirty="0">
                <a:cs typeface="Arial"/>
              </a:rPr>
              <a:t>Student Name;</a:t>
            </a:r>
            <a:r>
              <a:rPr lang="en-GB" sz="1200" dirty="0">
                <a:cs typeface="Arial"/>
              </a:rPr>
              <a:t> Miss Mumtaz Aziz</a:t>
            </a:r>
            <a:endParaRPr lang="en-GB" sz="1200"/>
          </a:p>
          <a:p>
            <a:r>
              <a:rPr lang="en-GB" sz="1200" b="1" dirty="0">
                <a:cs typeface="Arial"/>
              </a:rPr>
              <a:t>Student Number;</a:t>
            </a:r>
            <a:r>
              <a:rPr lang="en-GB" sz="1200" dirty="0">
                <a:cs typeface="Arial"/>
              </a:rPr>
              <a:t> 2324051</a:t>
            </a:r>
            <a:endParaRPr lang="en-GB" sz="1200"/>
          </a:p>
          <a:p>
            <a:r>
              <a:rPr lang="en-GB" sz="1200" b="1" dirty="0">
                <a:cs typeface="Arial"/>
              </a:rPr>
              <a:t>Module lead: Doreen Nyaa </a:t>
            </a:r>
            <a:r>
              <a:rPr lang="en-GB" sz="1200" b="1" dirty="0" err="1">
                <a:cs typeface="Arial"/>
              </a:rPr>
              <a:t>Amundam</a:t>
            </a:r>
            <a:endParaRPr lang="en-GB" sz="1200" b="1" dirty="0" err="1"/>
          </a:p>
          <a:p>
            <a:endParaRPr lang="en-GB" dirty="0"/>
          </a:p>
        </p:txBody>
      </p:sp>
    </p:spTree>
    <p:extLst>
      <p:ext uri="{BB962C8B-B14F-4D97-AF65-F5344CB8AC3E}">
        <p14:creationId xmlns:p14="http://schemas.microsoft.com/office/powerpoint/2010/main" val="2330268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allout: Quad Arrow 4">
            <a:extLst>
              <a:ext uri="{FF2B5EF4-FFF2-40B4-BE49-F238E27FC236}">
                <a16:creationId xmlns:a16="http://schemas.microsoft.com/office/drawing/2014/main" id="{BACF2FF2-83B9-C25D-0300-78FBB4561475}"/>
              </a:ext>
            </a:extLst>
          </p:cNvPr>
          <p:cNvSpPr/>
          <p:nvPr/>
        </p:nvSpPr>
        <p:spPr>
          <a:xfrm>
            <a:off x="787252" y="4054866"/>
            <a:ext cx="2778064" cy="2171749"/>
          </a:xfrm>
          <a:prstGeom prst="quadArrowCallout">
            <a:avLst/>
          </a:prstGeom>
          <a:solidFill>
            <a:schemeClr val="accent5">
              <a:lumMod val="25000"/>
              <a:lumOff val="75000"/>
            </a:schemeClr>
          </a:solidFill>
          <a:ln>
            <a:solidFill>
              <a:srgbClr val="41828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Placeholder 5" descr="Buildings">
            <a:extLst>
              <a:ext uri="{FF2B5EF4-FFF2-40B4-BE49-F238E27FC236}">
                <a16:creationId xmlns:a16="http://schemas.microsoft.com/office/drawing/2014/main" id="{002497D9-8F14-40C3-90A2-8264564E1F97}"/>
              </a:ext>
              <a:ext uri="{C183D7F6-B498-43B3-948B-1728B52AA6E4}">
                <adec:decorative xmlns:adec="http://schemas.microsoft.com/office/drawing/2017/decorative" val="0"/>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t="15509" b="15509"/>
          <a:stretch/>
        </p:blipFill>
        <p:spPr>
          <a:xfrm>
            <a:off x="4745620" y="3429134"/>
            <a:ext cx="7446380" cy="3428721"/>
          </a:xfrm>
          <a:prstGeom prst="rect">
            <a:avLst/>
          </a:prstGeom>
          <a:ln w="88900" cap="sq" cmpd="thickThin">
            <a:solidFill>
              <a:srgbClr val="000000"/>
            </a:solidFill>
            <a:prstDash val="solid"/>
            <a:miter lim="800000"/>
          </a:ln>
          <a:effectLst>
            <a:innerShdw blurRad="76200">
              <a:srgbClr val="000000"/>
            </a:innerShdw>
          </a:effectLst>
        </p:spPr>
      </p:pic>
      <p:sp>
        <p:nvSpPr>
          <p:cNvPr id="2" name="Title 1">
            <a:extLst>
              <a:ext uri="{FF2B5EF4-FFF2-40B4-BE49-F238E27FC236}">
                <a16:creationId xmlns:a16="http://schemas.microsoft.com/office/drawing/2014/main" id="{14801ABD-7339-4C70-82A3-696BE8EF14DF}"/>
              </a:ext>
            </a:extLst>
          </p:cNvPr>
          <p:cNvSpPr>
            <a:spLocks noGrp="1"/>
          </p:cNvSpPr>
          <p:nvPr>
            <p:ph type="title"/>
          </p:nvPr>
        </p:nvSpPr>
        <p:spPr>
          <a:xfrm>
            <a:off x="568892" y="1716465"/>
            <a:ext cx="3230760" cy="1860779"/>
          </a:xfrm>
        </p:spPr>
        <p:txBody>
          <a:bodyPr anchor="t">
            <a:normAutofit/>
          </a:bodyPr>
          <a:lstStyle/>
          <a:p>
            <a:r>
              <a:rPr lang="en-US" sz="4000" dirty="0">
                <a:cs typeface="Gill Sans"/>
              </a:rPr>
              <a:t>Recruitment Procedures at HSBC UK.</a:t>
            </a:r>
            <a:endParaRPr lang="en-US" sz="4000" dirty="0"/>
          </a:p>
        </p:txBody>
      </p:sp>
      <p:sp>
        <p:nvSpPr>
          <p:cNvPr id="6" name="Text Placeholder 5">
            <a:extLst>
              <a:ext uri="{FF2B5EF4-FFF2-40B4-BE49-F238E27FC236}">
                <a16:creationId xmlns:a16="http://schemas.microsoft.com/office/drawing/2014/main" id="{849EBC96-F2B6-43D3-A761-898E1D269BC3}"/>
              </a:ext>
            </a:extLst>
          </p:cNvPr>
          <p:cNvSpPr>
            <a:spLocks noGrp="1"/>
          </p:cNvSpPr>
          <p:nvPr>
            <p:ph type="body" sz="quarter" idx="12"/>
          </p:nvPr>
        </p:nvSpPr>
        <p:spPr>
          <a:xfrm>
            <a:off x="5359078" y="987207"/>
            <a:ext cx="2465894" cy="382749"/>
          </a:xfrm>
        </p:spPr>
        <p:txBody>
          <a:bodyPr anchor="t">
            <a:normAutofit fontScale="92500"/>
          </a:bodyPr>
          <a:lstStyle/>
          <a:p>
            <a:r>
              <a:rPr lang="en-US" dirty="0">
                <a:cs typeface="Arial"/>
              </a:rPr>
              <a:t> Updated in October 2025.</a:t>
            </a:r>
            <a:endParaRPr lang="en-US" dirty="0"/>
          </a:p>
          <a:p>
            <a:endParaRPr lang="en-US" dirty="0"/>
          </a:p>
        </p:txBody>
      </p:sp>
      <p:sp>
        <p:nvSpPr>
          <p:cNvPr id="20" name="Text Placeholder 4">
            <a:extLst>
              <a:ext uri="{FF2B5EF4-FFF2-40B4-BE49-F238E27FC236}">
                <a16:creationId xmlns:a16="http://schemas.microsoft.com/office/drawing/2014/main" id="{1F4C52AB-E205-361B-D93D-8C4E5BBAE3E2}"/>
              </a:ext>
            </a:extLst>
          </p:cNvPr>
          <p:cNvSpPr>
            <a:spLocks noGrp="1"/>
          </p:cNvSpPr>
          <p:nvPr>
            <p:ph type="body" sz="quarter" idx="15"/>
          </p:nvPr>
        </p:nvSpPr>
        <p:spPr>
          <a:xfrm>
            <a:off x="8422808" y="987208"/>
            <a:ext cx="3429669" cy="1849615"/>
          </a:xfrm>
        </p:spPr>
        <p:txBody>
          <a:bodyPr vert="horz" lIns="0" tIns="0" rIns="91440" bIns="45720" rtlCol="0" anchor="t">
            <a:normAutofit/>
          </a:bodyPr>
          <a:lstStyle/>
          <a:p>
            <a:r>
              <a:rPr lang="en-US" sz="1100" dirty="0">
                <a:cs typeface="Arial"/>
              </a:rPr>
              <a:t>Mission Statement.</a:t>
            </a:r>
          </a:p>
          <a:p>
            <a:r>
              <a:rPr lang="en-US" sz="1100" dirty="0">
                <a:ea typeface="+mn-lt"/>
                <a:cs typeface="+mn-lt"/>
              </a:rPr>
              <a:t>'We’re here to use our unique expertise, capabilities, breadth and perspectives to open up new kinds of opportunity for our customers. We’re bringing together the people, ideas and capital that drive progress and growth, helping to create a better world – for our customers, our people, our investors and our communities.' </a:t>
            </a:r>
            <a:r>
              <a:rPr lang="en-US" sz="1100" dirty="0">
                <a:latin typeface="Times New Roman"/>
                <a:ea typeface="+mn-lt"/>
                <a:cs typeface="Times New Roman"/>
              </a:rPr>
              <a:t>(HSBC, 2025)</a:t>
            </a:r>
            <a:endParaRPr lang="en-US" sz="1100" dirty="0"/>
          </a:p>
        </p:txBody>
      </p:sp>
      <p:pic>
        <p:nvPicPr>
          <p:cNvPr id="3" name="Graphic 2" descr="Cycle with people with solid fill">
            <a:extLst>
              <a:ext uri="{FF2B5EF4-FFF2-40B4-BE49-F238E27FC236}">
                <a16:creationId xmlns:a16="http://schemas.microsoft.com/office/drawing/2014/main" id="{D1860422-1DB8-4637-F387-2F3693A594B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493158" y="4490698"/>
            <a:ext cx="1367969" cy="1295398"/>
          </a:xfrm>
          <a:prstGeom prst="rect">
            <a:avLst/>
          </a:prstGeom>
        </p:spPr>
      </p:pic>
      <p:pic>
        <p:nvPicPr>
          <p:cNvPr id="4" name="Graphic 3" descr="Group with solid fill">
            <a:extLst>
              <a:ext uri="{FF2B5EF4-FFF2-40B4-BE49-F238E27FC236}">
                <a16:creationId xmlns:a16="http://schemas.microsoft.com/office/drawing/2014/main" id="{E899E8E1-B7C4-4B0C-70F1-0C39D21B64D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910943" y="1592943"/>
            <a:ext cx="1159328" cy="914400"/>
          </a:xfrm>
          <a:prstGeom prst="rect">
            <a:avLst/>
          </a:prstGeom>
        </p:spPr>
      </p:pic>
    </p:spTree>
    <p:extLst>
      <p:ext uri="{BB962C8B-B14F-4D97-AF65-F5344CB8AC3E}">
        <p14:creationId xmlns:p14="http://schemas.microsoft.com/office/powerpoint/2010/main" val="2439656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249062A-D4B8-4980-B15D-2F0CF58BB5B7}"/>
              </a:ext>
            </a:extLst>
          </p:cNvPr>
          <p:cNvSpPr>
            <a:spLocks noGrp="1"/>
          </p:cNvSpPr>
          <p:nvPr>
            <p:ph type="title"/>
          </p:nvPr>
        </p:nvSpPr>
        <p:spPr>
          <a:xfrm>
            <a:off x="600136" y="857584"/>
            <a:ext cx="4887441" cy="1138659"/>
          </a:xfrm>
        </p:spPr>
        <p:txBody>
          <a:bodyPr>
            <a:normAutofit/>
          </a:bodyPr>
          <a:lstStyle/>
          <a:p>
            <a:r>
              <a:rPr lang="en-US" sz="3600" dirty="0">
                <a:solidFill>
                  <a:schemeClr val="accent1">
                    <a:lumMod val="49000"/>
                  </a:schemeClr>
                </a:solidFill>
                <a:cs typeface="Gill Sans"/>
              </a:rPr>
              <a:t>Welcome to HSBC UK banking solutions.</a:t>
            </a:r>
          </a:p>
        </p:txBody>
      </p:sp>
      <p:sp>
        <p:nvSpPr>
          <p:cNvPr id="11" name="Text Placeholder 10">
            <a:extLst>
              <a:ext uri="{FF2B5EF4-FFF2-40B4-BE49-F238E27FC236}">
                <a16:creationId xmlns:a16="http://schemas.microsoft.com/office/drawing/2014/main" id="{B59FCEF3-B015-47B8-8D8F-7C0C90D275EB}"/>
              </a:ext>
            </a:extLst>
          </p:cNvPr>
          <p:cNvSpPr>
            <a:spLocks noGrp="1"/>
          </p:cNvSpPr>
          <p:nvPr>
            <p:ph type="body" sz="quarter" idx="11"/>
          </p:nvPr>
        </p:nvSpPr>
        <p:spPr>
          <a:xfrm>
            <a:off x="7270599" y="1222465"/>
            <a:ext cx="4155432" cy="1113136"/>
          </a:xfrm>
        </p:spPr>
        <p:txBody>
          <a:bodyPr vert="horz" lIns="91440" tIns="45720" rIns="91440" bIns="45720" rtlCol="0" anchor="t">
            <a:noAutofit/>
          </a:bodyPr>
          <a:lstStyle/>
          <a:p>
            <a:r>
              <a:rPr lang="en-US" sz="1100" dirty="0">
                <a:cs typeface="Arial"/>
              </a:rPr>
              <a:t>Established since 1865, </a:t>
            </a:r>
            <a:r>
              <a:rPr lang="en-US" sz="1100" dirty="0">
                <a:latin typeface="Arial"/>
                <a:cs typeface="Times New Roman"/>
              </a:rPr>
              <a:t>(HSBC, 2025). </a:t>
            </a:r>
            <a:r>
              <a:rPr lang="en-US" sz="1100" dirty="0">
                <a:cs typeface="Arial"/>
              </a:rPr>
              <a:t>Banking solutions  for individuals, businesses and corporate firms. Hsbc provide a high tailored customer service and reliability towards financial decisions. Our main headquarters are based in London and branches throughout the country to cater to accessibility for all.</a:t>
            </a:r>
            <a:endParaRPr lang="en-US" sz="1100"/>
          </a:p>
        </p:txBody>
      </p:sp>
      <p:sp>
        <p:nvSpPr>
          <p:cNvPr id="12" name="Text Placeholder 11">
            <a:extLst>
              <a:ext uri="{FF2B5EF4-FFF2-40B4-BE49-F238E27FC236}">
                <a16:creationId xmlns:a16="http://schemas.microsoft.com/office/drawing/2014/main" id="{045C97E3-0CF5-415A-BEEC-B465AA7F130B}"/>
              </a:ext>
            </a:extLst>
          </p:cNvPr>
          <p:cNvSpPr>
            <a:spLocks noGrp="1"/>
          </p:cNvSpPr>
          <p:nvPr>
            <p:ph type="body" sz="quarter" idx="12"/>
          </p:nvPr>
        </p:nvSpPr>
        <p:spPr>
          <a:xfrm>
            <a:off x="7274568" y="342713"/>
            <a:ext cx="1596263" cy="526522"/>
          </a:xfrm>
        </p:spPr>
        <p:txBody>
          <a:bodyPr>
            <a:normAutofit/>
          </a:bodyPr>
          <a:lstStyle/>
          <a:p>
            <a:r>
              <a:rPr lang="en-US" sz="2000" u="sng" dirty="0">
                <a:solidFill>
                  <a:schemeClr val="accent1">
                    <a:lumMod val="76000"/>
                  </a:schemeClr>
                </a:solidFill>
                <a:cs typeface="Arial"/>
              </a:rPr>
              <a:t>HSBC Uk</a:t>
            </a:r>
            <a:r>
              <a:rPr lang="en-US" sz="1800" b="0" u="sng" dirty="0">
                <a:cs typeface="Arial"/>
              </a:rPr>
              <a:t>.</a:t>
            </a:r>
            <a:endParaRPr lang="en-US" sz="1800" b="0" u="sng"/>
          </a:p>
        </p:txBody>
      </p:sp>
      <p:pic>
        <p:nvPicPr>
          <p:cNvPr id="13" name="Picture Placeholder 12" descr="A group of people sitting in front of a window">
            <a:extLst>
              <a:ext uri="{FF2B5EF4-FFF2-40B4-BE49-F238E27FC236}">
                <a16:creationId xmlns:a16="http://schemas.microsoft.com/office/drawing/2014/main" id="{52A2CEC9-3F71-424A-8B32-9D07BE6254B7}"/>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a:ext>
            </a:extLst>
          </a:blip>
          <a:srcRect t="44976" b="13760"/>
          <a:stretch/>
        </p:blipFill>
        <p:spPr>
          <a:xfrm>
            <a:off x="0" y="3831117"/>
            <a:ext cx="12192000" cy="3026883"/>
          </a:xfrm>
          <a:prstGeom prst="rect">
            <a:avLst/>
          </a:prstGeom>
        </p:spPr>
      </p:pic>
      <p:sp>
        <p:nvSpPr>
          <p:cNvPr id="4" name="Arrow: Notched Right 3">
            <a:extLst>
              <a:ext uri="{FF2B5EF4-FFF2-40B4-BE49-F238E27FC236}">
                <a16:creationId xmlns:a16="http://schemas.microsoft.com/office/drawing/2014/main" id="{0E8F456F-E3F7-A8E5-1A60-F15092ADEEB8}"/>
              </a:ext>
            </a:extLst>
          </p:cNvPr>
          <p:cNvSpPr/>
          <p:nvPr/>
        </p:nvSpPr>
        <p:spPr>
          <a:xfrm>
            <a:off x="4152212" y="1998979"/>
            <a:ext cx="2423781" cy="687038"/>
          </a:xfrm>
          <a:prstGeom prst="notchedRightArrow">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50444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B9B5D-88F0-6F2A-193D-0CA2B0D09B2D}"/>
              </a:ext>
            </a:extLst>
          </p:cNvPr>
          <p:cNvSpPr>
            <a:spLocks noGrp="1"/>
          </p:cNvSpPr>
          <p:nvPr>
            <p:ph type="title"/>
          </p:nvPr>
        </p:nvSpPr>
        <p:spPr>
          <a:xfrm>
            <a:off x="204326" y="892439"/>
            <a:ext cx="3113589" cy="1063625"/>
          </a:xfrm>
        </p:spPr>
        <p:txBody>
          <a:bodyPr/>
          <a:lstStyle/>
          <a:p>
            <a:r>
              <a:rPr lang="en-GB" dirty="0">
                <a:cs typeface="Gill Sans"/>
              </a:rPr>
              <a:t>Contents</a:t>
            </a:r>
            <a:endParaRPr lang="en-US" dirty="0"/>
          </a:p>
        </p:txBody>
      </p:sp>
      <p:pic>
        <p:nvPicPr>
          <p:cNvPr id="9" name="Picture Placeholder 8" descr="Skyscrapers shown from view looking up">
            <a:extLst>
              <a:ext uri="{FF2B5EF4-FFF2-40B4-BE49-F238E27FC236}">
                <a16:creationId xmlns:a16="http://schemas.microsoft.com/office/drawing/2014/main" id="{B0B5B742-2CC9-2AC0-43F4-C5CD18AADCBF}"/>
              </a:ext>
            </a:extLst>
          </p:cNvPr>
          <p:cNvPicPr>
            <a:picLocks noGrp="1" noChangeAspect="1"/>
          </p:cNvPicPr>
          <p:nvPr>
            <p:ph type="pic" sz="quarter" idx="12"/>
          </p:nvPr>
        </p:nvPicPr>
        <p:blipFill>
          <a:blip r:embed="rId2"/>
          <a:srcRect l="27318" r="27318"/>
          <a:stretch/>
        </p:blipFill>
        <p:spPr>
          <a:xfrm>
            <a:off x="8634413" y="812800"/>
            <a:ext cx="3557587" cy="5232400"/>
          </a:xfrm>
          <a:prstGeom prst="rect">
            <a:avLst/>
          </a:prstGeom>
        </p:spPr>
      </p:pic>
      <p:sp>
        <p:nvSpPr>
          <p:cNvPr id="4" name="Text Placeholder 3">
            <a:extLst>
              <a:ext uri="{FF2B5EF4-FFF2-40B4-BE49-F238E27FC236}">
                <a16:creationId xmlns:a16="http://schemas.microsoft.com/office/drawing/2014/main" id="{0AE0CCE8-54D8-23CA-98F7-7D4A0992FD27}"/>
              </a:ext>
            </a:extLst>
          </p:cNvPr>
          <p:cNvSpPr>
            <a:spLocks noGrp="1"/>
          </p:cNvSpPr>
          <p:nvPr>
            <p:ph type="body" sz="quarter" idx="11"/>
          </p:nvPr>
        </p:nvSpPr>
        <p:spPr>
          <a:xfrm>
            <a:off x="4167219" y="891616"/>
            <a:ext cx="4282300" cy="755650"/>
          </a:xfrm>
        </p:spPr>
        <p:txBody>
          <a:bodyPr>
            <a:normAutofit/>
          </a:bodyPr>
          <a:lstStyle/>
          <a:p>
            <a:r>
              <a:rPr lang="en-GB" sz="1100" dirty="0">
                <a:cs typeface="Arial"/>
              </a:rPr>
              <a:t>Introduction to the presentation.</a:t>
            </a:r>
            <a:endParaRPr lang="en-GB" sz="1100" dirty="0"/>
          </a:p>
        </p:txBody>
      </p:sp>
      <p:sp>
        <p:nvSpPr>
          <p:cNvPr id="5" name="Text Placeholder 4">
            <a:extLst>
              <a:ext uri="{FF2B5EF4-FFF2-40B4-BE49-F238E27FC236}">
                <a16:creationId xmlns:a16="http://schemas.microsoft.com/office/drawing/2014/main" id="{51347CA8-8DC0-E10A-4440-4BCD07BD049E}"/>
              </a:ext>
            </a:extLst>
          </p:cNvPr>
          <p:cNvSpPr>
            <a:spLocks noGrp="1"/>
          </p:cNvSpPr>
          <p:nvPr>
            <p:ph type="body" sz="quarter" idx="13"/>
          </p:nvPr>
        </p:nvSpPr>
        <p:spPr>
          <a:xfrm>
            <a:off x="4155313" y="1651355"/>
            <a:ext cx="4294206" cy="1377950"/>
          </a:xfrm>
        </p:spPr>
        <p:txBody>
          <a:bodyPr>
            <a:normAutofit/>
          </a:bodyPr>
          <a:lstStyle/>
          <a:p>
            <a:r>
              <a:rPr lang="en-GB" sz="1100" dirty="0">
                <a:cs typeface="Arial"/>
              </a:rPr>
              <a:t>Job specification.</a:t>
            </a:r>
          </a:p>
          <a:p>
            <a:endParaRPr lang="en-GB" sz="1100" dirty="0">
              <a:cs typeface="Arial"/>
            </a:endParaRPr>
          </a:p>
          <a:p>
            <a:endParaRPr lang="en-GB" sz="1100" dirty="0">
              <a:cs typeface="Arial"/>
            </a:endParaRPr>
          </a:p>
          <a:p>
            <a:endParaRPr lang="en-GB" sz="1100" dirty="0">
              <a:cs typeface="Arial"/>
            </a:endParaRPr>
          </a:p>
          <a:p>
            <a:endParaRPr lang="en-GB" sz="1100" dirty="0">
              <a:cs typeface="Arial"/>
            </a:endParaRPr>
          </a:p>
          <a:p>
            <a:r>
              <a:rPr lang="en-GB" sz="1100" dirty="0">
                <a:cs typeface="Arial"/>
              </a:rPr>
              <a:t>Interview techniques.</a:t>
            </a:r>
            <a:endParaRPr lang="en-GB" sz="1100" dirty="0"/>
          </a:p>
        </p:txBody>
      </p:sp>
      <p:sp>
        <p:nvSpPr>
          <p:cNvPr id="6" name="Text Placeholder 5">
            <a:extLst>
              <a:ext uri="{FF2B5EF4-FFF2-40B4-BE49-F238E27FC236}">
                <a16:creationId xmlns:a16="http://schemas.microsoft.com/office/drawing/2014/main" id="{325089FC-75CF-D9C1-CD2F-28F9BDDED2BC}"/>
              </a:ext>
            </a:extLst>
          </p:cNvPr>
          <p:cNvSpPr>
            <a:spLocks noGrp="1"/>
          </p:cNvSpPr>
          <p:nvPr>
            <p:ph type="body" sz="quarter" idx="14"/>
          </p:nvPr>
        </p:nvSpPr>
        <p:spPr/>
        <p:txBody>
          <a:bodyPr>
            <a:normAutofit/>
          </a:bodyPr>
          <a:lstStyle/>
          <a:p>
            <a:r>
              <a:rPr lang="en-GB" sz="1100" dirty="0">
                <a:cs typeface="Arial"/>
              </a:rPr>
              <a:t>Appropriate questioning styles.</a:t>
            </a:r>
            <a:endParaRPr lang="en-GB" sz="1100" dirty="0"/>
          </a:p>
        </p:txBody>
      </p:sp>
      <p:sp>
        <p:nvSpPr>
          <p:cNvPr id="7" name="Text Placeholder 6">
            <a:extLst>
              <a:ext uri="{FF2B5EF4-FFF2-40B4-BE49-F238E27FC236}">
                <a16:creationId xmlns:a16="http://schemas.microsoft.com/office/drawing/2014/main" id="{DF55F998-34A8-BD86-A459-3B50FBBDC0A8}"/>
              </a:ext>
            </a:extLst>
          </p:cNvPr>
          <p:cNvSpPr>
            <a:spLocks noGrp="1"/>
          </p:cNvSpPr>
          <p:nvPr>
            <p:ph type="body" sz="quarter" idx="15"/>
          </p:nvPr>
        </p:nvSpPr>
        <p:spPr>
          <a:xfrm>
            <a:off x="4167219" y="3787576"/>
            <a:ext cx="4294206" cy="755650"/>
          </a:xfrm>
        </p:spPr>
        <p:txBody>
          <a:bodyPr>
            <a:normAutofit/>
          </a:bodyPr>
          <a:lstStyle/>
          <a:p>
            <a:r>
              <a:rPr lang="en-GB" sz="1100" dirty="0">
                <a:cs typeface="Arial"/>
              </a:rPr>
              <a:t>Face to Face versus Online interview; Compare and contrast.</a:t>
            </a:r>
            <a:endParaRPr lang="en-GB" sz="1100" dirty="0"/>
          </a:p>
        </p:txBody>
      </p:sp>
      <p:sp>
        <p:nvSpPr>
          <p:cNvPr id="8" name="Text Placeholder 7">
            <a:extLst>
              <a:ext uri="{FF2B5EF4-FFF2-40B4-BE49-F238E27FC236}">
                <a16:creationId xmlns:a16="http://schemas.microsoft.com/office/drawing/2014/main" id="{0E0471DC-9B26-CAA7-ACB5-BD5CE6D22202}"/>
              </a:ext>
            </a:extLst>
          </p:cNvPr>
          <p:cNvSpPr>
            <a:spLocks noGrp="1"/>
          </p:cNvSpPr>
          <p:nvPr>
            <p:ph type="body" sz="quarter" idx="16"/>
          </p:nvPr>
        </p:nvSpPr>
        <p:spPr>
          <a:xfrm>
            <a:off x="4155313" y="4578272"/>
            <a:ext cx="4294206" cy="1839117"/>
          </a:xfrm>
        </p:spPr>
        <p:txBody>
          <a:bodyPr>
            <a:normAutofit/>
          </a:bodyPr>
          <a:lstStyle/>
          <a:p>
            <a:r>
              <a:rPr lang="en-GB" sz="1100" dirty="0">
                <a:cs typeface="Arial"/>
              </a:rPr>
              <a:t>Conclusion</a:t>
            </a:r>
          </a:p>
          <a:p>
            <a:endParaRPr lang="en-GB" sz="1100" dirty="0">
              <a:cs typeface="Arial"/>
            </a:endParaRPr>
          </a:p>
          <a:p>
            <a:endParaRPr lang="en-GB" sz="1100" dirty="0">
              <a:cs typeface="Arial"/>
            </a:endParaRPr>
          </a:p>
          <a:p>
            <a:endParaRPr lang="en-GB" sz="1100" dirty="0">
              <a:cs typeface="Arial"/>
            </a:endParaRPr>
          </a:p>
          <a:p>
            <a:endParaRPr lang="en-GB" sz="1100" dirty="0">
              <a:cs typeface="Arial"/>
            </a:endParaRPr>
          </a:p>
          <a:p>
            <a:r>
              <a:rPr lang="en-GB" sz="1100" dirty="0">
                <a:cs typeface="Arial"/>
              </a:rPr>
              <a:t>Questions for everyone.</a:t>
            </a:r>
            <a:endParaRPr lang="en-GB" dirty="0"/>
          </a:p>
          <a:p>
            <a:endParaRPr lang="en-GB" sz="1100" dirty="0"/>
          </a:p>
          <a:p>
            <a:endParaRPr lang="en-GB" sz="1100" dirty="0"/>
          </a:p>
          <a:p>
            <a:endParaRPr lang="en-GB" sz="1100" dirty="0"/>
          </a:p>
          <a:p>
            <a:endParaRPr lang="en-GB" sz="1100" dirty="0"/>
          </a:p>
          <a:p>
            <a:r>
              <a:rPr lang="en-GB" sz="1100" dirty="0">
                <a:cs typeface="Arial"/>
              </a:rPr>
              <a:t>References.</a:t>
            </a:r>
            <a:endParaRPr lang="en-GB" sz="1100" dirty="0"/>
          </a:p>
        </p:txBody>
      </p:sp>
    </p:spTree>
    <p:extLst>
      <p:ext uri="{BB962C8B-B14F-4D97-AF65-F5344CB8AC3E}">
        <p14:creationId xmlns:p14="http://schemas.microsoft.com/office/powerpoint/2010/main" val="2409369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CC12AB6B-2397-478A-BF32-BF0AFF5D84DB}"/>
              </a:ext>
            </a:extLst>
          </p:cNvPr>
          <p:cNvSpPr>
            <a:spLocks noGrp="1"/>
          </p:cNvSpPr>
          <p:nvPr>
            <p:ph type="title"/>
          </p:nvPr>
        </p:nvSpPr>
        <p:spPr>
          <a:xfrm>
            <a:off x="826625" y="4867539"/>
            <a:ext cx="2727803" cy="1025525"/>
          </a:xfrm>
        </p:spPr>
        <p:txBody>
          <a:bodyPr/>
          <a:lstStyle/>
          <a:p>
            <a:r>
              <a:rPr lang="en-US" dirty="0"/>
              <a:t>Agenda</a:t>
            </a:r>
          </a:p>
        </p:txBody>
      </p:sp>
      <p:sp>
        <p:nvSpPr>
          <p:cNvPr id="10" name="Text Placeholder 9">
            <a:extLst>
              <a:ext uri="{FF2B5EF4-FFF2-40B4-BE49-F238E27FC236}">
                <a16:creationId xmlns:a16="http://schemas.microsoft.com/office/drawing/2014/main" id="{1A50CE80-CA72-48E8-BA6A-98B4A0501A5B}"/>
              </a:ext>
            </a:extLst>
          </p:cNvPr>
          <p:cNvSpPr>
            <a:spLocks noGrp="1"/>
          </p:cNvSpPr>
          <p:nvPr>
            <p:ph type="body" sz="quarter" idx="11"/>
          </p:nvPr>
        </p:nvSpPr>
        <p:spPr>
          <a:xfrm>
            <a:off x="7559432" y="614679"/>
            <a:ext cx="4294206" cy="1112837"/>
          </a:xfrm>
        </p:spPr>
        <p:txBody>
          <a:bodyPr>
            <a:noAutofit/>
          </a:bodyPr>
          <a:lstStyle/>
          <a:p>
            <a:r>
              <a:rPr lang="en-US" sz="1100" dirty="0">
                <a:cs typeface="Arial"/>
              </a:rPr>
              <a:t>Today's Presentation, is to be able to have a good understanding of the process of choosing the right candidate for the right job at the right time. (Assignment Brief).</a:t>
            </a:r>
            <a:endParaRPr lang="en-US" sz="1100" dirty="0"/>
          </a:p>
        </p:txBody>
      </p:sp>
      <p:sp>
        <p:nvSpPr>
          <p:cNvPr id="12" name="Text Placeholder 11">
            <a:extLst>
              <a:ext uri="{FF2B5EF4-FFF2-40B4-BE49-F238E27FC236}">
                <a16:creationId xmlns:a16="http://schemas.microsoft.com/office/drawing/2014/main" id="{75BAF650-FD43-47DB-AB10-61E4F4A72162}"/>
              </a:ext>
            </a:extLst>
          </p:cNvPr>
          <p:cNvSpPr>
            <a:spLocks noGrp="1"/>
          </p:cNvSpPr>
          <p:nvPr>
            <p:ph type="body" sz="quarter" idx="13"/>
          </p:nvPr>
        </p:nvSpPr>
        <p:spPr>
          <a:xfrm>
            <a:off x="7559432" y="1506893"/>
            <a:ext cx="4294206" cy="1911350"/>
          </a:xfrm>
        </p:spPr>
        <p:txBody>
          <a:bodyPr>
            <a:normAutofit/>
          </a:bodyPr>
          <a:lstStyle/>
          <a:p>
            <a:r>
              <a:rPr lang="en-US" sz="1100" dirty="0">
                <a:cs typeface="Arial"/>
              </a:rPr>
              <a:t>Also, to explore different types of interview techniques used for employing the next IT technician.</a:t>
            </a:r>
          </a:p>
          <a:p>
            <a:endParaRPr lang="en-US" sz="1100" dirty="0">
              <a:cs typeface="Arial"/>
            </a:endParaRPr>
          </a:p>
          <a:p>
            <a:endParaRPr lang="en-US" sz="1100" dirty="0">
              <a:cs typeface="Arial"/>
            </a:endParaRPr>
          </a:p>
          <a:p>
            <a:endParaRPr lang="en-US" sz="1100" dirty="0">
              <a:cs typeface="Arial"/>
            </a:endParaRPr>
          </a:p>
          <a:p>
            <a:r>
              <a:rPr lang="en-US" sz="1100" dirty="0">
                <a:cs typeface="Arial"/>
              </a:rPr>
              <a:t>To provide a job analysis, description and specification.</a:t>
            </a:r>
          </a:p>
          <a:p>
            <a:endParaRPr lang="en-US" sz="1100" dirty="0">
              <a:cs typeface="Arial"/>
            </a:endParaRPr>
          </a:p>
        </p:txBody>
      </p:sp>
      <p:sp>
        <p:nvSpPr>
          <p:cNvPr id="13" name="Text Placeholder 12">
            <a:extLst>
              <a:ext uri="{FF2B5EF4-FFF2-40B4-BE49-F238E27FC236}">
                <a16:creationId xmlns:a16="http://schemas.microsoft.com/office/drawing/2014/main" id="{FF16BB79-5932-44CF-9C3A-407F4849693A}"/>
              </a:ext>
            </a:extLst>
          </p:cNvPr>
          <p:cNvSpPr>
            <a:spLocks noGrp="1"/>
          </p:cNvSpPr>
          <p:nvPr>
            <p:ph type="body" sz="quarter" idx="14"/>
          </p:nvPr>
        </p:nvSpPr>
        <p:spPr>
          <a:xfrm>
            <a:off x="7559432" y="3804739"/>
            <a:ext cx="4294206" cy="755650"/>
          </a:xfrm>
        </p:spPr>
        <p:txBody>
          <a:bodyPr>
            <a:normAutofit/>
          </a:bodyPr>
          <a:lstStyle/>
          <a:p>
            <a:r>
              <a:rPr lang="en-US" sz="1100" dirty="0">
                <a:cs typeface="Arial"/>
              </a:rPr>
              <a:t>To seek similarities and differences in face-to face and online interview techniques.</a:t>
            </a:r>
            <a:endParaRPr lang="en-US" sz="1100"/>
          </a:p>
        </p:txBody>
      </p:sp>
      <p:sp>
        <p:nvSpPr>
          <p:cNvPr id="14" name="Text Placeholder 13">
            <a:extLst>
              <a:ext uri="{FF2B5EF4-FFF2-40B4-BE49-F238E27FC236}">
                <a16:creationId xmlns:a16="http://schemas.microsoft.com/office/drawing/2014/main" id="{9C7D62EB-2597-47CE-BB7C-6A6EAB5BC0B7}"/>
              </a:ext>
            </a:extLst>
          </p:cNvPr>
          <p:cNvSpPr>
            <a:spLocks noGrp="1"/>
          </p:cNvSpPr>
          <p:nvPr>
            <p:ph type="body" sz="quarter" idx="15"/>
          </p:nvPr>
        </p:nvSpPr>
        <p:spPr>
          <a:xfrm>
            <a:off x="7559432" y="3055469"/>
            <a:ext cx="4294206" cy="755650"/>
          </a:xfrm>
        </p:spPr>
        <p:txBody>
          <a:bodyPr>
            <a:normAutofit/>
          </a:bodyPr>
          <a:lstStyle/>
          <a:p>
            <a:r>
              <a:rPr lang="en-US" sz="1100" dirty="0">
                <a:cs typeface="Arial"/>
              </a:rPr>
              <a:t>To justify appropriate questioning techniques.</a:t>
            </a:r>
          </a:p>
        </p:txBody>
      </p:sp>
      <p:sp>
        <p:nvSpPr>
          <p:cNvPr id="15" name="Text Placeholder 14">
            <a:extLst>
              <a:ext uri="{FF2B5EF4-FFF2-40B4-BE49-F238E27FC236}">
                <a16:creationId xmlns:a16="http://schemas.microsoft.com/office/drawing/2014/main" id="{82271CFC-BF42-4890-8441-5320497A37EE}"/>
              </a:ext>
            </a:extLst>
          </p:cNvPr>
          <p:cNvSpPr>
            <a:spLocks noGrp="1"/>
          </p:cNvSpPr>
          <p:nvPr>
            <p:ph type="body" sz="quarter" idx="16"/>
          </p:nvPr>
        </p:nvSpPr>
        <p:spPr>
          <a:xfrm>
            <a:off x="7559432" y="4613540"/>
            <a:ext cx="4294206" cy="755650"/>
          </a:xfrm>
        </p:spPr>
        <p:txBody>
          <a:bodyPr/>
          <a:lstStyle/>
          <a:p>
            <a:r>
              <a:rPr lang="en-US" sz="1100" dirty="0">
                <a:cs typeface="Arial"/>
              </a:rPr>
              <a:t>To </a:t>
            </a:r>
            <a:r>
              <a:rPr lang="en-GB" sz="1100" dirty="0">
                <a:cs typeface="Arial"/>
              </a:rPr>
              <a:t>summarise</a:t>
            </a:r>
            <a:r>
              <a:rPr lang="en-US" sz="1100" dirty="0">
                <a:cs typeface="Arial"/>
              </a:rPr>
              <a:t> the presentation.</a:t>
            </a:r>
          </a:p>
        </p:txBody>
      </p:sp>
      <p:pic>
        <p:nvPicPr>
          <p:cNvPr id="5" name="Picture Placeholder 4" descr="Two people sitting at a table&#10;&#10;Description automatically generated">
            <a:extLst>
              <a:ext uri="{FF2B5EF4-FFF2-40B4-BE49-F238E27FC236}">
                <a16:creationId xmlns:a16="http://schemas.microsoft.com/office/drawing/2014/main" id="{7DE76D96-D2E8-6F4E-BE03-3ADF7B81D9E1}"/>
              </a:ext>
            </a:extLst>
          </p:cNvPr>
          <p:cNvPicPr>
            <a:picLocks noGrp="1" noChangeAspect="1"/>
          </p:cNvPicPr>
          <p:nvPr>
            <p:ph type="pic" sz="quarter" idx="12"/>
          </p:nvPr>
        </p:nvPicPr>
        <p:blipFill>
          <a:blip r:embed="rId3"/>
          <a:srcRect l="19952" r="19952"/>
          <a:stretch>
            <a:fillRect/>
          </a:stretch>
        </p:blipFill>
        <p:spPr/>
      </p:pic>
    </p:spTree>
    <p:extLst>
      <p:ext uri="{BB962C8B-B14F-4D97-AF65-F5344CB8AC3E}">
        <p14:creationId xmlns:p14="http://schemas.microsoft.com/office/powerpoint/2010/main" val="3073952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A981189-9280-48E8-90AE-7F25E741BE94}"/>
              </a:ext>
            </a:extLst>
          </p:cNvPr>
          <p:cNvSpPr>
            <a:spLocks noGrp="1"/>
          </p:cNvSpPr>
          <p:nvPr>
            <p:ph type="title"/>
          </p:nvPr>
        </p:nvSpPr>
        <p:spPr>
          <a:xfrm>
            <a:off x="844946" y="253172"/>
            <a:ext cx="4385843" cy="1801812"/>
          </a:xfrm>
        </p:spPr>
        <p:txBody>
          <a:bodyPr vert="horz" lIns="91440" tIns="45720" rIns="91440" bIns="45720" rtlCol="0" anchor="b">
            <a:noAutofit/>
          </a:bodyPr>
          <a:lstStyle/>
          <a:p>
            <a:r>
              <a:rPr lang="en-US" sz="3200" dirty="0">
                <a:solidFill>
                  <a:schemeClr val="tx2">
                    <a:lumMod val="65000"/>
                    <a:lumOff val="35000"/>
                  </a:schemeClr>
                </a:solidFill>
                <a:cs typeface="Gill Sans"/>
              </a:rPr>
              <a:t>What Is The Process;</a:t>
            </a:r>
            <a:r>
              <a:rPr lang="en-US" sz="3200" dirty="0">
                <a:solidFill>
                  <a:srgbClr val="5DAAB0"/>
                </a:solidFill>
                <a:cs typeface="Gill Sans"/>
              </a:rPr>
              <a:t> To Employing The Right Candidate at HSBC</a:t>
            </a:r>
            <a:endParaRPr lang="en-US" sz="3200" dirty="0">
              <a:solidFill>
                <a:srgbClr val="5DAAB0"/>
              </a:solidFill>
            </a:endParaRPr>
          </a:p>
        </p:txBody>
      </p:sp>
      <p:pic>
        <p:nvPicPr>
          <p:cNvPr id="21" name="Picture Placeholder 20" descr="A group of people sitting at a table ">
            <a:extLst>
              <a:ext uri="{FF2B5EF4-FFF2-40B4-BE49-F238E27FC236}">
                <a16:creationId xmlns:a16="http://schemas.microsoft.com/office/drawing/2014/main" id="{ED555F39-395C-4F00-87D7-A02A9B883554}"/>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l="6454" r="6454"/>
          <a:stretch>
            <a:fillRect/>
          </a:stretch>
        </p:blipFill>
        <p:spPr>
          <a:xfrm>
            <a:off x="844947" y="2632337"/>
            <a:ext cx="4385841" cy="3357563"/>
          </a:xfrm>
        </p:spPr>
      </p:pic>
      <p:sp>
        <p:nvSpPr>
          <p:cNvPr id="17" name="Text Placeholder 16">
            <a:extLst>
              <a:ext uri="{FF2B5EF4-FFF2-40B4-BE49-F238E27FC236}">
                <a16:creationId xmlns:a16="http://schemas.microsoft.com/office/drawing/2014/main" id="{98B9CB9E-1380-488B-88F1-B99F12EFA776}"/>
              </a:ext>
            </a:extLst>
          </p:cNvPr>
          <p:cNvSpPr>
            <a:spLocks noGrp="1"/>
          </p:cNvSpPr>
          <p:nvPr>
            <p:ph type="body" sz="quarter" idx="12"/>
          </p:nvPr>
        </p:nvSpPr>
        <p:spPr/>
        <p:txBody>
          <a:bodyPr/>
          <a:lstStyle/>
          <a:p>
            <a:r>
              <a:rPr lang="en-US" dirty="0">
                <a:cs typeface="Arial"/>
              </a:rPr>
              <a:t>Understanding The Process;</a:t>
            </a:r>
            <a:endParaRPr lang="en-US" dirty="0"/>
          </a:p>
        </p:txBody>
      </p:sp>
      <p:sp>
        <p:nvSpPr>
          <p:cNvPr id="19" name="Text Placeholder 18">
            <a:extLst>
              <a:ext uri="{FF2B5EF4-FFF2-40B4-BE49-F238E27FC236}">
                <a16:creationId xmlns:a16="http://schemas.microsoft.com/office/drawing/2014/main" id="{4C3079F2-FA5D-4717-9945-965E324EBF60}"/>
              </a:ext>
            </a:extLst>
          </p:cNvPr>
          <p:cNvSpPr>
            <a:spLocks noGrp="1"/>
          </p:cNvSpPr>
          <p:nvPr>
            <p:ph type="body" sz="quarter" idx="14"/>
          </p:nvPr>
        </p:nvSpPr>
        <p:spPr/>
        <p:txBody>
          <a:bodyPr/>
          <a:lstStyle/>
          <a:p>
            <a:pPr marL="0" indent="0">
              <a:buNone/>
            </a:pPr>
            <a:r>
              <a:rPr lang="en-US">
                <a:cs typeface="Arial"/>
              </a:rPr>
              <a:t>Method Of Processing;</a:t>
            </a:r>
          </a:p>
        </p:txBody>
      </p:sp>
      <p:sp>
        <p:nvSpPr>
          <p:cNvPr id="16" name="Text Placeholder 15">
            <a:extLst>
              <a:ext uri="{FF2B5EF4-FFF2-40B4-BE49-F238E27FC236}">
                <a16:creationId xmlns:a16="http://schemas.microsoft.com/office/drawing/2014/main" id="{5E9ED32E-028C-428E-97AF-168C8D6F92A9}"/>
              </a:ext>
            </a:extLst>
          </p:cNvPr>
          <p:cNvSpPr>
            <a:spLocks noGrp="1"/>
          </p:cNvSpPr>
          <p:nvPr>
            <p:ph type="body" sz="quarter" idx="15"/>
          </p:nvPr>
        </p:nvSpPr>
        <p:spPr>
          <a:xfrm>
            <a:off x="5470525" y="2932113"/>
            <a:ext cx="3046413" cy="3222625"/>
          </a:xfrm>
        </p:spPr>
        <p:txBody>
          <a:bodyPr vert="horz" lIns="0" tIns="72000" rIns="91440" bIns="45720" rtlCol="0" anchor="t">
            <a:normAutofit/>
          </a:bodyPr>
          <a:lstStyle/>
          <a:p>
            <a:r>
              <a:rPr lang="en-US" sz="1100" dirty="0">
                <a:cs typeface="Arial"/>
              </a:rPr>
              <a:t>This process is to determine the specific job requirements needed.</a:t>
            </a:r>
            <a:endParaRPr lang="en-US" sz="1100" dirty="0"/>
          </a:p>
          <a:p>
            <a:r>
              <a:rPr lang="en-US" sz="1100" dirty="0">
                <a:cs typeface="Arial"/>
              </a:rPr>
              <a:t>This involves a systematic approach about collecting data according to job criteria, academic requirements, skill, knowledge and experience set, role and responsibilities of jab and salary grading.</a:t>
            </a:r>
          </a:p>
          <a:p>
            <a:r>
              <a:rPr lang="en-US" sz="1100" dirty="0">
                <a:cs typeface="Arial"/>
              </a:rPr>
              <a:t>By conducting this methodical research and collecting appropriate data this helps to understand the whole process in its refinement and aids the alignment of the candidate, with the company's needs which are being met accordingly.</a:t>
            </a:r>
          </a:p>
          <a:p>
            <a:r>
              <a:rPr lang="en-US" sz="1100" dirty="0">
                <a:latin typeface="Arial"/>
                <a:cs typeface="Times New Roman"/>
              </a:rPr>
              <a:t>(Brannick, Levine and Morgeson, 2007)</a:t>
            </a:r>
            <a:endParaRPr lang="en-US" sz="1100">
              <a:latin typeface="Arial"/>
            </a:endParaRPr>
          </a:p>
          <a:p>
            <a:endParaRPr lang="en-US" sz="1100" dirty="0"/>
          </a:p>
        </p:txBody>
      </p:sp>
      <p:sp>
        <p:nvSpPr>
          <p:cNvPr id="18" name="Text Placeholder 17">
            <a:extLst>
              <a:ext uri="{FF2B5EF4-FFF2-40B4-BE49-F238E27FC236}">
                <a16:creationId xmlns:a16="http://schemas.microsoft.com/office/drawing/2014/main" id="{94D72ABF-5D1D-4141-8DFE-03D197B7C1E3}"/>
              </a:ext>
            </a:extLst>
          </p:cNvPr>
          <p:cNvSpPr>
            <a:spLocks noGrp="1"/>
          </p:cNvSpPr>
          <p:nvPr>
            <p:ph type="body" sz="quarter" idx="16"/>
          </p:nvPr>
        </p:nvSpPr>
        <p:spPr>
          <a:xfrm>
            <a:off x="8769606" y="2932113"/>
            <a:ext cx="3023149" cy="3044825"/>
          </a:xfrm>
        </p:spPr>
        <p:txBody>
          <a:bodyPr vert="horz" lIns="0" tIns="72000" rIns="91440" bIns="45720" rtlCol="0" anchor="t">
            <a:normAutofit/>
          </a:bodyPr>
          <a:lstStyle/>
          <a:p>
            <a:r>
              <a:rPr lang="en-US" sz="1100" dirty="0">
                <a:cs typeface="Arial"/>
              </a:rPr>
              <a:t>Candidate sourcing and selection.</a:t>
            </a:r>
          </a:p>
          <a:p>
            <a:r>
              <a:rPr lang="en-US" sz="1100" dirty="0">
                <a:cs typeface="Arial"/>
              </a:rPr>
              <a:t>Following the Equality Act 2010.</a:t>
            </a:r>
          </a:p>
          <a:p>
            <a:r>
              <a:rPr lang="en-US" sz="1100" dirty="0">
                <a:cs typeface="Arial"/>
              </a:rPr>
              <a:t>CV and Application review for refining potential candidates that are suitable to the job position.</a:t>
            </a:r>
          </a:p>
          <a:p>
            <a:r>
              <a:rPr lang="en-US" sz="1100" dirty="0">
                <a:cs typeface="Arial"/>
              </a:rPr>
              <a:t>Determining the right Interview process for the candidate.</a:t>
            </a:r>
            <a:endParaRPr lang="en-US" sz="1100"/>
          </a:p>
          <a:p>
            <a:r>
              <a:rPr lang="en-US" sz="1100" dirty="0">
                <a:cs typeface="Arial"/>
              </a:rPr>
              <a:t>To undertake the right assessment procedures for the position.</a:t>
            </a:r>
            <a:endParaRPr lang="en-US" sz="1100"/>
          </a:p>
          <a:p>
            <a:r>
              <a:rPr lang="en-US" sz="1100" dirty="0">
                <a:cs typeface="Arial"/>
              </a:rPr>
              <a:t>To check references and any further background checks.</a:t>
            </a:r>
            <a:endParaRPr lang="en-US" sz="1100"/>
          </a:p>
          <a:p>
            <a:pPr marL="0" indent="0" algn="r">
              <a:buNone/>
            </a:pPr>
            <a:r>
              <a:rPr lang="en-US" sz="1100" dirty="0">
                <a:latin typeface="Arial"/>
                <a:cs typeface="Arial"/>
              </a:rPr>
              <a:t> </a:t>
            </a:r>
            <a:r>
              <a:rPr lang="en-US" sz="1100" dirty="0">
                <a:latin typeface="Arial"/>
                <a:cs typeface="Times New Roman"/>
              </a:rPr>
              <a:t>(Morris and Morris, 2025)</a:t>
            </a:r>
            <a:endParaRPr lang="en-US" sz="1100">
              <a:latin typeface="Arial"/>
            </a:endParaRPr>
          </a:p>
          <a:p>
            <a:endParaRPr lang="en-US" dirty="0"/>
          </a:p>
        </p:txBody>
      </p:sp>
    </p:spTree>
    <p:extLst>
      <p:ext uri="{BB962C8B-B14F-4D97-AF65-F5344CB8AC3E}">
        <p14:creationId xmlns:p14="http://schemas.microsoft.com/office/powerpoint/2010/main" val="3298998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13" descr="Two people standing in front of a window&#10; ">
            <a:extLst>
              <a:ext uri="{FF2B5EF4-FFF2-40B4-BE49-F238E27FC236}">
                <a16:creationId xmlns:a16="http://schemas.microsoft.com/office/drawing/2014/main" id="{CF497EBA-3F02-4AFE-A2E1-05410BF6A4C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26219" r="26219"/>
          <a:stretch/>
        </p:blipFill>
        <p:spPr/>
      </p:pic>
      <p:pic>
        <p:nvPicPr>
          <p:cNvPr id="13" name="Picture Placeholder 12" descr="A person standing on a table&#10; ">
            <a:extLst>
              <a:ext uri="{FF2B5EF4-FFF2-40B4-BE49-F238E27FC236}">
                <a16:creationId xmlns:a16="http://schemas.microsoft.com/office/drawing/2014/main" id="{A4B6015D-7E4F-478A-B264-E70A90F082D8}"/>
              </a:ext>
            </a:extLst>
          </p:cNvPr>
          <p:cNvPicPr>
            <a:picLocks noGrp="1" noChangeAspect="1"/>
          </p:cNvPicPr>
          <p:nvPr>
            <p:ph type="pic" sz="quarter" idx="15"/>
          </p:nvPr>
        </p:nvPicPr>
        <p:blipFill>
          <a:blip r:embed="rId4" cstate="screen">
            <a:extLst>
              <a:ext uri="{28A0092B-C50C-407E-A947-70E740481C1C}">
                <a14:useLocalDpi xmlns:a14="http://schemas.microsoft.com/office/drawing/2010/main"/>
              </a:ext>
            </a:extLst>
          </a:blip>
          <a:srcRect l="14435" r="14435"/>
          <a:stretch>
            <a:fillRect/>
          </a:stretch>
        </p:blipFill>
        <p:spPr/>
      </p:pic>
      <p:pic>
        <p:nvPicPr>
          <p:cNvPr id="11" name="Picture Placeholder 13" descr="3 ladies in discussion">
            <a:extLst>
              <a:ext uri="{FF2B5EF4-FFF2-40B4-BE49-F238E27FC236}">
                <a16:creationId xmlns:a16="http://schemas.microsoft.com/office/drawing/2014/main" id="{FD7B103C-B5B8-46F9-B225-3C5D1DF400E3}"/>
              </a:ext>
              <a:ext uri="{C183D7F6-B498-43B3-948B-1728B52AA6E4}">
                <adec:decorative xmlns:adec="http://schemas.microsoft.com/office/drawing/2017/decorative" val="0"/>
              </a:ext>
            </a:extLst>
          </p:cNvPr>
          <p:cNvPicPr>
            <a:picLocks noGrp="1" noChangeAspect="1"/>
          </p:cNvPicPr>
          <p:nvPr>
            <p:ph type="pic" sz="quarter" idx="16"/>
          </p:nvPr>
        </p:nvPicPr>
        <p:blipFill>
          <a:blip r:embed="rId5" cstate="screen">
            <a:extLst>
              <a:ext uri="{28A0092B-C50C-407E-A947-70E740481C1C}">
                <a14:useLocalDpi xmlns:a14="http://schemas.microsoft.com/office/drawing/2010/main"/>
              </a:ext>
            </a:extLst>
          </a:blip>
          <a:srcRect t="5646" b="5646"/>
          <a:stretch>
            <a:fillRect/>
          </a:stretch>
        </p:blipFill>
        <p:spPr/>
      </p:pic>
      <p:sp>
        <p:nvSpPr>
          <p:cNvPr id="6" name="Title 5">
            <a:extLst>
              <a:ext uri="{FF2B5EF4-FFF2-40B4-BE49-F238E27FC236}">
                <a16:creationId xmlns:a16="http://schemas.microsoft.com/office/drawing/2014/main" id="{AD8CD555-AB49-4CAE-998F-97A85F59AD6D}"/>
              </a:ext>
            </a:extLst>
          </p:cNvPr>
          <p:cNvSpPr>
            <a:spLocks noGrp="1"/>
          </p:cNvSpPr>
          <p:nvPr>
            <p:ph type="title"/>
          </p:nvPr>
        </p:nvSpPr>
        <p:spPr/>
        <p:txBody>
          <a:bodyPr/>
          <a:lstStyle/>
          <a:p>
            <a:r>
              <a:rPr lang="en-US" dirty="0">
                <a:cs typeface="Gill Sans"/>
              </a:rPr>
              <a:t>Recruiting an IT Technician for HSBC.</a:t>
            </a:r>
          </a:p>
        </p:txBody>
      </p:sp>
      <p:sp>
        <p:nvSpPr>
          <p:cNvPr id="3" name="TextBox 2">
            <a:extLst>
              <a:ext uri="{FF2B5EF4-FFF2-40B4-BE49-F238E27FC236}">
                <a16:creationId xmlns:a16="http://schemas.microsoft.com/office/drawing/2014/main" id="{E6582050-6AE4-0DAD-E75D-4773CA9B3D70}"/>
              </a:ext>
            </a:extLst>
          </p:cNvPr>
          <p:cNvSpPr txBox="1"/>
          <p:nvPr/>
        </p:nvSpPr>
        <p:spPr>
          <a:xfrm>
            <a:off x="482438" y="2966103"/>
            <a:ext cx="2394324"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cs typeface="Arial"/>
              </a:rPr>
              <a:t>Who is the right person for the job?</a:t>
            </a:r>
          </a:p>
          <a:p>
            <a:endParaRPr lang="en-GB" sz="1100" dirty="0">
              <a:cs typeface="Arial"/>
            </a:endParaRPr>
          </a:p>
          <a:p>
            <a:r>
              <a:rPr lang="en-GB" sz="1100" dirty="0">
                <a:cs typeface="Arial"/>
              </a:rPr>
              <a:t>For this we need to understand who we are looking for?</a:t>
            </a:r>
          </a:p>
          <a:p>
            <a:endParaRPr lang="en-GB" sz="1100" dirty="0">
              <a:cs typeface="Arial"/>
            </a:endParaRPr>
          </a:p>
          <a:p>
            <a:r>
              <a:rPr lang="en-GB" sz="1100" dirty="0">
                <a:cs typeface="Arial"/>
              </a:rPr>
              <a:t>The following slide will provide you with a job detail of our future candidates.</a:t>
            </a:r>
          </a:p>
        </p:txBody>
      </p:sp>
    </p:spTree>
    <p:extLst>
      <p:ext uri="{BB962C8B-B14F-4D97-AF65-F5344CB8AC3E}">
        <p14:creationId xmlns:p14="http://schemas.microsoft.com/office/powerpoint/2010/main" val="202479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125E7-2B1B-C42F-8557-86627B438AB4}"/>
              </a:ext>
            </a:extLst>
          </p:cNvPr>
          <p:cNvSpPr>
            <a:spLocks noGrp="1"/>
          </p:cNvSpPr>
          <p:nvPr>
            <p:ph type="title"/>
          </p:nvPr>
        </p:nvSpPr>
        <p:spPr>
          <a:xfrm>
            <a:off x="657623" y="231740"/>
            <a:ext cx="4385841" cy="1325563"/>
          </a:xfrm>
        </p:spPr>
        <p:txBody>
          <a:bodyPr>
            <a:normAutofit fontScale="90000"/>
          </a:bodyPr>
          <a:lstStyle/>
          <a:p>
            <a:r>
              <a:rPr lang="en-GB" sz="3200" dirty="0">
                <a:cs typeface="Gill Sans"/>
              </a:rPr>
              <a:t>What is a I.T Technician? </a:t>
            </a:r>
            <a:br>
              <a:rPr lang="en-GB" sz="3200" dirty="0">
                <a:cs typeface="Gill Sans"/>
              </a:rPr>
            </a:br>
            <a:r>
              <a:rPr lang="en-GB" sz="3200" dirty="0">
                <a:cs typeface="Gill Sans"/>
              </a:rPr>
              <a:t>Job analysis.</a:t>
            </a:r>
            <a:endParaRPr lang="en-GB" sz="3200" dirty="0"/>
          </a:p>
        </p:txBody>
      </p:sp>
      <p:pic>
        <p:nvPicPr>
          <p:cNvPr id="9" name="Picture Placeholder 8" descr="A person using a tablet&#10;&#10;AI-generated content may be incorrect.">
            <a:extLst>
              <a:ext uri="{FF2B5EF4-FFF2-40B4-BE49-F238E27FC236}">
                <a16:creationId xmlns:a16="http://schemas.microsoft.com/office/drawing/2014/main" id="{2AF63636-EC53-2495-9758-6B7A8F4895A1}"/>
              </a:ext>
            </a:extLst>
          </p:cNvPr>
          <p:cNvPicPr>
            <a:picLocks noGrp="1" noChangeAspect="1"/>
          </p:cNvPicPr>
          <p:nvPr>
            <p:ph type="pic" sz="quarter" idx="10"/>
          </p:nvPr>
        </p:nvPicPr>
        <p:blipFill>
          <a:blip r:embed="rId2"/>
          <a:srcRect l="6431" r="6431"/>
          <a:stretch/>
        </p:blipFill>
        <p:spPr>
          <a:prstGeom prst="rect">
            <a:avLst/>
          </a:prstGeom>
        </p:spPr>
      </p:pic>
      <p:sp>
        <p:nvSpPr>
          <p:cNvPr id="3" name="Text Placeholder 2">
            <a:extLst>
              <a:ext uri="{FF2B5EF4-FFF2-40B4-BE49-F238E27FC236}">
                <a16:creationId xmlns:a16="http://schemas.microsoft.com/office/drawing/2014/main" id="{39042946-6BC7-9765-7BEB-C6BF48BEBEF6}"/>
              </a:ext>
            </a:extLst>
          </p:cNvPr>
          <p:cNvSpPr>
            <a:spLocks noGrp="1"/>
          </p:cNvSpPr>
          <p:nvPr>
            <p:ph type="body" sz="quarter" idx="12"/>
          </p:nvPr>
        </p:nvSpPr>
        <p:spPr>
          <a:xfrm>
            <a:off x="5737516" y="2045229"/>
            <a:ext cx="3046302" cy="382749"/>
          </a:xfrm>
        </p:spPr>
        <p:txBody>
          <a:bodyPr/>
          <a:lstStyle/>
          <a:p>
            <a:r>
              <a:rPr lang="en-GB" dirty="0">
                <a:cs typeface="Arial"/>
              </a:rPr>
              <a:t>Job Description;</a:t>
            </a:r>
            <a:endParaRPr lang="en-GB" dirty="0"/>
          </a:p>
        </p:txBody>
      </p:sp>
      <p:sp>
        <p:nvSpPr>
          <p:cNvPr id="4" name="Text Placeholder 3">
            <a:extLst>
              <a:ext uri="{FF2B5EF4-FFF2-40B4-BE49-F238E27FC236}">
                <a16:creationId xmlns:a16="http://schemas.microsoft.com/office/drawing/2014/main" id="{6881AE7F-64C1-100F-C9F3-9E1FEE05BA87}"/>
              </a:ext>
            </a:extLst>
          </p:cNvPr>
          <p:cNvSpPr>
            <a:spLocks noGrp="1"/>
          </p:cNvSpPr>
          <p:nvPr>
            <p:ph type="body" sz="quarter" idx="14"/>
          </p:nvPr>
        </p:nvSpPr>
        <p:spPr>
          <a:xfrm>
            <a:off x="8934706" y="2045229"/>
            <a:ext cx="3023149" cy="382749"/>
          </a:xfrm>
        </p:spPr>
        <p:txBody>
          <a:bodyPr/>
          <a:lstStyle/>
          <a:p>
            <a:r>
              <a:rPr lang="en-GB">
                <a:cs typeface="Arial"/>
              </a:rPr>
              <a:t>Person Specification;</a:t>
            </a:r>
            <a:endParaRPr lang="en-GB"/>
          </a:p>
        </p:txBody>
      </p:sp>
      <p:sp>
        <p:nvSpPr>
          <p:cNvPr id="6" name="Text Placeholder 5">
            <a:extLst>
              <a:ext uri="{FF2B5EF4-FFF2-40B4-BE49-F238E27FC236}">
                <a16:creationId xmlns:a16="http://schemas.microsoft.com/office/drawing/2014/main" id="{9F189F56-0503-2A6B-6361-6FBA311D6641}"/>
              </a:ext>
            </a:extLst>
          </p:cNvPr>
          <p:cNvSpPr>
            <a:spLocks noGrp="1"/>
          </p:cNvSpPr>
          <p:nvPr>
            <p:ph type="body" sz="quarter" idx="15"/>
          </p:nvPr>
        </p:nvSpPr>
        <p:spPr>
          <a:xfrm>
            <a:off x="5483225" y="2449513"/>
            <a:ext cx="3046413" cy="3362325"/>
          </a:xfrm>
        </p:spPr>
        <p:txBody>
          <a:bodyPr vert="horz" lIns="0" tIns="72000" rIns="91440" bIns="45720" rtlCol="0" anchor="t">
            <a:normAutofit/>
          </a:bodyPr>
          <a:lstStyle/>
          <a:p>
            <a:r>
              <a:rPr lang="en-GB" dirty="0">
                <a:cs typeface="Arial"/>
              </a:rPr>
              <a:t>Troubleshooting capabilities and repair.</a:t>
            </a:r>
          </a:p>
          <a:p>
            <a:r>
              <a:rPr lang="en-GB" dirty="0">
                <a:cs typeface="Arial"/>
              </a:rPr>
              <a:t>Updating systems across multi platforms and ensuring security.</a:t>
            </a:r>
          </a:p>
          <a:p>
            <a:r>
              <a:rPr lang="en-GB" dirty="0">
                <a:cs typeface="Arial"/>
              </a:rPr>
              <a:t>Excellent communication skills to aid users, to help in training for new software. Reporting issues and handling documents.</a:t>
            </a:r>
          </a:p>
          <a:p>
            <a:r>
              <a:rPr lang="en-GB" dirty="0">
                <a:cs typeface="Arial"/>
              </a:rPr>
              <a:t>Maintenance, routers, cables, switches, network systems.</a:t>
            </a:r>
            <a:endParaRPr lang="en-GB" dirty="0"/>
          </a:p>
          <a:p>
            <a:r>
              <a:rPr lang="en-GB" dirty="0">
                <a:cs typeface="Arial"/>
              </a:rPr>
              <a:t>Checking and updating systems.</a:t>
            </a:r>
            <a:endParaRPr lang="en-GB" dirty="0"/>
          </a:p>
          <a:p>
            <a:r>
              <a:rPr lang="en-GB" dirty="0">
                <a:cs typeface="Arial"/>
              </a:rPr>
              <a:t>To be able to work flexible and overtime if required.</a:t>
            </a:r>
            <a:endParaRPr lang="en-GB" dirty="0"/>
          </a:p>
          <a:p>
            <a:endParaRPr lang="en-GB" dirty="0"/>
          </a:p>
        </p:txBody>
      </p:sp>
      <p:sp>
        <p:nvSpPr>
          <p:cNvPr id="7" name="Text Placeholder 6">
            <a:extLst>
              <a:ext uri="{FF2B5EF4-FFF2-40B4-BE49-F238E27FC236}">
                <a16:creationId xmlns:a16="http://schemas.microsoft.com/office/drawing/2014/main" id="{C95307D0-712F-A4B2-C88C-B706A5033393}"/>
              </a:ext>
            </a:extLst>
          </p:cNvPr>
          <p:cNvSpPr>
            <a:spLocks noGrp="1"/>
          </p:cNvSpPr>
          <p:nvPr>
            <p:ph type="body" sz="quarter" idx="16"/>
          </p:nvPr>
        </p:nvSpPr>
        <p:spPr>
          <a:xfrm>
            <a:off x="8934706" y="2513013"/>
            <a:ext cx="3023149" cy="3044825"/>
          </a:xfrm>
        </p:spPr>
        <p:txBody>
          <a:bodyPr vert="horz" lIns="0" tIns="72000" rIns="91440" bIns="45720" rtlCol="0" anchor="t">
            <a:normAutofit lnSpcReduction="10000"/>
          </a:bodyPr>
          <a:lstStyle/>
          <a:p>
            <a:r>
              <a:rPr lang="en-GB" dirty="0">
                <a:cs typeface="Arial"/>
              </a:rPr>
              <a:t>Adaptability to be able to work part of a team or own initiative.</a:t>
            </a:r>
          </a:p>
          <a:p>
            <a:r>
              <a:rPr lang="en-GB" dirty="0">
                <a:cs typeface="Arial"/>
              </a:rPr>
              <a:t>To have Strong critical thinking skills.</a:t>
            </a:r>
          </a:p>
          <a:p>
            <a:r>
              <a:rPr lang="en-GB" dirty="0">
                <a:cs typeface="Arial"/>
              </a:rPr>
              <a:t>To be well organised and good in time management.</a:t>
            </a:r>
          </a:p>
          <a:p>
            <a:r>
              <a:rPr lang="en-GB" dirty="0">
                <a:cs typeface="Arial"/>
              </a:rPr>
              <a:t>To be able to attend meetings and be able to regularly update the managing teams.</a:t>
            </a:r>
          </a:p>
          <a:p>
            <a:r>
              <a:rPr lang="en-GB" dirty="0">
                <a:cs typeface="Arial"/>
              </a:rPr>
              <a:t>Hold experience in the field of being a technician.</a:t>
            </a:r>
          </a:p>
          <a:p>
            <a:r>
              <a:rPr lang="en-GB" dirty="0">
                <a:cs typeface="Arial"/>
              </a:rPr>
              <a:t>Be able to provide remote assistance when required.</a:t>
            </a:r>
            <a:endParaRPr lang="en-GB" dirty="0"/>
          </a:p>
        </p:txBody>
      </p:sp>
      <p:sp>
        <p:nvSpPr>
          <p:cNvPr id="8" name="TextBox 7">
            <a:extLst>
              <a:ext uri="{FF2B5EF4-FFF2-40B4-BE49-F238E27FC236}">
                <a16:creationId xmlns:a16="http://schemas.microsoft.com/office/drawing/2014/main" id="{57495B41-DD44-7220-241B-CF0260E4730A}"/>
              </a:ext>
            </a:extLst>
          </p:cNvPr>
          <p:cNvSpPr txBox="1"/>
          <p:nvPr/>
        </p:nvSpPr>
        <p:spPr>
          <a:xfrm>
            <a:off x="5733836" y="226528"/>
            <a:ext cx="5576434"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cs typeface="Arial"/>
              </a:rPr>
              <a:t>Job analysis;</a:t>
            </a:r>
          </a:p>
          <a:p>
            <a:r>
              <a:rPr lang="en-GB" sz="1400" dirty="0">
                <a:cs typeface="Arial"/>
              </a:rPr>
              <a:t>An IT technical role would include providing technical support, this position requires a candidate with the correct qualification and skills that require managing technical repairs, installations of different systems, hardware and software creditability's, attention to detail, problem solving skills, multi-tasking, maintaining network and updating systems. Supporting Other departments with any technical issues.</a:t>
            </a:r>
          </a:p>
        </p:txBody>
      </p:sp>
    </p:spTree>
    <p:extLst>
      <p:ext uri="{BB962C8B-B14F-4D97-AF65-F5344CB8AC3E}">
        <p14:creationId xmlns:p14="http://schemas.microsoft.com/office/powerpoint/2010/main" val="1068243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6DBE169-BA91-4B17-9AF2-4BAD528BEE06}"/>
              </a:ext>
            </a:extLst>
          </p:cNvPr>
          <p:cNvSpPr>
            <a:spLocks noGrp="1"/>
          </p:cNvSpPr>
          <p:nvPr>
            <p:ph type="title"/>
          </p:nvPr>
        </p:nvSpPr>
        <p:spPr>
          <a:xfrm>
            <a:off x="612457" y="1074890"/>
            <a:ext cx="4008437" cy="836408"/>
          </a:xfrm>
        </p:spPr>
        <p:txBody>
          <a:bodyPr vert="horz" lIns="0" tIns="45720" rIns="91440" bIns="45720" rtlCol="0" anchor="b">
            <a:noAutofit/>
          </a:bodyPr>
          <a:lstStyle/>
          <a:p>
            <a:r>
              <a:rPr lang="en-US" sz="2400" dirty="0">
                <a:solidFill>
                  <a:srgbClr val="000000"/>
                </a:solidFill>
                <a:cs typeface="Gill Sans"/>
              </a:rPr>
              <a:t>Exploration of different interview techniques</a:t>
            </a:r>
          </a:p>
        </p:txBody>
      </p:sp>
      <p:sp>
        <p:nvSpPr>
          <p:cNvPr id="8" name="Text Placeholder 7">
            <a:extLst>
              <a:ext uri="{FF2B5EF4-FFF2-40B4-BE49-F238E27FC236}">
                <a16:creationId xmlns:a16="http://schemas.microsoft.com/office/drawing/2014/main" id="{D9C2EAA8-D3C6-403B-B439-F95C60D0B3B9}"/>
              </a:ext>
            </a:extLst>
          </p:cNvPr>
          <p:cNvSpPr>
            <a:spLocks noGrp="1"/>
          </p:cNvSpPr>
          <p:nvPr>
            <p:ph type="body" sz="quarter" idx="12"/>
          </p:nvPr>
        </p:nvSpPr>
        <p:spPr>
          <a:xfrm>
            <a:off x="612458" y="2027759"/>
            <a:ext cx="4008437" cy="602887"/>
          </a:xfrm>
        </p:spPr>
        <p:txBody>
          <a:bodyPr>
            <a:normAutofit fontScale="92500" lnSpcReduction="10000"/>
          </a:bodyPr>
          <a:lstStyle/>
          <a:p>
            <a:r>
              <a:rPr lang="en-US" dirty="0">
                <a:cs typeface="Arial"/>
              </a:rPr>
              <a:t>Let's dive into finding the most suitable interview techniques for recruiting the next IT technician.</a:t>
            </a:r>
            <a:endParaRPr lang="en-US" dirty="0"/>
          </a:p>
        </p:txBody>
      </p:sp>
      <p:pic>
        <p:nvPicPr>
          <p:cNvPr id="46" name="Picture Placeholder 45">
            <a:extLst>
              <a:ext uri="{FF2B5EF4-FFF2-40B4-BE49-F238E27FC236}">
                <a16:creationId xmlns:a16="http://schemas.microsoft.com/office/drawing/2014/main" id="{6263CE43-D410-4BF8-8529-41197F401002}"/>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rcRect l="-29560" t="-29716" r="-29560" b="-29716"/>
          <a:stretch/>
        </p:blipFill>
        <p:spPr>
          <a:xfrm>
            <a:off x="6687422" y="683124"/>
            <a:ext cx="804759" cy="804759"/>
          </a:xfrm>
        </p:spPr>
      </p:pic>
      <p:pic>
        <p:nvPicPr>
          <p:cNvPr id="50" name="Picture Placeholder 49">
            <a:extLst>
              <a:ext uri="{FF2B5EF4-FFF2-40B4-BE49-F238E27FC236}">
                <a16:creationId xmlns:a16="http://schemas.microsoft.com/office/drawing/2014/main" id="{44B7CF38-0B19-41D9-8D37-6D59A3F3E045}"/>
              </a:ext>
              <a:ext uri="{C183D7F6-B498-43B3-948B-1728B52AA6E4}">
                <adec:decorative xmlns:adec="http://schemas.microsoft.com/office/drawing/2017/decorative" val="1"/>
              </a:ext>
            </a:extLst>
          </p:cNvPr>
          <p:cNvPicPr>
            <a:picLocks noGrp="1" noChangeAspect="1"/>
          </p:cNvPicPr>
          <p:nvPr>
            <p:ph type="pic" sz="quarter" idx="14"/>
          </p:nvPr>
        </p:nvPicPr>
        <p:blipFill rotWithShape="1">
          <a:blip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rcRect l="-22179" t="-22322" r="-22179" b="-22322"/>
          <a:stretch/>
        </p:blipFill>
        <p:spPr>
          <a:xfrm>
            <a:off x="6687422" y="2330235"/>
            <a:ext cx="804759" cy="804759"/>
          </a:xfrm>
        </p:spPr>
      </p:pic>
      <p:pic>
        <p:nvPicPr>
          <p:cNvPr id="52" name="Picture Placeholder 51">
            <a:extLst>
              <a:ext uri="{FF2B5EF4-FFF2-40B4-BE49-F238E27FC236}">
                <a16:creationId xmlns:a16="http://schemas.microsoft.com/office/drawing/2014/main" id="{26AA0551-AA74-4E7E-80AF-5D856020D1F8}"/>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rcRect l="-27274" t="-27427" r="-27274" b="-27427"/>
          <a:stretch/>
        </p:blipFill>
        <p:spPr>
          <a:xfrm>
            <a:off x="6687422" y="3621746"/>
            <a:ext cx="804759" cy="804759"/>
          </a:xfrm>
        </p:spPr>
      </p:pic>
      <p:pic>
        <p:nvPicPr>
          <p:cNvPr id="54" name="Picture Placeholder 53">
            <a:extLst>
              <a:ext uri="{FF2B5EF4-FFF2-40B4-BE49-F238E27FC236}">
                <a16:creationId xmlns:a16="http://schemas.microsoft.com/office/drawing/2014/main" id="{21139392-74B8-43B3-BFDF-58CAC133651E}"/>
              </a:ext>
              <a:ext uri="{C183D7F6-B498-43B3-948B-1728B52AA6E4}">
                <adec:decorative xmlns:adec="http://schemas.microsoft.com/office/drawing/2017/decorative" val="1"/>
              </a:ext>
            </a:extLst>
          </p:cNvPr>
          <p:cNvPicPr>
            <a:picLocks noGrp="1" noChangeAspect="1"/>
          </p:cNvPicPr>
          <p:nvPr>
            <p:ph type="pic" sz="quarter" idx="16"/>
          </p:nvPr>
        </p:nvPicPr>
        <p:blipFill rotWithShape="1">
          <a:blip r:embed="rId9" cstate="screen">
            <a:extLst>
              <a:ext uri="{28A0092B-C50C-407E-A947-70E740481C1C}">
                <a14:useLocalDpi xmlns:a14="http://schemas.microsoft.com/office/drawing/2010/main"/>
              </a:ext>
              <a:ext uri="{96DAC541-7B7A-43D3-8B79-37D633B846F1}">
                <asvg:svgBlip xmlns:asvg="http://schemas.microsoft.com/office/drawing/2016/SVG/main" r:embed="rId10"/>
              </a:ext>
            </a:extLst>
          </a:blip>
          <a:srcRect l="-30855" t="-31015" r="-30855" b="-31015"/>
          <a:stretch/>
        </p:blipFill>
        <p:spPr>
          <a:xfrm>
            <a:off x="6687422" y="4913257"/>
            <a:ext cx="804759" cy="804759"/>
          </a:xfrm>
        </p:spPr>
      </p:pic>
      <p:sp>
        <p:nvSpPr>
          <p:cNvPr id="7" name="Text Placeholder 6">
            <a:extLst>
              <a:ext uri="{FF2B5EF4-FFF2-40B4-BE49-F238E27FC236}">
                <a16:creationId xmlns:a16="http://schemas.microsoft.com/office/drawing/2014/main" id="{87FCC6D1-213C-4A86-A2D0-742E15438C09}"/>
              </a:ext>
            </a:extLst>
          </p:cNvPr>
          <p:cNvSpPr>
            <a:spLocks noGrp="1"/>
          </p:cNvSpPr>
          <p:nvPr>
            <p:ph type="body" sz="quarter" idx="17"/>
          </p:nvPr>
        </p:nvSpPr>
        <p:spPr>
          <a:xfrm>
            <a:off x="7718323" y="490609"/>
            <a:ext cx="3977648" cy="1417494"/>
          </a:xfrm>
        </p:spPr>
        <p:txBody>
          <a:bodyPr>
            <a:normAutofit/>
          </a:bodyPr>
          <a:lstStyle/>
          <a:p>
            <a:r>
              <a:rPr lang="en-US" sz="1100" b="1" dirty="0">
                <a:latin typeface="Arial"/>
                <a:cs typeface="Arial"/>
              </a:rPr>
              <a:t>Panel interview technique</a:t>
            </a:r>
          </a:p>
          <a:p>
            <a:pPr marL="285750" indent="-285750">
              <a:buChar char="•"/>
            </a:pPr>
            <a:r>
              <a:rPr lang="en-US" sz="1100" dirty="0">
                <a:latin typeface="Arial"/>
                <a:cs typeface="Arial"/>
              </a:rPr>
              <a:t>To conduct an interview with 3 or more interviewers in the room, this method helps to create a better dynamic of asking questions and to get other employees involved in selecting the right person for the job.</a:t>
            </a:r>
          </a:p>
        </p:txBody>
      </p:sp>
      <p:sp>
        <p:nvSpPr>
          <p:cNvPr id="20" name="Text Placeholder 19">
            <a:extLst>
              <a:ext uri="{FF2B5EF4-FFF2-40B4-BE49-F238E27FC236}">
                <a16:creationId xmlns:a16="http://schemas.microsoft.com/office/drawing/2014/main" id="{82414D74-66D2-4C65-A48E-39F723FB2B2F}"/>
              </a:ext>
            </a:extLst>
          </p:cNvPr>
          <p:cNvSpPr>
            <a:spLocks noGrp="1"/>
          </p:cNvSpPr>
          <p:nvPr>
            <p:ph type="body" sz="quarter" idx="18"/>
          </p:nvPr>
        </p:nvSpPr>
        <p:spPr>
          <a:xfrm>
            <a:off x="7718323" y="2035337"/>
            <a:ext cx="3977648" cy="1392094"/>
          </a:xfrm>
        </p:spPr>
        <p:txBody>
          <a:bodyPr>
            <a:normAutofit/>
          </a:bodyPr>
          <a:lstStyle/>
          <a:p>
            <a:r>
              <a:rPr lang="en-US" sz="1100" b="1" dirty="0">
                <a:latin typeface="Arial"/>
                <a:ea typeface="Calibri"/>
                <a:cs typeface="Arial"/>
              </a:rPr>
              <a:t>Face-to-face technique.</a:t>
            </a:r>
          </a:p>
          <a:p>
            <a:pPr marL="285750" indent="-285750">
              <a:buChar char="•"/>
            </a:pPr>
            <a:r>
              <a:rPr lang="en-US" sz="1100" dirty="0">
                <a:latin typeface="Arial"/>
                <a:ea typeface="Calibri"/>
                <a:cs typeface="Arial"/>
              </a:rPr>
              <a:t>The most commonly used, this is a great way of getting to know each other in real time, with real expressions and impressions, to be able to use psychological cues to identify behaviors and personal characteristics.</a:t>
            </a:r>
            <a:endParaRPr lang="en-US" sz="1100">
              <a:latin typeface="Arial"/>
              <a:ea typeface="Calibri"/>
            </a:endParaRPr>
          </a:p>
        </p:txBody>
      </p:sp>
      <p:sp>
        <p:nvSpPr>
          <p:cNvPr id="21" name="Text Placeholder 20">
            <a:extLst>
              <a:ext uri="{FF2B5EF4-FFF2-40B4-BE49-F238E27FC236}">
                <a16:creationId xmlns:a16="http://schemas.microsoft.com/office/drawing/2014/main" id="{E4D7EF6E-37B1-4694-B769-3DDEC29D8381}"/>
              </a:ext>
            </a:extLst>
          </p:cNvPr>
          <p:cNvSpPr>
            <a:spLocks noGrp="1"/>
          </p:cNvSpPr>
          <p:nvPr>
            <p:ph type="body" sz="quarter" idx="19"/>
          </p:nvPr>
        </p:nvSpPr>
        <p:spPr>
          <a:xfrm>
            <a:off x="7718323" y="3211765"/>
            <a:ext cx="3977648" cy="1620694"/>
          </a:xfrm>
        </p:spPr>
        <p:txBody>
          <a:bodyPr>
            <a:normAutofit/>
          </a:bodyPr>
          <a:lstStyle/>
          <a:p>
            <a:r>
              <a:rPr lang="en-US" sz="1100" b="1" dirty="0">
                <a:latin typeface="Arial"/>
                <a:cs typeface="Arial"/>
              </a:rPr>
              <a:t>Role-specified test techniques.</a:t>
            </a:r>
          </a:p>
          <a:p>
            <a:pPr marL="285750" indent="-285750">
              <a:buChar char="•"/>
            </a:pPr>
            <a:r>
              <a:rPr lang="en-US" sz="1100" dirty="0">
                <a:latin typeface="Arial"/>
                <a:cs typeface="Arial"/>
              </a:rPr>
              <a:t>To provide role specified test, such as a coding test, a problem-solving equation, an example of a case study and resolving issues arising.</a:t>
            </a:r>
            <a:endParaRPr lang="en-US" sz="1100" b="1" dirty="0">
              <a:latin typeface="Arial"/>
              <a:cs typeface="Arial"/>
            </a:endParaRPr>
          </a:p>
        </p:txBody>
      </p:sp>
      <p:sp>
        <p:nvSpPr>
          <p:cNvPr id="22" name="Text Placeholder 21">
            <a:extLst>
              <a:ext uri="{FF2B5EF4-FFF2-40B4-BE49-F238E27FC236}">
                <a16:creationId xmlns:a16="http://schemas.microsoft.com/office/drawing/2014/main" id="{ABF89FBA-20AC-4FD7-833B-ADA0EEFFCADC}"/>
              </a:ext>
            </a:extLst>
          </p:cNvPr>
          <p:cNvSpPr>
            <a:spLocks noGrp="1"/>
          </p:cNvSpPr>
          <p:nvPr>
            <p:ph type="body" sz="quarter" idx="20"/>
          </p:nvPr>
        </p:nvSpPr>
        <p:spPr>
          <a:xfrm>
            <a:off x="7718323" y="4705694"/>
            <a:ext cx="3977648" cy="1633394"/>
          </a:xfrm>
        </p:spPr>
        <p:txBody>
          <a:bodyPr vert="horz" lIns="91440" tIns="45720" rIns="91440" bIns="45720" rtlCol="0" anchor="ctr">
            <a:noAutofit/>
          </a:bodyPr>
          <a:lstStyle/>
          <a:p>
            <a:r>
              <a:rPr lang="en-US" sz="1100" b="1" dirty="0">
                <a:latin typeface="Arial"/>
                <a:cs typeface="Arial"/>
              </a:rPr>
              <a:t>Group Interviews.</a:t>
            </a:r>
          </a:p>
          <a:p>
            <a:pPr marL="285750" indent="-285750">
              <a:buChar char="•"/>
            </a:pPr>
            <a:r>
              <a:rPr lang="en-US" sz="1100" dirty="0">
                <a:latin typeface="Arial"/>
                <a:cs typeface="Arial"/>
              </a:rPr>
              <a:t>This techniques help to create a team-work assessment and individual assessment in recriuting, you can identify leadership, team-work and working on your own initiative in problem solving and decision-making skills.</a:t>
            </a:r>
          </a:p>
        </p:txBody>
      </p:sp>
      <p:sp>
        <p:nvSpPr>
          <p:cNvPr id="66" name="Text Placeholder 65">
            <a:extLst>
              <a:ext uri="{FF2B5EF4-FFF2-40B4-BE49-F238E27FC236}">
                <a16:creationId xmlns:a16="http://schemas.microsoft.com/office/drawing/2014/main" id="{1AEF3ED8-A75C-4318-877C-139C98C0007D}"/>
              </a:ext>
            </a:extLst>
          </p:cNvPr>
          <p:cNvSpPr>
            <a:spLocks noGrp="1"/>
          </p:cNvSpPr>
          <p:nvPr>
            <p:ph type="body" sz="quarter" idx="11"/>
          </p:nvPr>
        </p:nvSpPr>
        <p:spPr>
          <a:xfrm>
            <a:off x="608806" y="3292022"/>
            <a:ext cx="4008438" cy="2013212"/>
          </a:xfrm>
        </p:spPr>
        <p:txBody>
          <a:bodyPr vert="horz" lIns="0" tIns="45720" rIns="91440" bIns="45720" rtlCol="0" anchor="t">
            <a:noAutofit/>
          </a:bodyPr>
          <a:lstStyle/>
          <a:p>
            <a:r>
              <a:rPr lang="en-US" sz="1100" dirty="0">
                <a:cs typeface="Arial"/>
              </a:rPr>
              <a:t>The techniques rely on a process to find the most suited candidate for the job role. By using a few layers of techniques, you can tailor it to the actual interview for professionals for example for  a chef you would use slightly different techniques to find the right candidate and for a care assistant it would be set according to the requirements for that role. </a:t>
            </a:r>
          </a:p>
          <a:p>
            <a:r>
              <a:rPr lang="en-US" sz="1100" dirty="0">
                <a:latin typeface="Arial"/>
                <a:ea typeface="+mn-lt"/>
                <a:cs typeface="Times New Roman"/>
              </a:rPr>
              <a:t>(</a:t>
            </a:r>
            <a:r>
              <a:rPr lang="en-US" sz="1100" err="1">
                <a:latin typeface="Arial"/>
                <a:ea typeface="+mn-lt"/>
                <a:cs typeface="Times New Roman"/>
              </a:rPr>
              <a:t>Sebetci</a:t>
            </a:r>
            <a:r>
              <a:rPr lang="en-US" sz="1100" dirty="0">
                <a:latin typeface="Arial"/>
                <a:ea typeface="+mn-lt"/>
                <a:cs typeface="Times New Roman"/>
              </a:rPr>
              <a:t>, 2025) "C</a:t>
            </a:r>
            <a:r>
              <a:rPr lang="en-US" sz="1100" dirty="0">
                <a:latin typeface="Arial"/>
                <a:ea typeface="+mn-lt"/>
                <a:cs typeface="Arial"/>
              </a:rPr>
              <a:t>onfirms</a:t>
            </a:r>
            <a:r>
              <a:rPr lang="en-US" sz="1100" dirty="0">
                <a:ea typeface="+mn-lt"/>
                <a:cs typeface="+mn-lt"/>
              </a:rPr>
              <a:t> that digital leadership is not only about tools—it is about people. The way leaders empower employees and shape psychological conditions around their work plays a pivotal role in sustaining innovation and collaboration in the digital age."</a:t>
            </a:r>
            <a:endParaRPr lang="en-US" sz="1100"/>
          </a:p>
        </p:txBody>
      </p:sp>
    </p:spTree>
    <p:extLst>
      <p:ext uri="{BB962C8B-B14F-4D97-AF65-F5344CB8AC3E}">
        <p14:creationId xmlns:p14="http://schemas.microsoft.com/office/powerpoint/2010/main" val="226842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B58A585-52FA-4A45-B2D0-660EC2D22B31}"/>
              </a:ext>
            </a:extLst>
          </p:cNvPr>
          <p:cNvSpPr>
            <a:spLocks noGrp="1"/>
          </p:cNvSpPr>
          <p:nvPr>
            <p:ph type="title"/>
          </p:nvPr>
        </p:nvSpPr>
        <p:spPr>
          <a:xfrm>
            <a:off x="6792999" y="250512"/>
            <a:ext cx="4586449" cy="1458281"/>
          </a:xfrm>
        </p:spPr>
        <p:txBody>
          <a:bodyPr>
            <a:normAutofit/>
          </a:bodyPr>
          <a:lstStyle/>
          <a:p>
            <a:r>
              <a:rPr lang="en-US" sz="2800" dirty="0">
                <a:cs typeface="Gill Sans"/>
              </a:rPr>
              <a:t>The Best Questioning Style; </a:t>
            </a:r>
            <a:r>
              <a:rPr lang="en-US" sz="2800" dirty="0">
                <a:solidFill>
                  <a:schemeClr val="accent1">
                    <a:lumMod val="76000"/>
                  </a:schemeClr>
                </a:solidFill>
                <a:cs typeface="Gill Sans"/>
              </a:rPr>
              <a:t>Recruiting an IT Technician</a:t>
            </a:r>
          </a:p>
        </p:txBody>
      </p:sp>
      <p:sp>
        <p:nvSpPr>
          <p:cNvPr id="10" name="Text Placeholder 9">
            <a:extLst>
              <a:ext uri="{FF2B5EF4-FFF2-40B4-BE49-F238E27FC236}">
                <a16:creationId xmlns:a16="http://schemas.microsoft.com/office/drawing/2014/main" id="{76C3E0A7-1C3E-0A40-AC21-1EAD4086CBB7}"/>
              </a:ext>
            </a:extLst>
          </p:cNvPr>
          <p:cNvSpPr>
            <a:spLocks noGrp="1"/>
          </p:cNvSpPr>
          <p:nvPr>
            <p:ph type="body" sz="quarter" idx="11"/>
          </p:nvPr>
        </p:nvSpPr>
        <p:spPr>
          <a:xfrm>
            <a:off x="7044780" y="3783218"/>
            <a:ext cx="4767262" cy="1481402"/>
          </a:xfrm>
        </p:spPr>
        <p:txBody>
          <a:bodyPr vert="horz" lIns="0" tIns="45720" rIns="91440" bIns="45720" rtlCol="0" anchor="t">
            <a:noAutofit/>
          </a:bodyPr>
          <a:lstStyle/>
          <a:p>
            <a:pPr lvl="0"/>
            <a:endParaRPr lang="en-US" sz="1100" dirty="0">
              <a:cs typeface="Arial"/>
            </a:endParaRPr>
          </a:p>
          <a:p>
            <a:r>
              <a:rPr lang="en-US" sz="1100" b="1" dirty="0">
                <a:solidFill>
                  <a:schemeClr val="accent1">
                    <a:lumMod val="49000"/>
                  </a:schemeClr>
                </a:solidFill>
                <a:latin typeface="Arial"/>
                <a:cs typeface="Arial"/>
              </a:rPr>
              <a:t>In the next slide we will be exploring different types of questioning that will be suitable to apply in the interview technique for an IT Technician.</a:t>
            </a:r>
            <a:endParaRPr lang="en-US" sz="1100" b="1">
              <a:solidFill>
                <a:schemeClr val="accent1">
                  <a:lumMod val="49000"/>
                </a:schemeClr>
              </a:solidFill>
              <a:latin typeface="Arial"/>
            </a:endParaRPr>
          </a:p>
        </p:txBody>
      </p:sp>
      <p:sp>
        <p:nvSpPr>
          <p:cNvPr id="12" name="Text Placeholder 11">
            <a:extLst>
              <a:ext uri="{FF2B5EF4-FFF2-40B4-BE49-F238E27FC236}">
                <a16:creationId xmlns:a16="http://schemas.microsoft.com/office/drawing/2014/main" id="{F82458FA-5D5F-6A41-B047-910858C1E142}"/>
              </a:ext>
            </a:extLst>
          </p:cNvPr>
          <p:cNvSpPr>
            <a:spLocks noGrp="1"/>
          </p:cNvSpPr>
          <p:nvPr>
            <p:ph type="body" sz="quarter" idx="12"/>
          </p:nvPr>
        </p:nvSpPr>
        <p:spPr>
          <a:xfrm>
            <a:off x="6790780" y="2328805"/>
            <a:ext cx="4767262" cy="1307292"/>
          </a:xfrm>
        </p:spPr>
        <p:txBody>
          <a:bodyPr>
            <a:normAutofit/>
          </a:bodyPr>
          <a:lstStyle/>
          <a:p>
            <a:r>
              <a:rPr lang="en-US" sz="1100" b="1" dirty="0">
                <a:cs typeface="Arial"/>
              </a:rPr>
              <a:t>There are several ways of conducting interviews, but we also have several ways of making a valuative assessment of the best candidate by asking the right questions.</a:t>
            </a:r>
          </a:p>
        </p:txBody>
      </p:sp>
      <p:pic>
        <p:nvPicPr>
          <p:cNvPr id="3" name="Chart Placeholder 2" descr="Workers with laptop">
            <a:extLst>
              <a:ext uri="{FF2B5EF4-FFF2-40B4-BE49-F238E27FC236}">
                <a16:creationId xmlns:a16="http://schemas.microsoft.com/office/drawing/2014/main" id="{3F634E42-9CF3-48A6-BB5B-9CCF8A13F426}"/>
              </a:ext>
            </a:extLst>
          </p:cNvPr>
          <p:cNvPicPr>
            <a:picLocks noGrp="1" noChangeAspect="1"/>
          </p:cNvPicPr>
          <p:nvPr>
            <p:ph type="chart" sz="quarter" idx="13"/>
          </p:nvPr>
        </p:nvPicPr>
        <p:blipFill>
          <a:blip r:embed="rId3"/>
          <a:stretch>
            <a:fillRect/>
          </a:stretch>
        </p:blipFill>
        <p:spPr>
          <a:xfrm>
            <a:off x="841328" y="2312857"/>
            <a:ext cx="5613494" cy="3740410"/>
          </a:xfrm>
          <a:prstGeom prst="rect">
            <a:avLst/>
          </a:prstGeom>
        </p:spPr>
      </p:pic>
    </p:spTree>
    <p:extLst>
      <p:ext uri="{BB962C8B-B14F-4D97-AF65-F5344CB8AC3E}">
        <p14:creationId xmlns:p14="http://schemas.microsoft.com/office/powerpoint/2010/main" val="3894467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6237C-B287-A859-E91D-0A0D5AE2413C}"/>
              </a:ext>
            </a:extLst>
          </p:cNvPr>
          <p:cNvSpPr>
            <a:spLocks noGrp="1"/>
          </p:cNvSpPr>
          <p:nvPr>
            <p:ph type="title"/>
          </p:nvPr>
        </p:nvSpPr>
        <p:spPr>
          <a:xfrm>
            <a:off x="2081487" y="209950"/>
            <a:ext cx="7990927" cy="707002"/>
          </a:xfrm>
        </p:spPr>
        <p:txBody>
          <a:bodyPr>
            <a:normAutofit/>
          </a:bodyPr>
          <a:lstStyle/>
          <a:p>
            <a:r>
              <a:rPr lang="en-GB" u="sng" dirty="0">
                <a:solidFill>
                  <a:schemeClr val="accent1">
                    <a:lumMod val="49000"/>
                  </a:schemeClr>
                </a:solidFill>
                <a:cs typeface="Gill Sans"/>
              </a:rPr>
              <a:t>Questions to use with examples.</a:t>
            </a:r>
            <a:endParaRPr lang="en-GB" u="sng" dirty="0">
              <a:solidFill>
                <a:schemeClr val="accent1">
                  <a:lumMod val="49000"/>
                </a:schemeClr>
              </a:solidFill>
            </a:endParaRPr>
          </a:p>
        </p:txBody>
      </p:sp>
      <p:pic>
        <p:nvPicPr>
          <p:cNvPr id="17" name="Picture Placeholder 16" descr="Boardroom with solid fill">
            <a:extLst>
              <a:ext uri="{FF2B5EF4-FFF2-40B4-BE49-F238E27FC236}">
                <a16:creationId xmlns:a16="http://schemas.microsoft.com/office/drawing/2014/main" id="{E47F6674-5F8D-E28D-1F0D-F5DFD17898F5}"/>
              </a:ext>
            </a:extLst>
          </p:cNvPr>
          <p:cNvPicPr>
            <a:picLocks noGrp="1" noChangeAspect="1"/>
          </p:cNvPicPr>
          <p:nvPr>
            <p:ph type="pic" sz="quarter" idx="11"/>
          </p:nvPr>
        </p:nvPicPr>
        <p:blipFill>
          <a:blip r:embed="rId2">
            <a:extLst>
              <a:ext uri="{96DAC541-7B7A-43D3-8B79-37D633B846F1}">
                <asvg:svgBlip xmlns:asvg="http://schemas.microsoft.com/office/drawing/2016/SVG/main" r:embed="rId3"/>
              </a:ext>
            </a:extLst>
          </a:blip>
          <a:srcRect/>
          <a:stretch/>
        </p:blipFill>
        <p:spPr>
          <a:xfrm>
            <a:off x="6269079" y="2346103"/>
            <a:ext cx="1643384" cy="1643384"/>
          </a:xfrm>
          <a:prstGeom prst="ellipse">
            <a:avLst/>
          </a:prstGeom>
        </p:spPr>
      </p:pic>
      <p:pic>
        <p:nvPicPr>
          <p:cNvPr id="18" name="Picture Placeholder 17" descr="Email Team Sasquatch">
            <a:extLst>
              <a:ext uri="{FF2B5EF4-FFF2-40B4-BE49-F238E27FC236}">
                <a16:creationId xmlns:a16="http://schemas.microsoft.com/office/drawing/2014/main" id="{9058337B-0F0C-3CFB-7A58-C448816D0783}"/>
              </a:ext>
            </a:extLst>
          </p:cNvPr>
          <p:cNvPicPr>
            <a:picLocks noGrp="1" noChangeAspect="1"/>
          </p:cNvPicPr>
          <p:nvPr>
            <p:ph type="pic" sz="quarter" idx="12"/>
          </p:nvPr>
        </p:nvPicPr>
        <p:blipFill>
          <a:blip r:embed="rId4"/>
          <a:srcRect/>
          <a:stretch/>
        </p:blipFill>
        <p:spPr>
          <a:xfrm>
            <a:off x="4302086" y="2359018"/>
            <a:ext cx="1643384" cy="1630469"/>
          </a:xfrm>
          <a:prstGeom prst="ellipse">
            <a:avLst/>
          </a:prstGeom>
        </p:spPr>
      </p:pic>
      <p:pic>
        <p:nvPicPr>
          <p:cNvPr id="19" name="Picture Placeholder 18" descr="Young businessman raised fist">
            <a:extLst>
              <a:ext uri="{FF2B5EF4-FFF2-40B4-BE49-F238E27FC236}">
                <a16:creationId xmlns:a16="http://schemas.microsoft.com/office/drawing/2014/main" id="{1B4C701C-390C-E8ED-8B8B-6F13D9455BAF}"/>
              </a:ext>
            </a:extLst>
          </p:cNvPr>
          <p:cNvPicPr>
            <a:picLocks noGrp="1" noChangeAspect="1"/>
          </p:cNvPicPr>
          <p:nvPr>
            <p:ph type="pic" sz="quarter" idx="13"/>
          </p:nvPr>
        </p:nvPicPr>
        <p:blipFill>
          <a:blip r:embed="rId5"/>
          <a:srcRect l="5042" t="-4110" r="-5042" b="63066"/>
          <a:stretch>
            <a:fillRect/>
          </a:stretch>
        </p:blipFill>
        <p:spPr>
          <a:xfrm>
            <a:off x="4301733" y="4355362"/>
            <a:ext cx="1643386" cy="1663759"/>
          </a:xfrm>
          <a:prstGeom prst="ellipse">
            <a:avLst/>
          </a:prstGeom>
        </p:spPr>
      </p:pic>
      <p:pic>
        <p:nvPicPr>
          <p:cNvPr id="20" name="Picture Placeholder 19" descr="A cartoon chicken pointing at something&#10;&#10;AI-generated content may be incorrect.">
            <a:extLst>
              <a:ext uri="{FF2B5EF4-FFF2-40B4-BE49-F238E27FC236}">
                <a16:creationId xmlns:a16="http://schemas.microsoft.com/office/drawing/2014/main" id="{108BD0F7-9692-A29D-5C46-2A089BDEFF41}"/>
              </a:ext>
            </a:extLst>
          </p:cNvPr>
          <p:cNvPicPr>
            <a:picLocks noGrp="1" noChangeAspect="1"/>
          </p:cNvPicPr>
          <p:nvPr>
            <p:ph type="pic" sz="quarter" idx="14"/>
          </p:nvPr>
        </p:nvPicPr>
        <p:blipFill>
          <a:blip r:embed="rId6"/>
          <a:srcRect l="-7031" t="787" r="7812" b="-788"/>
          <a:stretch>
            <a:fillRect/>
          </a:stretch>
        </p:blipFill>
        <p:spPr>
          <a:xfrm>
            <a:off x="6092891" y="4313961"/>
            <a:ext cx="1630546" cy="1643385"/>
          </a:xfrm>
          <a:prstGeom prst="ellipse">
            <a:avLst/>
          </a:prstGeom>
        </p:spPr>
      </p:pic>
      <p:sp>
        <p:nvSpPr>
          <p:cNvPr id="4" name="Text Placeholder 3">
            <a:extLst>
              <a:ext uri="{FF2B5EF4-FFF2-40B4-BE49-F238E27FC236}">
                <a16:creationId xmlns:a16="http://schemas.microsoft.com/office/drawing/2014/main" id="{C83EC730-3470-CDCC-3229-46B8120409CB}"/>
              </a:ext>
            </a:extLst>
          </p:cNvPr>
          <p:cNvSpPr>
            <a:spLocks noGrp="1"/>
          </p:cNvSpPr>
          <p:nvPr>
            <p:ph type="body" sz="quarter" idx="15"/>
          </p:nvPr>
        </p:nvSpPr>
        <p:spPr>
          <a:xfrm>
            <a:off x="818931" y="1708215"/>
            <a:ext cx="2936705" cy="2262146"/>
          </a:xfrm>
        </p:spPr>
        <p:txBody>
          <a:bodyPr vert="horz" lIns="0" tIns="45720" rIns="91440" bIns="45720" rtlCol="0" anchor="t">
            <a:noAutofit/>
          </a:bodyPr>
          <a:lstStyle/>
          <a:p>
            <a:pPr algn="l"/>
            <a:r>
              <a:rPr lang="en-GB" dirty="0">
                <a:cs typeface="Arial"/>
              </a:rPr>
              <a:t>O</a:t>
            </a:r>
            <a:r>
              <a:rPr lang="en-GB" sz="1100" dirty="0">
                <a:cs typeface="Arial"/>
              </a:rPr>
              <a:t>pen questions require a deeper response or with more information such as, can you tell me more about your hobbies?</a:t>
            </a:r>
          </a:p>
          <a:p>
            <a:pPr algn="l"/>
            <a:r>
              <a:rPr lang="en-GB" sz="1100" dirty="0">
                <a:cs typeface="Arial"/>
              </a:rPr>
              <a:t>Closed questions require very short one-word answers such as, what colour is your current car?</a:t>
            </a:r>
            <a:endParaRPr lang="en-GB" sz="1100"/>
          </a:p>
          <a:p>
            <a:pPr algn="l"/>
            <a:r>
              <a:rPr lang="en-GB" sz="1100" dirty="0">
                <a:cs typeface="Arial"/>
              </a:rPr>
              <a:t>This techniques help to keep the questioning engaging with formal and semi formal answers.</a:t>
            </a:r>
            <a:endParaRPr lang="en-GB" sz="1100" dirty="0"/>
          </a:p>
        </p:txBody>
      </p:sp>
      <p:sp>
        <p:nvSpPr>
          <p:cNvPr id="5" name="Text Placeholder 4">
            <a:extLst>
              <a:ext uri="{FF2B5EF4-FFF2-40B4-BE49-F238E27FC236}">
                <a16:creationId xmlns:a16="http://schemas.microsoft.com/office/drawing/2014/main" id="{9800A9A8-A557-628F-F69F-E498D149D546}"/>
              </a:ext>
            </a:extLst>
          </p:cNvPr>
          <p:cNvSpPr>
            <a:spLocks noGrp="1"/>
          </p:cNvSpPr>
          <p:nvPr>
            <p:ph type="body" sz="quarter" idx="16"/>
          </p:nvPr>
        </p:nvSpPr>
        <p:spPr>
          <a:xfrm>
            <a:off x="615731" y="1049889"/>
            <a:ext cx="2924005" cy="357349"/>
          </a:xfrm>
        </p:spPr>
        <p:txBody>
          <a:bodyPr/>
          <a:lstStyle/>
          <a:p>
            <a:r>
              <a:rPr lang="en-GB" dirty="0">
                <a:cs typeface="Arial"/>
              </a:rPr>
              <a:t>Open and closed questions</a:t>
            </a:r>
            <a:endParaRPr lang="en-GB" dirty="0"/>
          </a:p>
        </p:txBody>
      </p:sp>
      <p:sp>
        <p:nvSpPr>
          <p:cNvPr id="6" name="Text Placeholder 5">
            <a:extLst>
              <a:ext uri="{FF2B5EF4-FFF2-40B4-BE49-F238E27FC236}">
                <a16:creationId xmlns:a16="http://schemas.microsoft.com/office/drawing/2014/main" id="{5631BF70-AC1B-C64C-2154-028AF4DBF4BA}"/>
              </a:ext>
            </a:extLst>
          </p:cNvPr>
          <p:cNvSpPr>
            <a:spLocks noGrp="1"/>
          </p:cNvSpPr>
          <p:nvPr>
            <p:ph type="body" sz="quarter" idx="17"/>
          </p:nvPr>
        </p:nvSpPr>
        <p:spPr>
          <a:xfrm>
            <a:off x="8444603" y="1708215"/>
            <a:ext cx="3190705" cy="2262146"/>
          </a:xfrm>
        </p:spPr>
        <p:txBody>
          <a:bodyPr vert="horz" lIns="0" tIns="45720" rIns="91440" bIns="45720" rtlCol="0" anchor="t">
            <a:noAutofit/>
          </a:bodyPr>
          <a:lstStyle/>
          <a:p>
            <a:r>
              <a:rPr lang="en-GB" sz="1100" dirty="0">
                <a:cs typeface="Arial"/>
              </a:rPr>
              <a:t>Probing questions are heavier on opinions rather than factual information, it prompts a response through a different viewpoint, through feelings and experiences, that demand further line of interest, examples of this would be;</a:t>
            </a:r>
          </a:p>
          <a:p>
            <a:pPr marL="285750" indent="-285750">
              <a:buChar char="•"/>
            </a:pPr>
            <a:r>
              <a:rPr lang="en-GB" sz="1100" dirty="0">
                <a:cs typeface="Arial"/>
              </a:rPr>
              <a:t>What impact has this had on you?</a:t>
            </a:r>
            <a:endParaRPr lang="en-GB" sz="1100"/>
          </a:p>
          <a:p>
            <a:pPr marL="285750" indent="-285750">
              <a:buChar char="•"/>
            </a:pPr>
            <a:r>
              <a:rPr lang="en-GB" sz="1100" dirty="0">
                <a:cs typeface="Arial"/>
              </a:rPr>
              <a:t>Can you explain this further?</a:t>
            </a:r>
            <a:endParaRPr lang="en-GB" sz="1100" dirty="0"/>
          </a:p>
          <a:p>
            <a:pPr marL="285750" indent="-285750">
              <a:buChar char="•"/>
            </a:pPr>
            <a:endParaRPr lang="en-GB" dirty="0"/>
          </a:p>
          <a:p>
            <a:endParaRPr lang="en-GB" dirty="0"/>
          </a:p>
        </p:txBody>
      </p:sp>
      <p:sp>
        <p:nvSpPr>
          <p:cNvPr id="7" name="Text Placeholder 6">
            <a:extLst>
              <a:ext uri="{FF2B5EF4-FFF2-40B4-BE49-F238E27FC236}">
                <a16:creationId xmlns:a16="http://schemas.microsoft.com/office/drawing/2014/main" id="{70CC6847-BB97-30C1-DD35-59E677F8EC47}"/>
              </a:ext>
            </a:extLst>
          </p:cNvPr>
          <p:cNvSpPr>
            <a:spLocks noGrp="1"/>
          </p:cNvSpPr>
          <p:nvPr>
            <p:ph type="body" sz="quarter" idx="18"/>
          </p:nvPr>
        </p:nvSpPr>
        <p:spPr>
          <a:xfrm>
            <a:off x="8241403" y="1049889"/>
            <a:ext cx="2517605" cy="382749"/>
          </a:xfrm>
        </p:spPr>
        <p:txBody>
          <a:bodyPr/>
          <a:lstStyle/>
          <a:p>
            <a:r>
              <a:rPr lang="en-GB" dirty="0">
                <a:cs typeface="Arial"/>
              </a:rPr>
              <a:t>Probing Questions.</a:t>
            </a:r>
            <a:endParaRPr lang="en-GB" dirty="0"/>
          </a:p>
        </p:txBody>
      </p:sp>
      <p:sp>
        <p:nvSpPr>
          <p:cNvPr id="8" name="Text Placeholder 7">
            <a:extLst>
              <a:ext uri="{FF2B5EF4-FFF2-40B4-BE49-F238E27FC236}">
                <a16:creationId xmlns:a16="http://schemas.microsoft.com/office/drawing/2014/main" id="{EF5B96BB-7FE8-1B07-4D99-B859E6B4DE5E}"/>
              </a:ext>
            </a:extLst>
          </p:cNvPr>
          <p:cNvSpPr>
            <a:spLocks noGrp="1"/>
          </p:cNvSpPr>
          <p:nvPr>
            <p:ph type="body" sz="quarter" idx="19"/>
          </p:nvPr>
        </p:nvSpPr>
        <p:spPr>
          <a:xfrm>
            <a:off x="133131" y="4583372"/>
            <a:ext cx="3889205" cy="2249446"/>
          </a:xfrm>
        </p:spPr>
        <p:txBody>
          <a:bodyPr vert="horz" lIns="0" tIns="45720" rIns="91440" bIns="45720" rtlCol="0" anchor="t">
            <a:noAutofit/>
          </a:bodyPr>
          <a:lstStyle/>
          <a:p>
            <a:pPr algn="l"/>
            <a:r>
              <a:rPr lang="en-GB" sz="1100" dirty="0">
                <a:cs typeface="Arial"/>
              </a:rPr>
              <a:t>TED questions help to find more detail from the candidate by asking them TED questions, TED stands for Tell, Explain and Describe </a:t>
            </a:r>
            <a:r>
              <a:rPr lang="en-GB" sz="1100" dirty="0">
                <a:latin typeface="Arial"/>
                <a:cs typeface="Times New Roman"/>
              </a:rPr>
              <a:t>(Lee, 2021)</a:t>
            </a:r>
            <a:r>
              <a:rPr lang="en-GB" sz="1100" dirty="0">
                <a:cs typeface="Arial"/>
              </a:rPr>
              <a:t>  </a:t>
            </a:r>
            <a:endParaRPr lang="en-GB" sz="1100"/>
          </a:p>
          <a:p>
            <a:pPr algn="l"/>
            <a:r>
              <a:rPr lang="en-GB" sz="1100" dirty="0">
                <a:cs typeface="Arial"/>
              </a:rPr>
              <a:t>Examples;</a:t>
            </a:r>
          </a:p>
          <a:p>
            <a:pPr marL="285750" indent="-285750" algn="l">
              <a:buChar char="•"/>
            </a:pPr>
            <a:r>
              <a:rPr lang="en-GB" sz="1100" dirty="0">
                <a:cs typeface="Arial"/>
              </a:rPr>
              <a:t>Tell me a little more about yourself?</a:t>
            </a:r>
            <a:endParaRPr lang="en-GB" sz="1100"/>
          </a:p>
          <a:p>
            <a:pPr marL="285750" indent="-285750" algn="l">
              <a:buChar char="•"/>
            </a:pPr>
            <a:r>
              <a:rPr lang="en-GB" sz="1100" dirty="0">
                <a:cs typeface="Arial"/>
              </a:rPr>
              <a:t>Explain how a typical day would be for you?</a:t>
            </a:r>
            <a:endParaRPr lang="en-GB" sz="1100"/>
          </a:p>
          <a:p>
            <a:pPr marL="285750" indent="-285750" algn="l">
              <a:buChar char="•"/>
            </a:pPr>
            <a:r>
              <a:rPr lang="en-GB" sz="1100" dirty="0">
                <a:cs typeface="Arial"/>
              </a:rPr>
              <a:t>Describe some of the challenges you have faced at work?</a:t>
            </a:r>
            <a:endParaRPr lang="en-GB" sz="1100" dirty="0"/>
          </a:p>
          <a:p>
            <a:pPr algn="l"/>
            <a:endParaRPr lang="en-GB" dirty="0"/>
          </a:p>
        </p:txBody>
      </p:sp>
      <p:sp>
        <p:nvSpPr>
          <p:cNvPr id="9" name="Text Placeholder 8">
            <a:extLst>
              <a:ext uri="{FF2B5EF4-FFF2-40B4-BE49-F238E27FC236}">
                <a16:creationId xmlns:a16="http://schemas.microsoft.com/office/drawing/2014/main" id="{BAECD0F6-2EA6-8E25-B167-21A996424AC5}"/>
              </a:ext>
            </a:extLst>
          </p:cNvPr>
          <p:cNvSpPr>
            <a:spLocks noGrp="1"/>
          </p:cNvSpPr>
          <p:nvPr>
            <p:ph type="body" sz="quarter" idx="20"/>
          </p:nvPr>
        </p:nvSpPr>
        <p:spPr>
          <a:xfrm>
            <a:off x="1098331" y="4128246"/>
            <a:ext cx="1615905" cy="458949"/>
          </a:xfrm>
        </p:spPr>
        <p:txBody>
          <a:bodyPr/>
          <a:lstStyle/>
          <a:p>
            <a:r>
              <a:rPr lang="en-GB" dirty="0">
                <a:cs typeface="Arial"/>
              </a:rPr>
              <a:t>TED questions</a:t>
            </a:r>
            <a:endParaRPr lang="en-GB" dirty="0"/>
          </a:p>
        </p:txBody>
      </p:sp>
      <p:sp>
        <p:nvSpPr>
          <p:cNvPr id="10" name="Text Placeholder 9">
            <a:extLst>
              <a:ext uri="{FF2B5EF4-FFF2-40B4-BE49-F238E27FC236}">
                <a16:creationId xmlns:a16="http://schemas.microsoft.com/office/drawing/2014/main" id="{8B762FF2-C3F8-CA35-5851-E6FAC1B2242A}"/>
              </a:ext>
            </a:extLst>
          </p:cNvPr>
          <p:cNvSpPr>
            <a:spLocks noGrp="1"/>
          </p:cNvSpPr>
          <p:nvPr>
            <p:ph type="body" sz="quarter" idx="21"/>
          </p:nvPr>
        </p:nvSpPr>
        <p:spPr>
          <a:xfrm>
            <a:off x="8444603" y="4748472"/>
            <a:ext cx="3609805" cy="1931946"/>
          </a:xfrm>
        </p:spPr>
        <p:txBody>
          <a:bodyPr vert="horz" lIns="0" tIns="45720" rIns="91440" bIns="45720" rtlCol="0" anchor="t">
            <a:noAutofit/>
          </a:bodyPr>
          <a:lstStyle/>
          <a:p>
            <a:r>
              <a:rPr lang="en-GB" sz="1100" dirty="0">
                <a:cs typeface="Arial"/>
              </a:rPr>
              <a:t>Very interesting one. Funnel questions help to open a can of worms.</a:t>
            </a:r>
            <a:endParaRPr lang="en-GB" sz="1100"/>
          </a:p>
          <a:p>
            <a:r>
              <a:rPr lang="en-GB" sz="1100" dirty="0">
                <a:cs typeface="Arial"/>
              </a:rPr>
              <a:t>Funnel can start with Semi closed questions and start getting more elaborate and widen its details or it can be also used in a reverse order where you start with deeper answers and then end up to closing answers with shorter answers.</a:t>
            </a:r>
            <a:endParaRPr lang="en-GB" sz="1100" dirty="0"/>
          </a:p>
        </p:txBody>
      </p:sp>
      <p:sp>
        <p:nvSpPr>
          <p:cNvPr id="11" name="Text Placeholder 10">
            <a:extLst>
              <a:ext uri="{FF2B5EF4-FFF2-40B4-BE49-F238E27FC236}">
                <a16:creationId xmlns:a16="http://schemas.microsoft.com/office/drawing/2014/main" id="{DEEE04B8-5AED-F6BF-459C-220EEA526A9B}"/>
              </a:ext>
            </a:extLst>
          </p:cNvPr>
          <p:cNvSpPr>
            <a:spLocks noGrp="1"/>
          </p:cNvSpPr>
          <p:nvPr>
            <p:ph type="body" sz="quarter" idx="22"/>
          </p:nvPr>
        </p:nvSpPr>
        <p:spPr>
          <a:xfrm>
            <a:off x="9498703" y="4217146"/>
            <a:ext cx="1869905" cy="370049"/>
          </a:xfrm>
        </p:spPr>
        <p:txBody>
          <a:bodyPr/>
          <a:lstStyle/>
          <a:p>
            <a:r>
              <a:rPr lang="en-GB" dirty="0">
                <a:cs typeface="Arial"/>
              </a:rPr>
              <a:t>Funnel questions.</a:t>
            </a:r>
            <a:endParaRPr lang="en-GB" dirty="0"/>
          </a:p>
        </p:txBody>
      </p:sp>
    </p:spTree>
    <p:extLst>
      <p:ext uri="{BB962C8B-B14F-4D97-AF65-F5344CB8AC3E}">
        <p14:creationId xmlns:p14="http://schemas.microsoft.com/office/powerpoint/2010/main" val="1000681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 Placeholder 1">
            <a:extLst>
              <a:ext uri="{FF2B5EF4-FFF2-40B4-BE49-F238E27FC236}">
                <a16:creationId xmlns:a16="http://schemas.microsoft.com/office/drawing/2014/main" id="{80631304-C9D9-CE9A-6CC0-295E52FF3F91}"/>
              </a:ext>
            </a:extLst>
          </p:cNvPr>
          <p:cNvSpPr>
            <a:spLocks noGrp="1"/>
          </p:cNvSpPr>
          <p:nvPr>
            <p:ph type="body" sz="quarter" idx="11"/>
          </p:nvPr>
        </p:nvSpPr>
        <p:spPr>
          <a:xfrm>
            <a:off x="0" y="2075886"/>
            <a:ext cx="12192000" cy="4782113"/>
          </a:xfrm>
        </p:spPr>
        <p:txBody>
          <a:bodyPr vert="horz" lIns="5400000" tIns="216000" rIns="1800000" bIns="45720" rtlCol="0" anchor="t">
            <a:noAutofit/>
          </a:bodyPr>
          <a:lstStyle/>
          <a:p>
            <a:pPr marL="285750" indent="-285750">
              <a:buChar char="•"/>
            </a:pPr>
            <a:r>
              <a:rPr lang="en-US" sz="1100" dirty="0">
                <a:cs typeface="Arial"/>
              </a:rPr>
              <a:t>These questions help to create a good response from the candidate, Probing questions can provide more awareness and touch on some soft skills and conscious awareness skills.</a:t>
            </a:r>
            <a:endParaRPr lang="en-US" sz="1100" dirty="0"/>
          </a:p>
          <a:p>
            <a:pPr marL="285750" indent="-285750">
              <a:buChar char="•"/>
            </a:pPr>
            <a:r>
              <a:rPr lang="en-US" sz="1100" dirty="0">
                <a:cs typeface="Arial"/>
              </a:rPr>
              <a:t>The TED questions help to understand the characteristic profile of the candidate and can also express the behavioral habits.</a:t>
            </a:r>
          </a:p>
          <a:p>
            <a:pPr marL="285750" indent="-285750">
              <a:buChar char="•"/>
            </a:pPr>
            <a:r>
              <a:rPr lang="en-US" sz="1100" dirty="0">
                <a:cs typeface="Arial"/>
              </a:rPr>
              <a:t>Open and close questions provide a grounding base for the interview and can have a variety of questions to keep the interview engaging yet at the same time can help with questioning skills that enable to shortlist candidates with potential.</a:t>
            </a:r>
          </a:p>
          <a:p>
            <a:pPr marL="285750" indent="-285750">
              <a:buChar char="•"/>
            </a:pPr>
            <a:r>
              <a:rPr lang="en-US" sz="1100" dirty="0">
                <a:cs typeface="Arial"/>
              </a:rPr>
              <a:t>Funnel questions help to seek deeper thinking skills and can provide a vision of critical thinking and problem-solving skills.</a:t>
            </a:r>
          </a:p>
          <a:p>
            <a:endParaRPr lang="en-US" sz="1100" dirty="0"/>
          </a:p>
        </p:txBody>
      </p:sp>
      <p:sp>
        <p:nvSpPr>
          <p:cNvPr id="2" name="Title 1">
            <a:extLst>
              <a:ext uri="{FF2B5EF4-FFF2-40B4-BE49-F238E27FC236}">
                <a16:creationId xmlns:a16="http://schemas.microsoft.com/office/drawing/2014/main" id="{692BDB15-78CE-E91E-A1ED-E214AD0A2486}"/>
              </a:ext>
            </a:extLst>
          </p:cNvPr>
          <p:cNvSpPr>
            <a:spLocks noGrp="1"/>
          </p:cNvSpPr>
          <p:nvPr>
            <p:ph type="title"/>
          </p:nvPr>
        </p:nvSpPr>
        <p:spPr>
          <a:xfrm>
            <a:off x="4782753" y="391220"/>
            <a:ext cx="6435524" cy="1325563"/>
          </a:xfrm>
        </p:spPr>
        <p:txBody>
          <a:bodyPr anchor="b">
            <a:normAutofit/>
          </a:bodyPr>
          <a:lstStyle/>
          <a:p>
            <a:r>
              <a:rPr lang="en-GB" sz="3700"/>
              <a:t>Justification to why we want to use these questioning styles.</a:t>
            </a:r>
          </a:p>
        </p:txBody>
      </p:sp>
      <p:pic>
        <p:nvPicPr>
          <p:cNvPr id="15" name="Picture Placeholder 14" descr="Woman wearing a suit">
            <a:extLst>
              <a:ext uri="{FF2B5EF4-FFF2-40B4-BE49-F238E27FC236}">
                <a16:creationId xmlns:a16="http://schemas.microsoft.com/office/drawing/2014/main" id="{EFE2A8BF-CF76-E9C3-E05D-128806A4C60D}"/>
              </a:ext>
            </a:extLst>
          </p:cNvPr>
          <p:cNvPicPr>
            <a:picLocks noGrp="1" noChangeAspect="1"/>
          </p:cNvPicPr>
          <p:nvPr>
            <p:ph type="pic" sz="quarter" idx="10"/>
          </p:nvPr>
        </p:nvPicPr>
        <p:blipFill>
          <a:blip r:embed="rId2">
            <a:extLst>
              <a:ext uri="{96DAC541-7B7A-43D3-8B79-37D633B846F1}">
                <asvg:svgBlip xmlns:asvg="http://schemas.microsoft.com/office/drawing/2016/SVG/main" r:embed="rId3"/>
              </a:ext>
            </a:extLst>
          </a:blip>
          <a:srcRect t="14698" b="14698"/>
          <a:stretch/>
        </p:blipFill>
        <p:spPr>
          <a:xfrm>
            <a:off x="324136" y="388486"/>
            <a:ext cx="3224169" cy="4813733"/>
          </a:xfrm>
          <a:solidFill>
            <a:srgbClr val="FFFFFF"/>
          </a:solidFill>
        </p:spPr>
      </p:pic>
    </p:spTree>
    <p:extLst>
      <p:ext uri="{BB962C8B-B14F-4D97-AF65-F5344CB8AC3E}">
        <p14:creationId xmlns:p14="http://schemas.microsoft.com/office/powerpoint/2010/main" val="166542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261B7-4009-00FD-682A-9E648B77A4F4}"/>
              </a:ext>
            </a:extLst>
          </p:cNvPr>
          <p:cNvSpPr>
            <a:spLocks noGrp="1"/>
          </p:cNvSpPr>
          <p:nvPr>
            <p:ph type="title"/>
          </p:nvPr>
        </p:nvSpPr>
        <p:spPr>
          <a:xfrm>
            <a:off x="841057" y="1100290"/>
            <a:ext cx="4008437" cy="1395208"/>
          </a:xfrm>
        </p:spPr>
        <p:txBody>
          <a:bodyPr anchor="b">
            <a:normAutofit/>
          </a:bodyPr>
          <a:lstStyle/>
          <a:p>
            <a:r>
              <a:rPr lang="en-GB" sz="3100" dirty="0">
                <a:cs typeface="Gill Sans"/>
              </a:rPr>
              <a:t>Face-to-face vs online interviewing techniques.</a:t>
            </a:r>
          </a:p>
        </p:txBody>
      </p:sp>
      <p:sp>
        <p:nvSpPr>
          <p:cNvPr id="14" name="Text Placeholder 2">
            <a:extLst>
              <a:ext uri="{FF2B5EF4-FFF2-40B4-BE49-F238E27FC236}">
                <a16:creationId xmlns:a16="http://schemas.microsoft.com/office/drawing/2014/main" id="{456FB4E5-CEA1-CAA6-C466-587CFDC9923C}"/>
              </a:ext>
            </a:extLst>
          </p:cNvPr>
          <p:cNvSpPr>
            <a:spLocks noGrp="1"/>
          </p:cNvSpPr>
          <p:nvPr>
            <p:ph type="body" sz="quarter" idx="12"/>
          </p:nvPr>
        </p:nvSpPr>
        <p:spPr>
          <a:xfrm>
            <a:off x="841058" y="3196159"/>
            <a:ext cx="4008437" cy="2723787"/>
          </a:xfrm>
        </p:spPr>
        <p:txBody>
          <a:bodyPr>
            <a:normAutofit/>
          </a:bodyPr>
          <a:lstStyle/>
          <a:p>
            <a:r>
              <a:rPr lang="en-US" sz="1100" dirty="0">
                <a:cs typeface="Arial"/>
              </a:rPr>
              <a:t>These are two popular choices for employers seeking to interview future candidates. </a:t>
            </a:r>
          </a:p>
          <a:p>
            <a:r>
              <a:rPr lang="en-US" sz="1100" dirty="0">
                <a:cs typeface="Arial"/>
              </a:rPr>
              <a:t>They have certain levels of comparison margins with some contradictory factors. </a:t>
            </a:r>
          </a:p>
          <a:p>
            <a:r>
              <a:rPr lang="en-US" sz="1100" dirty="0">
                <a:cs typeface="Arial"/>
              </a:rPr>
              <a:t>The following slide is to show the similarities between these two styles and to also show you the contrasting views. So, to compare both techniques and how it helps with interview </a:t>
            </a:r>
            <a:r>
              <a:rPr lang="en-US" sz="1100">
                <a:cs typeface="Arial"/>
              </a:rPr>
              <a:t>techniques.</a:t>
            </a:r>
            <a:endParaRPr lang="en-US" sz="1100"/>
          </a:p>
        </p:txBody>
      </p:sp>
      <p:sp>
        <p:nvSpPr>
          <p:cNvPr id="24" name="Text Placeholder 11">
            <a:extLst>
              <a:ext uri="{FF2B5EF4-FFF2-40B4-BE49-F238E27FC236}">
                <a16:creationId xmlns:a16="http://schemas.microsoft.com/office/drawing/2014/main" id="{319BD25F-5D55-4A23-4835-EC22E51B72E3}"/>
              </a:ext>
            </a:extLst>
          </p:cNvPr>
          <p:cNvSpPr>
            <a:spLocks noGrp="1"/>
          </p:cNvSpPr>
          <p:nvPr>
            <p:ph type="body" sz="quarter" idx="11"/>
          </p:nvPr>
        </p:nvSpPr>
        <p:spPr>
          <a:xfrm>
            <a:off x="838200" y="3278528"/>
            <a:ext cx="4008438" cy="2560899"/>
          </a:xfrm>
        </p:spPr>
        <p:txBody>
          <a:bodyPr vert="horz" lIns="0" tIns="45720" rIns="91440" bIns="45720" rtlCol="0" anchor="t">
            <a:noAutofit/>
          </a:bodyPr>
          <a:lstStyle/>
          <a:p>
            <a:endParaRPr lang="en-US" dirty="0"/>
          </a:p>
          <a:p>
            <a:endParaRPr lang="en-US" dirty="0">
              <a:cs typeface="Arial"/>
            </a:endParaRPr>
          </a:p>
          <a:p>
            <a:endParaRPr lang="en-US" dirty="0">
              <a:cs typeface="Arial"/>
            </a:endParaRPr>
          </a:p>
          <a:p>
            <a:endParaRPr lang="en-US" dirty="0">
              <a:cs typeface="Arial"/>
            </a:endParaRPr>
          </a:p>
        </p:txBody>
      </p:sp>
      <p:pic>
        <p:nvPicPr>
          <p:cNvPr id="11" name="Picture 10" descr="A coloured cartoonist picture displaying two desktop computers side by side with two different women popping half out and shaking hands.">
            <a:extLst>
              <a:ext uri="{FF2B5EF4-FFF2-40B4-BE49-F238E27FC236}">
                <a16:creationId xmlns:a16="http://schemas.microsoft.com/office/drawing/2014/main" id="{3B3B845D-F076-7F43-A4D5-8E3279BA7E4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75895" y="3275711"/>
            <a:ext cx="5129940" cy="3136632"/>
          </a:xfrm>
          <a:prstGeom prst="rect">
            <a:avLst/>
          </a:prstGeom>
        </p:spPr>
      </p:pic>
      <p:sp>
        <p:nvSpPr>
          <p:cNvPr id="12" name="TextBox 11">
            <a:extLst>
              <a:ext uri="{FF2B5EF4-FFF2-40B4-BE49-F238E27FC236}">
                <a16:creationId xmlns:a16="http://schemas.microsoft.com/office/drawing/2014/main" id="{F3866DD6-3BAD-3A4E-9B9B-CF593AA77C36}"/>
              </a:ext>
            </a:extLst>
          </p:cNvPr>
          <p:cNvSpPr txBox="1"/>
          <p:nvPr/>
        </p:nvSpPr>
        <p:spPr>
          <a:xfrm>
            <a:off x="8657942" y="6444242"/>
            <a:ext cx="3536117" cy="417998"/>
          </a:xfrm>
          <a:prstGeom prst="rect">
            <a:avLst/>
          </a:prstGeom>
        </p:spPr>
        <p:txBody>
          <a:bodyPr lIns="91440" tIns="45720" rIns="91440" bIns="45720" anchor="t">
            <a:normAutofit/>
          </a:bodyPr>
          <a:lstStyle/>
          <a:p>
            <a:r>
              <a:rPr lang="en-US" sz="1000" err="1"/>
              <a:t>ThePhoto</a:t>
            </a:r>
            <a:r>
              <a:rPr lang="en-US" sz="1000" dirty="0"/>
              <a:t> by </a:t>
            </a:r>
            <a:r>
              <a:rPr lang="en-US" sz="1000" err="1"/>
              <a:t>PhotoAuthor</a:t>
            </a:r>
            <a:r>
              <a:rPr lang="en-US" sz="1000" dirty="0"/>
              <a:t> is licensed under CCYYSA.</a:t>
            </a:r>
            <a:endParaRPr lang="en-US" sz="1000" dirty="0">
              <a:cs typeface="Arial"/>
            </a:endParaRPr>
          </a:p>
        </p:txBody>
      </p:sp>
      <p:pic>
        <p:nvPicPr>
          <p:cNvPr id="15" name="Picture 14" descr="A silhouette of two people, one male and one female person sitting at a table to take an interview of a male candidate.">
            <a:extLst>
              <a:ext uri="{FF2B5EF4-FFF2-40B4-BE49-F238E27FC236}">
                <a16:creationId xmlns:a16="http://schemas.microsoft.com/office/drawing/2014/main" id="{2936030A-D03F-215B-C1C6-B9A28CAC6B9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948176" y="-5813"/>
            <a:ext cx="4572462" cy="2517187"/>
          </a:xfrm>
          <a:prstGeom prst="rect">
            <a:avLst/>
          </a:prstGeom>
        </p:spPr>
      </p:pic>
      <p:sp>
        <p:nvSpPr>
          <p:cNvPr id="17" name="TextBox 16">
            <a:extLst>
              <a:ext uri="{FF2B5EF4-FFF2-40B4-BE49-F238E27FC236}">
                <a16:creationId xmlns:a16="http://schemas.microsoft.com/office/drawing/2014/main" id="{3ACD29FC-E534-3FF9-AE11-7931FFE56F9E}"/>
              </a:ext>
            </a:extLst>
          </p:cNvPr>
          <p:cNvSpPr txBox="1"/>
          <p:nvPr/>
        </p:nvSpPr>
        <p:spPr>
          <a:xfrm>
            <a:off x="8097890" y="2685081"/>
            <a:ext cx="3719326" cy="289518"/>
          </a:xfrm>
          <a:prstGeom prst="rect">
            <a:avLst/>
          </a:prstGeom>
        </p:spPr>
        <p:txBody>
          <a:bodyPr lIns="91440" tIns="45720" rIns="91440" bIns="45720" anchor="t">
            <a:normAutofit/>
          </a:bodyPr>
          <a:lstStyle/>
          <a:p>
            <a:pPr algn="r"/>
            <a:r>
              <a:rPr lang="en-US" sz="1000" err="1"/>
              <a:t>ThePhoto</a:t>
            </a:r>
            <a:r>
              <a:rPr lang="en-US" sz="1000" dirty="0"/>
              <a:t> by </a:t>
            </a:r>
            <a:r>
              <a:rPr lang="en-US" sz="1000" err="1"/>
              <a:t>PhotoAuthor</a:t>
            </a:r>
            <a:r>
              <a:rPr lang="en-US" sz="1000" dirty="0"/>
              <a:t> is licensed under CCYYSA.</a:t>
            </a:r>
            <a:endParaRPr lang="en-US"/>
          </a:p>
        </p:txBody>
      </p:sp>
    </p:spTree>
    <p:extLst>
      <p:ext uri="{BB962C8B-B14F-4D97-AF65-F5344CB8AC3E}">
        <p14:creationId xmlns:p14="http://schemas.microsoft.com/office/powerpoint/2010/main" val="33010925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2BD8402-78AB-5ECD-38F4-DD8A2941C346}"/>
              </a:ext>
            </a:extLst>
          </p:cNvPr>
          <p:cNvSpPr>
            <a:spLocks noGrp="1"/>
          </p:cNvSpPr>
          <p:nvPr>
            <p:ph type="title"/>
          </p:nvPr>
        </p:nvSpPr>
        <p:spPr/>
        <p:txBody>
          <a:bodyPr>
            <a:normAutofit/>
          </a:bodyPr>
          <a:lstStyle/>
          <a:p>
            <a:r>
              <a:rPr lang="en-GB" sz="3600">
                <a:cs typeface="Gill Sans"/>
              </a:rPr>
              <a:t>Face to Face versus Online: </a:t>
            </a:r>
            <a:br>
              <a:rPr lang="en-GB" sz="3600">
                <a:cs typeface="Gill Sans"/>
              </a:rPr>
            </a:br>
            <a:br>
              <a:rPr lang="en-GB" sz="3600">
                <a:cs typeface="Gill Sans"/>
              </a:rPr>
            </a:br>
            <a:r>
              <a:rPr lang="en-GB" sz="3600">
                <a:cs typeface="Gill Sans"/>
              </a:rPr>
              <a:t>Compare and Contrast.</a:t>
            </a:r>
            <a:endParaRPr lang="en-GB" sz="3600"/>
          </a:p>
        </p:txBody>
      </p:sp>
      <p:sp>
        <p:nvSpPr>
          <p:cNvPr id="4" name="Text Placeholder 3">
            <a:extLst>
              <a:ext uri="{FF2B5EF4-FFF2-40B4-BE49-F238E27FC236}">
                <a16:creationId xmlns:a16="http://schemas.microsoft.com/office/drawing/2014/main" id="{EEBFB780-2C2E-3DF2-36F5-08E1489838B5}"/>
              </a:ext>
            </a:extLst>
          </p:cNvPr>
          <p:cNvSpPr>
            <a:spLocks noGrp="1"/>
          </p:cNvSpPr>
          <p:nvPr>
            <p:ph type="body" sz="quarter" idx="12"/>
          </p:nvPr>
        </p:nvSpPr>
        <p:spPr>
          <a:xfrm>
            <a:off x="4568750" y="340889"/>
            <a:ext cx="3686025" cy="382749"/>
          </a:xfrm>
        </p:spPr>
        <p:txBody>
          <a:bodyPr/>
          <a:lstStyle/>
          <a:p>
            <a:r>
              <a:rPr lang="en-GB" dirty="0">
                <a:cs typeface="Arial"/>
              </a:rPr>
              <a:t>Face to Face Interview</a:t>
            </a:r>
            <a:endParaRPr lang="en-US" dirty="0"/>
          </a:p>
        </p:txBody>
      </p:sp>
      <p:sp>
        <p:nvSpPr>
          <p:cNvPr id="5" name="Text Placeholder 4">
            <a:extLst>
              <a:ext uri="{FF2B5EF4-FFF2-40B4-BE49-F238E27FC236}">
                <a16:creationId xmlns:a16="http://schemas.microsoft.com/office/drawing/2014/main" id="{F2977CBB-2DCE-3B56-3969-896E4DCEFA4C}"/>
              </a:ext>
            </a:extLst>
          </p:cNvPr>
          <p:cNvSpPr>
            <a:spLocks noGrp="1"/>
          </p:cNvSpPr>
          <p:nvPr>
            <p:ph type="body" sz="quarter" idx="14"/>
          </p:nvPr>
        </p:nvSpPr>
        <p:spPr>
          <a:xfrm>
            <a:off x="8528375" y="340889"/>
            <a:ext cx="3658010" cy="382749"/>
          </a:xfrm>
        </p:spPr>
        <p:txBody>
          <a:bodyPr/>
          <a:lstStyle/>
          <a:p>
            <a:r>
              <a:rPr lang="en-GB">
                <a:cs typeface="Arial"/>
              </a:rPr>
              <a:t>Online Interview.</a:t>
            </a:r>
            <a:endParaRPr lang="en-GB"/>
          </a:p>
        </p:txBody>
      </p:sp>
      <p:sp>
        <p:nvSpPr>
          <p:cNvPr id="6" name="Text Placeholder 5">
            <a:extLst>
              <a:ext uri="{FF2B5EF4-FFF2-40B4-BE49-F238E27FC236}">
                <a16:creationId xmlns:a16="http://schemas.microsoft.com/office/drawing/2014/main" id="{3872D85B-0B39-2B6B-EC94-5E9D8C4AB0B7}"/>
              </a:ext>
            </a:extLst>
          </p:cNvPr>
          <p:cNvSpPr>
            <a:spLocks noGrp="1"/>
          </p:cNvSpPr>
          <p:nvPr>
            <p:ph type="body" sz="quarter" idx="15"/>
          </p:nvPr>
        </p:nvSpPr>
        <p:spPr>
          <a:xfrm>
            <a:off x="4568447" y="884873"/>
            <a:ext cx="3521059" cy="5483225"/>
          </a:xfrm>
        </p:spPr>
        <p:txBody>
          <a:bodyPr vert="horz" lIns="0" tIns="72000" rIns="91440" bIns="45720" rtlCol="0" anchor="t">
            <a:normAutofit/>
          </a:bodyPr>
          <a:lstStyle/>
          <a:p>
            <a:pPr marL="0" indent="0">
              <a:buNone/>
            </a:pPr>
            <a:r>
              <a:rPr lang="en-GB" sz="1100" b="1" dirty="0">
                <a:cs typeface="Arial"/>
              </a:rPr>
              <a:t>Rapport building,</a:t>
            </a:r>
            <a:endParaRPr lang="en-US" sz="1100"/>
          </a:p>
          <a:p>
            <a:r>
              <a:rPr lang="en-GB" sz="1100" dirty="0">
                <a:cs typeface="Arial"/>
              </a:rPr>
              <a:t>This gives both parties a better understanding of expression, feelings, reading body language or any </a:t>
            </a:r>
            <a:r>
              <a:rPr lang="en-GB" sz="1100" err="1">
                <a:cs typeface="Arial"/>
              </a:rPr>
              <a:t>ques</a:t>
            </a:r>
            <a:r>
              <a:rPr lang="en-GB" sz="1100" dirty="0">
                <a:cs typeface="Arial"/>
              </a:rPr>
              <a:t>, sense of personal touch, better approach on having a mutual understanding.</a:t>
            </a:r>
          </a:p>
          <a:p>
            <a:pPr marL="0" indent="0">
              <a:buNone/>
            </a:pPr>
            <a:r>
              <a:rPr lang="en-GB" sz="1100" b="1" dirty="0">
                <a:cs typeface="Arial"/>
              </a:rPr>
              <a:t>Communication,</a:t>
            </a:r>
            <a:endParaRPr lang="en-GB" sz="1100" b="1"/>
          </a:p>
          <a:p>
            <a:r>
              <a:rPr lang="en-GB" sz="1100" dirty="0">
                <a:cs typeface="Arial"/>
              </a:rPr>
              <a:t>Creates a better environment with less distractions to enable more fluent communication and a better judgement of candidate's potential.</a:t>
            </a:r>
            <a:endParaRPr lang="en-GB" sz="1100" dirty="0"/>
          </a:p>
          <a:p>
            <a:pPr marL="0" indent="0">
              <a:buNone/>
            </a:pPr>
            <a:r>
              <a:rPr lang="en-GB" sz="1100" b="1" dirty="0">
                <a:cs typeface="Arial"/>
              </a:rPr>
              <a:t>Location,</a:t>
            </a:r>
          </a:p>
          <a:p>
            <a:r>
              <a:rPr lang="en-GB" sz="1100" dirty="0">
                <a:cs typeface="Arial"/>
              </a:rPr>
              <a:t>Can be costly with traveling, or hiring a room, etc. Can be time consuming by arranging venue, times, dates, structure scheduling.</a:t>
            </a:r>
          </a:p>
          <a:p>
            <a:pPr marL="0" indent="0">
              <a:buNone/>
            </a:pPr>
            <a:r>
              <a:rPr lang="en-GB" sz="1100" b="1" dirty="0">
                <a:cs typeface="Arial"/>
              </a:rPr>
              <a:t>Accessibility,</a:t>
            </a:r>
          </a:p>
          <a:p>
            <a:pPr marL="285750" indent="-285750"/>
            <a:r>
              <a:rPr lang="en-GB" sz="1100" dirty="0">
                <a:cs typeface="Arial"/>
              </a:rPr>
              <a:t>Can be restricted for people with a disability due to building placement or room placement.</a:t>
            </a:r>
          </a:p>
          <a:p>
            <a:pPr marL="0" indent="0">
              <a:buNone/>
            </a:pPr>
            <a:r>
              <a:rPr lang="en-GB" sz="1100" b="1" dirty="0">
                <a:cs typeface="Arial"/>
              </a:rPr>
              <a:t>Reliance factors;</a:t>
            </a:r>
          </a:p>
          <a:p>
            <a:pPr marL="285750" indent="-285750"/>
            <a:r>
              <a:rPr lang="en-GB" sz="1100" dirty="0">
                <a:cs typeface="Arial"/>
              </a:rPr>
              <a:t>Relies on written format documentation, candidate arrival time, postures, postures, psychological observations, eye contact, hand and body gesture, tone of voice, appearance.</a:t>
            </a:r>
            <a:endParaRPr lang="en-GB" sz="1100" dirty="0"/>
          </a:p>
        </p:txBody>
      </p:sp>
      <p:sp>
        <p:nvSpPr>
          <p:cNvPr id="7" name="Text Placeholder 6">
            <a:extLst>
              <a:ext uri="{FF2B5EF4-FFF2-40B4-BE49-F238E27FC236}">
                <a16:creationId xmlns:a16="http://schemas.microsoft.com/office/drawing/2014/main" id="{96C133E1-973F-3A53-B298-FAB51E638C51}"/>
              </a:ext>
            </a:extLst>
          </p:cNvPr>
          <p:cNvSpPr>
            <a:spLocks noGrp="1"/>
          </p:cNvSpPr>
          <p:nvPr>
            <p:ph type="body" sz="quarter" idx="16"/>
          </p:nvPr>
        </p:nvSpPr>
        <p:spPr>
          <a:xfrm>
            <a:off x="8274375" y="884873"/>
            <a:ext cx="3632610" cy="5483225"/>
          </a:xfrm>
        </p:spPr>
        <p:txBody>
          <a:bodyPr vert="horz" lIns="0" tIns="72000" rIns="91440" bIns="45720" rtlCol="0" anchor="t">
            <a:normAutofit/>
          </a:bodyPr>
          <a:lstStyle/>
          <a:p>
            <a:pPr marL="0" indent="0">
              <a:buNone/>
            </a:pPr>
            <a:r>
              <a:rPr lang="en-GB" sz="1100" b="1" dirty="0">
                <a:cs typeface="Arial"/>
              </a:rPr>
              <a:t>Rapport building,</a:t>
            </a:r>
            <a:endParaRPr lang="en-US" sz="1100"/>
          </a:p>
          <a:p>
            <a:r>
              <a:rPr lang="en-GB" sz="1100" dirty="0">
                <a:cs typeface="Arial"/>
              </a:rPr>
              <a:t>Can make it difficult and awkward because it can cause barriers for personal connection, removing the human touch method, also screen distractions can cause further disruptions of maintaining a rapport between them.</a:t>
            </a:r>
            <a:endParaRPr lang="en-GB" sz="1100"/>
          </a:p>
          <a:p>
            <a:pPr marL="0" indent="0">
              <a:buNone/>
            </a:pPr>
            <a:r>
              <a:rPr lang="en-GB" sz="1100" b="1" dirty="0">
                <a:cs typeface="Arial"/>
              </a:rPr>
              <a:t>Communication,</a:t>
            </a:r>
            <a:endParaRPr lang="en-GB" sz="1100" b="1"/>
          </a:p>
          <a:p>
            <a:r>
              <a:rPr lang="en-GB" sz="1100" dirty="0">
                <a:cs typeface="Arial"/>
              </a:rPr>
              <a:t>Technical errors can cause a staggered connection, which can affect time response, miscommunication, misunderstandings and can consume more time than expected. </a:t>
            </a:r>
            <a:endParaRPr lang="en-GB" sz="1100" dirty="0"/>
          </a:p>
          <a:p>
            <a:pPr marL="0" indent="0">
              <a:buNone/>
            </a:pPr>
            <a:r>
              <a:rPr lang="en-GB" sz="1100" b="1" dirty="0">
                <a:cs typeface="Arial"/>
              </a:rPr>
              <a:t>Location,</a:t>
            </a:r>
          </a:p>
          <a:p>
            <a:pPr marL="285750" indent="-285750"/>
            <a:r>
              <a:rPr lang="en-GB" sz="1100" dirty="0">
                <a:cs typeface="Arial"/>
              </a:rPr>
              <a:t>Convenient no travel required, flexible so can bring opportunity to candidates from further locations into an interview, minimal cost involved.</a:t>
            </a:r>
            <a:endParaRPr lang="en-GB" sz="1100" dirty="0"/>
          </a:p>
          <a:p>
            <a:pPr marL="0" indent="0">
              <a:buNone/>
            </a:pPr>
            <a:r>
              <a:rPr lang="en-GB" sz="1100" b="1" dirty="0">
                <a:cs typeface="Arial"/>
              </a:rPr>
              <a:t>Accessibility,</a:t>
            </a:r>
          </a:p>
          <a:p>
            <a:pPr marL="285750" indent="-285750"/>
            <a:r>
              <a:rPr lang="en-GB" sz="1100" dirty="0">
                <a:cs typeface="Arial"/>
              </a:rPr>
              <a:t>More accessible and convenient for people with disabilities.</a:t>
            </a:r>
          </a:p>
          <a:p>
            <a:pPr marL="0" indent="0">
              <a:buNone/>
            </a:pPr>
            <a:r>
              <a:rPr lang="en-GB" sz="1100" b="1" dirty="0">
                <a:cs typeface="Arial"/>
              </a:rPr>
              <a:t>Reliance Factors;</a:t>
            </a:r>
          </a:p>
          <a:p>
            <a:pPr marL="285750" indent="-285750"/>
            <a:r>
              <a:rPr lang="en-GB" sz="1100" dirty="0">
                <a:cs typeface="Arial"/>
              </a:rPr>
              <a:t>Internet connection, A device, a set time to meet, ease of convenience, accessed worldwide and according to the world zone timing.</a:t>
            </a:r>
            <a:endParaRPr lang="en-GB" sz="1100" dirty="0"/>
          </a:p>
        </p:txBody>
      </p:sp>
    </p:spTree>
    <p:extLst>
      <p:ext uri="{BB962C8B-B14F-4D97-AF65-F5344CB8AC3E}">
        <p14:creationId xmlns:p14="http://schemas.microsoft.com/office/powerpoint/2010/main" val="1708062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ADCF3-661C-07F5-FB25-53A823ADA937}"/>
              </a:ext>
            </a:extLst>
          </p:cNvPr>
          <p:cNvSpPr>
            <a:spLocks noGrp="1"/>
          </p:cNvSpPr>
          <p:nvPr>
            <p:ph type="title"/>
          </p:nvPr>
        </p:nvSpPr>
        <p:spPr>
          <a:xfrm>
            <a:off x="4102100" y="238760"/>
            <a:ext cx="4660900" cy="893218"/>
          </a:xfrm>
        </p:spPr>
        <p:txBody>
          <a:bodyPr/>
          <a:lstStyle/>
          <a:p>
            <a:r>
              <a:rPr lang="en-GB" dirty="0">
                <a:cs typeface="Gill Sans"/>
              </a:rPr>
              <a:t>Conclusion.</a:t>
            </a:r>
            <a:endParaRPr lang="en-GB" dirty="0"/>
          </a:p>
        </p:txBody>
      </p:sp>
      <p:sp>
        <p:nvSpPr>
          <p:cNvPr id="3" name="Text Placeholder 2">
            <a:extLst>
              <a:ext uri="{FF2B5EF4-FFF2-40B4-BE49-F238E27FC236}">
                <a16:creationId xmlns:a16="http://schemas.microsoft.com/office/drawing/2014/main" id="{7573D4E2-1A00-D633-2947-CB62A72879B9}"/>
              </a:ext>
            </a:extLst>
          </p:cNvPr>
          <p:cNvSpPr>
            <a:spLocks noGrp="1"/>
          </p:cNvSpPr>
          <p:nvPr>
            <p:ph type="body" sz="quarter" idx="12"/>
          </p:nvPr>
        </p:nvSpPr>
        <p:spPr>
          <a:xfrm>
            <a:off x="2476500" y="1910163"/>
            <a:ext cx="7899400" cy="539387"/>
          </a:xfrm>
        </p:spPr>
        <p:txBody>
          <a:bodyPr/>
          <a:lstStyle/>
          <a:p>
            <a:r>
              <a:rPr lang="en-GB" dirty="0">
                <a:cs typeface="Arial"/>
              </a:rPr>
              <a:t>What we have learnt and any further notes to be recommended.</a:t>
            </a:r>
            <a:endParaRPr lang="en-GB" dirty="0"/>
          </a:p>
        </p:txBody>
      </p:sp>
      <p:sp>
        <p:nvSpPr>
          <p:cNvPr id="9" name="TextBox 8">
            <a:extLst>
              <a:ext uri="{FF2B5EF4-FFF2-40B4-BE49-F238E27FC236}">
                <a16:creationId xmlns:a16="http://schemas.microsoft.com/office/drawing/2014/main" id="{C1B087C0-F860-0D4C-4E16-5B4122D4AF0D}"/>
              </a:ext>
            </a:extLst>
          </p:cNvPr>
          <p:cNvSpPr txBox="1"/>
          <p:nvPr/>
        </p:nvSpPr>
        <p:spPr>
          <a:xfrm>
            <a:off x="2472447" y="3154562"/>
            <a:ext cx="8129983"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cs typeface="Arial"/>
              </a:rPr>
              <a:t>Recruiting a person who has good knowledge, academic and skills will help HSBC to remain one of the strongest bankers globally, if we become more specific and really tighten the skills set with the academic structure, this will enable us to find the best suited candidate to join our team. The many ways of ensuring this is at a high standard is to review periodically the structure of our recruitment processes such as job specifications, questioning and interviewing techniques to filter the best candidate for the team's progression into the future where technology is the new king.</a:t>
            </a:r>
          </a:p>
          <a:p>
            <a:r>
              <a:rPr lang="en-GB" sz="1100" dirty="0">
                <a:cs typeface="Arial"/>
              </a:rPr>
              <a:t>The recruitment should have a staging table to show which techniques are suited to which job specification and should be periodically updated also to show the different stages of recruitment, To comply to any adherence measures of the GDPR Protocols and the Equality Act 2010 to ensure every stage is within the guidelines of the company and the governing bodies.</a:t>
            </a:r>
          </a:p>
        </p:txBody>
      </p:sp>
    </p:spTree>
    <p:extLst>
      <p:ext uri="{BB962C8B-B14F-4D97-AF65-F5344CB8AC3E}">
        <p14:creationId xmlns:p14="http://schemas.microsoft.com/office/powerpoint/2010/main" val="23372861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nimated Wall Clock">
            <a:extLst>
              <a:ext uri="{FF2B5EF4-FFF2-40B4-BE49-F238E27FC236}">
                <a16:creationId xmlns:a16="http://schemas.microsoft.com/office/drawing/2014/main" id="{3C6E1DCF-C833-F69A-B085-AE8F00D52513}"/>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12659F60-22F6-524C-8073-32D5205E777F}"/>
              </a:ext>
            </a:extLst>
          </p:cNvPr>
          <p:cNvSpPr>
            <a:spLocks noGrp="1"/>
          </p:cNvSpPr>
          <p:nvPr>
            <p:ph type="title"/>
          </p:nvPr>
        </p:nvSpPr>
        <p:spPr>
          <a:xfrm>
            <a:off x="0" y="4705635"/>
            <a:ext cx="5845215" cy="1440000"/>
          </a:xfrm>
        </p:spPr>
        <p:txBody>
          <a:bodyPr anchor="ctr">
            <a:normAutofit/>
          </a:bodyPr>
          <a:lstStyle/>
          <a:p>
            <a:r>
              <a:rPr lang="en-GB" sz="3400" dirty="0">
                <a:cs typeface="Gill Sans"/>
              </a:rPr>
              <a:t>Thank you for your time.</a:t>
            </a:r>
            <a:br>
              <a:rPr lang="en-GB" sz="3400" dirty="0"/>
            </a:br>
            <a:r>
              <a:rPr lang="en-GB" sz="3400" dirty="0">
                <a:cs typeface="Gill Sans"/>
              </a:rPr>
              <a:t>Any questions, please ask.</a:t>
            </a:r>
            <a:endParaRPr lang="en-GB" sz="3400" dirty="0"/>
          </a:p>
        </p:txBody>
      </p:sp>
      <p:sp>
        <p:nvSpPr>
          <p:cNvPr id="3" name="Text Placeholder 2">
            <a:extLst>
              <a:ext uri="{FF2B5EF4-FFF2-40B4-BE49-F238E27FC236}">
                <a16:creationId xmlns:a16="http://schemas.microsoft.com/office/drawing/2014/main" id="{922EB417-EFC0-F626-3C7E-BA9770C6C3A0}"/>
              </a:ext>
            </a:extLst>
          </p:cNvPr>
          <p:cNvSpPr>
            <a:spLocks noGrp="1"/>
          </p:cNvSpPr>
          <p:nvPr>
            <p:ph type="body" sz="quarter" idx="4294967295"/>
          </p:nvPr>
        </p:nvSpPr>
        <p:spPr>
          <a:xfrm>
            <a:off x="0" y="-1478756"/>
            <a:ext cx="4572000" cy="1189037"/>
          </a:xfrm>
        </p:spPr>
        <p:txBody>
          <a:bodyPr vert="horz" lIns="91440" tIns="45720" rIns="91440" bIns="45720" rtlCol="0" anchor="t">
            <a:normAutofit/>
          </a:bodyPr>
          <a:lstStyle/>
          <a:p>
            <a:r>
              <a:rPr lang="en-GB" sz="500">
                <a:cs typeface="Arial"/>
              </a:rPr>
              <a:t>If you have any further questions, please don’t hesitate to ask.</a:t>
            </a:r>
            <a:endParaRPr lang="en-US" sz="500"/>
          </a:p>
        </p:txBody>
      </p:sp>
    </p:spTree>
    <p:extLst>
      <p:ext uri="{BB962C8B-B14F-4D97-AF65-F5344CB8AC3E}">
        <p14:creationId xmlns:p14="http://schemas.microsoft.com/office/powerpoint/2010/main" val="6923869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5047647-94A0-5EB0-CA2F-B2A09AF14BDD}"/>
              </a:ext>
            </a:extLst>
          </p:cNvPr>
          <p:cNvSpPr txBox="1"/>
          <p:nvPr/>
        </p:nvSpPr>
        <p:spPr>
          <a:xfrm>
            <a:off x="457200" y="850900"/>
            <a:ext cx="11734800" cy="54322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1" dirty="0"/>
              <a:t>Reference list</a:t>
            </a:r>
          </a:p>
          <a:p>
            <a:endParaRPr lang="en-US" b="1" dirty="0"/>
          </a:p>
          <a:p>
            <a:r>
              <a:rPr lang="en-US" sz="1100" dirty="0"/>
              <a:t>Brannick, M.T., Levine, E.L. and Morgeson, F.P. (2007). </a:t>
            </a:r>
            <a:r>
              <a:rPr lang="en-US" sz="1100" i="1" dirty="0"/>
              <a:t>Job and Work Analysis: methods, research, and applications for Human Resource Management</a:t>
            </a:r>
            <a:r>
              <a:rPr lang="en-US" sz="1100" dirty="0"/>
              <a:t>. 2nd ed. Los Angeles: Sage Publications.</a:t>
            </a:r>
            <a:endParaRPr lang="en-US" sz="1100" dirty="0">
              <a:cs typeface="Arial"/>
            </a:endParaRPr>
          </a:p>
          <a:p>
            <a:endParaRPr lang="en-US" sz="1100" dirty="0">
              <a:cs typeface="Arial"/>
            </a:endParaRPr>
          </a:p>
          <a:p>
            <a:r>
              <a:rPr lang="en-US" sz="1100" dirty="0"/>
              <a:t>Dalley, M. (2023). </a:t>
            </a:r>
            <a:r>
              <a:rPr lang="en-US" sz="1100" i="1" dirty="0"/>
              <a:t>10 Best Interviewing Techniques for Employers in 2024</a:t>
            </a:r>
            <a:r>
              <a:rPr lang="en-US" sz="1100" dirty="0"/>
              <a:t>. [online] www.hraddict.com. Available at: </a:t>
            </a:r>
            <a:r>
              <a:rPr lang="en-US" sz="1100" dirty="0">
                <a:hlinkClick r:id="rId2"/>
              </a:rPr>
              <a:t>https://www.hraddict.com/successful-interview</a:t>
            </a:r>
            <a:r>
              <a:rPr lang="en-US" sz="1100" dirty="0"/>
              <a:t>.</a:t>
            </a:r>
            <a:endParaRPr lang="en-US" sz="1100" dirty="0">
              <a:cs typeface="Arial"/>
            </a:endParaRPr>
          </a:p>
          <a:p>
            <a:endParaRPr lang="en-US" sz="1100" dirty="0">
              <a:cs typeface="Arial"/>
            </a:endParaRPr>
          </a:p>
          <a:p>
            <a:r>
              <a:rPr lang="en-US" sz="1100" dirty="0"/>
              <a:t>Franklin, D. (1986). An effective way to hire technical staff. </a:t>
            </a:r>
            <a:r>
              <a:rPr lang="en-US" sz="1100" i="1" dirty="0"/>
              <a:t>An Effective Way to Hire Technical Staff</a:t>
            </a:r>
            <a:r>
              <a:rPr lang="en-US" sz="1100" dirty="0"/>
              <a:t>. </a:t>
            </a:r>
            <a:r>
              <a:rPr lang="en-US" sz="1100" err="1"/>
              <a:t>doi:https</a:t>
            </a:r>
            <a:r>
              <a:rPr lang="en-US" sz="1100" dirty="0"/>
              <a:t>://doi.org/10.1145/324239.324280.</a:t>
            </a:r>
            <a:endParaRPr lang="en-US" sz="1100" dirty="0">
              <a:cs typeface="Arial"/>
            </a:endParaRPr>
          </a:p>
          <a:p>
            <a:endParaRPr lang="en-US" sz="1100" dirty="0">
              <a:cs typeface="Arial"/>
            </a:endParaRPr>
          </a:p>
          <a:p>
            <a:r>
              <a:rPr lang="en-US" sz="1100" dirty="0"/>
              <a:t>HSBC. (2025). </a:t>
            </a:r>
            <a:r>
              <a:rPr lang="en-US" sz="1100" i="1" dirty="0"/>
              <a:t>Find out how we’ve supported one client’s growth from city cinema to multinational multiplex during 50 years as its trusted international financial partner</a:t>
            </a:r>
            <a:r>
              <a:rPr lang="en-US" sz="1100" dirty="0"/>
              <a:t>. [online] Available at: </a:t>
            </a:r>
            <a:r>
              <a:rPr lang="en-US" sz="1100" dirty="0">
                <a:hlinkClick r:id="rId3"/>
              </a:rPr>
              <a:t>https://www.hsbc.com/who-we-are/our-strategy-and-values</a:t>
            </a:r>
            <a:r>
              <a:rPr lang="en-US" sz="1100" dirty="0"/>
              <a:t>.</a:t>
            </a:r>
            <a:endParaRPr lang="en-US" sz="1100" dirty="0">
              <a:cs typeface="Arial"/>
            </a:endParaRPr>
          </a:p>
          <a:p>
            <a:endParaRPr lang="en-US" sz="1100" dirty="0">
              <a:cs typeface="Arial"/>
            </a:endParaRPr>
          </a:p>
          <a:p>
            <a:r>
              <a:rPr lang="en-US" sz="1100" dirty="0"/>
              <a:t>Indeed.com. (2025). </a:t>
            </a:r>
            <a:r>
              <a:rPr lang="en-US" sz="1100" i="1" dirty="0"/>
              <a:t>IT Technician Interview Questions [Updated 2025]</a:t>
            </a:r>
            <a:r>
              <a:rPr lang="en-US" sz="1100" dirty="0"/>
              <a:t>. [online] Available at: </a:t>
            </a:r>
            <a:r>
              <a:rPr lang="en-US" sz="1100" dirty="0">
                <a:hlinkClick r:id="rId4"/>
              </a:rPr>
              <a:t>https://uk.indeed.com/hire/interview-questions/it-technician</a:t>
            </a:r>
            <a:r>
              <a:rPr lang="en-US" sz="1100" dirty="0"/>
              <a:t> [Accessed 15 Nov. 2025].</a:t>
            </a:r>
            <a:endParaRPr lang="en-US" sz="1100" dirty="0">
              <a:cs typeface="Arial"/>
            </a:endParaRPr>
          </a:p>
          <a:p>
            <a:endParaRPr lang="en-US" sz="1100" dirty="0">
              <a:cs typeface="Arial"/>
            </a:endParaRPr>
          </a:p>
          <a:p>
            <a:r>
              <a:rPr lang="en-US" sz="1100" dirty="0"/>
              <a:t>Lee, E. (2021). </a:t>
            </a:r>
            <a:r>
              <a:rPr lang="en-US" sz="1100" i="1" dirty="0"/>
              <a:t>Effective questioning</a:t>
            </a:r>
            <a:r>
              <a:rPr lang="en-US" sz="1100" dirty="0"/>
              <a:t>. [online] CPD Online College. Available at: </a:t>
            </a:r>
            <a:r>
              <a:rPr lang="en-US" sz="1100" dirty="0">
                <a:hlinkClick r:id="rId5"/>
              </a:rPr>
              <a:t>https://cpdonline.co.uk/knowledge-base/business/effective-questioning/</a:t>
            </a:r>
            <a:r>
              <a:rPr lang="en-US" sz="1100" dirty="0"/>
              <a:t>.</a:t>
            </a:r>
            <a:endParaRPr lang="en-US" sz="1100" dirty="0">
              <a:cs typeface="Arial"/>
            </a:endParaRPr>
          </a:p>
          <a:p>
            <a:endParaRPr lang="en-US" sz="1100" dirty="0">
              <a:cs typeface="Arial"/>
            </a:endParaRPr>
          </a:p>
          <a:p>
            <a:r>
              <a:rPr lang="en-US" sz="1100" dirty="0"/>
              <a:t>Morris, A. and Morris, A. (2025). </a:t>
            </a:r>
            <a:r>
              <a:rPr lang="en-US" sz="1100" i="1" dirty="0"/>
              <a:t>Candidate Selection: UK Employer Best Practices | </a:t>
            </a:r>
            <a:r>
              <a:rPr lang="en-US" sz="1100" i="1" err="1"/>
              <a:t>DavidsonMorris</a:t>
            </a:r>
            <a:r>
              <a:rPr lang="en-US" sz="1100" dirty="0"/>
              <a:t>. [online] </a:t>
            </a:r>
            <a:r>
              <a:rPr lang="en-US" sz="1100" err="1"/>
              <a:t>DavidsonMorris</a:t>
            </a:r>
            <a:r>
              <a:rPr lang="en-US" sz="1100" dirty="0"/>
              <a:t> | Solicitors. Available at: </a:t>
            </a:r>
            <a:r>
              <a:rPr lang="en-US" sz="1100" dirty="0">
                <a:hlinkClick r:id="rId6"/>
              </a:rPr>
              <a:t>https://www.davidsonmorris.com/candidate-selection/</a:t>
            </a:r>
            <a:r>
              <a:rPr lang="en-US" sz="1100" dirty="0"/>
              <a:t>.</a:t>
            </a:r>
            <a:endParaRPr lang="en-US" sz="1100" dirty="0">
              <a:cs typeface="Arial"/>
            </a:endParaRPr>
          </a:p>
          <a:p>
            <a:endParaRPr lang="en-US" sz="1100" dirty="0">
              <a:cs typeface="Arial"/>
            </a:endParaRPr>
          </a:p>
          <a:p>
            <a:r>
              <a:rPr lang="en-US" sz="1100" dirty="0"/>
              <a:t>Palmer, L. (2024). </a:t>
            </a:r>
            <a:r>
              <a:rPr lang="en-US" sz="1100" i="1" dirty="0"/>
              <a:t>Lynne Palmer Executive Recruitment</a:t>
            </a:r>
            <a:r>
              <a:rPr lang="en-US" sz="1100" dirty="0"/>
              <a:t>. [online] Lynne Palmer Executive Recruitment. Available at: </a:t>
            </a:r>
            <a:r>
              <a:rPr lang="en-US" sz="1100" dirty="0">
                <a:hlinkClick r:id="rId7"/>
              </a:rPr>
              <a:t>https://lpalmer.com/executive-recruitment-blog/unique-interview-techniques-and-their-advantages</a:t>
            </a:r>
            <a:r>
              <a:rPr lang="en-US" sz="1100" dirty="0"/>
              <a:t>.</a:t>
            </a:r>
            <a:endParaRPr lang="en-US" sz="1100" dirty="0">
              <a:cs typeface="Arial"/>
            </a:endParaRPr>
          </a:p>
          <a:p>
            <a:endParaRPr lang="en-US" sz="1100" dirty="0">
              <a:cs typeface="Arial"/>
            </a:endParaRPr>
          </a:p>
          <a:p>
            <a:r>
              <a:rPr lang="en-US" sz="1100" err="1"/>
              <a:t>Sebetci</a:t>
            </a:r>
            <a:r>
              <a:rPr lang="en-US" sz="1100" dirty="0"/>
              <a:t>, Ö. (2025). Examining the Impact of Digital Leadership on Innovative Work Behavior and Knowledge Sharing Behavior through Psychological Ownership. </a:t>
            </a:r>
            <a:r>
              <a:rPr lang="en-US" sz="1100" i="1" dirty="0"/>
              <a:t>International Journal of </a:t>
            </a:r>
            <a:r>
              <a:rPr lang="en-US" sz="1100" i="1" err="1"/>
              <a:t>Sociotechnology</a:t>
            </a:r>
            <a:r>
              <a:rPr lang="en-US" sz="1100" i="1" dirty="0"/>
              <a:t> and Knowledge Development</a:t>
            </a:r>
            <a:r>
              <a:rPr lang="en-US" sz="1100" dirty="0"/>
              <a:t>, [online] 17(1). Available at: </a:t>
            </a:r>
            <a:r>
              <a:rPr lang="en-US" sz="1100" dirty="0">
                <a:hlinkClick r:id="rId8"/>
              </a:rPr>
              <a:t>https://www.igi-global.com/pdf.aspx?tid=378388&amp;ptid=364894&amp;ctid=4&amp;oa=true&amp;isxn=9798337315782</a:t>
            </a:r>
            <a:r>
              <a:rPr lang="en-US" sz="1100" dirty="0"/>
              <a:t> [Accessed 14 Nov. 2025].</a:t>
            </a:r>
            <a:endParaRPr lang="en-US" sz="1100" dirty="0">
              <a:cs typeface="Arial"/>
            </a:endParaRPr>
          </a:p>
          <a:p>
            <a:endParaRPr lang="en-US" sz="1100" dirty="0">
              <a:cs typeface="Arial"/>
            </a:endParaRPr>
          </a:p>
          <a:p>
            <a:r>
              <a:rPr lang="en-US" sz="1100" dirty="0"/>
              <a:t>Voce, S. (2024). </a:t>
            </a:r>
            <a:r>
              <a:rPr lang="en-US" sz="1100" i="1" dirty="0"/>
              <a:t>Recruitment Guide - Choosing Between Virtual and In-Person Interviews - VWA</a:t>
            </a:r>
            <a:r>
              <a:rPr lang="en-US" sz="1100" dirty="0"/>
              <a:t>. [online] VWA. Available at: </a:t>
            </a:r>
            <a:r>
              <a:rPr lang="en-US" sz="1100" dirty="0">
                <a:hlinkClick r:id="rId9"/>
              </a:rPr>
              <a:t>https://www.vwa.com/news/recruitment-guide-interviews</a:t>
            </a:r>
            <a:r>
              <a:rPr lang="en-US" sz="1100" dirty="0"/>
              <a:t>. </a:t>
            </a:r>
            <a:endParaRPr lang="en-US" sz="1100" dirty="0">
              <a:cs typeface="Arial"/>
            </a:endParaRPr>
          </a:p>
          <a:p>
            <a:endParaRPr lang="en-US"/>
          </a:p>
          <a:p>
            <a:pPr algn="ctr"/>
            <a:endParaRPr lang="en-GB"/>
          </a:p>
        </p:txBody>
      </p:sp>
    </p:spTree>
    <p:extLst>
      <p:ext uri="{BB962C8B-B14F-4D97-AF65-F5344CB8AC3E}">
        <p14:creationId xmlns:p14="http://schemas.microsoft.com/office/powerpoint/2010/main" val="1763403645"/>
      </p:ext>
    </p:extLst>
  </p:cSld>
  <p:clrMapOvr>
    <a:masterClrMapping/>
  </p:clrMapOvr>
</p:sld>
</file>

<file path=ppt/theme/theme1.xml><?xml version="1.0" encoding="utf-8"?>
<a:theme xmlns:a="http://schemas.openxmlformats.org/drawingml/2006/main" name="Office Theme">
  <a:themeElements>
    <a:clrScheme name="MSFT_ELT_Template01">
      <a:dk1>
        <a:srgbClr val="3F3F3F"/>
      </a:dk1>
      <a:lt1>
        <a:srgbClr val="FFFFFF"/>
      </a:lt1>
      <a:dk2>
        <a:srgbClr val="000000"/>
      </a:dk2>
      <a:lt2>
        <a:srgbClr val="A5A5A5"/>
      </a:lt2>
      <a:accent1>
        <a:srgbClr val="5DAAB0"/>
      </a:accent1>
      <a:accent2>
        <a:srgbClr val="DFE3E9"/>
      </a:accent2>
      <a:accent3>
        <a:srgbClr val="BBC3CD"/>
      </a:accent3>
      <a:accent4>
        <a:srgbClr val="484848"/>
      </a:accent4>
      <a:accent5>
        <a:srgbClr val="1F1F26"/>
      </a:accent5>
      <a:accent6>
        <a:srgbClr val="F2CAA2"/>
      </a:accent6>
      <a:hlink>
        <a:srgbClr val="00194C"/>
      </a:hlink>
      <a:folHlink>
        <a:srgbClr val="954F72"/>
      </a:folHlink>
    </a:clrScheme>
    <a:fontScheme name="MSFT_ELT_Template01">
      <a:majorFont>
        <a:latin typeface="Constanti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T_Template_Classic-Clean-Sophisticated_MR - v4" id="{BEDDEF4C-1462-4989-8377-54CFA8C24657}" vid="{A6B5E652-DB13-4BF1-A544-B13ADD03D8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6e0ad8bcb937777a496f4378509b82b">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3afd91b9dddacb5807afd727ccca0e2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4110C26-9CF1-4517-971D-314816D67B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E9825A1-FAB4-402F-8541-3D9BCE2C0EE8}">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451972AA-7459-47D9-9C91-555BBE8100C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615</Words>
  <Application>Microsoft Office PowerPoint</Application>
  <PresentationFormat>Widescreen</PresentationFormat>
  <Paragraphs>54</Paragraphs>
  <Slides>17</Slides>
  <Notes>7</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Module; Developing and Managing Individuals and Teams.</vt:lpstr>
      <vt:lpstr>Recruitment Procedures at HSBC UK.</vt:lpstr>
      <vt:lpstr>Welcome to HSBC UK banking solutions.</vt:lpstr>
      <vt:lpstr>Contents</vt:lpstr>
      <vt:lpstr>Agenda</vt:lpstr>
      <vt:lpstr>What Is The Process; To Employing The Right Candidate at HSBC</vt:lpstr>
      <vt:lpstr>Recruiting an IT Technician for HSBC.</vt:lpstr>
      <vt:lpstr>What is a I.T Technician?  Job analysis.</vt:lpstr>
      <vt:lpstr>Exploration of different interview techniques</vt:lpstr>
      <vt:lpstr>The Best Questioning Style; Recruiting an IT Technician</vt:lpstr>
      <vt:lpstr>Questions to use with examples.</vt:lpstr>
      <vt:lpstr>Justification to why we want to use these questioning styles.</vt:lpstr>
      <vt:lpstr>Face-to-face vs online interviewing techniques.</vt:lpstr>
      <vt:lpstr>Face to Face versus Online:   Compare and Contrast.</vt:lpstr>
      <vt:lpstr>Conclusion.</vt:lpstr>
      <vt:lpstr>Thank you for your time. Any questions, please ask.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2345</cp:revision>
  <dcterms:created xsi:type="dcterms:W3CDTF">2025-09-26T10:37:07Z</dcterms:created>
  <dcterms:modified xsi:type="dcterms:W3CDTF">2025-11-17T09:18:45Z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