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69" r:id="rId3"/>
    <p:sldId id="261" r:id="rId4"/>
    <p:sldId id="265" r:id="rId5"/>
    <p:sldId id="275" r:id="rId6"/>
    <p:sldId id="270" r:id="rId7"/>
    <p:sldId id="273" r:id="rId8"/>
    <p:sldId id="274" r:id="rId9"/>
    <p:sldId id="272" r:id="rId10"/>
    <p:sldId id="271" r:id="rId11"/>
    <p:sldId id="276" r:id="rId12"/>
    <p:sldId id="277" r:id="rId13"/>
    <p:sldId id="258" r:id="rId14"/>
    <p:sldId id="266" r:id="rId15"/>
    <p:sldId id="268" r:id="rId16"/>
    <p:sldId id="257" r:id="rId17"/>
    <p:sldId id="264" r:id="rId18"/>
    <p:sldId id="262" r:id="rId19"/>
    <p:sldId id="26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400C2F-5F2F-26B2-671D-0AB601A8E2D4}" v="6" dt="2023-02-06T09:02:08.260"/>
    <p1510:client id="{508F0DFD-9D37-4B58-8AD8-17F358B1376D}" v="3" dt="2023-01-29T16:10:50.4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4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508F0DFD-9D37-4B58-8AD8-17F358B1376D}"/>
    <pc:docChg chg="custSel addSld modSld sldOrd">
      <pc:chgData name="Mike Durke" userId="0c974ed1-fc60-4471-bc87-793b58cadcc1" providerId="ADAL" clId="{508F0DFD-9D37-4B58-8AD8-17F358B1376D}" dt="2023-01-29T16:11:02.137" v="24" actId="255"/>
      <pc:docMkLst>
        <pc:docMk/>
      </pc:docMkLst>
      <pc:sldChg chg="modSp mod">
        <pc:chgData name="Mike Durke" userId="0c974ed1-fc60-4471-bc87-793b58cadcc1" providerId="ADAL" clId="{508F0DFD-9D37-4B58-8AD8-17F358B1376D}" dt="2023-01-29T16:11:02.137" v="24" actId="255"/>
        <pc:sldMkLst>
          <pc:docMk/>
          <pc:sldMk cId="0" sldId="257"/>
        </pc:sldMkLst>
        <pc:spChg chg="mod">
          <ac:chgData name="Mike Durke" userId="0c974ed1-fc60-4471-bc87-793b58cadcc1" providerId="ADAL" clId="{508F0DFD-9D37-4B58-8AD8-17F358B1376D}" dt="2023-01-29T16:11:02.137" v="24" actId="255"/>
          <ac:spMkLst>
            <pc:docMk/>
            <pc:sldMk cId="0" sldId="257"/>
            <ac:spMk id="3" creationId="{00000000-0000-0000-0000-000000000000}"/>
          </ac:spMkLst>
        </pc:spChg>
      </pc:sldChg>
      <pc:sldChg chg="delSp modSp mod">
        <pc:chgData name="Mike Durke" userId="0c974ed1-fc60-4471-bc87-793b58cadcc1" providerId="ADAL" clId="{508F0DFD-9D37-4B58-8AD8-17F358B1376D}" dt="2023-01-29T16:09:30.815" v="20" actId="1076"/>
        <pc:sldMkLst>
          <pc:docMk/>
          <pc:sldMk cId="0" sldId="268"/>
        </pc:sldMkLst>
        <pc:spChg chg="mod">
          <ac:chgData name="Mike Durke" userId="0c974ed1-fc60-4471-bc87-793b58cadcc1" providerId="ADAL" clId="{508F0DFD-9D37-4B58-8AD8-17F358B1376D}" dt="2023-01-29T16:09:30.815" v="20" actId="1076"/>
          <ac:spMkLst>
            <pc:docMk/>
            <pc:sldMk cId="0" sldId="268"/>
            <ac:spMk id="8" creationId="{00000000-0000-0000-0000-000000000000}"/>
          </ac:spMkLst>
        </pc:spChg>
        <pc:picChg chg="del">
          <ac:chgData name="Mike Durke" userId="0c974ed1-fc60-4471-bc87-793b58cadcc1" providerId="ADAL" clId="{508F0DFD-9D37-4B58-8AD8-17F358B1376D}" dt="2023-01-29T16:09:19.711" v="19" actId="478"/>
          <ac:picMkLst>
            <pc:docMk/>
            <pc:sldMk cId="0" sldId="268"/>
            <ac:picMk id="9" creationId="{00000000-0000-0000-0000-000000000000}"/>
          </ac:picMkLst>
        </pc:picChg>
      </pc:sldChg>
      <pc:sldChg chg="addSp delSp modSp mod ord modAnim">
        <pc:chgData name="Mike Durke" userId="0c974ed1-fc60-4471-bc87-793b58cadcc1" providerId="ADAL" clId="{508F0DFD-9D37-4B58-8AD8-17F358B1376D}" dt="2023-01-29T16:03:12.991" v="17" actId="1076"/>
        <pc:sldMkLst>
          <pc:docMk/>
          <pc:sldMk cId="2968769104" sldId="276"/>
        </pc:sldMkLst>
        <pc:spChg chg="del">
          <ac:chgData name="Mike Durke" userId="0c974ed1-fc60-4471-bc87-793b58cadcc1" providerId="ADAL" clId="{508F0DFD-9D37-4B58-8AD8-17F358B1376D}" dt="2023-01-29T15:50:42.001" v="7" actId="478"/>
          <ac:spMkLst>
            <pc:docMk/>
            <pc:sldMk cId="2968769104" sldId="276"/>
            <ac:spMk id="4" creationId="{00000000-0000-0000-0000-000000000000}"/>
          </ac:spMkLst>
        </pc:spChg>
        <pc:picChg chg="del">
          <ac:chgData name="Mike Durke" userId="0c974ed1-fc60-4471-bc87-793b58cadcc1" providerId="ADAL" clId="{508F0DFD-9D37-4B58-8AD8-17F358B1376D}" dt="2023-01-29T15:50:37.412" v="6" actId="478"/>
          <ac:picMkLst>
            <pc:docMk/>
            <pc:sldMk cId="2968769104" sldId="276"/>
            <ac:picMk id="5" creationId="{00000000-0000-0000-0000-000000000000}"/>
          </ac:picMkLst>
        </pc:picChg>
        <pc:picChg chg="add mod">
          <ac:chgData name="Mike Durke" userId="0c974ed1-fc60-4471-bc87-793b58cadcc1" providerId="ADAL" clId="{508F0DFD-9D37-4B58-8AD8-17F358B1376D}" dt="2023-01-29T16:03:12.991" v="17" actId="1076"/>
          <ac:picMkLst>
            <pc:docMk/>
            <pc:sldMk cId="2968769104" sldId="276"/>
            <ac:picMk id="6" creationId="{58A0FAF4-009E-D39B-A535-52E282D73F31}"/>
          </ac:picMkLst>
        </pc:picChg>
      </pc:sldChg>
      <pc:sldChg chg="addSp modSp new mod">
        <pc:chgData name="Mike Durke" userId="0c974ed1-fc60-4471-bc87-793b58cadcc1" providerId="ADAL" clId="{508F0DFD-9D37-4B58-8AD8-17F358B1376D}" dt="2023-01-29T15:53:55.317" v="13" actId="20577"/>
        <pc:sldMkLst>
          <pc:docMk/>
          <pc:sldMk cId="2512236574" sldId="277"/>
        </pc:sldMkLst>
        <pc:spChg chg="add mod">
          <ac:chgData name="Mike Durke" userId="0c974ed1-fc60-4471-bc87-793b58cadcc1" providerId="ADAL" clId="{508F0DFD-9D37-4B58-8AD8-17F358B1376D}" dt="2023-01-29T15:53:55.317" v="13" actId="20577"/>
          <ac:spMkLst>
            <pc:docMk/>
            <pc:sldMk cId="2512236574" sldId="277"/>
            <ac:spMk id="7" creationId="{C3CFA6FD-2A88-6C81-EC27-8016E35D13E7}"/>
          </ac:spMkLst>
        </pc:spChg>
        <pc:picChg chg="add mod">
          <ac:chgData name="Mike Durke" userId="0c974ed1-fc60-4471-bc87-793b58cadcc1" providerId="ADAL" clId="{508F0DFD-9D37-4B58-8AD8-17F358B1376D}" dt="2023-01-29T15:53:37.293" v="8" actId="1076"/>
          <ac:picMkLst>
            <pc:docMk/>
            <pc:sldMk cId="2512236574" sldId="277"/>
            <ac:picMk id="5" creationId="{43A72B9F-D9F8-72B2-16F1-17C6231A4EB9}"/>
          </ac:picMkLst>
        </pc:picChg>
      </pc:sldChg>
    </pc:docChg>
  </pc:docChgLst>
  <pc:docChgLst>
    <pc:chgData name="Mike Durke" userId="S::mike.durke@uwtsd.ac.uk::0c974ed1-fc60-4471-bc87-793b58cadcc1" providerId="AD" clId="Web-{19400C2F-5F2F-26B2-671D-0AB601A8E2D4}"/>
    <pc:docChg chg="modSld">
      <pc:chgData name="Mike Durke" userId="S::mike.durke@uwtsd.ac.uk::0c974ed1-fc60-4471-bc87-793b58cadcc1" providerId="AD" clId="Web-{19400C2F-5F2F-26B2-671D-0AB601A8E2D4}" dt="2023-02-06T09:02:08.260" v="5"/>
      <pc:docMkLst>
        <pc:docMk/>
      </pc:docMkLst>
      <pc:sldChg chg="modSp">
        <pc:chgData name="Mike Durke" userId="S::mike.durke@uwtsd.ac.uk::0c974ed1-fc60-4471-bc87-793b58cadcc1" providerId="AD" clId="Web-{19400C2F-5F2F-26B2-671D-0AB601A8E2D4}" dt="2023-02-06T09:01:41.118" v="4" actId="20577"/>
        <pc:sldMkLst>
          <pc:docMk/>
          <pc:sldMk cId="2191023231" sldId="261"/>
        </pc:sldMkLst>
        <pc:spChg chg="mod">
          <ac:chgData name="Mike Durke" userId="S::mike.durke@uwtsd.ac.uk::0c974ed1-fc60-4471-bc87-793b58cadcc1" providerId="AD" clId="Web-{19400C2F-5F2F-26B2-671D-0AB601A8E2D4}" dt="2023-02-06T09:01:41.118" v="4" actId="20577"/>
          <ac:spMkLst>
            <pc:docMk/>
            <pc:sldMk cId="2191023231" sldId="261"/>
            <ac:spMk id="3" creationId="{00000000-0000-0000-0000-000000000000}"/>
          </ac:spMkLst>
        </pc:spChg>
      </pc:sldChg>
      <pc:sldChg chg="mod modShow">
        <pc:chgData name="Mike Durke" userId="S::mike.durke@uwtsd.ac.uk::0c974ed1-fc60-4471-bc87-793b58cadcc1" providerId="AD" clId="Web-{19400C2F-5F2F-26B2-671D-0AB601A8E2D4}" dt="2023-02-06T09:02:08.260" v="5"/>
        <pc:sldMkLst>
          <pc:docMk/>
          <pc:sldMk cId="2968769104" sldId="2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D023E1-9630-44AF-B4E5-FB0A9882B6AE}" type="datetimeFigureOut">
              <a:rPr lang="en-US" smtClean="0"/>
              <a:pPr/>
              <a:t>2/6/2023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4499C7-1F75-47A8-9205-E9D03F1F5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8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499C7-1F75-47A8-9205-E9D03F1F526D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7459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499C7-1F75-47A8-9205-E9D03F1F526D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4703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499C7-1F75-47A8-9205-E9D03F1F526D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4526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4499C7-1F75-47A8-9205-E9D03F1F526D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644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9BDF098-38B1-4DC3-A29B-D05BA021B137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183FD-116C-40A2-BA6B-43540C29D962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31EF-B489-4699-8213-F97E16233A46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95D28-8A56-4B33-8379-5BFA5CE5CB3E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EB198-C06D-47C8-91D2-009B9957BE7F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95CA5-CDAE-45B0-951C-EBE55BECA639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CF262-CD3E-4D27-B4FC-A860A0B8F0F0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E9EF7DA6-47EF-4FB0-B231-E6E5FD0174CE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82376A1-498D-499D-B5BA-BFD55C43D942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51D61-229B-49BF-B3E8-367FDAF198E9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4D345-FAA7-4811-9C4F-ACC5625F9387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DAA001-6907-46F6-8D7A-1873776076C0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UgOybc8Jdoo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sn.com/en-us/video/news/new-york-city-releases-video-explaining-what-to-do-in-the-event-of-a-nuclear-attack/vi-AAZtq1E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RJlItzalJY" TargetMode="External"/><Relationship Id="rId2" Type="http://schemas.openxmlformats.org/officeDocument/2006/relationships/hyperlink" Target="https://www.youtube.com/watch?v=unmkX15AeN8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0hhrwl" TargetMode="External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openxmlformats.org/officeDocument/2006/relationships/hyperlink" Target="https://www.youtube.com/watch?x-yt-ts=1422579428&amp;v=JtKqaQZ2gaQ&amp;x-yt-cl=85114404&amp;feature=player_embedd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Communication, sameness and difference: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Britain in the 1970s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en-GB" sz="2800" dirty="0"/>
              <a:t>Consider how the media in all of its varied forms influence and shape our opinions</a:t>
            </a:r>
          </a:p>
          <a:p>
            <a:pPr marL="624078" indent="-514350">
              <a:buFont typeface="+mj-lt"/>
              <a:buAutoNum type="arabicPeriod"/>
            </a:pPr>
            <a:endParaRPr lang="en-GB" sz="2800" dirty="0"/>
          </a:p>
          <a:p>
            <a:pPr marL="624078" indent="-514350">
              <a:buFont typeface="+mj-lt"/>
              <a:buAutoNum type="arabicPeriod"/>
            </a:pPr>
            <a:r>
              <a:rPr lang="en-GB" sz="2800" dirty="0"/>
              <a:t>Think about the role of comedy in contemporary society</a:t>
            </a:r>
          </a:p>
          <a:p>
            <a:pPr marL="624078" indent="-514350">
              <a:buFont typeface="+mj-lt"/>
              <a:buAutoNum type="arabicPeriod"/>
            </a:pPr>
            <a:endParaRPr lang="en-GB" sz="2800" dirty="0"/>
          </a:p>
          <a:p>
            <a:pPr marL="624078" indent="-514350">
              <a:buFont typeface="+mj-lt"/>
              <a:buAutoNum type="arabicPeriod"/>
            </a:pPr>
            <a:r>
              <a:rPr lang="en-GB" sz="2800" dirty="0"/>
              <a:t>Discuss the past and apply our thinking to the modern day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indent="-255905"/>
            <a:r>
              <a:rPr lang="en-GB" sz="3200" dirty="0"/>
              <a:t>Is my world – 58 this year, father of 3, grandfather of 8, the same as yours?</a:t>
            </a:r>
            <a:endParaRPr lang="en-US" dirty="0"/>
          </a:p>
          <a:p>
            <a:pPr marL="0" indent="0">
              <a:buNone/>
            </a:pPr>
            <a:endParaRPr lang="en-GB" sz="3200" dirty="0"/>
          </a:p>
          <a:p>
            <a:pPr indent="-255905"/>
            <a:r>
              <a:rPr lang="en-GB" sz="3200" dirty="0"/>
              <a:t>Did I grow up in the same world as you?</a:t>
            </a:r>
            <a:endParaRPr lang="en-GB" sz="3200" dirty="0">
              <a:cs typeface="Lucida Sans Unicode"/>
            </a:endParaRPr>
          </a:p>
          <a:p>
            <a:pPr indent="-255905"/>
            <a:endParaRPr lang="en-GB" sz="3200" dirty="0">
              <a:cs typeface="Lucida Sans Unicode"/>
            </a:endParaRPr>
          </a:p>
          <a:p>
            <a:pPr indent="-255905"/>
            <a:r>
              <a:rPr lang="en-GB" sz="3200" dirty="0"/>
              <a:t>Class, religion, ethnicity, sexuality etc. have evolved significantly over time</a:t>
            </a:r>
            <a:endParaRPr lang="en-GB" sz="3200" dirty="0">
              <a:cs typeface="Lucida Sans Unicode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02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We all share the same place but do we share experiences?</a:t>
            </a:r>
          </a:p>
          <a:p>
            <a:r>
              <a:rPr lang="en-GB" sz="3200" dirty="0"/>
              <a:t>If we are to deliver fair and unbiased public services should we be mindful of prejudice and discrimination?</a:t>
            </a:r>
          </a:p>
          <a:p>
            <a:r>
              <a:rPr lang="en-GB" sz="3200" dirty="0"/>
              <a:t>How does the media shape our opinions of what’s right and wrong, acceptable or not?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495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2317" y="4289086"/>
            <a:ext cx="2139460" cy="256891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3623" y="7573"/>
            <a:ext cx="4990377" cy="51356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3212182" cy="435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915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85728"/>
            <a:ext cx="5143536" cy="3466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2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3" y="2811973"/>
            <a:ext cx="6072198" cy="4046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33798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84808" cy="3857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799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00517" y="0"/>
            <a:ext cx="4843483" cy="67583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800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1" y="1"/>
            <a:ext cx="506499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0"/>
            <a:ext cx="6511078" cy="6880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17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527007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072680"/>
            <a:ext cx="5072066" cy="3785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214686"/>
            <a:ext cx="4857752" cy="3482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" y="0"/>
            <a:ext cx="4642302" cy="3286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774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0"/>
            <a:ext cx="4500562" cy="3214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information films</a:t>
            </a:r>
          </a:p>
        </p:txBody>
      </p:sp>
      <p:pic>
        <p:nvPicPr>
          <p:cNvPr id="6" name="Online Media 5" title="Nuclear Attack: Protect &amp; Survive: Action After Warnings - 1975 - CharlieDeanArchives">
            <a:hlinkClick r:id="" action="ppaction://media"/>
            <a:extLst>
              <a:ext uri="{FF2B5EF4-FFF2-40B4-BE49-F238E27FC236}">
                <a16:creationId xmlns:a16="http://schemas.microsoft.com/office/drawing/2014/main" id="{58A0FAF4-009E-D39B-A535-52E282D73F3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5616" y="1299656"/>
            <a:ext cx="6912768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76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073E12A-0051-15A5-C59C-4711B17ED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263EAA3-004D-C5A1-A781-52D4B6E8B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A72B9F-D9F8-72B2-16F1-17C6231A4E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88640"/>
            <a:ext cx="6948264" cy="50649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3CFA6FD-2A88-6C81-EC27-8016E35D13E7}"/>
              </a:ext>
            </a:extLst>
          </p:cNvPr>
          <p:cNvSpPr txBox="1"/>
          <p:nvPr/>
        </p:nvSpPr>
        <p:spPr>
          <a:xfrm>
            <a:off x="444116" y="5629041"/>
            <a:ext cx="80032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https://www.msn.com/en-us/video/news/new-york-city-releases-video-explaining-what-to-do-in-the-event-of-a-nuclear-attack/vi-AAZtq1E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2236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What influence did they have in a rapidly changing Britain?</a:t>
            </a:r>
          </a:p>
          <a:p>
            <a:r>
              <a:rPr lang="en-GB" sz="3200" dirty="0"/>
              <a:t>Did they raise awareness of the foolishness of the bigot and encourage tolerance?</a:t>
            </a:r>
          </a:p>
          <a:p>
            <a:r>
              <a:rPr lang="en-GB" sz="3200" dirty="0"/>
              <a:t>Did they spread racism, sexism, xenophobia and homophobia?</a:t>
            </a:r>
          </a:p>
          <a:p>
            <a:r>
              <a:rPr lang="en-GB" sz="3200" dirty="0"/>
              <a:t>What about modern drama and comedy?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Huge British Comedies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en-GB" dirty="0"/>
              <a:t>Popular 1970s TV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786058"/>
            <a:ext cx="2791156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928670"/>
            <a:ext cx="2791157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3240" y="4500570"/>
            <a:ext cx="2643206" cy="1911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43240" y="928670"/>
            <a:ext cx="26098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43250" y="2628900"/>
            <a:ext cx="2643196" cy="1871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7158" y="4664414"/>
            <a:ext cx="2786082" cy="1736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86446" y="2500307"/>
            <a:ext cx="1408128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786446" y="4643446"/>
            <a:ext cx="1428760" cy="174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7" name="Table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2786787"/>
              </p:ext>
            </p:extLst>
          </p:nvPr>
        </p:nvGraphicFramePr>
        <p:xfrm>
          <a:off x="7215206" y="1214422"/>
          <a:ext cx="1762116" cy="4886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858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Are You Being Served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 Good Life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It </a:t>
                      </a:r>
                      <a:r>
                        <a:rPr lang="en-GB" sz="1400" dirty="0" err="1"/>
                        <a:t>Aint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Hald</a:t>
                      </a:r>
                      <a:r>
                        <a:rPr lang="en-GB" sz="1400" dirty="0"/>
                        <a:t> Hot Mum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Love Thy Neighbour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Till Death Us Do Part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Rising Damp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Fawlty</a:t>
                      </a:r>
                      <a:r>
                        <a:rPr lang="en-GB" sz="1400" baseline="0" dirty="0"/>
                        <a:t> Towers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Citizen Smith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Bless This House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5136" name="Picture 16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715008" y="1000108"/>
            <a:ext cx="1428760" cy="1571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7634634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23528" y="1052736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Mrs </a:t>
            </a:r>
            <a:r>
              <a:rPr lang="en-GB" sz="3200" dirty="0" err="1"/>
              <a:t>Slocombe’s</a:t>
            </a:r>
            <a:r>
              <a:rPr lang="en-GB" sz="3200" dirty="0"/>
              <a:t> Cat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7446" y="4221088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least repeated TV programme … and the most racist too 3m20</a:t>
            </a:r>
          </a:p>
          <a:p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86386" y="2828834"/>
            <a:ext cx="32403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2"/>
              </a:rPr>
              <a:t>https://www.youtube.com/watch?v=vRJlItzalJY </a:t>
            </a:r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1601" y="188372"/>
            <a:ext cx="5777815" cy="324062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1546"/>
            <a:ext cx="4757742" cy="4935745"/>
          </a:xfrm>
        </p:spPr>
        <p:txBody>
          <a:bodyPr>
            <a:normAutofit/>
          </a:bodyPr>
          <a:lstStyle/>
          <a:p>
            <a:r>
              <a:rPr lang="en-GB" sz="3600" dirty="0"/>
              <a:t>Class in the 60s:</a:t>
            </a:r>
          </a:p>
          <a:p>
            <a:pPr>
              <a:buNone/>
            </a:pPr>
            <a:r>
              <a:rPr lang="en-GB" sz="1400" dirty="0">
                <a:hlinkClick r:id="rId3"/>
              </a:rPr>
              <a:t>https://www.bbc.co.uk/programmes/p00hhrwl</a:t>
            </a:r>
            <a:r>
              <a:rPr lang="en-GB" sz="1400" dirty="0"/>
              <a:t> 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sz="3600" dirty="0"/>
              <a:t>Mind Your Language</a:t>
            </a:r>
          </a:p>
          <a:p>
            <a:pPr>
              <a:buNone/>
            </a:pPr>
            <a:r>
              <a:rPr lang="en-US" sz="1400" dirty="0">
                <a:hlinkClick r:id="rId4"/>
              </a:rPr>
              <a:t>https://www.youtube.com/watch?x-yt-ts=1422579428&amp;v=JtKqaQZ2gaQ&amp;x-yt-cl=85114404&amp;feature=player_embedded</a:t>
            </a:r>
            <a:endParaRPr lang="en-US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7170" name="Picture 2" descr="http://ecx.images-amazon.com/images/I/51o-rifmPyL._SY300_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3620" y="3733006"/>
            <a:ext cx="2028825" cy="2857500"/>
          </a:xfrm>
          <a:prstGeom prst="rect">
            <a:avLst/>
          </a:prstGeom>
          <a:noFill/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1000108"/>
            <a:ext cx="3477883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97925" y="3736414"/>
            <a:ext cx="1940211" cy="290693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Through the medium of comedy we saw how foolish the bigot was. We laughed at the racist, sexist, homophobic etc. attitudes of loud-mouthed bullies</a:t>
            </a:r>
          </a:p>
          <a:p>
            <a:r>
              <a:rPr lang="en-GB" sz="3200" dirty="0"/>
              <a:t>Did these comedies help spread an understanding of how negative and damaging prejudicial attitudes and discriminatory practice were?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10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" y="0"/>
            <a:ext cx="6671642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6174" y="5033031"/>
            <a:ext cx="2747826" cy="1766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048" y="2771714"/>
            <a:ext cx="3096344" cy="2263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2373" y="0"/>
            <a:ext cx="1988501" cy="2952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68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7384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668</TotalTime>
  <Words>393</Words>
  <Application>Microsoft Office PowerPoint</Application>
  <PresentationFormat>On-screen Show (4:3)</PresentationFormat>
  <Paragraphs>75</Paragraphs>
  <Slides>19</Slides>
  <Notes>4</Notes>
  <HiddenSlides>1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Concourse</vt:lpstr>
      <vt:lpstr>Communication, sameness and difference: </vt:lpstr>
      <vt:lpstr>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Public information films</vt:lpstr>
      <vt:lpstr>PowerPoint Presentation</vt:lpstr>
      <vt:lpstr>Huge British Comedies</vt:lpstr>
      <vt:lpstr>Popular 1970s TV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the media:  British Comedy</dc:title>
  <dc:creator>Mike</dc:creator>
  <cp:lastModifiedBy>Mike Durke</cp:lastModifiedBy>
  <cp:revision>41</cp:revision>
  <dcterms:created xsi:type="dcterms:W3CDTF">2006-08-16T00:00:00Z</dcterms:created>
  <dcterms:modified xsi:type="dcterms:W3CDTF">2023-02-06T09:02:08Z</dcterms:modified>
</cp:coreProperties>
</file>