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8" r:id="rId3"/>
    <p:sldId id="259" r:id="rId4"/>
    <p:sldId id="260" r:id="rId5"/>
    <p:sldId id="261" r:id="rId6"/>
    <p:sldId id="262" r:id="rId7"/>
    <p:sldId id="263" r:id="rId8"/>
    <p:sldId id="264" r:id="rId9"/>
    <p:sldId id="278" r:id="rId10"/>
    <p:sldId id="265" r:id="rId11"/>
    <p:sldId id="266" r:id="rId12"/>
    <p:sldId id="279" r:id="rId13"/>
    <p:sldId id="267" r:id="rId14"/>
    <p:sldId id="268" r:id="rId15"/>
    <p:sldId id="269" r:id="rId16"/>
    <p:sldId id="270" r:id="rId17"/>
    <p:sldId id="271" r:id="rId18"/>
    <p:sldId id="272" r:id="rId19"/>
    <p:sldId id="273" r:id="rId20"/>
    <p:sldId id="274" r:id="rId21"/>
    <p:sldId id="276" r:id="rId22"/>
    <p:sldId id="277"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F61BFE-C47C-4184-924F-8D1571C078DD}" v="47" dt="2023-01-19T16:52:16.137"/>
    <p1510:client id="{C58C2A13-3C59-473A-82D4-04C0C5340CA8}" v="37" dt="2023-01-19T01:34:07.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189" autoAdjust="0"/>
  </p:normalViewPr>
  <p:slideViewPr>
    <p:cSldViewPr snapToGrid="0">
      <p:cViewPr varScale="1">
        <p:scale>
          <a:sx n="143" d="100"/>
          <a:sy n="143" d="100"/>
        </p:scale>
        <p:origin x="952"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64482 (Rhys Williams)" userId="2ccce062-94b0-468c-a5a2-df1a7c717571" providerId="ADAL" clId="{55F61BFE-C47C-4184-924F-8D1571C078DD}"/>
    <pc:docChg chg="undo custSel addSld modSld">
      <pc:chgData name="264482 (Rhys Williams)" userId="2ccce062-94b0-468c-a5a2-df1a7c717571" providerId="ADAL" clId="{55F61BFE-C47C-4184-924F-8D1571C078DD}" dt="2023-01-19T17:55:25.787" v="3538" actId="20577"/>
      <pc:docMkLst>
        <pc:docMk/>
      </pc:docMkLst>
      <pc:sldChg chg="modSp mod">
        <pc:chgData name="264482 (Rhys Williams)" userId="2ccce062-94b0-468c-a5a2-df1a7c717571" providerId="ADAL" clId="{55F61BFE-C47C-4184-924F-8D1571C078DD}" dt="2023-01-19T17:35:12.176" v="2260" actId="403"/>
        <pc:sldMkLst>
          <pc:docMk/>
          <pc:sldMk cId="2080279858" sldId="258"/>
        </pc:sldMkLst>
        <pc:spChg chg="mod">
          <ac:chgData name="264482 (Rhys Williams)" userId="2ccce062-94b0-468c-a5a2-df1a7c717571" providerId="ADAL" clId="{55F61BFE-C47C-4184-924F-8D1571C078DD}" dt="2023-01-19T17:35:12.176" v="2260" actId="403"/>
          <ac:spMkLst>
            <pc:docMk/>
            <pc:sldMk cId="2080279858" sldId="258"/>
            <ac:spMk id="3" creationId="{B7B83369-1C9E-05C8-CC18-472FC850BE7F}"/>
          </ac:spMkLst>
        </pc:spChg>
      </pc:sldChg>
      <pc:sldChg chg="modSp mod">
        <pc:chgData name="264482 (Rhys Williams)" userId="2ccce062-94b0-468c-a5a2-df1a7c717571" providerId="ADAL" clId="{55F61BFE-C47C-4184-924F-8D1571C078DD}" dt="2023-01-19T17:35:15.936" v="2261" actId="403"/>
        <pc:sldMkLst>
          <pc:docMk/>
          <pc:sldMk cId="33912533" sldId="259"/>
        </pc:sldMkLst>
        <pc:spChg chg="mod">
          <ac:chgData name="264482 (Rhys Williams)" userId="2ccce062-94b0-468c-a5a2-df1a7c717571" providerId="ADAL" clId="{55F61BFE-C47C-4184-924F-8D1571C078DD}" dt="2023-01-19T17:35:15.936" v="2261" actId="403"/>
          <ac:spMkLst>
            <pc:docMk/>
            <pc:sldMk cId="33912533" sldId="259"/>
            <ac:spMk id="3" creationId="{B7B83369-1C9E-05C8-CC18-472FC850BE7F}"/>
          </ac:spMkLst>
        </pc:spChg>
      </pc:sldChg>
      <pc:sldChg chg="modSp mod modNotesTx">
        <pc:chgData name="264482 (Rhys Williams)" userId="2ccce062-94b0-468c-a5a2-df1a7c717571" providerId="ADAL" clId="{55F61BFE-C47C-4184-924F-8D1571C078DD}" dt="2023-01-19T17:35:18.598" v="2262" actId="403"/>
        <pc:sldMkLst>
          <pc:docMk/>
          <pc:sldMk cId="2174601391" sldId="260"/>
        </pc:sldMkLst>
        <pc:spChg chg="mod">
          <ac:chgData name="264482 (Rhys Williams)" userId="2ccce062-94b0-468c-a5a2-df1a7c717571" providerId="ADAL" clId="{55F61BFE-C47C-4184-924F-8D1571C078DD}" dt="2023-01-19T17:35:18.598" v="2262" actId="403"/>
          <ac:spMkLst>
            <pc:docMk/>
            <pc:sldMk cId="2174601391" sldId="260"/>
            <ac:spMk id="3" creationId="{95CC42F1-5634-5D5F-473D-EA1C3E287EF7}"/>
          </ac:spMkLst>
        </pc:spChg>
      </pc:sldChg>
      <pc:sldChg chg="modSp mod">
        <pc:chgData name="264482 (Rhys Williams)" userId="2ccce062-94b0-468c-a5a2-df1a7c717571" providerId="ADAL" clId="{55F61BFE-C47C-4184-924F-8D1571C078DD}" dt="2023-01-19T17:50:08.437" v="3204" actId="27636"/>
        <pc:sldMkLst>
          <pc:docMk/>
          <pc:sldMk cId="4092156702" sldId="261"/>
        </pc:sldMkLst>
        <pc:spChg chg="mod">
          <ac:chgData name="264482 (Rhys Williams)" userId="2ccce062-94b0-468c-a5a2-df1a7c717571" providerId="ADAL" clId="{55F61BFE-C47C-4184-924F-8D1571C078DD}" dt="2023-01-19T17:50:08.437" v="3204" actId="27636"/>
          <ac:spMkLst>
            <pc:docMk/>
            <pc:sldMk cId="4092156702" sldId="261"/>
            <ac:spMk id="3" creationId="{95CC42F1-5634-5D5F-473D-EA1C3E287EF7}"/>
          </ac:spMkLst>
        </pc:spChg>
      </pc:sldChg>
      <pc:sldChg chg="modSp mod">
        <pc:chgData name="264482 (Rhys Williams)" userId="2ccce062-94b0-468c-a5a2-df1a7c717571" providerId="ADAL" clId="{55F61BFE-C47C-4184-924F-8D1571C078DD}" dt="2023-01-19T17:35:32.708" v="2274" actId="27636"/>
        <pc:sldMkLst>
          <pc:docMk/>
          <pc:sldMk cId="3564959172" sldId="262"/>
        </pc:sldMkLst>
        <pc:spChg chg="mod">
          <ac:chgData name="264482 (Rhys Williams)" userId="2ccce062-94b0-468c-a5a2-df1a7c717571" providerId="ADAL" clId="{55F61BFE-C47C-4184-924F-8D1571C078DD}" dt="2023-01-19T17:35:32.708" v="2274" actId="27636"/>
          <ac:spMkLst>
            <pc:docMk/>
            <pc:sldMk cId="3564959172" sldId="262"/>
            <ac:spMk id="3" creationId="{95CC42F1-5634-5D5F-473D-EA1C3E287EF7}"/>
          </ac:spMkLst>
        </pc:spChg>
      </pc:sldChg>
      <pc:sldChg chg="modSp mod modNotesTx">
        <pc:chgData name="264482 (Rhys Williams)" userId="2ccce062-94b0-468c-a5a2-df1a7c717571" providerId="ADAL" clId="{55F61BFE-C47C-4184-924F-8D1571C078DD}" dt="2023-01-19T17:50:35.997" v="3208" actId="27636"/>
        <pc:sldMkLst>
          <pc:docMk/>
          <pc:sldMk cId="819859591" sldId="263"/>
        </pc:sldMkLst>
        <pc:spChg chg="mod">
          <ac:chgData name="264482 (Rhys Williams)" userId="2ccce062-94b0-468c-a5a2-df1a7c717571" providerId="ADAL" clId="{55F61BFE-C47C-4184-924F-8D1571C078DD}" dt="2023-01-19T17:50:35.997" v="3208" actId="27636"/>
          <ac:spMkLst>
            <pc:docMk/>
            <pc:sldMk cId="819859591" sldId="263"/>
            <ac:spMk id="3" creationId="{95CC42F1-5634-5D5F-473D-EA1C3E287EF7}"/>
          </ac:spMkLst>
        </pc:spChg>
      </pc:sldChg>
      <pc:sldChg chg="addSp delSp modSp mod modNotesTx">
        <pc:chgData name="264482 (Rhys Williams)" userId="2ccce062-94b0-468c-a5a2-df1a7c717571" providerId="ADAL" clId="{55F61BFE-C47C-4184-924F-8D1571C078DD}" dt="2023-01-19T17:35:43.058" v="2279" actId="20577"/>
        <pc:sldMkLst>
          <pc:docMk/>
          <pc:sldMk cId="2313524905" sldId="264"/>
        </pc:sldMkLst>
        <pc:spChg chg="mod">
          <ac:chgData name="264482 (Rhys Williams)" userId="2ccce062-94b0-468c-a5a2-df1a7c717571" providerId="ADAL" clId="{55F61BFE-C47C-4184-924F-8D1571C078DD}" dt="2023-01-19T17:35:43.058" v="2279" actId="20577"/>
          <ac:spMkLst>
            <pc:docMk/>
            <pc:sldMk cId="2313524905" sldId="264"/>
            <ac:spMk id="3" creationId="{95CC42F1-5634-5D5F-473D-EA1C3E287EF7}"/>
          </ac:spMkLst>
        </pc:spChg>
        <pc:spChg chg="add del">
          <ac:chgData name="264482 (Rhys Williams)" userId="2ccce062-94b0-468c-a5a2-df1a7c717571" providerId="ADAL" clId="{55F61BFE-C47C-4184-924F-8D1571C078DD}" dt="2023-01-19T13:50:39.693" v="414"/>
          <ac:spMkLst>
            <pc:docMk/>
            <pc:sldMk cId="2313524905" sldId="264"/>
            <ac:spMk id="6" creationId="{DDE50123-9683-91CC-0E0B-0E93E3AAB579}"/>
          </ac:spMkLst>
        </pc:spChg>
        <pc:picChg chg="add mod">
          <ac:chgData name="264482 (Rhys Williams)" userId="2ccce062-94b0-468c-a5a2-df1a7c717571" providerId="ADAL" clId="{55F61BFE-C47C-4184-924F-8D1571C078DD}" dt="2023-01-19T13:41:27.502" v="407" actId="1076"/>
          <ac:picMkLst>
            <pc:docMk/>
            <pc:sldMk cId="2313524905" sldId="264"/>
            <ac:picMk id="5" creationId="{63D7E998-00C4-2BBE-3C73-34707A8B02C7}"/>
          </ac:picMkLst>
        </pc:picChg>
        <pc:picChg chg="add del">
          <ac:chgData name="264482 (Rhys Williams)" userId="2ccce062-94b0-468c-a5a2-df1a7c717571" providerId="ADAL" clId="{55F61BFE-C47C-4184-924F-8D1571C078DD}" dt="2023-01-19T13:34:42.224" v="382"/>
          <ac:picMkLst>
            <pc:docMk/>
            <pc:sldMk cId="2313524905" sldId="264"/>
            <ac:picMk id="1026" creationId="{F70DC72F-173B-B208-BE78-94DFC6203861}"/>
          </ac:picMkLst>
        </pc:picChg>
        <pc:picChg chg="add del">
          <ac:chgData name="264482 (Rhys Williams)" userId="2ccce062-94b0-468c-a5a2-df1a7c717571" providerId="ADAL" clId="{55F61BFE-C47C-4184-924F-8D1571C078DD}" dt="2023-01-19T13:35:06.727" v="388"/>
          <ac:picMkLst>
            <pc:docMk/>
            <pc:sldMk cId="2313524905" sldId="264"/>
            <ac:picMk id="1028" creationId="{6798E48B-A17D-64C2-749E-922D49DFAB72}"/>
          </ac:picMkLst>
        </pc:picChg>
        <pc:picChg chg="add del mod">
          <ac:chgData name="264482 (Rhys Williams)" userId="2ccce062-94b0-468c-a5a2-df1a7c717571" providerId="ADAL" clId="{55F61BFE-C47C-4184-924F-8D1571C078DD}" dt="2023-01-19T13:36:42.559" v="394" actId="478"/>
          <ac:picMkLst>
            <pc:docMk/>
            <pc:sldMk cId="2313524905" sldId="264"/>
            <ac:picMk id="1030" creationId="{8D6D4AF6-4E27-2AF4-1AB2-16A24D3BDE4A}"/>
          </ac:picMkLst>
        </pc:picChg>
        <pc:picChg chg="add del mod">
          <ac:chgData name="264482 (Rhys Williams)" userId="2ccce062-94b0-468c-a5a2-df1a7c717571" providerId="ADAL" clId="{55F61BFE-C47C-4184-924F-8D1571C078DD}" dt="2023-01-19T13:37:26.525" v="399" actId="478"/>
          <ac:picMkLst>
            <pc:docMk/>
            <pc:sldMk cId="2313524905" sldId="264"/>
            <ac:picMk id="1032" creationId="{8E81C331-E0DB-6A0B-6F30-72EE15059FDF}"/>
          </ac:picMkLst>
        </pc:picChg>
        <pc:picChg chg="add del mod">
          <ac:chgData name="264482 (Rhys Williams)" userId="2ccce062-94b0-468c-a5a2-df1a7c717571" providerId="ADAL" clId="{55F61BFE-C47C-4184-924F-8D1571C078DD}" dt="2023-01-19T13:50:36.780" v="412" actId="478"/>
          <ac:picMkLst>
            <pc:docMk/>
            <pc:sldMk cId="2313524905" sldId="264"/>
            <ac:picMk id="1034" creationId="{176E9359-834B-C5C3-0255-BBBD9DF7A411}"/>
          </ac:picMkLst>
        </pc:picChg>
        <pc:picChg chg="add mod">
          <ac:chgData name="264482 (Rhys Williams)" userId="2ccce062-94b0-468c-a5a2-df1a7c717571" providerId="ADAL" clId="{55F61BFE-C47C-4184-924F-8D1571C078DD}" dt="2023-01-19T13:52:49.180" v="422" actId="1076"/>
          <ac:picMkLst>
            <pc:docMk/>
            <pc:sldMk cId="2313524905" sldId="264"/>
            <ac:picMk id="1038" creationId="{7FBDE13A-0DB5-5616-AA71-7A3DA15B2DCD}"/>
          </ac:picMkLst>
        </pc:picChg>
      </pc:sldChg>
      <pc:sldChg chg="addSp modSp mod modNotesTx">
        <pc:chgData name="264482 (Rhys Williams)" userId="2ccce062-94b0-468c-a5a2-df1a7c717571" providerId="ADAL" clId="{55F61BFE-C47C-4184-924F-8D1571C078DD}" dt="2023-01-19T17:35:50.285" v="2281" actId="403"/>
        <pc:sldMkLst>
          <pc:docMk/>
          <pc:sldMk cId="121181295" sldId="265"/>
        </pc:sldMkLst>
        <pc:spChg chg="mod">
          <ac:chgData name="264482 (Rhys Williams)" userId="2ccce062-94b0-468c-a5a2-df1a7c717571" providerId="ADAL" clId="{55F61BFE-C47C-4184-924F-8D1571C078DD}" dt="2023-01-19T17:35:50.285" v="2281" actId="403"/>
          <ac:spMkLst>
            <pc:docMk/>
            <pc:sldMk cId="121181295" sldId="265"/>
            <ac:spMk id="3" creationId="{9EC25468-9839-2B34-6E38-B90E5EC04A07}"/>
          </ac:spMkLst>
        </pc:spChg>
        <pc:picChg chg="add mod">
          <ac:chgData name="264482 (Rhys Williams)" userId="2ccce062-94b0-468c-a5a2-df1a7c717571" providerId="ADAL" clId="{55F61BFE-C47C-4184-924F-8D1571C078DD}" dt="2023-01-19T17:06:33.938" v="1676" actId="688"/>
          <ac:picMkLst>
            <pc:docMk/>
            <pc:sldMk cId="121181295" sldId="265"/>
            <ac:picMk id="4" creationId="{5F25170E-1038-5F80-6E05-C891E74ADA59}"/>
          </ac:picMkLst>
        </pc:picChg>
      </pc:sldChg>
      <pc:sldChg chg="modSp mod modNotesTx">
        <pc:chgData name="264482 (Rhys Williams)" userId="2ccce062-94b0-468c-a5a2-df1a7c717571" providerId="ADAL" clId="{55F61BFE-C47C-4184-924F-8D1571C078DD}" dt="2023-01-19T17:37:09.618" v="2347" actId="20577"/>
        <pc:sldMkLst>
          <pc:docMk/>
          <pc:sldMk cId="758336018" sldId="266"/>
        </pc:sldMkLst>
        <pc:spChg chg="mod">
          <ac:chgData name="264482 (Rhys Williams)" userId="2ccce062-94b0-468c-a5a2-df1a7c717571" providerId="ADAL" clId="{55F61BFE-C47C-4184-924F-8D1571C078DD}" dt="2023-01-19T17:37:09.618" v="2347" actId="20577"/>
          <ac:spMkLst>
            <pc:docMk/>
            <pc:sldMk cId="758336018" sldId="266"/>
            <ac:spMk id="3" creationId="{9EC25468-9839-2B34-6E38-B90E5EC04A07}"/>
          </ac:spMkLst>
        </pc:spChg>
      </pc:sldChg>
      <pc:sldChg chg="modNotesTx">
        <pc:chgData name="264482 (Rhys Williams)" userId="2ccce062-94b0-468c-a5a2-df1a7c717571" providerId="ADAL" clId="{55F61BFE-C47C-4184-924F-8D1571C078DD}" dt="2023-01-19T17:45:40.416" v="3163" actId="313"/>
        <pc:sldMkLst>
          <pc:docMk/>
          <pc:sldMk cId="2613621163" sldId="267"/>
        </pc:sldMkLst>
      </pc:sldChg>
      <pc:sldChg chg="addSp modSp mod modNotesTx">
        <pc:chgData name="264482 (Rhys Williams)" userId="2ccce062-94b0-468c-a5a2-df1a7c717571" providerId="ADAL" clId="{55F61BFE-C47C-4184-924F-8D1571C078DD}" dt="2023-01-19T17:35:46.895" v="2280" actId="403"/>
        <pc:sldMkLst>
          <pc:docMk/>
          <pc:sldMk cId="1775584819" sldId="278"/>
        </pc:sldMkLst>
        <pc:spChg chg="mod">
          <ac:chgData name="264482 (Rhys Williams)" userId="2ccce062-94b0-468c-a5a2-df1a7c717571" providerId="ADAL" clId="{55F61BFE-C47C-4184-924F-8D1571C078DD}" dt="2023-01-19T17:35:46.895" v="2280" actId="403"/>
          <ac:spMkLst>
            <pc:docMk/>
            <pc:sldMk cId="1775584819" sldId="278"/>
            <ac:spMk id="3" creationId="{95CC42F1-5634-5D5F-473D-EA1C3E287EF7}"/>
          </ac:spMkLst>
        </pc:spChg>
        <pc:picChg chg="add mod">
          <ac:chgData name="264482 (Rhys Williams)" userId="2ccce062-94b0-468c-a5a2-df1a7c717571" providerId="ADAL" clId="{55F61BFE-C47C-4184-924F-8D1571C078DD}" dt="2023-01-19T14:24:28.779" v="1114" actId="1076"/>
          <ac:picMkLst>
            <pc:docMk/>
            <pc:sldMk cId="1775584819" sldId="278"/>
            <ac:picMk id="4" creationId="{592E9DDE-632E-DFBF-9CBA-38D8951827F8}"/>
          </ac:picMkLst>
        </pc:picChg>
        <pc:picChg chg="add mod">
          <ac:chgData name="264482 (Rhys Williams)" userId="2ccce062-94b0-468c-a5a2-df1a7c717571" providerId="ADAL" clId="{55F61BFE-C47C-4184-924F-8D1571C078DD}" dt="2023-01-19T14:25:34.403" v="1119"/>
          <ac:picMkLst>
            <pc:docMk/>
            <pc:sldMk cId="1775584819" sldId="278"/>
            <ac:picMk id="2050" creationId="{6109957C-2603-0E86-E734-7323D6C5EDD9}"/>
          </ac:picMkLst>
        </pc:picChg>
      </pc:sldChg>
      <pc:sldChg chg="modSp add mod modNotesTx">
        <pc:chgData name="264482 (Rhys Williams)" userId="2ccce062-94b0-468c-a5a2-df1a7c717571" providerId="ADAL" clId="{55F61BFE-C47C-4184-924F-8D1571C078DD}" dt="2023-01-19T17:55:25.787" v="3538" actId="20577"/>
        <pc:sldMkLst>
          <pc:docMk/>
          <pc:sldMk cId="838941121" sldId="279"/>
        </pc:sldMkLst>
        <pc:spChg chg="mod">
          <ac:chgData name="264482 (Rhys Williams)" userId="2ccce062-94b0-468c-a5a2-df1a7c717571" providerId="ADAL" clId="{55F61BFE-C47C-4184-924F-8D1571C078DD}" dt="2023-01-19T17:49:37.454" v="3194" actId="20577"/>
          <ac:spMkLst>
            <pc:docMk/>
            <pc:sldMk cId="838941121" sldId="279"/>
            <ac:spMk id="2" creationId="{47F5A457-CABA-D496-87A4-D9EB4560E4B2}"/>
          </ac:spMkLst>
        </pc:spChg>
        <pc:spChg chg="mod">
          <ac:chgData name="264482 (Rhys Williams)" userId="2ccce062-94b0-468c-a5a2-df1a7c717571" providerId="ADAL" clId="{55F61BFE-C47C-4184-924F-8D1571C078DD}" dt="2023-01-19T17:55:25.787" v="3538" actId="20577"/>
          <ac:spMkLst>
            <pc:docMk/>
            <pc:sldMk cId="838941121" sldId="279"/>
            <ac:spMk id="3" creationId="{9EC25468-9839-2B34-6E38-B90E5EC04A07}"/>
          </ac:spMkLst>
        </pc:spChg>
      </pc:sldChg>
    </pc:docChg>
  </pc:docChgLst>
  <pc:docChgLst>
    <pc:chgData name="Rhys" userId="2ccce062-94b0-468c-a5a2-df1a7c717571" providerId="ADAL" clId="{C58C2A13-3C59-473A-82D4-04C0C5340CA8}"/>
    <pc:docChg chg="undo redo custSel addSld delSld modSld sldOrd">
      <pc:chgData name="Rhys" userId="2ccce062-94b0-468c-a5a2-df1a7c717571" providerId="ADAL" clId="{C58C2A13-3C59-473A-82D4-04C0C5340CA8}" dt="2023-01-19T21:44:05.414" v="8155" actId="27636"/>
      <pc:docMkLst>
        <pc:docMk/>
      </pc:docMkLst>
      <pc:sldChg chg="modSp new mod">
        <pc:chgData name="Rhys" userId="2ccce062-94b0-468c-a5a2-df1a7c717571" providerId="ADAL" clId="{C58C2A13-3C59-473A-82D4-04C0C5340CA8}" dt="2023-01-17T20:26:14.911" v="225" actId="20577"/>
        <pc:sldMkLst>
          <pc:docMk/>
          <pc:sldMk cId="4135580938" sldId="256"/>
        </pc:sldMkLst>
        <pc:spChg chg="mod">
          <ac:chgData name="Rhys" userId="2ccce062-94b0-468c-a5a2-df1a7c717571" providerId="ADAL" clId="{C58C2A13-3C59-473A-82D4-04C0C5340CA8}" dt="2023-01-17T20:26:14.911" v="225" actId="20577"/>
          <ac:spMkLst>
            <pc:docMk/>
            <pc:sldMk cId="4135580938" sldId="256"/>
            <ac:spMk id="2" creationId="{D1ADD161-DB9F-0328-EDA1-C9439D68028E}"/>
          </ac:spMkLst>
        </pc:spChg>
        <pc:spChg chg="mod">
          <ac:chgData name="Rhys" userId="2ccce062-94b0-468c-a5a2-df1a7c717571" providerId="ADAL" clId="{C58C2A13-3C59-473A-82D4-04C0C5340CA8}" dt="2023-01-17T19:59:38.615" v="18" actId="20577"/>
          <ac:spMkLst>
            <pc:docMk/>
            <pc:sldMk cId="4135580938" sldId="256"/>
            <ac:spMk id="3" creationId="{1FF6BE1A-7AEE-D978-3FE4-A6EC53F36B52}"/>
          </ac:spMkLst>
        </pc:spChg>
      </pc:sldChg>
      <pc:sldChg chg="addSp modSp new del mod">
        <pc:chgData name="Rhys" userId="2ccce062-94b0-468c-a5a2-df1a7c717571" providerId="ADAL" clId="{C58C2A13-3C59-473A-82D4-04C0C5340CA8}" dt="2023-01-19T01:03:47.051" v="4659" actId="2696"/>
        <pc:sldMkLst>
          <pc:docMk/>
          <pc:sldMk cId="4266403598" sldId="257"/>
        </pc:sldMkLst>
        <pc:spChg chg="mod">
          <ac:chgData name="Rhys" userId="2ccce062-94b0-468c-a5a2-df1a7c717571" providerId="ADAL" clId="{C58C2A13-3C59-473A-82D4-04C0C5340CA8}" dt="2023-01-17T21:10:25.102" v="252" actId="20577"/>
          <ac:spMkLst>
            <pc:docMk/>
            <pc:sldMk cId="4266403598" sldId="257"/>
            <ac:spMk id="2" creationId="{DDAE27DA-165E-D9E0-67EF-7459B0CC123B}"/>
          </ac:spMkLst>
        </pc:spChg>
        <pc:picChg chg="add mod">
          <ac:chgData name="Rhys" userId="2ccce062-94b0-468c-a5a2-df1a7c717571" providerId="ADAL" clId="{C58C2A13-3C59-473A-82D4-04C0C5340CA8}" dt="2023-01-17T21:10:27.460" v="253" actId="1076"/>
          <ac:picMkLst>
            <pc:docMk/>
            <pc:sldMk cId="4266403598" sldId="257"/>
            <ac:picMk id="5" creationId="{1C0CD563-A957-7D5E-BA6E-7F1E1654B7E5}"/>
          </ac:picMkLst>
        </pc:picChg>
      </pc:sldChg>
      <pc:sldChg chg="modSp new mod modNotesTx">
        <pc:chgData name="Rhys" userId="2ccce062-94b0-468c-a5a2-df1a7c717571" providerId="ADAL" clId="{C58C2A13-3C59-473A-82D4-04C0C5340CA8}" dt="2023-01-19T20:43:08.530" v="6627" actId="20577"/>
        <pc:sldMkLst>
          <pc:docMk/>
          <pc:sldMk cId="2080279858" sldId="258"/>
        </pc:sldMkLst>
        <pc:spChg chg="mod">
          <ac:chgData name="Rhys" userId="2ccce062-94b0-468c-a5a2-df1a7c717571" providerId="ADAL" clId="{C58C2A13-3C59-473A-82D4-04C0C5340CA8}" dt="2023-01-17T22:47:28.514" v="307" actId="20577"/>
          <ac:spMkLst>
            <pc:docMk/>
            <pc:sldMk cId="2080279858" sldId="258"/>
            <ac:spMk id="2" creationId="{D0EBC688-8E18-6B2B-A38D-347FC3262CA9}"/>
          </ac:spMkLst>
        </pc:spChg>
        <pc:spChg chg="mod">
          <ac:chgData name="Rhys" userId="2ccce062-94b0-468c-a5a2-df1a7c717571" providerId="ADAL" clId="{C58C2A13-3C59-473A-82D4-04C0C5340CA8}" dt="2023-01-19T20:43:08.530" v="6627" actId="20577"/>
          <ac:spMkLst>
            <pc:docMk/>
            <pc:sldMk cId="2080279858" sldId="258"/>
            <ac:spMk id="3" creationId="{B7B83369-1C9E-05C8-CC18-472FC850BE7F}"/>
          </ac:spMkLst>
        </pc:spChg>
      </pc:sldChg>
      <pc:sldChg chg="modSp add mod modNotesTx">
        <pc:chgData name="Rhys" userId="2ccce062-94b0-468c-a5a2-df1a7c717571" providerId="ADAL" clId="{C58C2A13-3C59-473A-82D4-04C0C5340CA8}" dt="2023-01-19T20:43:30.182" v="6638" actId="20577"/>
        <pc:sldMkLst>
          <pc:docMk/>
          <pc:sldMk cId="33912533" sldId="259"/>
        </pc:sldMkLst>
        <pc:spChg chg="mod">
          <ac:chgData name="Rhys" userId="2ccce062-94b0-468c-a5a2-df1a7c717571" providerId="ADAL" clId="{C58C2A13-3C59-473A-82D4-04C0C5340CA8}" dt="2023-01-17T22:51:05.626" v="332" actId="20577"/>
          <ac:spMkLst>
            <pc:docMk/>
            <pc:sldMk cId="33912533" sldId="259"/>
            <ac:spMk id="2" creationId="{D0EBC688-8E18-6B2B-A38D-347FC3262CA9}"/>
          </ac:spMkLst>
        </pc:spChg>
        <pc:spChg chg="mod">
          <ac:chgData name="Rhys" userId="2ccce062-94b0-468c-a5a2-df1a7c717571" providerId="ADAL" clId="{C58C2A13-3C59-473A-82D4-04C0C5340CA8}" dt="2023-01-19T20:43:30.182" v="6638" actId="20577"/>
          <ac:spMkLst>
            <pc:docMk/>
            <pc:sldMk cId="33912533" sldId="259"/>
            <ac:spMk id="3" creationId="{B7B83369-1C9E-05C8-CC18-472FC850BE7F}"/>
          </ac:spMkLst>
        </pc:spChg>
      </pc:sldChg>
      <pc:sldChg chg="addSp modSp new mod modNotesTx">
        <pc:chgData name="Rhys" userId="2ccce062-94b0-468c-a5a2-df1a7c717571" providerId="ADAL" clId="{C58C2A13-3C59-473A-82D4-04C0C5340CA8}" dt="2023-01-19T20:43:59.005" v="6646" actId="20577"/>
        <pc:sldMkLst>
          <pc:docMk/>
          <pc:sldMk cId="2174601391" sldId="260"/>
        </pc:sldMkLst>
        <pc:spChg chg="mod">
          <ac:chgData name="Rhys" userId="2ccce062-94b0-468c-a5a2-df1a7c717571" providerId="ADAL" clId="{C58C2A13-3C59-473A-82D4-04C0C5340CA8}" dt="2023-01-17T22:59:10.955" v="394" actId="20577"/>
          <ac:spMkLst>
            <pc:docMk/>
            <pc:sldMk cId="2174601391" sldId="260"/>
            <ac:spMk id="2" creationId="{1E7E3BC2-DBF5-C215-229C-E7513D4AD6D7}"/>
          </ac:spMkLst>
        </pc:spChg>
        <pc:spChg chg="mod">
          <ac:chgData name="Rhys" userId="2ccce062-94b0-468c-a5a2-df1a7c717571" providerId="ADAL" clId="{C58C2A13-3C59-473A-82D4-04C0C5340CA8}" dt="2023-01-19T20:43:59.005" v="6646" actId="20577"/>
          <ac:spMkLst>
            <pc:docMk/>
            <pc:sldMk cId="2174601391" sldId="260"/>
            <ac:spMk id="3" creationId="{95CC42F1-5634-5D5F-473D-EA1C3E287EF7}"/>
          </ac:spMkLst>
        </pc:spChg>
        <pc:picChg chg="add mod">
          <ac:chgData name="Rhys" userId="2ccce062-94b0-468c-a5a2-df1a7c717571" providerId="ADAL" clId="{C58C2A13-3C59-473A-82D4-04C0C5340CA8}" dt="2023-01-19T00:20:04.593" v="3480" actId="1076"/>
          <ac:picMkLst>
            <pc:docMk/>
            <pc:sldMk cId="2174601391" sldId="260"/>
            <ac:picMk id="1026" creationId="{60E816A4-37D5-5231-7C89-41059761D635}"/>
          </ac:picMkLst>
        </pc:picChg>
        <pc:picChg chg="add mod">
          <ac:chgData name="Rhys" userId="2ccce062-94b0-468c-a5a2-df1a7c717571" providerId="ADAL" clId="{C58C2A13-3C59-473A-82D4-04C0C5340CA8}" dt="2023-01-19T00:20:31.636" v="3486" actId="14100"/>
          <ac:picMkLst>
            <pc:docMk/>
            <pc:sldMk cId="2174601391" sldId="260"/>
            <ac:picMk id="1028" creationId="{CF95239B-2BA6-10C5-70FB-05066006DE4E}"/>
          </ac:picMkLst>
        </pc:picChg>
        <pc:picChg chg="add mod">
          <ac:chgData name="Rhys" userId="2ccce062-94b0-468c-a5a2-df1a7c717571" providerId="ADAL" clId="{C58C2A13-3C59-473A-82D4-04C0C5340CA8}" dt="2023-01-19T00:21:07.981" v="3491" actId="1076"/>
          <ac:picMkLst>
            <pc:docMk/>
            <pc:sldMk cId="2174601391" sldId="260"/>
            <ac:picMk id="1030" creationId="{999806F8-6554-CB75-1B53-D5A332B5D2A0}"/>
          </ac:picMkLst>
        </pc:picChg>
      </pc:sldChg>
      <pc:sldChg chg="addSp modSp add mod modNotesTx">
        <pc:chgData name="Rhys" userId="2ccce062-94b0-468c-a5a2-df1a7c717571" providerId="ADAL" clId="{C58C2A13-3C59-473A-82D4-04C0C5340CA8}" dt="2023-01-19T20:44:04.404" v="6650" actId="20577"/>
        <pc:sldMkLst>
          <pc:docMk/>
          <pc:sldMk cId="4092156702" sldId="261"/>
        </pc:sldMkLst>
        <pc:spChg chg="mod">
          <ac:chgData name="Rhys" userId="2ccce062-94b0-468c-a5a2-df1a7c717571" providerId="ADAL" clId="{C58C2A13-3C59-473A-82D4-04C0C5340CA8}" dt="2023-01-17T22:59:33.142" v="418" actId="20577"/>
          <ac:spMkLst>
            <pc:docMk/>
            <pc:sldMk cId="4092156702" sldId="261"/>
            <ac:spMk id="2" creationId="{1E7E3BC2-DBF5-C215-229C-E7513D4AD6D7}"/>
          </ac:spMkLst>
        </pc:spChg>
        <pc:spChg chg="mod">
          <ac:chgData name="Rhys" userId="2ccce062-94b0-468c-a5a2-df1a7c717571" providerId="ADAL" clId="{C58C2A13-3C59-473A-82D4-04C0C5340CA8}" dt="2023-01-19T20:44:04.404" v="6650" actId="20577"/>
          <ac:spMkLst>
            <pc:docMk/>
            <pc:sldMk cId="4092156702" sldId="261"/>
            <ac:spMk id="3" creationId="{95CC42F1-5634-5D5F-473D-EA1C3E287EF7}"/>
          </ac:spMkLst>
        </pc:spChg>
        <pc:picChg chg="add mod">
          <ac:chgData name="Rhys" userId="2ccce062-94b0-468c-a5a2-df1a7c717571" providerId="ADAL" clId="{C58C2A13-3C59-473A-82D4-04C0C5340CA8}" dt="2023-01-19T00:41:57.416" v="4018" actId="1076"/>
          <ac:picMkLst>
            <pc:docMk/>
            <pc:sldMk cId="4092156702" sldId="261"/>
            <ac:picMk id="4" creationId="{EED5B3E8-7F2D-C356-9379-105288EB7E7D}"/>
          </ac:picMkLst>
        </pc:picChg>
      </pc:sldChg>
      <pc:sldChg chg="addSp modSp add mod modNotesTx">
        <pc:chgData name="Rhys" userId="2ccce062-94b0-468c-a5a2-df1a7c717571" providerId="ADAL" clId="{C58C2A13-3C59-473A-82D4-04C0C5340CA8}" dt="2023-01-19T20:44:14.250" v="6654" actId="20577"/>
        <pc:sldMkLst>
          <pc:docMk/>
          <pc:sldMk cId="3564959172" sldId="262"/>
        </pc:sldMkLst>
        <pc:spChg chg="mod">
          <ac:chgData name="Rhys" userId="2ccce062-94b0-468c-a5a2-df1a7c717571" providerId="ADAL" clId="{C58C2A13-3C59-473A-82D4-04C0C5340CA8}" dt="2023-01-17T22:59:41.427" v="432" actId="20577"/>
          <ac:spMkLst>
            <pc:docMk/>
            <pc:sldMk cId="3564959172" sldId="262"/>
            <ac:spMk id="2" creationId="{1E7E3BC2-DBF5-C215-229C-E7513D4AD6D7}"/>
          </ac:spMkLst>
        </pc:spChg>
        <pc:spChg chg="mod">
          <ac:chgData name="Rhys" userId="2ccce062-94b0-468c-a5a2-df1a7c717571" providerId="ADAL" clId="{C58C2A13-3C59-473A-82D4-04C0C5340CA8}" dt="2023-01-19T20:44:14.250" v="6654" actId="20577"/>
          <ac:spMkLst>
            <pc:docMk/>
            <pc:sldMk cId="3564959172" sldId="262"/>
            <ac:spMk id="3" creationId="{95CC42F1-5634-5D5F-473D-EA1C3E287EF7}"/>
          </ac:spMkLst>
        </pc:spChg>
        <pc:picChg chg="add mod">
          <ac:chgData name="Rhys" userId="2ccce062-94b0-468c-a5a2-df1a7c717571" providerId="ADAL" clId="{C58C2A13-3C59-473A-82D4-04C0C5340CA8}" dt="2023-01-19T01:09:19.798" v="4831" actId="1076"/>
          <ac:picMkLst>
            <pc:docMk/>
            <pc:sldMk cId="3564959172" sldId="262"/>
            <ac:picMk id="4" creationId="{63CB8714-A13C-B396-BCD9-86418B5C85F1}"/>
          </ac:picMkLst>
        </pc:picChg>
      </pc:sldChg>
      <pc:sldChg chg="addSp modSp add mod">
        <pc:chgData name="Rhys" userId="2ccce062-94b0-468c-a5a2-df1a7c717571" providerId="ADAL" clId="{C58C2A13-3C59-473A-82D4-04C0C5340CA8}" dt="2023-01-19T20:44:28.254" v="6662" actId="20577"/>
        <pc:sldMkLst>
          <pc:docMk/>
          <pc:sldMk cId="819859591" sldId="263"/>
        </pc:sldMkLst>
        <pc:spChg chg="mod">
          <ac:chgData name="Rhys" userId="2ccce062-94b0-468c-a5a2-df1a7c717571" providerId="ADAL" clId="{C58C2A13-3C59-473A-82D4-04C0C5340CA8}" dt="2023-01-17T22:59:48.672" v="452" actId="20577"/>
          <ac:spMkLst>
            <pc:docMk/>
            <pc:sldMk cId="819859591" sldId="263"/>
            <ac:spMk id="2" creationId="{1E7E3BC2-DBF5-C215-229C-E7513D4AD6D7}"/>
          </ac:spMkLst>
        </pc:spChg>
        <pc:spChg chg="mod">
          <ac:chgData name="Rhys" userId="2ccce062-94b0-468c-a5a2-df1a7c717571" providerId="ADAL" clId="{C58C2A13-3C59-473A-82D4-04C0C5340CA8}" dt="2023-01-19T20:44:28.254" v="6662" actId="20577"/>
          <ac:spMkLst>
            <pc:docMk/>
            <pc:sldMk cId="819859591" sldId="263"/>
            <ac:spMk id="3" creationId="{95CC42F1-5634-5D5F-473D-EA1C3E287EF7}"/>
          </ac:spMkLst>
        </pc:spChg>
        <pc:picChg chg="add mod">
          <ac:chgData name="Rhys" userId="2ccce062-94b0-468c-a5a2-df1a7c717571" providerId="ADAL" clId="{C58C2A13-3C59-473A-82D4-04C0C5340CA8}" dt="2023-01-19T01:34:17.659" v="5790" actId="1076"/>
          <ac:picMkLst>
            <pc:docMk/>
            <pc:sldMk cId="819859591" sldId="263"/>
            <ac:picMk id="4" creationId="{AF948372-2612-1ED4-0208-AAB5E6A9E21A}"/>
          </ac:picMkLst>
        </pc:picChg>
      </pc:sldChg>
      <pc:sldChg chg="modSp add mod">
        <pc:chgData name="Rhys" userId="2ccce062-94b0-468c-a5a2-df1a7c717571" providerId="ADAL" clId="{C58C2A13-3C59-473A-82D4-04C0C5340CA8}" dt="2023-01-19T00:45:10.397" v="4079" actId="20577"/>
        <pc:sldMkLst>
          <pc:docMk/>
          <pc:sldMk cId="2313524905" sldId="264"/>
        </pc:sldMkLst>
        <pc:spChg chg="mod">
          <ac:chgData name="Rhys" userId="2ccce062-94b0-468c-a5a2-df1a7c717571" providerId="ADAL" clId="{C58C2A13-3C59-473A-82D4-04C0C5340CA8}" dt="2023-01-19T00:45:10.397" v="4079" actId="20577"/>
          <ac:spMkLst>
            <pc:docMk/>
            <pc:sldMk cId="2313524905" sldId="264"/>
            <ac:spMk id="2" creationId="{1E7E3BC2-DBF5-C215-229C-E7513D4AD6D7}"/>
          </ac:spMkLst>
        </pc:spChg>
        <pc:spChg chg="mod">
          <ac:chgData name="Rhys" userId="2ccce062-94b0-468c-a5a2-df1a7c717571" providerId="ADAL" clId="{C58C2A13-3C59-473A-82D4-04C0C5340CA8}" dt="2023-01-17T23:09:49.020" v="505" actId="20577"/>
          <ac:spMkLst>
            <pc:docMk/>
            <pc:sldMk cId="2313524905" sldId="264"/>
            <ac:spMk id="3" creationId="{95CC42F1-5634-5D5F-473D-EA1C3E287EF7}"/>
          </ac:spMkLst>
        </pc:spChg>
      </pc:sldChg>
      <pc:sldChg chg="modSp new mod">
        <pc:chgData name="Rhys" userId="2ccce062-94b0-468c-a5a2-df1a7c717571" providerId="ADAL" clId="{C58C2A13-3C59-473A-82D4-04C0C5340CA8}" dt="2023-01-19T20:45:11.954" v="6725" actId="20577"/>
        <pc:sldMkLst>
          <pc:docMk/>
          <pc:sldMk cId="121181295" sldId="265"/>
        </pc:sldMkLst>
        <pc:spChg chg="mod">
          <ac:chgData name="Rhys" userId="2ccce062-94b0-468c-a5a2-df1a7c717571" providerId="ADAL" clId="{C58C2A13-3C59-473A-82D4-04C0C5340CA8}" dt="2023-01-17T23:10:06.084" v="566" actId="20577"/>
          <ac:spMkLst>
            <pc:docMk/>
            <pc:sldMk cId="121181295" sldId="265"/>
            <ac:spMk id="2" creationId="{47F5A457-CABA-D496-87A4-D9EB4560E4B2}"/>
          </ac:spMkLst>
        </pc:spChg>
        <pc:spChg chg="mod">
          <ac:chgData name="Rhys" userId="2ccce062-94b0-468c-a5a2-df1a7c717571" providerId="ADAL" clId="{C58C2A13-3C59-473A-82D4-04C0C5340CA8}" dt="2023-01-19T20:45:11.954" v="6725" actId="20577"/>
          <ac:spMkLst>
            <pc:docMk/>
            <pc:sldMk cId="121181295" sldId="265"/>
            <ac:spMk id="3" creationId="{9EC25468-9839-2B34-6E38-B90E5EC04A07}"/>
          </ac:spMkLst>
        </pc:spChg>
      </pc:sldChg>
      <pc:sldChg chg="modSp add mod">
        <pc:chgData name="Rhys" userId="2ccce062-94b0-468c-a5a2-df1a7c717571" providerId="ADAL" clId="{C58C2A13-3C59-473A-82D4-04C0C5340CA8}" dt="2023-01-17T23:10:17.510" v="576" actId="20577"/>
        <pc:sldMkLst>
          <pc:docMk/>
          <pc:sldMk cId="758336018" sldId="266"/>
        </pc:sldMkLst>
        <pc:spChg chg="mod">
          <ac:chgData name="Rhys" userId="2ccce062-94b0-468c-a5a2-df1a7c717571" providerId="ADAL" clId="{C58C2A13-3C59-473A-82D4-04C0C5340CA8}" dt="2023-01-17T23:10:17.510" v="576" actId="20577"/>
          <ac:spMkLst>
            <pc:docMk/>
            <pc:sldMk cId="758336018" sldId="266"/>
            <ac:spMk id="2" creationId="{47F5A457-CABA-D496-87A4-D9EB4560E4B2}"/>
          </ac:spMkLst>
        </pc:spChg>
      </pc:sldChg>
      <pc:sldChg chg="modSp new mod modNotesTx">
        <pc:chgData name="Rhys" userId="2ccce062-94b0-468c-a5a2-df1a7c717571" providerId="ADAL" clId="{C58C2A13-3C59-473A-82D4-04C0C5340CA8}" dt="2023-01-19T00:23:40.500" v="3553" actId="20577"/>
        <pc:sldMkLst>
          <pc:docMk/>
          <pc:sldMk cId="2613621163" sldId="267"/>
        </pc:sldMkLst>
        <pc:spChg chg="mod">
          <ac:chgData name="Rhys" userId="2ccce062-94b0-468c-a5a2-df1a7c717571" providerId="ADAL" clId="{C58C2A13-3C59-473A-82D4-04C0C5340CA8}" dt="2023-01-17T23:10:41.848" v="608" actId="20577"/>
          <ac:spMkLst>
            <pc:docMk/>
            <pc:sldMk cId="2613621163" sldId="267"/>
            <ac:spMk id="2" creationId="{D31D8804-1529-4FD9-40F0-3079C150DB56}"/>
          </ac:spMkLst>
        </pc:spChg>
        <pc:spChg chg="mod">
          <ac:chgData name="Rhys" userId="2ccce062-94b0-468c-a5a2-df1a7c717571" providerId="ADAL" clId="{C58C2A13-3C59-473A-82D4-04C0C5340CA8}" dt="2023-01-17T23:14:08.635" v="821" actId="20577"/>
          <ac:spMkLst>
            <pc:docMk/>
            <pc:sldMk cId="2613621163" sldId="267"/>
            <ac:spMk id="3" creationId="{B54F9EC6-8CCB-11DD-D6CA-BDF1AA653DB5}"/>
          </ac:spMkLst>
        </pc:spChg>
      </pc:sldChg>
      <pc:sldChg chg="modSp new mod modNotesTx">
        <pc:chgData name="Rhys" userId="2ccce062-94b0-468c-a5a2-df1a7c717571" providerId="ADAL" clId="{C58C2A13-3C59-473A-82D4-04C0C5340CA8}" dt="2023-01-19T20:42:44.933" v="6617"/>
        <pc:sldMkLst>
          <pc:docMk/>
          <pc:sldMk cId="1993200653" sldId="268"/>
        </pc:sldMkLst>
        <pc:spChg chg="mod">
          <ac:chgData name="Rhys" userId="2ccce062-94b0-468c-a5a2-df1a7c717571" providerId="ADAL" clId="{C58C2A13-3C59-473A-82D4-04C0C5340CA8}" dt="2023-01-17T23:16:55.082" v="893" actId="20577"/>
          <ac:spMkLst>
            <pc:docMk/>
            <pc:sldMk cId="1993200653" sldId="268"/>
            <ac:spMk id="2" creationId="{D5F39475-41F3-BDF5-9C92-2D9D8EAE2869}"/>
          </ac:spMkLst>
        </pc:spChg>
        <pc:spChg chg="mod">
          <ac:chgData name="Rhys" userId="2ccce062-94b0-468c-a5a2-df1a7c717571" providerId="ADAL" clId="{C58C2A13-3C59-473A-82D4-04C0C5340CA8}" dt="2023-01-19T20:42:38.704" v="6616" actId="20577"/>
          <ac:spMkLst>
            <pc:docMk/>
            <pc:sldMk cId="1993200653" sldId="268"/>
            <ac:spMk id="3" creationId="{D6262B5B-1556-7DD6-A241-EC99889D738C}"/>
          </ac:spMkLst>
        </pc:spChg>
      </pc:sldChg>
      <pc:sldChg chg="modSp add mod modNotesTx">
        <pc:chgData name="Rhys" userId="2ccce062-94b0-468c-a5a2-df1a7c717571" providerId="ADAL" clId="{C58C2A13-3C59-473A-82D4-04C0C5340CA8}" dt="2023-01-19T21:21:38.225" v="7461"/>
        <pc:sldMkLst>
          <pc:docMk/>
          <pc:sldMk cId="1265454570" sldId="269"/>
        </pc:sldMkLst>
        <pc:spChg chg="mod">
          <ac:chgData name="Rhys" userId="2ccce062-94b0-468c-a5a2-df1a7c717571" providerId="ADAL" clId="{C58C2A13-3C59-473A-82D4-04C0C5340CA8}" dt="2023-01-17T23:17:10.524" v="922" actId="20577"/>
          <ac:spMkLst>
            <pc:docMk/>
            <pc:sldMk cId="1265454570" sldId="269"/>
            <ac:spMk id="2" creationId="{D5F39475-41F3-BDF5-9C92-2D9D8EAE2869}"/>
          </ac:spMkLst>
        </pc:spChg>
        <pc:spChg chg="mod">
          <ac:chgData name="Rhys" userId="2ccce062-94b0-468c-a5a2-df1a7c717571" providerId="ADAL" clId="{C58C2A13-3C59-473A-82D4-04C0C5340CA8}" dt="2023-01-19T20:50:30.202" v="7128" actId="20577"/>
          <ac:spMkLst>
            <pc:docMk/>
            <pc:sldMk cId="1265454570" sldId="269"/>
            <ac:spMk id="3" creationId="{D6262B5B-1556-7DD6-A241-EC99889D738C}"/>
          </ac:spMkLst>
        </pc:spChg>
      </pc:sldChg>
      <pc:sldChg chg="modSp add mod modNotesTx">
        <pc:chgData name="Rhys" userId="2ccce062-94b0-468c-a5a2-df1a7c717571" providerId="ADAL" clId="{C58C2A13-3C59-473A-82D4-04C0C5340CA8}" dt="2023-01-19T21:20:45.231" v="7460"/>
        <pc:sldMkLst>
          <pc:docMk/>
          <pc:sldMk cId="3137363512" sldId="270"/>
        </pc:sldMkLst>
        <pc:spChg chg="mod">
          <ac:chgData name="Rhys" userId="2ccce062-94b0-468c-a5a2-df1a7c717571" providerId="ADAL" clId="{C58C2A13-3C59-473A-82D4-04C0C5340CA8}" dt="2023-01-17T23:17:19.911" v="940" actId="20577"/>
          <ac:spMkLst>
            <pc:docMk/>
            <pc:sldMk cId="3137363512" sldId="270"/>
            <ac:spMk id="2" creationId="{D5F39475-41F3-BDF5-9C92-2D9D8EAE2869}"/>
          </ac:spMkLst>
        </pc:spChg>
        <pc:spChg chg="mod">
          <ac:chgData name="Rhys" userId="2ccce062-94b0-468c-a5a2-df1a7c717571" providerId="ADAL" clId="{C58C2A13-3C59-473A-82D4-04C0C5340CA8}" dt="2023-01-19T21:20:41.246" v="7459" actId="20577"/>
          <ac:spMkLst>
            <pc:docMk/>
            <pc:sldMk cId="3137363512" sldId="270"/>
            <ac:spMk id="3" creationId="{D6262B5B-1556-7DD6-A241-EC99889D738C}"/>
          </ac:spMkLst>
        </pc:spChg>
      </pc:sldChg>
      <pc:sldChg chg="modSp add mod modNotesTx">
        <pc:chgData name="Rhys" userId="2ccce062-94b0-468c-a5a2-df1a7c717571" providerId="ADAL" clId="{C58C2A13-3C59-473A-82D4-04C0C5340CA8}" dt="2023-01-19T21:40:48.609" v="7874"/>
        <pc:sldMkLst>
          <pc:docMk/>
          <pc:sldMk cId="4144356013" sldId="271"/>
        </pc:sldMkLst>
        <pc:spChg chg="mod">
          <ac:chgData name="Rhys" userId="2ccce062-94b0-468c-a5a2-df1a7c717571" providerId="ADAL" clId="{C58C2A13-3C59-473A-82D4-04C0C5340CA8}" dt="2023-01-17T23:17:28.310" v="963" actId="20577"/>
          <ac:spMkLst>
            <pc:docMk/>
            <pc:sldMk cId="4144356013" sldId="271"/>
            <ac:spMk id="2" creationId="{D5F39475-41F3-BDF5-9C92-2D9D8EAE2869}"/>
          </ac:spMkLst>
        </pc:spChg>
        <pc:spChg chg="mod">
          <ac:chgData name="Rhys" userId="2ccce062-94b0-468c-a5a2-df1a7c717571" providerId="ADAL" clId="{C58C2A13-3C59-473A-82D4-04C0C5340CA8}" dt="2023-01-19T21:40:43.457" v="7873" actId="20577"/>
          <ac:spMkLst>
            <pc:docMk/>
            <pc:sldMk cId="4144356013" sldId="271"/>
            <ac:spMk id="3" creationId="{D6262B5B-1556-7DD6-A241-EC99889D738C}"/>
          </ac:spMkLst>
        </pc:spChg>
      </pc:sldChg>
      <pc:sldChg chg="modSp add mod modNotesTx">
        <pc:chgData name="Rhys" userId="2ccce062-94b0-468c-a5a2-df1a7c717571" providerId="ADAL" clId="{C58C2A13-3C59-473A-82D4-04C0C5340CA8}" dt="2023-01-19T21:43:11.310" v="8149"/>
        <pc:sldMkLst>
          <pc:docMk/>
          <pc:sldMk cId="2363888394" sldId="272"/>
        </pc:sldMkLst>
        <pc:spChg chg="mod">
          <ac:chgData name="Rhys" userId="2ccce062-94b0-468c-a5a2-df1a7c717571" providerId="ADAL" clId="{C58C2A13-3C59-473A-82D4-04C0C5340CA8}" dt="2023-01-17T23:17:37.301" v="987" actId="20577"/>
          <ac:spMkLst>
            <pc:docMk/>
            <pc:sldMk cId="2363888394" sldId="272"/>
            <ac:spMk id="2" creationId="{D5F39475-41F3-BDF5-9C92-2D9D8EAE2869}"/>
          </ac:spMkLst>
        </pc:spChg>
        <pc:spChg chg="mod">
          <ac:chgData name="Rhys" userId="2ccce062-94b0-468c-a5a2-df1a7c717571" providerId="ADAL" clId="{C58C2A13-3C59-473A-82D4-04C0C5340CA8}" dt="2023-01-19T21:42:47.321" v="8135" actId="20577"/>
          <ac:spMkLst>
            <pc:docMk/>
            <pc:sldMk cId="2363888394" sldId="272"/>
            <ac:spMk id="3" creationId="{D6262B5B-1556-7DD6-A241-EC99889D738C}"/>
          </ac:spMkLst>
        </pc:spChg>
      </pc:sldChg>
      <pc:sldChg chg="new del">
        <pc:chgData name="Rhys" userId="2ccce062-94b0-468c-a5a2-df1a7c717571" providerId="ADAL" clId="{C58C2A13-3C59-473A-82D4-04C0C5340CA8}" dt="2023-01-17T23:17:44.210" v="989" actId="680"/>
        <pc:sldMkLst>
          <pc:docMk/>
          <pc:sldMk cId="290372860" sldId="273"/>
        </pc:sldMkLst>
      </pc:sldChg>
      <pc:sldChg chg="addSp delSp modSp new mod modNotesTx">
        <pc:chgData name="Rhys" userId="2ccce062-94b0-468c-a5a2-df1a7c717571" providerId="ADAL" clId="{C58C2A13-3C59-473A-82D4-04C0C5340CA8}" dt="2023-01-18T23:30:11.348" v="2104" actId="20577"/>
        <pc:sldMkLst>
          <pc:docMk/>
          <pc:sldMk cId="463438957" sldId="273"/>
        </pc:sldMkLst>
        <pc:spChg chg="mod">
          <ac:chgData name="Rhys" userId="2ccce062-94b0-468c-a5a2-df1a7c717571" providerId="ADAL" clId="{C58C2A13-3C59-473A-82D4-04C0C5340CA8}" dt="2023-01-17T23:19:25.321" v="1002" actId="20577"/>
          <ac:spMkLst>
            <pc:docMk/>
            <pc:sldMk cId="463438957" sldId="273"/>
            <ac:spMk id="2" creationId="{61B1C91D-0AAC-8264-41BA-0256BDD3E479}"/>
          </ac:spMkLst>
        </pc:spChg>
        <pc:spChg chg="del">
          <ac:chgData name="Rhys" userId="2ccce062-94b0-468c-a5a2-df1a7c717571" providerId="ADAL" clId="{C58C2A13-3C59-473A-82D4-04C0C5340CA8}" dt="2023-01-18T21:37:53.834" v="1926" actId="478"/>
          <ac:spMkLst>
            <pc:docMk/>
            <pc:sldMk cId="463438957" sldId="273"/>
            <ac:spMk id="3" creationId="{FA00D13F-73E6-DB21-2BC5-3CB2495086C0}"/>
          </ac:spMkLst>
        </pc:spChg>
        <pc:picChg chg="add del mod">
          <ac:chgData name="Rhys" userId="2ccce062-94b0-468c-a5a2-df1a7c717571" providerId="ADAL" clId="{C58C2A13-3C59-473A-82D4-04C0C5340CA8}" dt="2023-01-18T21:38:04.568" v="1929" actId="1076"/>
          <ac:picMkLst>
            <pc:docMk/>
            <pc:sldMk cId="463438957" sldId="273"/>
            <ac:picMk id="4" creationId="{72D584C6-CC9D-7E01-0C2B-0FB011CCCDE8}"/>
          </ac:picMkLst>
        </pc:picChg>
      </pc:sldChg>
      <pc:sldChg chg="modSp new mod modNotesTx">
        <pc:chgData name="Rhys" userId="2ccce062-94b0-468c-a5a2-df1a7c717571" providerId="ADAL" clId="{C58C2A13-3C59-473A-82D4-04C0C5340CA8}" dt="2023-01-18T23:57:22.092" v="2253" actId="20577"/>
        <pc:sldMkLst>
          <pc:docMk/>
          <pc:sldMk cId="3913253793" sldId="274"/>
        </pc:sldMkLst>
        <pc:spChg chg="mod">
          <ac:chgData name="Rhys" userId="2ccce062-94b0-468c-a5a2-df1a7c717571" providerId="ADAL" clId="{C58C2A13-3C59-473A-82D4-04C0C5340CA8}" dt="2023-01-17T23:19:36.190" v="1029" actId="20577"/>
          <ac:spMkLst>
            <pc:docMk/>
            <pc:sldMk cId="3913253793" sldId="274"/>
            <ac:spMk id="2" creationId="{608EE358-AB38-614F-7475-81296839E9B1}"/>
          </ac:spMkLst>
        </pc:spChg>
        <pc:spChg chg="mod">
          <ac:chgData name="Rhys" userId="2ccce062-94b0-468c-a5a2-df1a7c717571" providerId="ADAL" clId="{C58C2A13-3C59-473A-82D4-04C0C5340CA8}" dt="2023-01-18T21:36:54.487" v="1920" actId="20577"/>
          <ac:spMkLst>
            <pc:docMk/>
            <pc:sldMk cId="3913253793" sldId="274"/>
            <ac:spMk id="3" creationId="{C4D204CF-2D7D-B159-66AD-99C14E2974D2}"/>
          </ac:spMkLst>
        </pc:spChg>
      </pc:sldChg>
      <pc:sldChg chg="addSp delSp modSp new del mod">
        <pc:chgData name="Rhys" userId="2ccce062-94b0-468c-a5a2-df1a7c717571" providerId="ADAL" clId="{C58C2A13-3C59-473A-82D4-04C0C5340CA8}" dt="2023-01-17T23:23:32.862" v="1107" actId="2696"/>
        <pc:sldMkLst>
          <pc:docMk/>
          <pc:sldMk cId="1832938091" sldId="275"/>
        </pc:sldMkLst>
        <pc:spChg chg="mod">
          <ac:chgData name="Rhys" userId="2ccce062-94b0-468c-a5a2-df1a7c717571" providerId="ADAL" clId="{C58C2A13-3C59-473A-82D4-04C0C5340CA8}" dt="2023-01-17T23:19:42.922" v="1059" actId="20577"/>
          <ac:spMkLst>
            <pc:docMk/>
            <pc:sldMk cId="1832938091" sldId="275"/>
            <ac:spMk id="2" creationId="{741913A3-1384-BD9C-C8DF-5D64F04578FC}"/>
          </ac:spMkLst>
        </pc:spChg>
        <pc:spChg chg="mod">
          <ac:chgData name="Rhys" userId="2ccce062-94b0-468c-a5a2-df1a7c717571" providerId="ADAL" clId="{C58C2A13-3C59-473A-82D4-04C0C5340CA8}" dt="2023-01-17T23:20:09.755" v="1060" actId="14100"/>
          <ac:spMkLst>
            <pc:docMk/>
            <pc:sldMk cId="1832938091" sldId="275"/>
            <ac:spMk id="3" creationId="{B497E038-32C1-B946-0067-B371C04F1640}"/>
          </ac:spMkLst>
        </pc:spChg>
        <pc:spChg chg="add mod">
          <ac:chgData name="Rhys" userId="2ccce062-94b0-468c-a5a2-df1a7c717571" providerId="ADAL" clId="{C58C2A13-3C59-473A-82D4-04C0C5340CA8}" dt="2023-01-17T23:20:33.099" v="1068" actId="1076"/>
          <ac:spMkLst>
            <pc:docMk/>
            <pc:sldMk cId="1832938091" sldId="275"/>
            <ac:spMk id="4" creationId="{CADF9CEB-3CB0-A919-05C7-3AAC72929E0C}"/>
          </ac:spMkLst>
        </pc:spChg>
        <pc:spChg chg="add mod">
          <ac:chgData name="Rhys" userId="2ccce062-94b0-468c-a5a2-df1a7c717571" providerId="ADAL" clId="{C58C2A13-3C59-473A-82D4-04C0C5340CA8}" dt="2023-01-17T23:20:23.813" v="1064" actId="571"/>
          <ac:spMkLst>
            <pc:docMk/>
            <pc:sldMk cId="1832938091" sldId="275"/>
            <ac:spMk id="5" creationId="{D7C2F0DC-0A9A-5C39-1025-1E3500CB9D8C}"/>
          </ac:spMkLst>
        </pc:spChg>
        <pc:spChg chg="add mod">
          <ac:chgData name="Rhys" userId="2ccce062-94b0-468c-a5a2-df1a7c717571" providerId="ADAL" clId="{C58C2A13-3C59-473A-82D4-04C0C5340CA8}" dt="2023-01-17T23:20:30.087" v="1066" actId="571"/>
          <ac:spMkLst>
            <pc:docMk/>
            <pc:sldMk cId="1832938091" sldId="275"/>
            <ac:spMk id="6" creationId="{E9788320-39EB-163D-7F0E-3B6DA64F3414}"/>
          </ac:spMkLst>
        </pc:spChg>
        <pc:spChg chg="add del mod">
          <ac:chgData name="Rhys" userId="2ccce062-94b0-468c-a5a2-df1a7c717571" providerId="ADAL" clId="{C58C2A13-3C59-473A-82D4-04C0C5340CA8}" dt="2023-01-17T23:21:21.759" v="1079" actId="478"/>
          <ac:spMkLst>
            <pc:docMk/>
            <pc:sldMk cId="1832938091" sldId="275"/>
            <ac:spMk id="7" creationId="{AD539639-7FA0-05E6-7474-20E0B0580DCF}"/>
          </ac:spMkLst>
        </pc:spChg>
        <pc:spChg chg="add mod">
          <ac:chgData name="Rhys" userId="2ccce062-94b0-468c-a5a2-df1a7c717571" providerId="ADAL" clId="{C58C2A13-3C59-473A-82D4-04C0C5340CA8}" dt="2023-01-17T23:23:23.077" v="1105" actId="20577"/>
          <ac:spMkLst>
            <pc:docMk/>
            <pc:sldMk cId="1832938091" sldId="275"/>
            <ac:spMk id="8" creationId="{7357A6FF-1B51-DA0F-831C-67750A94209C}"/>
          </ac:spMkLst>
        </pc:spChg>
        <pc:spChg chg="add del mod">
          <ac:chgData name="Rhys" userId="2ccce062-94b0-468c-a5a2-df1a7c717571" providerId="ADAL" clId="{C58C2A13-3C59-473A-82D4-04C0C5340CA8}" dt="2023-01-17T23:21:21.759" v="1079" actId="478"/>
          <ac:spMkLst>
            <pc:docMk/>
            <pc:sldMk cId="1832938091" sldId="275"/>
            <ac:spMk id="9" creationId="{92DE3804-5030-662B-9078-1675B348706A}"/>
          </ac:spMkLst>
        </pc:spChg>
        <pc:spChg chg="add mod">
          <ac:chgData name="Rhys" userId="2ccce062-94b0-468c-a5a2-df1a7c717571" providerId="ADAL" clId="{C58C2A13-3C59-473A-82D4-04C0C5340CA8}" dt="2023-01-17T23:21:39.938" v="1081" actId="20577"/>
          <ac:spMkLst>
            <pc:docMk/>
            <pc:sldMk cId="1832938091" sldId="275"/>
            <ac:spMk id="10" creationId="{3E7AD68E-CC95-C373-0AED-2A48A4DE8B09}"/>
          </ac:spMkLst>
        </pc:spChg>
        <pc:spChg chg="add del mod">
          <ac:chgData name="Rhys" userId="2ccce062-94b0-468c-a5a2-df1a7c717571" providerId="ADAL" clId="{C58C2A13-3C59-473A-82D4-04C0C5340CA8}" dt="2023-01-17T23:21:47.047" v="1083"/>
          <ac:spMkLst>
            <pc:docMk/>
            <pc:sldMk cId="1832938091" sldId="275"/>
            <ac:spMk id="11" creationId="{1EBA7E5E-0CD3-B8F1-A8B5-0DCD566E8ADA}"/>
          </ac:spMkLst>
        </pc:spChg>
        <pc:spChg chg="add mod">
          <ac:chgData name="Rhys" userId="2ccce062-94b0-468c-a5a2-df1a7c717571" providerId="ADAL" clId="{C58C2A13-3C59-473A-82D4-04C0C5340CA8}" dt="2023-01-17T23:22:02.075" v="1086" actId="1076"/>
          <ac:spMkLst>
            <pc:docMk/>
            <pc:sldMk cId="1832938091" sldId="275"/>
            <ac:spMk id="12" creationId="{AB8411DC-62BC-E3DA-CC88-AA196384309B}"/>
          </ac:spMkLst>
        </pc:spChg>
      </pc:sldChg>
      <pc:sldChg chg="addSp delSp modSp new mod modNotesTx">
        <pc:chgData name="Rhys" userId="2ccce062-94b0-468c-a5a2-df1a7c717571" providerId="ADAL" clId="{C58C2A13-3C59-473A-82D4-04C0C5340CA8}" dt="2023-01-18T23:59:43.169" v="2404" actId="20577"/>
        <pc:sldMkLst>
          <pc:docMk/>
          <pc:sldMk cId="2923739996" sldId="276"/>
        </pc:sldMkLst>
        <pc:spChg chg="mod">
          <ac:chgData name="Rhys" userId="2ccce062-94b0-468c-a5a2-df1a7c717571" providerId="ADAL" clId="{C58C2A13-3C59-473A-82D4-04C0C5340CA8}" dt="2023-01-17T23:23:39.423" v="1140" actId="20577"/>
          <ac:spMkLst>
            <pc:docMk/>
            <pc:sldMk cId="2923739996" sldId="276"/>
            <ac:spMk id="2" creationId="{3CB682D4-5FF9-BA97-50E0-D122FEC4D544}"/>
          </ac:spMkLst>
        </pc:spChg>
        <pc:spChg chg="del mod">
          <ac:chgData name="Rhys" userId="2ccce062-94b0-468c-a5a2-df1a7c717571" providerId="ADAL" clId="{C58C2A13-3C59-473A-82D4-04C0C5340CA8}" dt="2023-01-17T23:26:35.911" v="1178" actId="478"/>
          <ac:spMkLst>
            <pc:docMk/>
            <pc:sldMk cId="2923739996" sldId="276"/>
            <ac:spMk id="3" creationId="{0CCAD75E-FFE7-6A0F-502A-C1EB030231F0}"/>
          </ac:spMkLst>
        </pc:spChg>
        <pc:spChg chg="del mod">
          <ac:chgData name="Rhys" userId="2ccce062-94b0-468c-a5a2-df1a7c717571" providerId="ADAL" clId="{C58C2A13-3C59-473A-82D4-04C0C5340CA8}" dt="2023-01-17T23:26:35.911" v="1178" actId="478"/>
          <ac:spMkLst>
            <pc:docMk/>
            <pc:sldMk cId="2923739996" sldId="276"/>
            <ac:spMk id="4" creationId="{4606D3DF-52BE-6740-4A9A-A1AA5AB60157}"/>
          </ac:spMkLst>
        </pc:spChg>
        <pc:spChg chg="del">
          <ac:chgData name="Rhys" userId="2ccce062-94b0-468c-a5a2-df1a7c717571" providerId="ADAL" clId="{C58C2A13-3C59-473A-82D4-04C0C5340CA8}" dt="2023-01-17T23:23:52.355" v="1142" actId="478"/>
          <ac:spMkLst>
            <pc:docMk/>
            <pc:sldMk cId="2923739996" sldId="276"/>
            <ac:spMk id="5" creationId="{D03D9D0E-0A28-2271-60C4-2A7A8A7A8FF8}"/>
          </ac:spMkLst>
        </pc:spChg>
        <pc:spChg chg="del">
          <ac:chgData name="Rhys" userId="2ccce062-94b0-468c-a5a2-df1a7c717571" providerId="ADAL" clId="{C58C2A13-3C59-473A-82D4-04C0C5340CA8}" dt="2023-01-17T23:23:52.355" v="1142" actId="478"/>
          <ac:spMkLst>
            <pc:docMk/>
            <pc:sldMk cId="2923739996" sldId="276"/>
            <ac:spMk id="6" creationId="{E6BE0FF9-705D-87EA-0626-861FA33A7688}"/>
          </ac:spMkLst>
        </pc:spChg>
        <pc:spChg chg="add mod">
          <ac:chgData name="Rhys" userId="2ccce062-94b0-468c-a5a2-df1a7c717571" providerId="ADAL" clId="{C58C2A13-3C59-473A-82D4-04C0C5340CA8}" dt="2023-01-17T23:27:12.976" v="1206" actId="20577"/>
          <ac:spMkLst>
            <pc:docMk/>
            <pc:sldMk cId="2923739996" sldId="276"/>
            <ac:spMk id="7" creationId="{785A6B9F-0DFF-C130-7AF5-3FA6CB4CFFFD}"/>
          </ac:spMkLst>
        </pc:spChg>
        <pc:spChg chg="add mod">
          <ac:chgData name="Rhys" userId="2ccce062-94b0-468c-a5a2-df1a7c717571" providerId="ADAL" clId="{C58C2A13-3C59-473A-82D4-04C0C5340CA8}" dt="2023-01-17T23:29:55.574" v="1529" actId="20577"/>
          <ac:spMkLst>
            <pc:docMk/>
            <pc:sldMk cId="2923739996" sldId="276"/>
            <ac:spMk id="8" creationId="{A1A91BA6-BFEA-B15C-6BA1-E34E47E898C0}"/>
          </ac:spMkLst>
        </pc:spChg>
        <pc:spChg chg="mod">
          <ac:chgData name="Rhys" userId="2ccce062-94b0-468c-a5a2-df1a7c717571" providerId="ADAL" clId="{C58C2A13-3C59-473A-82D4-04C0C5340CA8}" dt="2023-01-17T23:27:37.724" v="1233" actId="20577"/>
          <ac:spMkLst>
            <pc:docMk/>
            <pc:sldMk cId="2923739996" sldId="276"/>
            <ac:spMk id="11" creationId="{452DD399-6BA4-FD03-6B9E-45FD892D3F44}"/>
          </ac:spMkLst>
        </pc:spChg>
        <pc:spChg chg="mod">
          <ac:chgData name="Rhys" userId="2ccce062-94b0-468c-a5a2-df1a7c717571" providerId="ADAL" clId="{C58C2A13-3C59-473A-82D4-04C0C5340CA8}" dt="2023-01-17T23:29:41.934" v="1505" actId="20577"/>
          <ac:spMkLst>
            <pc:docMk/>
            <pc:sldMk cId="2923739996" sldId="276"/>
            <ac:spMk id="12" creationId="{674C7AB9-E6EB-6008-6CAE-FE3BEBAEB464}"/>
          </ac:spMkLst>
        </pc:spChg>
        <pc:spChg chg="mod">
          <ac:chgData name="Rhys" userId="2ccce062-94b0-468c-a5a2-df1a7c717571" providerId="ADAL" clId="{C58C2A13-3C59-473A-82D4-04C0C5340CA8}" dt="2023-01-17T23:27:45.023" v="1255" actId="20577"/>
          <ac:spMkLst>
            <pc:docMk/>
            <pc:sldMk cId="2923739996" sldId="276"/>
            <ac:spMk id="14" creationId="{10DF51FA-64AA-5535-DC30-38A4E8B1D334}"/>
          </ac:spMkLst>
        </pc:spChg>
        <pc:spChg chg="mod">
          <ac:chgData name="Rhys" userId="2ccce062-94b0-468c-a5a2-df1a7c717571" providerId="ADAL" clId="{C58C2A13-3C59-473A-82D4-04C0C5340CA8}" dt="2023-01-17T23:30:20.075" v="1607" actId="20577"/>
          <ac:spMkLst>
            <pc:docMk/>
            <pc:sldMk cId="2923739996" sldId="276"/>
            <ac:spMk id="15" creationId="{95E61BFB-87FA-D0B1-A20B-43784D9CA8E1}"/>
          </ac:spMkLst>
        </pc:spChg>
        <pc:grpChg chg="add mod">
          <ac:chgData name="Rhys" userId="2ccce062-94b0-468c-a5a2-df1a7c717571" providerId="ADAL" clId="{C58C2A13-3C59-473A-82D4-04C0C5340CA8}" dt="2023-01-17T23:26:49.913" v="1181" actId="1076"/>
          <ac:grpSpMkLst>
            <pc:docMk/>
            <pc:sldMk cId="2923739996" sldId="276"/>
            <ac:grpSpMk id="9" creationId="{30F52DF8-6D3F-ACCF-E045-286F6820887D}"/>
          </ac:grpSpMkLst>
        </pc:grpChg>
        <pc:grpChg chg="add mod">
          <ac:chgData name="Rhys" userId="2ccce062-94b0-468c-a5a2-df1a7c717571" providerId="ADAL" clId="{C58C2A13-3C59-473A-82D4-04C0C5340CA8}" dt="2023-01-17T23:27:03.231" v="1184" actId="12788"/>
          <ac:grpSpMkLst>
            <pc:docMk/>
            <pc:sldMk cId="2923739996" sldId="276"/>
            <ac:grpSpMk id="10" creationId="{B9CCE310-EA66-BA30-BFBE-E3CE78DFA51C}"/>
          </ac:grpSpMkLst>
        </pc:grpChg>
        <pc:grpChg chg="add mod">
          <ac:chgData name="Rhys" userId="2ccce062-94b0-468c-a5a2-df1a7c717571" providerId="ADAL" clId="{C58C2A13-3C59-473A-82D4-04C0C5340CA8}" dt="2023-01-17T23:27:07.302" v="1185" actId="571"/>
          <ac:grpSpMkLst>
            <pc:docMk/>
            <pc:sldMk cId="2923739996" sldId="276"/>
            <ac:grpSpMk id="13" creationId="{668F9089-1ACF-5F67-41EB-C49DC2EDE3B1}"/>
          </ac:grpSpMkLst>
        </pc:grpChg>
        <pc:picChg chg="add del mod">
          <ac:chgData name="Rhys" userId="2ccce062-94b0-468c-a5a2-df1a7c717571" providerId="ADAL" clId="{C58C2A13-3C59-473A-82D4-04C0C5340CA8}" dt="2023-01-17T23:28:47.868" v="1375" actId="22"/>
          <ac:picMkLst>
            <pc:docMk/>
            <pc:sldMk cId="2923739996" sldId="276"/>
            <ac:picMk id="17" creationId="{FC62284C-A077-9070-2DD9-9567E2438B35}"/>
          </ac:picMkLst>
        </pc:picChg>
      </pc:sldChg>
      <pc:sldChg chg="delSp modSp new mod modNotesTx">
        <pc:chgData name="Rhys" userId="2ccce062-94b0-468c-a5a2-df1a7c717571" providerId="ADAL" clId="{C58C2A13-3C59-473A-82D4-04C0C5340CA8}" dt="2023-01-19T00:00:09.211" v="2504" actId="20577"/>
        <pc:sldMkLst>
          <pc:docMk/>
          <pc:sldMk cId="1966070288" sldId="277"/>
        </pc:sldMkLst>
        <pc:spChg chg="mod">
          <ac:chgData name="Rhys" userId="2ccce062-94b0-468c-a5a2-df1a7c717571" providerId="ADAL" clId="{C58C2A13-3C59-473A-82D4-04C0C5340CA8}" dt="2023-01-18T23:58:47.986" v="2275" actId="20577"/>
          <ac:spMkLst>
            <pc:docMk/>
            <pc:sldMk cId="1966070288" sldId="277"/>
            <ac:spMk id="2" creationId="{DD794ADE-8DA3-084E-1AE1-33BECB077139}"/>
          </ac:spMkLst>
        </pc:spChg>
        <pc:spChg chg="del">
          <ac:chgData name="Rhys" userId="2ccce062-94b0-468c-a5a2-df1a7c717571" providerId="ADAL" clId="{C58C2A13-3C59-473A-82D4-04C0C5340CA8}" dt="2023-01-18T23:58:53.008" v="2276" actId="478"/>
          <ac:spMkLst>
            <pc:docMk/>
            <pc:sldMk cId="1966070288" sldId="277"/>
            <ac:spMk id="3" creationId="{894A30E7-A5AB-784B-084C-35235AF82B86}"/>
          </ac:spMkLst>
        </pc:spChg>
      </pc:sldChg>
      <pc:sldChg chg="modSp add mod">
        <pc:chgData name="Rhys" userId="2ccce062-94b0-468c-a5a2-df1a7c717571" providerId="ADAL" clId="{C58C2A13-3C59-473A-82D4-04C0C5340CA8}" dt="2023-01-19T20:45:02.437" v="6720" actId="20577"/>
        <pc:sldMkLst>
          <pc:docMk/>
          <pc:sldMk cId="1775584819" sldId="278"/>
        </pc:sldMkLst>
        <pc:spChg chg="mod">
          <ac:chgData name="Rhys" userId="2ccce062-94b0-468c-a5a2-df1a7c717571" providerId="ADAL" clId="{C58C2A13-3C59-473A-82D4-04C0C5340CA8}" dt="2023-01-19T20:45:02.437" v="6720" actId="20577"/>
          <ac:spMkLst>
            <pc:docMk/>
            <pc:sldMk cId="1775584819" sldId="278"/>
            <ac:spMk id="3" creationId="{95CC42F1-5634-5D5F-473D-EA1C3E287EF7}"/>
          </ac:spMkLst>
        </pc:spChg>
      </pc:sldChg>
      <pc:sldChg chg="modSp new del mod">
        <pc:chgData name="Rhys" userId="2ccce062-94b0-468c-a5a2-df1a7c717571" providerId="ADAL" clId="{C58C2A13-3C59-473A-82D4-04C0C5340CA8}" dt="2023-01-19T00:29:03.630" v="3565" actId="2696"/>
        <pc:sldMkLst>
          <pc:docMk/>
          <pc:sldMk cId="3106859937" sldId="278"/>
        </pc:sldMkLst>
        <pc:spChg chg="mod">
          <ac:chgData name="Rhys" userId="2ccce062-94b0-468c-a5a2-df1a7c717571" providerId="ADAL" clId="{C58C2A13-3C59-473A-82D4-04C0C5340CA8}" dt="2023-01-19T00:28:57.392" v="3564" actId="20577"/>
          <ac:spMkLst>
            <pc:docMk/>
            <pc:sldMk cId="3106859937" sldId="278"/>
            <ac:spMk id="2" creationId="{DC841EA0-EE50-C2E1-E7CD-4B8AF617DEFE}"/>
          </ac:spMkLst>
        </pc:spChg>
      </pc:sldChg>
      <pc:sldChg chg="add del ord">
        <pc:chgData name="Rhys" userId="2ccce062-94b0-468c-a5a2-df1a7c717571" providerId="ADAL" clId="{C58C2A13-3C59-473A-82D4-04C0C5340CA8}" dt="2023-01-19T00:45:00.407" v="4077" actId="2890"/>
        <pc:sldMkLst>
          <pc:docMk/>
          <pc:sldMk cId="3403026976" sldId="278"/>
        </pc:sldMkLst>
      </pc:sldChg>
      <pc:sldChg chg="modSp mod modNotesTx">
        <pc:chgData name="Rhys" userId="2ccce062-94b0-468c-a5a2-df1a7c717571" providerId="ADAL" clId="{C58C2A13-3C59-473A-82D4-04C0C5340CA8}" dt="2023-01-19T20:11:05.374" v="6253"/>
        <pc:sldMkLst>
          <pc:docMk/>
          <pc:sldMk cId="838941121" sldId="279"/>
        </pc:sldMkLst>
        <pc:spChg chg="mod">
          <ac:chgData name="Rhys" userId="2ccce062-94b0-468c-a5a2-df1a7c717571" providerId="ADAL" clId="{C58C2A13-3C59-473A-82D4-04C0C5340CA8}" dt="2023-01-19T20:10:58.199" v="6252" actId="20577"/>
          <ac:spMkLst>
            <pc:docMk/>
            <pc:sldMk cId="838941121" sldId="279"/>
            <ac:spMk id="3" creationId="{9EC25468-9839-2B34-6E38-B90E5EC04A07}"/>
          </ac:spMkLst>
        </pc:spChg>
      </pc:sldChg>
      <pc:sldChg chg="modSp new mod">
        <pc:chgData name="Rhys" userId="2ccce062-94b0-468c-a5a2-df1a7c717571" providerId="ADAL" clId="{C58C2A13-3C59-473A-82D4-04C0C5340CA8}" dt="2023-01-19T21:44:05.414" v="8155" actId="27636"/>
        <pc:sldMkLst>
          <pc:docMk/>
          <pc:sldMk cId="4973525" sldId="280"/>
        </pc:sldMkLst>
        <pc:spChg chg="mod">
          <ac:chgData name="Rhys" userId="2ccce062-94b0-468c-a5a2-df1a7c717571" providerId="ADAL" clId="{C58C2A13-3C59-473A-82D4-04C0C5340CA8}" dt="2023-01-19T21:42:58.590" v="8148" actId="20577"/>
          <ac:spMkLst>
            <pc:docMk/>
            <pc:sldMk cId="4973525" sldId="280"/>
            <ac:spMk id="2" creationId="{4F8C4794-0362-1DB9-482D-3F47E157186E}"/>
          </ac:spMkLst>
        </pc:spChg>
        <pc:spChg chg="mod">
          <ac:chgData name="Rhys" userId="2ccce062-94b0-468c-a5a2-df1a7c717571" providerId="ADAL" clId="{C58C2A13-3C59-473A-82D4-04C0C5340CA8}" dt="2023-01-19T21:44:05.414" v="8155" actId="27636"/>
          <ac:spMkLst>
            <pc:docMk/>
            <pc:sldMk cId="4973525" sldId="280"/>
            <ac:spMk id="3" creationId="{AF43DC52-FA9A-BEF3-7C0C-B7710366A3B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2370E2-B177-4208-8F0A-F3577087B053}" type="datetimeFigureOut">
              <a:rPr lang="en-GB" smtClean="0"/>
              <a:t>19/01/2023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A12572-52A7-44D2-892D-F510A5F37AB1}" type="slidenum">
              <a:rPr lang="en-GB" smtClean="0"/>
              <a:t>‹#›</a:t>
            </a:fld>
            <a:endParaRPr lang="en-GB"/>
          </a:p>
        </p:txBody>
      </p:sp>
    </p:spTree>
    <p:extLst>
      <p:ext uri="{BB962C8B-B14F-4D97-AF65-F5344CB8AC3E}">
        <p14:creationId xmlns:p14="http://schemas.microsoft.com/office/powerpoint/2010/main" val="3735765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project research proposal will be exploring how people can forget their authorisation necessary to access specific parts of their place of work or education, such as their identity cards, which means that when they get there, they will not be able to gain access to where they need to go which means they will have to commute back home to get their identification in order to gain access to where they need to go. This application aims to solve this problem by allowing the user to store the authorisation they need to access their place of work or education on their phone, as basically everyone carries their phone with them these days. This means that they will not have to go back home to get what they need, and they can use their phone on a reader that is programmed to take the card on the phone.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biggest problems that come with having physical identification cards is that because they are necessary for people to access certain parts of their place of work/study, not having their identification cards with them means they will not be able to access those areas and find an alternative, which then leads to them wasting lots of time either getting their identification or finding a way around. Another issue is that if the cards are lost, someone can easily pick them up and use the cards themselves by either entering the area the card gives them access to or duplicating the card.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also other forms of identification that would not require the person to carry anything with them, such as biometric, however use of biometric authentication is less ideal due to the fact that it’s expensive to implement and the cheaper methods of implementation are not as reliable and are prone to spoofing.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2</a:t>
            </a:fld>
            <a:endParaRPr lang="en-GB"/>
          </a:p>
        </p:txBody>
      </p:sp>
    </p:spTree>
    <p:extLst>
      <p:ext uri="{BB962C8B-B14F-4D97-AF65-F5344CB8AC3E}">
        <p14:creationId xmlns:p14="http://schemas.microsoft.com/office/powerpoint/2010/main" val="15528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What is application development? Application development is a combination of the processes of gathering business and/or client requirements, designing the systems for the application, developing and testing a prototype application, and then maintaining a final application by fixing bugs and making improvements to the application over its lifecycle.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(3) </a:t>
            </a:r>
            <a:r>
              <a:rPr lang="en-GB" sz="1800" dirty="0">
                <a:effectLst/>
                <a:latin typeface="Calibri" panose="020F0502020204030204" pitchFamily="34" charset="0"/>
                <a:ea typeface="Calibri" panose="020F0502020204030204" pitchFamily="34" charset="0"/>
                <a:cs typeface="Times New Roman" panose="02020603050405020304" pitchFamily="18" charset="0"/>
              </a:rPr>
              <a:t>When considering environment being used to create mobile applications in, it is important to consider what tools the client or business outlined, platforms and languages it supports. According to a survey conducted in a paper by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Harleen</a:t>
            </a:r>
            <a:r>
              <a:rPr lang="en-GB" sz="1800" dirty="0">
                <a:effectLst/>
                <a:latin typeface="Calibri" panose="020F0502020204030204" pitchFamily="34" charset="0"/>
                <a:ea typeface="Calibri" panose="020F0502020204030204" pitchFamily="34" charset="0"/>
                <a:cs typeface="Times New Roman" panose="02020603050405020304" pitchFamily="18" charset="0"/>
              </a:rPr>
              <a:t> Flora,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Xiaofeng</a:t>
            </a:r>
            <a:r>
              <a:rPr lang="en-GB" sz="1800" dirty="0">
                <a:effectLst/>
                <a:latin typeface="Calibri" panose="020F0502020204030204" pitchFamily="34" charset="0"/>
                <a:ea typeface="Calibri" panose="020F0502020204030204" pitchFamily="34" charset="0"/>
                <a:cs typeface="Times New Roman" panose="02020603050405020304" pitchFamily="18" charset="0"/>
              </a:rPr>
              <a:t> Wang and Swati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Chande</a:t>
            </a:r>
            <a:r>
              <a:rPr lang="en-GB" sz="1800" dirty="0">
                <a:effectLst/>
                <a:latin typeface="Calibri" panose="020F0502020204030204" pitchFamily="34" charset="0"/>
                <a:ea typeface="Calibri" panose="020F0502020204030204" pitchFamily="34" charset="0"/>
                <a:cs typeface="Times New Roman" panose="02020603050405020304" pitchFamily="18" charset="0"/>
              </a:rPr>
              <a:t>, it shows that an overwhelming majority of users are on either Android or iOS based devices, which would make an environment that supports both most ideal for this project. This would make something like Visual Studio the best suited for this project as it supports both iOS and Android platforms as well as supporting some of the more popular languages found in the survey, such as JavaScript.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(4)</a:t>
            </a:r>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3</a:t>
            </a:fld>
            <a:endParaRPr lang="en-GB"/>
          </a:p>
        </p:txBody>
      </p:sp>
    </p:spTree>
    <p:extLst>
      <p:ext uri="{BB962C8B-B14F-4D97-AF65-F5344CB8AC3E}">
        <p14:creationId xmlns:p14="http://schemas.microsoft.com/office/powerpoint/2010/main" val="3697377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 wide range of platforms that are available to develop mobile based applications, and a lot of them are integrated directly into the IDEs due to the increasing popularity of mobile applications for things like consuming media or playing video games. Each IDE has its own feature sets, with some features that are available in one form or another on all of the environments, or some features that are specific to that one environment. Each IDE also offers a wide range of platforms to develop and test your application for, such as Android, iOS, or both. Some of the most popular IDEs today include Android Studio, Visual Studio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which are the existing environments will be covered, starting with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4</a:t>
            </a:fld>
            <a:endParaRPr lang="en-GB"/>
          </a:p>
        </p:txBody>
      </p:sp>
    </p:spTree>
    <p:extLst>
      <p:ext uri="{BB962C8B-B14F-4D97-AF65-F5344CB8AC3E}">
        <p14:creationId xmlns:p14="http://schemas.microsoft.com/office/powerpoint/2010/main" val="3277395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multiplatform IDE that is developed and maintained by Apple, and is specifically designed to run on the MacOS operating system.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used to develop and test applications being created for other Apple based operating systems, such as iOS,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iPadOS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watchOS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tvOS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also contains emulators for each operating system that you can develop applications for, which means that all of the development on the application can be done from within the IDE instead of having to deploy it to a physical device.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also includes a wide range of very useful features for increasing productivity when writing and compiling code, which includes source control, code editor, syntax highlighting, error catching and handling, project structure view and a live application preview. If you are using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it is missing a feature that could benefit you when creating an application, there is also support for extensions. However, unfortunately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only available on Mac devices, and does not have support for developing applications for other operating systems, such as Android.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(5)</a:t>
            </a:r>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5</a:t>
            </a:fld>
            <a:endParaRPr lang="en-GB"/>
          </a:p>
        </p:txBody>
      </p:sp>
    </p:spTree>
    <p:extLst>
      <p:ext uri="{BB962C8B-B14F-4D97-AF65-F5344CB8AC3E}">
        <p14:creationId xmlns:p14="http://schemas.microsoft.com/office/powerpoint/2010/main" val="3570209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Visual Studio is multiplatform IDE that is designed to run on both Mac and Windows operating systems, and it is used to develop and test applications that are being created for iOS, Windows, Android, MacOS. Visual Studio also has emulators for Android and iOS based devices to allow the user to test the applications they are developing within the IDE instead of having to deploy the application to a physical device to test it, however the iOS emulators only exist on the Mac version of Visual Studio. Visual Studio also includes a wide range of very useful features both within and outside of the IDE itself. For example, Visual Studio has integration support for both the Unreal Engine and Unity game engines which means that all of the code written in the IDE is able to be executed from within the engine. Visual Studio also has shared code and interface logic between iOS and Android mobile applications which means that only a single application needs to be made, and then platform specific features can be added later on in development on top of the existing unified application code.</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 (6)</a:t>
            </a:r>
            <a:r>
              <a:rPr lang="en-GB" sz="1800" dirty="0">
                <a:effectLst/>
                <a:latin typeface="Calibri" panose="020F0502020204030204" pitchFamily="34" charset="0"/>
                <a:ea typeface="Calibri" panose="020F0502020204030204" pitchFamily="34" charset="0"/>
                <a:cs typeface="Times New Roman" panose="02020603050405020304" pitchFamily="18" charset="0"/>
              </a:rPr>
              <a:t> Visual Studio also includes all of the same features as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Xcode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well as having extension managers for features that might not be included in the base IDE.</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6</a:t>
            </a:fld>
            <a:endParaRPr lang="en-GB"/>
          </a:p>
        </p:txBody>
      </p:sp>
    </p:spTree>
    <p:extLst>
      <p:ext uri="{BB962C8B-B14F-4D97-AF65-F5344CB8AC3E}">
        <p14:creationId xmlns:p14="http://schemas.microsoft.com/office/powerpoint/2010/main" val="1265878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Android Studio is an IDE that is based on another IDE called IntelliJ which is a heavily Java orientated IDE, but does also have support for other popular languages such as JavaScript.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(7)</a:t>
            </a:r>
            <a:r>
              <a:rPr lang="en-GB" sz="1800" dirty="0">
                <a:effectLst/>
                <a:latin typeface="Calibri" panose="020F0502020204030204" pitchFamily="34" charset="0"/>
                <a:ea typeface="Calibri" panose="020F0502020204030204" pitchFamily="34" charset="0"/>
                <a:cs typeface="Times New Roman" panose="02020603050405020304" pitchFamily="18" charset="0"/>
              </a:rPr>
              <a:t> Having Android Studio built on IntelliJ is great because it means that all of the tools that are available within IntelliJ are also available in Android Studio, as well as Android Studio’s newer features which can be used to make development more productive on Android applications. As the name would suggest, Android studio is designed specifically for developing Android applications and contains a comprehensive feature set to allow the user to develop, test, and maintain their application throughout its lifecycle. The features of Android Studio include a built in Android emulator, a unified environment that allows you to develop for all the Android based devices, GitHub integration and all of the features mentioned in the previous platforms as well.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7</a:t>
            </a:fld>
            <a:endParaRPr lang="en-GB"/>
          </a:p>
        </p:txBody>
      </p:sp>
    </p:spTree>
    <p:extLst>
      <p:ext uri="{BB962C8B-B14F-4D97-AF65-F5344CB8AC3E}">
        <p14:creationId xmlns:p14="http://schemas.microsoft.com/office/powerpoint/2010/main" val="3545987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determine what the proposed application also needs, the existing applications with similar functionalities must be explored in order to determine what features they are missing. These apps can also be used to take inspiration on certain features that can also be carried over to the proposed application. It should also be noted what platforms these apps are available on as well as how popular they are on those platforms. There are two main existing applications that have been investigated, which are Apple Wallet and Cards, starting with the Apple Wallet.</a:t>
            </a:r>
          </a:p>
        </p:txBody>
      </p:sp>
      <p:sp>
        <p:nvSpPr>
          <p:cNvPr id="4" name="Slide Number Placeholder 3"/>
          <p:cNvSpPr>
            <a:spLocks noGrp="1"/>
          </p:cNvSpPr>
          <p:nvPr>
            <p:ph type="sldNum" sz="quarter" idx="5"/>
          </p:nvPr>
        </p:nvSpPr>
        <p:spPr/>
        <p:txBody>
          <a:bodyPr/>
          <a:lstStyle/>
          <a:p>
            <a:fld id="{BCA12572-52A7-44D2-892D-F510A5F37AB1}" type="slidenum">
              <a:rPr lang="en-GB" smtClean="0"/>
              <a:t>8</a:t>
            </a:fld>
            <a:endParaRPr lang="en-GB"/>
          </a:p>
        </p:txBody>
      </p:sp>
    </p:spTree>
    <p:extLst>
      <p:ext uri="{BB962C8B-B14F-4D97-AF65-F5344CB8AC3E}">
        <p14:creationId xmlns:p14="http://schemas.microsoft.com/office/powerpoint/2010/main" val="1408445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Apple Wallet is a digital wallet application that is already installed iOS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watchOS</a:t>
            </a:r>
            <a:r>
              <a:rPr lang="en-GB" sz="1800" dirty="0">
                <a:effectLst/>
                <a:latin typeface="Calibri" panose="020F0502020204030204" pitchFamily="34" charset="0"/>
                <a:ea typeface="Calibri" panose="020F0502020204030204" pitchFamily="34" charset="0"/>
                <a:cs typeface="Times New Roman" panose="02020603050405020304" pitchFamily="18" charset="0"/>
              </a:rPr>
              <a:t> based devices and is developed by Apple. It allows the user to store securely credit and debit card details, boarding passes, train tickets, reward cards and even car keys all within a single application and is then shared across your iOS devices via the Apple ecosystem. Not only does it store all of this data, but it also allows you to make use of them where appropriate, for example most contactless card readers support Apple Pay which is Apple’s method of using your card details from your iPhone or Apple Watch to make payments to the reader without the use of a physical card. Statistics show that almost half of all iPhone users around the world use Apple Pay, with a total of 570 million users as of 2020.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(9)</a:t>
            </a:r>
            <a:r>
              <a:rPr lang="en-GB" sz="1800" dirty="0">
                <a:effectLst/>
                <a:latin typeface="Calibri" panose="020F0502020204030204" pitchFamily="34" charset="0"/>
                <a:ea typeface="Calibri" panose="020F0502020204030204" pitchFamily="34" charset="0"/>
                <a:cs typeface="Times New Roman" panose="02020603050405020304" pitchFamily="18" charset="0"/>
              </a:rPr>
              <a:t> Different passes or cards also have QR codes on them which can be scanned when boarding a flight or getting on a train.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(10)</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application that will be developed will be able to also store an identity card for the users place of work/study, which Apple Wallet does not support.</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9</a:t>
            </a:fld>
            <a:endParaRPr lang="en-GB"/>
          </a:p>
        </p:txBody>
      </p:sp>
    </p:spTree>
    <p:extLst>
      <p:ext uri="{BB962C8B-B14F-4D97-AF65-F5344CB8AC3E}">
        <p14:creationId xmlns:p14="http://schemas.microsoft.com/office/powerpoint/2010/main" val="1709297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Cards is another digital wallet that allows the user to store identification cards, boarding passes, transport cards, drivers’ licenses, and debit or credit cards. All of this information is stored on an app that you can secure with its own passcode or your fingerprint as well as double encryption on all sensitive data stored within the app.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(11)</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application that will be developed will be able to store an identity card for the users place of work/study, which Cards does not support. </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10</a:t>
            </a:fld>
            <a:endParaRPr lang="en-GB"/>
          </a:p>
        </p:txBody>
      </p:sp>
    </p:spTree>
    <p:extLst>
      <p:ext uri="{BB962C8B-B14F-4D97-AF65-F5344CB8AC3E}">
        <p14:creationId xmlns:p14="http://schemas.microsoft.com/office/powerpoint/2010/main" val="1477626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conclude, while there are a few applications out there that offer functionality for storing passes or cards that are widely used in day-to-day activities, identification cards seem to be missing from the list of things that can be stored on these applications. The application that will be developed for this project aims to fill that void in order to allow users to store their identification cards on their mobile devices so that they will be considerably less likely to forget about it.</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11</a:t>
            </a:fld>
            <a:endParaRPr lang="en-GB"/>
          </a:p>
        </p:txBody>
      </p:sp>
    </p:spTree>
    <p:extLst>
      <p:ext uri="{BB962C8B-B14F-4D97-AF65-F5344CB8AC3E}">
        <p14:creationId xmlns:p14="http://schemas.microsoft.com/office/powerpoint/2010/main" val="1139944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developing an application of any kind that stores data, it is very important to take into consideration the legal and ethical issues that come with application development, as well as implementing sufficient solutions to prevent these issues from becoming serious problems later down the life cycle of the application. Due to the nature of this application and the type of data it will be storing, it is especially important to consider all of the aforementioned factors, as in the wrong hands, the data could be used to cause harm to the organisation and/or the organisation. If proper protective measures are not implemented and if the device that the user details is stored on is stolen and access is gained to the device, this could grant the unauthorised user access to private areas with confidential information and the potential to cause damage to an organisation from the inside. If the application itself also does not have proper security measures, hackers could also gain access through a potential backdoor and steal user or organisational information.</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12</a:t>
            </a:fld>
            <a:endParaRPr lang="en-GB"/>
          </a:p>
        </p:txBody>
      </p:sp>
    </p:spTree>
    <p:extLst>
      <p:ext uri="{BB962C8B-B14F-4D97-AF65-F5344CB8AC3E}">
        <p14:creationId xmlns:p14="http://schemas.microsoft.com/office/powerpoint/2010/main" val="1496840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After pinpointing the problem based on the research conducted that comes with the existing applications, it gives a good idea as to what is missing with these technologies as well as how it can be improved upon when comparing the existing applications versus the proposed one. The first aim is to investigate how having people’s required authorisation stored on their phones could benefit them and the organisation over traditional methods, this will be done by identifying suitable sources for use in secondary research and literature reviews. Then a CRAAP analysis will be used to determine whether the sources are fit for purpose. And finally, the data will be examined and concluded. The second and final aim will revolve around developing an application that allows people to store authorisation information on their phones, which will be done by researching what is required for the application, designing the application based on the requirements and then developing, testing and maintaining the application.</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13</a:t>
            </a:fld>
            <a:endParaRPr lang="en-GB"/>
          </a:p>
        </p:txBody>
      </p:sp>
    </p:spTree>
    <p:extLst>
      <p:ext uri="{BB962C8B-B14F-4D97-AF65-F5344CB8AC3E}">
        <p14:creationId xmlns:p14="http://schemas.microsoft.com/office/powerpoint/2010/main" val="32085180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 phenomenological approach will be used throughout the development of this application. This is because it will be used to determine how people understand something through being able to experience it. This in turn will support the method in which the research proposal was conducted based on people’s previous experiences with their experiences.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(12) </a:t>
            </a:r>
            <a:r>
              <a:rPr lang="en-GB" sz="1800" dirty="0">
                <a:effectLst/>
                <a:latin typeface="Calibri" panose="020F0502020204030204" pitchFamily="34" charset="0"/>
                <a:ea typeface="Calibri" panose="020F0502020204030204" pitchFamily="34" charset="0"/>
                <a:cs typeface="Times New Roman" panose="02020603050405020304" pitchFamily="18" charset="0"/>
              </a:rPr>
              <a:t>Using a phenomenological approach is good to use as it is better at getting people to tell their “experiences and perceptions of individuals from their own perspectives”.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14</a:t>
            </a:fld>
            <a:endParaRPr lang="en-GB"/>
          </a:p>
        </p:txBody>
      </p:sp>
    </p:spTree>
    <p:extLst>
      <p:ext uri="{BB962C8B-B14F-4D97-AF65-F5344CB8AC3E}">
        <p14:creationId xmlns:p14="http://schemas.microsoft.com/office/powerpoint/2010/main" val="2251502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Experimental research is the strategy chosen for this research proposal as it focuses on gathering both qualitative data and quantitative data based on the given topic to draw a meaningful conclusion on a hypothesis. The conclusion would then dictate how the experimental application would be made. Using experimental research for this research proposal is good because it provides the researcher with a high level of control and does not limit the subject or topic they can cover.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15</a:t>
            </a:fld>
            <a:endParaRPr lang="en-GB"/>
          </a:p>
        </p:txBody>
      </p:sp>
    </p:spTree>
    <p:extLst>
      <p:ext uri="{BB962C8B-B14F-4D97-AF65-F5344CB8AC3E}">
        <p14:creationId xmlns:p14="http://schemas.microsoft.com/office/powerpoint/2010/main" val="1641498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An inductive research approach will be used throughout the course of this research proposal to be able to develop a mobile application that has similar functionalities to the existing applications, but also observe a pattern and develop a theory or conclusion for a new application to solve the problems that the existing applications present.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16</a:t>
            </a:fld>
            <a:endParaRPr lang="en-GB"/>
          </a:p>
        </p:txBody>
      </p:sp>
    </p:spTree>
    <p:extLst>
      <p:ext uri="{BB962C8B-B14F-4D97-AF65-F5344CB8AC3E}">
        <p14:creationId xmlns:p14="http://schemas.microsoft.com/office/powerpoint/2010/main" val="4149943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research time horizon will be cross sectional as the data will be taken from a single point in time, this point in time will be very recent as taking historical information for on all the technologies covered in this research proposal would mean all of the data would be outdated. Cross sectional research will also be used as it is less time consuming and cheaper than other types of research, and it allows for easy data collection that can be used as a basis for research in the future.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(16) </a:t>
            </a:r>
            <a:r>
              <a:rPr lang="en-GB" sz="1800" dirty="0">
                <a:effectLst/>
                <a:latin typeface="Calibri" panose="020F0502020204030204" pitchFamily="34" charset="0"/>
                <a:ea typeface="Calibri" panose="020F0502020204030204" pitchFamily="34" charset="0"/>
                <a:cs typeface="Times New Roman" panose="02020603050405020304" pitchFamily="18" charset="0"/>
              </a:rPr>
              <a:t>Using cross sectional research is better for this project in comparison to longitudinal as longitudinal is designed for projects that last a lot longer and take more time, whereas this project must be completed in a shorter time span.</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17</a:t>
            </a:fld>
            <a:endParaRPr lang="en-GB"/>
          </a:p>
        </p:txBody>
      </p:sp>
    </p:spTree>
    <p:extLst>
      <p:ext uri="{BB962C8B-B14F-4D97-AF65-F5344CB8AC3E}">
        <p14:creationId xmlns:p14="http://schemas.microsoft.com/office/powerpoint/2010/main" val="29239823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data that will be collected throughout this research proposal will be both qualitative and quantitative secondary data that will be taken from the sources gathered throughout the research proposal. These sources will also need to undergo analysis in order to determine whether they are reliable as well as to gain an understanding on how to develop the application. A good method of collecting the data necessary for this research proposal would be action research, this is because it can be used with both qualitative and quantitative data and is used to improve the relevant practices, which would be programming and application design in this instance. </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(17)</a:t>
            </a:r>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18</a:t>
            </a:fld>
            <a:endParaRPr lang="en-GB"/>
          </a:p>
        </p:txBody>
      </p:sp>
    </p:spTree>
    <p:extLst>
      <p:ext uri="{BB962C8B-B14F-4D97-AF65-F5344CB8AC3E}">
        <p14:creationId xmlns:p14="http://schemas.microsoft.com/office/powerpoint/2010/main" val="34418605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project plan has been created, and it’s in the form of a Gantt chart, this has been done to give an idea as to where the project should be at which points throughout the lifecycle of the project. This has been done to ensure that there is an ample amount of time to complete each stage of the project in order to be able to finish every section before the due date.</a:t>
            </a:r>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19</a:t>
            </a:fld>
            <a:endParaRPr lang="en-GB"/>
          </a:p>
        </p:txBody>
      </p:sp>
    </p:spTree>
    <p:extLst>
      <p:ext uri="{BB962C8B-B14F-4D97-AF65-F5344CB8AC3E}">
        <p14:creationId xmlns:p14="http://schemas.microsoft.com/office/powerpoint/2010/main" val="1495413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developing any piece of software, it is important to consider the software that will be used throughout the lifecycle of the project to carry out specific tasks. This must be done to ensure that all of the software used when working on the project will suffice in carrying out the tasks required and that they support all of the necessary tools and features to finish the application. </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20</a:t>
            </a:fld>
            <a:endParaRPr lang="en-GB"/>
          </a:p>
        </p:txBody>
      </p:sp>
    </p:spTree>
    <p:extLst>
      <p:ext uri="{BB962C8B-B14F-4D97-AF65-F5344CB8AC3E}">
        <p14:creationId xmlns:p14="http://schemas.microsoft.com/office/powerpoint/2010/main" val="382109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It is also important to consider what hardware will be used during the project lifecycle and doing this will help ensure that all of the devices used to develop the application will suffice throughout the lifecycle of the project by being able to run the applications without any issues. Throughout the lifecycle of this project, a wide range of different devices will be used, including a personal computer and laptop, and the computers provided by the college.</a:t>
            </a:r>
          </a:p>
          <a:p>
            <a:endParaRPr lang="en-GB" dirty="0"/>
          </a:p>
        </p:txBody>
      </p:sp>
      <p:sp>
        <p:nvSpPr>
          <p:cNvPr id="4" name="Slide Number Placeholder 3"/>
          <p:cNvSpPr>
            <a:spLocks noGrp="1"/>
          </p:cNvSpPr>
          <p:nvPr>
            <p:ph type="sldNum" sz="quarter" idx="5"/>
          </p:nvPr>
        </p:nvSpPr>
        <p:spPr/>
        <p:txBody>
          <a:bodyPr/>
          <a:lstStyle/>
          <a:p>
            <a:fld id="{BCA12572-52A7-44D2-892D-F510A5F37AB1}" type="slidenum">
              <a:rPr lang="en-GB" smtClean="0"/>
              <a:t>21</a:t>
            </a:fld>
            <a:endParaRPr lang="en-GB"/>
          </a:p>
        </p:txBody>
      </p:sp>
    </p:spTree>
    <p:extLst>
      <p:ext uri="{BB962C8B-B14F-4D97-AF65-F5344CB8AC3E}">
        <p14:creationId xmlns:p14="http://schemas.microsoft.com/office/powerpoint/2010/main" val="17401333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taking the time to listen to my presentation, do you have any questions?</a:t>
            </a:r>
          </a:p>
        </p:txBody>
      </p:sp>
      <p:sp>
        <p:nvSpPr>
          <p:cNvPr id="4" name="Slide Number Placeholder 3"/>
          <p:cNvSpPr>
            <a:spLocks noGrp="1"/>
          </p:cNvSpPr>
          <p:nvPr>
            <p:ph type="sldNum" sz="quarter" idx="5"/>
          </p:nvPr>
        </p:nvSpPr>
        <p:spPr/>
        <p:txBody>
          <a:bodyPr/>
          <a:lstStyle/>
          <a:p>
            <a:fld id="{BCA12572-52A7-44D2-892D-F510A5F37AB1}" type="slidenum">
              <a:rPr lang="en-GB" smtClean="0"/>
              <a:t>22</a:t>
            </a:fld>
            <a:endParaRPr lang="en-GB"/>
          </a:p>
        </p:txBody>
      </p:sp>
    </p:spTree>
    <p:extLst>
      <p:ext uri="{BB962C8B-B14F-4D97-AF65-F5344CB8AC3E}">
        <p14:creationId xmlns:p14="http://schemas.microsoft.com/office/powerpoint/2010/main" val="3121791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EB07FA4-8327-4AF8-8D9E-F96BDBCB57F5}"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2B214F-F853-4B89-8D2C-E0883755B5C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0700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B07FA4-8327-4AF8-8D9E-F96BDBCB57F5}"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2778853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B07FA4-8327-4AF8-8D9E-F96BDBCB57F5}"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2B214F-F853-4B89-8D2C-E0883755B5C6}"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5921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B07FA4-8327-4AF8-8D9E-F96BDBCB57F5}"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3881571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B07FA4-8327-4AF8-8D9E-F96BDBCB57F5}" type="datetimeFigureOut">
              <a:rPr lang="en-GB" smtClean="0"/>
              <a:t>19/01/2023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3349064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B07FA4-8327-4AF8-8D9E-F96BDBCB57F5}" type="datetimeFigureOut">
              <a:rPr lang="en-GB" smtClean="0"/>
              <a:t>19/01/2023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330768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EB07FA4-8327-4AF8-8D9E-F96BDBCB57F5}" type="datetimeFigureOut">
              <a:rPr lang="en-GB" smtClean="0"/>
              <a:t>19/01/2023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3293710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EB07FA4-8327-4AF8-8D9E-F96BDBCB57F5}" type="datetimeFigureOut">
              <a:rPr lang="en-GB" smtClean="0"/>
              <a:t>19/01/2023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42B214F-F853-4B89-8D2C-E0883755B5C6}" type="slidenum">
              <a:rPr lang="en-GB" smtClean="0"/>
              <a:t>‹#›</a:t>
            </a:fld>
            <a:endParaRPr lang="en-GB"/>
          </a:p>
        </p:txBody>
      </p:sp>
    </p:spTree>
    <p:extLst>
      <p:ext uri="{BB962C8B-B14F-4D97-AF65-F5344CB8AC3E}">
        <p14:creationId xmlns:p14="http://schemas.microsoft.com/office/powerpoint/2010/main" val="3477815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EB07FA4-8327-4AF8-8D9E-F96BDBCB57F5}" type="datetimeFigureOut">
              <a:rPr lang="en-GB" smtClean="0"/>
              <a:t>19/01/2023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3261271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B07FA4-8327-4AF8-8D9E-F96BDBCB57F5}"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2408221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B07FA4-8327-4AF8-8D9E-F96BDBCB57F5}" type="datetimeFigureOut">
              <a:rPr lang="en-GB" smtClean="0"/>
              <a:t>19/01/2023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2B214F-F853-4B89-8D2C-E0883755B5C6}" type="slidenum">
              <a:rPr lang="en-GB" smtClean="0"/>
              <a:t>‹#›</a:t>
            </a:fld>
            <a:endParaRPr lang="en-GB"/>
          </a:p>
        </p:txBody>
      </p:sp>
    </p:spTree>
    <p:extLst>
      <p:ext uri="{BB962C8B-B14F-4D97-AF65-F5344CB8AC3E}">
        <p14:creationId xmlns:p14="http://schemas.microsoft.com/office/powerpoint/2010/main" val="4081437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EB07FA4-8327-4AF8-8D9E-F96BDBCB57F5}" type="datetimeFigureOut">
              <a:rPr lang="en-GB" smtClean="0"/>
              <a:t>19/01/2023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42B214F-F853-4B89-8D2C-E0883755B5C6}"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65002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jetbrains.com/idea/features/" TargetMode="External"/><Relationship Id="rId13" Type="http://schemas.openxmlformats.org/officeDocument/2006/relationships/hyperlink" Target="https://www.brown.edu/Departments/Joukowsky_Institute/courses/architecturebodyperformance/1065.html" TargetMode="External"/><Relationship Id="rId18" Type="http://schemas.openxmlformats.org/officeDocument/2006/relationships/hyperlink" Target="https://research-methodology.net/research-methods/action-research/" TargetMode="External"/><Relationship Id="rId3" Type="http://schemas.openxmlformats.org/officeDocument/2006/relationships/hyperlink" Target="https://ovic.vic.gov.au/privacy/resources-for-organisations/biometrics-and-privacy-issues-and-challenges/" TargetMode="External"/><Relationship Id="rId7" Type="http://schemas.openxmlformats.org/officeDocument/2006/relationships/hyperlink" Target="https://visualstudio.microsoft.com/vs/features/mobile-app-development/" TargetMode="External"/><Relationship Id="rId12" Type="http://schemas.openxmlformats.org/officeDocument/2006/relationships/hyperlink" Target="https://cards.app/" TargetMode="External"/><Relationship Id="rId17" Type="http://schemas.openxmlformats.org/officeDocument/2006/relationships/hyperlink" Target="https://www.scribbr.co.uk/research-methods/cross-sectional-design/" TargetMode="External"/><Relationship Id="rId2" Type="http://schemas.openxmlformats.org/officeDocument/2006/relationships/hyperlink" Target="https://link.springer.com/chapter/10.1007/978-1-4471-0747-7_2" TargetMode="External"/><Relationship Id="rId16" Type="http://schemas.openxmlformats.org/officeDocument/2006/relationships/hyperlink" Target="https://www.scribbr.co.uk/research-methods/inductive-vs-deductive-reasoning/" TargetMode="External"/><Relationship Id="rId1" Type="http://schemas.openxmlformats.org/officeDocument/2006/relationships/slideLayout" Target="../slideLayouts/slideLayout2.xml"/><Relationship Id="rId6" Type="http://schemas.openxmlformats.org/officeDocument/2006/relationships/hyperlink" Target="https://developer.apple.com/xcode/" TargetMode="External"/><Relationship Id="rId11" Type="http://schemas.openxmlformats.org/officeDocument/2006/relationships/hyperlink" Target="https://www.apple.com/uk/wallet/#modal-unsupported-devices" TargetMode="External"/><Relationship Id="rId5" Type="http://schemas.openxmlformats.org/officeDocument/2006/relationships/hyperlink" Target="https://www.proquest.com/docview/1627736042/B77C9F541FC34AAAPQ/2?accountid=167397" TargetMode="External"/><Relationship Id="rId15" Type="http://schemas.openxmlformats.org/officeDocument/2006/relationships/hyperlink" Target="https://vittana.org/16-advantages-and-disadvantages-of-experimental-research" TargetMode="External"/><Relationship Id="rId10" Type="http://schemas.openxmlformats.org/officeDocument/2006/relationships/hyperlink" Target="https://www.statista.com/topics/4322/apple-pay/#topicOverview" TargetMode="External"/><Relationship Id="rId4" Type="http://schemas.openxmlformats.org/officeDocument/2006/relationships/hyperlink" Target="https://www.cognizant.com/us/en/glossary/application-development" TargetMode="External"/><Relationship Id="rId9" Type="http://schemas.openxmlformats.org/officeDocument/2006/relationships/hyperlink" Target="https://developer.android.com/studio/intro" TargetMode="External"/><Relationship Id="rId14" Type="http://schemas.openxmlformats.org/officeDocument/2006/relationships/hyperlink" Target="https://www.rgs.org/CMSPages/GetFile.aspx?nodeguid=7ad9b8d4-6a93-4269-94d2-585983364b51&amp;amp;lang=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DD161-DB9F-0328-EDA1-C9439D68028E}"/>
              </a:ext>
            </a:extLst>
          </p:cNvPr>
          <p:cNvSpPr>
            <a:spLocks noGrp="1"/>
          </p:cNvSpPr>
          <p:nvPr>
            <p:ph type="ctrTitle"/>
          </p:nvPr>
        </p:nvSpPr>
        <p:spPr/>
        <p:txBody>
          <a:bodyPr>
            <a:noAutofit/>
          </a:bodyPr>
          <a:lstStyle/>
          <a:p>
            <a:r>
              <a:rPr lang="en-GB" sz="4000" dirty="0"/>
              <a:t>The Application of a Mobile Application That Can Store ID Card Information then us the Application to Gain Access to Areas That Require Appropriate Clearance</a:t>
            </a:r>
          </a:p>
        </p:txBody>
      </p:sp>
      <p:sp>
        <p:nvSpPr>
          <p:cNvPr id="3" name="Subtitle 2">
            <a:extLst>
              <a:ext uri="{FF2B5EF4-FFF2-40B4-BE49-F238E27FC236}">
                <a16:creationId xmlns:a16="http://schemas.microsoft.com/office/drawing/2014/main" id="{1FF6BE1A-7AEE-D978-3FE4-A6EC53F36B52}"/>
              </a:ext>
            </a:extLst>
          </p:cNvPr>
          <p:cNvSpPr>
            <a:spLocks noGrp="1"/>
          </p:cNvSpPr>
          <p:nvPr>
            <p:ph type="subTitle" idx="1"/>
          </p:nvPr>
        </p:nvSpPr>
        <p:spPr/>
        <p:txBody>
          <a:bodyPr/>
          <a:lstStyle/>
          <a:p>
            <a:r>
              <a:rPr lang="en-GB" dirty="0"/>
              <a:t>By Rhys Williams</a:t>
            </a:r>
          </a:p>
        </p:txBody>
      </p:sp>
    </p:spTree>
    <p:extLst>
      <p:ext uri="{BB962C8B-B14F-4D97-AF65-F5344CB8AC3E}">
        <p14:creationId xmlns:p14="http://schemas.microsoft.com/office/powerpoint/2010/main" val="41355809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C688-8E18-6B2B-A38D-347FC3262CA9}"/>
              </a:ext>
            </a:extLst>
          </p:cNvPr>
          <p:cNvSpPr>
            <a:spLocks noGrp="1"/>
          </p:cNvSpPr>
          <p:nvPr>
            <p:ph type="title"/>
          </p:nvPr>
        </p:nvSpPr>
        <p:spPr/>
        <p:txBody>
          <a:bodyPr/>
          <a:lstStyle/>
          <a:p>
            <a:r>
              <a:rPr lang="en-GB" dirty="0"/>
              <a:t>Statement of the Problem - Introduction</a:t>
            </a:r>
          </a:p>
        </p:txBody>
      </p:sp>
      <p:sp>
        <p:nvSpPr>
          <p:cNvPr id="3" name="Content Placeholder 2">
            <a:extLst>
              <a:ext uri="{FF2B5EF4-FFF2-40B4-BE49-F238E27FC236}">
                <a16:creationId xmlns:a16="http://schemas.microsoft.com/office/drawing/2014/main" id="{B7B83369-1C9E-05C8-CC18-472FC850BE7F}"/>
              </a:ext>
            </a:extLst>
          </p:cNvPr>
          <p:cNvSpPr>
            <a:spLocks noGrp="1"/>
          </p:cNvSpPr>
          <p:nvPr>
            <p:ph idx="1"/>
          </p:nvPr>
        </p:nvSpPr>
        <p:spPr/>
        <p:txBody>
          <a:bodyPr>
            <a:normAutofit/>
          </a:bodyPr>
          <a:lstStyle/>
          <a:p>
            <a:pPr lvl="1"/>
            <a:r>
              <a:rPr lang="en-GB" sz="2000" dirty="0"/>
              <a:t>Lots of work/study environments use physically based authorisation methods. People might forget them after leaving their residence.</a:t>
            </a:r>
          </a:p>
          <a:p>
            <a:pPr lvl="1"/>
            <a:endParaRPr lang="en-GB" sz="2000" dirty="0"/>
          </a:p>
          <a:p>
            <a:pPr lvl="1"/>
            <a:r>
              <a:rPr lang="en-GB" sz="2000" dirty="0"/>
              <a:t>They could waste valuable time going to get their key cards/fobs.</a:t>
            </a:r>
          </a:p>
          <a:p>
            <a:pPr lvl="1"/>
            <a:endParaRPr lang="en-GB" sz="2000" dirty="0"/>
          </a:p>
          <a:p>
            <a:pPr lvl="1"/>
            <a:r>
              <a:rPr lang="en-GB" sz="2000" dirty="0"/>
              <a:t>Proposed application aims to solve this problem as most people carry their phones.</a:t>
            </a:r>
          </a:p>
          <a:p>
            <a:pPr lvl="1"/>
            <a:endParaRPr lang="en-GB" sz="2000" dirty="0"/>
          </a:p>
          <a:p>
            <a:pPr lvl="1"/>
            <a:r>
              <a:rPr lang="en-GB" sz="2000" dirty="0"/>
              <a:t>Identification/key cards can be stolen and the thief can use or duplicate the card. </a:t>
            </a:r>
            <a:r>
              <a:rPr lang="en-GB" sz="2000" baseline="30000" dirty="0"/>
              <a:t>(1)</a:t>
            </a:r>
            <a:endParaRPr lang="en-GB" sz="2000" dirty="0"/>
          </a:p>
          <a:p>
            <a:pPr lvl="1"/>
            <a:endParaRPr lang="en-GB" sz="2000" dirty="0"/>
          </a:p>
          <a:p>
            <a:pPr lvl="1"/>
            <a:r>
              <a:rPr lang="en-GB" sz="2000" dirty="0"/>
              <a:t>Other forms of authentication include biometric, but those also have issues. </a:t>
            </a:r>
            <a:r>
              <a:rPr lang="en-GB" sz="2000" baseline="30000" dirty="0"/>
              <a:t>(2)</a:t>
            </a:r>
            <a:endParaRPr lang="en-GB" sz="2000" dirty="0"/>
          </a:p>
        </p:txBody>
      </p:sp>
    </p:spTree>
    <p:extLst>
      <p:ext uri="{BB962C8B-B14F-4D97-AF65-F5344CB8AC3E}">
        <p14:creationId xmlns:p14="http://schemas.microsoft.com/office/powerpoint/2010/main" val="2080279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BC688-8E18-6B2B-A38D-347FC3262CA9}"/>
              </a:ext>
            </a:extLst>
          </p:cNvPr>
          <p:cNvSpPr>
            <a:spLocks noGrp="1"/>
          </p:cNvSpPr>
          <p:nvPr>
            <p:ph type="title"/>
          </p:nvPr>
        </p:nvSpPr>
        <p:spPr/>
        <p:txBody>
          <a:bodyPr/>
          <a:lstStyle/>
          <a:p>
            <a:r>
              <a:rPr lang="en-GB" dirty="0"/>
              <a:t>Statement of the Problem – Application Development</a:t>
            </a:r>
          </a:p>
        </p:txBody>
      </p:sp>
      <p:sp>
        <p:nvSpPr>
          <p:cNvPr id="3" name="Content Placeholder 2">
            <a:extLst>
              <a:ext uri="{FF2B5EF4-FFF2-40B4-BE49-F238E27FC236}">
                <a16:creationId xmlns:a16="http://schemas.microsoft.com/office/drawing/2014/main" id="{B7B83369-1C9E-05C8-CC18-472FC850BE7F}"/>
              </a:ext>
            </a:extLst>
          </p:cNvPr>
          <p:cNvSpPr>
            <a:spLocks noGrp="1"/>
          </p:cNvSpPr>
          <p:nvPr>
            <p:ph idx="1"/>
          </p:nvPr>
        </p:nvSpPr>
        <p:spPr/>
        <p:txBody>
          <a:bodyPr>
            <a:normAutofit/>
          </a:bodyPr>
          <a:lstStyle/>
          <a:p>
            <a:pPr lvl="1"/>
            <a:r>
              <a:rPr lang="en-GB" sz="2000" dirty="0"/>
              <a:t>Application development is a combination of processes: </a:t>
            </a:r>
            <a:r>
              <a:rPr lang="en-GB" sz="2000" baseline="30000" dirty="0"/>
              <a:t>(3)</a:t>
            </a:r>
            <a:endParaRPr lang="en-GB" sz="2000" dirty="0"/>
          </a:p>
          <a:p>
            <a:pPr lvl="2"/>
            <a:r>
              <a:rPr lang="en-GB" sz="1600" dirty="0"/>
              <a:t>Gathering business/client requirements</a:t>
            </a:r>
          </a:p>
          <a:p>
            <a:pPr lvl="2"/>
            <a:r>
              <a:rPr lang="en-GB" sz="1600" dirty="0"/>
              <a:t>Designing systems</a:t>
            </a:r>
          </a:p>
          <a:p>
            <a:pPr lvl="2"/>
            <a:r>
              <a:rPr lang="en-GB" sz="1600" dirty="0"/>
              <a:t>Developing and testing a prototype</a:t>
            </a:r>
          </a:p>
          <a:p>
            <a:pPr lvl="2"/>
            <a:r>
              <a:rPr lang="en-GB" sz="1600" dirty="0"/>
              <a:t>Maintaining the final application</a:t>
            </a:r>
          </a:p>
          <a:p>
            <a:pPr marL="384048" lvl="2" indent="0">
              <a:buNone/>
            </a:pPr>
            <a:endParaRPr lang="en-GB" sz="1600" dirty="0"/>
          </a:p>
          <a:p>
            <a:pPr lvl="1"/>
            <a:r>
              <a:rPr lang="en-GB" sz="2000" dirty="0"/>
              <a:t>Need to use the right tools for the proposed application, while also considering requirements.</a:t>
            </a:r>
          </a:p>
          <a:p>
            <a:pPr lvl="1"/>
            <a:endParaRPr lang="en-GB" sz="2000" dirty="0"/>
          </a:p>
          <a:p>
            <a:pPr lvl="1"/>
            <a:r>
              <a:rPr lang="en-GB" sz="2000" dirty="0"/>
              <a:t>Overwhelming majority of mobile device users are on either Android or iOS. </a:t>
            </a:r>
            <a:r>
              <a:rPr lang="en-GB" sz="2000" baseline="30000" dirty="0"/>
              <a:t>(4)</a:t>
            </a:r>
            <a:endParaRPr lang="en-GB" sz="2000" dirty="0"/>
          </a:p>
        </p:txBody>
      </p:sp>
    </p:spTree>
    <p:extLst>
      <p:ext uri="{BB962C8B-B14F-4D97-AF65-F5344CB8AC3E}">
        <p14:creationId xmlns:p14="http://schemas.microsoft.com/office/powerpoint/2010/main" val="33912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Technology and Development Platforms</a:t>
            </a:r>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4"/>
            <a:ext cx="4998720" cy="4023360"/>
          </a:xfrm>
        </p:spPr>
        <p:txBody>
          <a:bodyPr>
            <a:normAutofit/>
          </a:bodyPr>
          <a:lstStyle/>
          <a:p>
            <a:pPr lvl="1"/>
            <a:r>
              <a:rPr lang="en-GB" sz="2000" dirty="0"/>
              <a:t>Support for mobile application support is already very widely recognised in the mainstream development environments used today.</a:t>
            </a:r>
          </a:p>
          <a:p>
            <a:pPr lvl="1"/>
            <a:endParaRPr lang="en-GB" sz="2000" dirty="0"/>
          </a:p>
          <a:p>
            <a:pPr lvl="1"/>
            <a:r>
              <a:rPr lang="en-GB" sz="2000" dirty="0"/>
              <a:t>Each IDE has its own features and platforms and is developed by different companies.</a:t>
            </a:r>
          </a:p>
          <a:p>
            <a:pPr lvl="1"/>
            <a:endParaRPr lang="en-GB" sz="2000" dirty="0"/>
          </a:p>
          <a:p>
            <a:pPr lvl="1"/>
            <a:r>
              <a:rPr lang="en-GB" sz="2000" dirty="0"/>
              <a:t>Some of the most popular IDEs include Android Studio, Visual Studio and </a:t>
            </a:r>
            <a:r>
              <a:rPr lang="en-GB" sz="2000" dirty="0" err="1"/>
              <a:t>Xcode</a:t>
            </a:r>
            <a:r>
              <a:rPr lang="en-GB" sz="2000" dirty="0"/>
              <a:t>.</a:t>
            </a:r>
          </a:p>
        </p:txBody>
      </p:sp>
      <p:pic>
        <p:nvPicPr>
          <p:cNvPr id="1026" name="Picture 2" descr="Xcode 14 Overview - Apple Developer">
            <a:extLst>
              <a:ext uri="{FF2B5EF4-FFF2-40B4-BE49-F238E27FC236}">
                <a16:creationId xmlns:a16="http://schemas.microsoft.com/office/drawing/2014/main" id="{60E816A4-37D5-5231-7C89-41059761D6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005" y="1845734"/>
            <a:ext cx="18288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Visual Studio logo and symbol, meaning, history, PNG">
            <a:extLst>
              <a:ext uri="{FF2B5EF4-FFF2-40B4-BE49-F238E27FC236}">
                <a16:creationId xmlns:a16="http://schemas.microsoft.com/office/drawing/2014/main" id="{CF95239B-2BA6-10C5-70FB-05066006DE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6073" y="1845734"/>
            <a:ext cx="2923564" cy="18272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99806F8-6554-CB75-1B53-D5A332B5D2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2010" y="3672962"/>
            <a:ext cx="1758046" cy="1898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601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Technology and Development Platforms – </a:t>
            </a:r>
            <a:r>
              <a:rPr lang="en-GB" dirty="0" err="1"/>
              <a:t>Xcode</a:t>
            </a:r>
            <a:endParaRPr lang="en-GB" dirty="0"/>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3"/>
            <a:ext cx="4998720" cy="4234555"/>
          </a:xfrm>
        </p:spPr>
        <p:txBody>
          <a:bodyPr>
            <a:normAutofit lnSpcReduction="10000"/>
          </a:bodyPr>
          <a:lstStyle/>
          <a:p>
            <a:pPr lvl="1"/>
            <a:r>
              <a:rPr lang="en-GB" sz="2000" dirty="0" err="1"/>
              <a:t>Xcode</a:t>
            </a:r>
            <a:r>
              <a:rPr lang="en-GB" sz="2000" dirty="0"/>
              <a:t> is strictly an Apple orientated environment, little to no support for other platforms as it is developed and maintained by Apple.</a:t>
            </a:r>
          </a:p>
          <a:p>
            <a:pPr lvl="1"/>
            <a:endParaRPr lang="en-GB" sz="2000" dirty="0"/>
          </a:p>
          <a:p>
            <a:pPr lvl="1"/>
            <a:r>
              <a:rPr lang="en-GB" sz="2000" dirty="0" err="1"/>
              <a:t>Xcode</a:t>
            </a:r>
            <a:r>
              <a:rPr lang="en-GB" sz="2000" dirty="0"/>
              <a:t> is built to run on MacOS, and supports apps for other Apple made operating systems.</a:t>
            </a:r>
          </a:p>
          <a:p>
            <a:pPr lvl="1"/>
            <a:endParaRPr lang="en-GB" sz="2000" dirty="0"/>
          </a:p>
          <a:p>
            <a:pPr lvl="1"/>
            <a:r>
              <a:rPr lang="en-GB" sz="2000" dirty="0"/>
              <a:t>Lets users develop and test applications from inside the environment.</a:t>
            </a:r>
          </a:p>
          <a:p>
            <a:pPr lvl="1"/>
            <a:endParaRPr lang="en-GB" sz="2000" dirty="0"/>
          </a:p>
          <a:p>
            <a:pPr lvl="1"/>
            <a:r>
              <a:rPr lang="en-GB" sz="2000" dirty="0"/>
              <a:t>Main features include source control, code editor, syntax highlighting and error catching and handling. Supports extensions too. </a:t>
            </a:r>
            <a:r>
              <a:rPr lang="en-GB" sz="2000" baseline="30000" dirty="0"/>
              <a:t>(5)</a:t>
            </a:r>
            <a:r>
              <a:rPr lang="en-GB" sz="2000" dirty="0"/>
              <a:t> </a:t>
            </a:r>
          </a:p>
        </p:txBody>
      </p:sp>
      <p:pic>
        <p:nvPicPr>
          <p:cNvPr id="4" name="Picture 3" descr="Xcode 14 Overview - Apple Developer">
            <a:extLst>
              <a:ext uri="{FF2B5EF4-FFF2-40B4-BE49-F238E27FC236}">
                <a16:creationId xmlns:a16="http://schemas.microsoft.com/office/drawing/2014/main" id="{EED5B3E8-7F2D-C356-9379-105288EB7E7D}"/>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4688" b="8289"/>
          <a:stretch/>
        </p:blipFill>
        <p:spPr bwMode="auto">
          <a:xfrm>
            <a:off x="6241329" y="2475406"/>
            <a:ext cx="4914351" cy="2764016"/>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92156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Technology and Development Platforms – Visual Studio</a:t>
            </a:r>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4"/>
            <a:ext cx="4998720" cy="4023360"/>
          </a:xfrm>
        </p:spPr>
        <p:txBody>
          <a:bodyPr>
            <a:normAutofit lnSpcReduction="10000"/>
          </a:bodyPr>
          <a:lstStyle/>
          <a:p>
            <a:pPr lvl="1"/>
            <a:r>
              <a:rPr lang="en-GB" sz="2000" dirty="0"/>
              <a:t>Visual Studio is a multiplatform environment that supports iOS, Android, Windows and Mac, developed and maintained by Microsoft.</a:t>
            </a:r>
          </a:p>
          <a:p>
            <a:pPr lvl="1"/>
            <a:endParaRPr lang="en-GB" sz="2000" dirty="0"/>
          </a:p>
          <a:p>
            <a:pPr lvl="1"/>
            <a:r>
              <a:rPr lang="en-GB" sz="2000" dirty="0"/>
              <a:t>Visual Studio is built to run on both MacOS and Windows.</a:t>
            </a:r>
          </a:p>
          <a:p>
            <a:pPr lvl="1"/>
            <a:endParaRPr lang="en-GB" sz="2000" dirty="0"/>
          </a:p>
          <a:p>
            <a:pPr lvl="1"/>
            <a:r>
              <a:rPr lang="en-GB" sz="2000" dirty="0"/>
              <a:t>Lets users develop and test applications from inside the environment.</a:t>
            </a:r>
          </a:p>
          <a:p>
            <a:pPr lvl="1"/>
            <a:endParaRPr lang="en-GB" sz="2000" dirty="0"/>
          </a:p>
          <a:p>
            <a:pPr lvl="1"/>
            <a:r>
              <a:rPr lang="en-GB" sz="2000" dirty="0"/>
              <a:t>Shares the same main features as </a:t>
            </a:r>
            <a:r>
              <a:rPr lang="en-GB" sz="2000" dirty="0" err="1"/>
              <a:t>Xcode</a:t>
            </a:r>
            <a:r>
              <a:rPr lang="en-GB" sz="2000" dirty="0"/>
              <a:t>. Also has extension managers. Supports integration with some game engines. </a:t>
            </a:r>
            <a:r>
              <a:rPr lang="en-GB" sz="2000" baseline="30000" dirty="0"/>
              <a:t>(6)</a:t>
            </a:r>
            <a:endParaRPr lang="en-GB" sz="2000" dirty="0"/>
          </a:p>
        </p:txBody>
      </p:sp>
      <p:pic>
        <p:nvPicPr>
          <p:cNvPr id="4" name="Picture 3" descr="Graphical user interface, text, application&#10;&#10;Description automatically generated">
            <a:extLst>
              <a:ext uri="{FF2B5EF4-FFF2-40B4-BE49-F238E27FC236}">
                <a16:creationId xmlns:a16="http://schemas.microsoft.com/office/drawing/2014/main" id="{63CB8714-A13C-B396-BCD9-86418B5C85F1}"/>
              </a:ext>
            </a:extLst>
          </p:cNvPr>
          <p:cNvPicPr>
            <a:picLocks noChangeAspect="1"/>
          </p:cNvPicPr>
          <p:nvPr/>
        </p:nvPicPr>
        <p:blipFill>
          <a:blip r:embed="rId3"/>
          <a:stretch>
            <a:fillRect/>
          </a:stretch>
        </p:blipFill>
        <p:spPr>
          <a:xfrm>
            <a:off x="6295938" y="2423074"/>
            <a:ext cx="4859742" cy="2868680"/>
          </a:xfrm>
          <a:prstGeom prst="rect">
            <a:avLst/>
          </a:prstGeom>
        </p:spPr>
      </p:pic>
    </p:spTree>
    <p:extLst>
      <p:ext uri="{BB962C8B-B14F-4D97-AF65-F5344CB8AC3E}">
        <p14:creationId xmlns:p14="http://schemas.microsoft.com/office/powerpoint/2010/main" val="3564959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Technology and Development Platforms – Android Studio</a:t>
            </a:r>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3"/>
            <a:ext cx="4998720" cy="4357104"/>
          </a:xfrm>
        </p:spPr>
        <p:txBody>
          <a:bodyPr>
            <a:normAutofit lnSpcReduction="10000"/>
          </a:bodyPr>
          <a:lstStyle/>
          <a:p>
            <a:pPr lvl="1"/>
            <a:r>
              <a:rPr lang="en-GB" sz="2000" dirty="0"/>
              <a:t>Android Studio is strictly an Android orientated environment and is developed and maintained by Google and JetBrains.</a:t>
            </a:r>
          </a:p>
          <a:p>
            <a:pPr lvl="1"/>
            <a:endParaRPr lang="en-GB" sz="2000" dirty="0"/>
          </a:p>
          <a:p>
            <a:pPr lvl="1"/>
            <a:r>
              <a:rPr lang="en-GB" sz="2000" dirty="0"/>
              <a:t>Android Studio is built on IntelliJ and runs on Mac and Windows. </a:t>
            </a:r>
          </a:p>
          <a:p>
            <a:pPr lvl="1"/>
            <a:endParaRPr lang="en-GB" sz="2000" dirty="0"/>
          </a:p>
          <a:p>
            <a:pPr lvl="1"/>
            <a:r>
              <a:rPr lang="en-GB" sz="2000" dirty="0"/>
              <a:t>Lets users develop and test applications from inside the environment.</a:t>
            </a:r>
          </a:p>
          <a:p>
            <a:pPr lvl="1"/>
            <a:endParaRPr lang="en-GB" sz="2000" dirty="0"/>
          </a:p>
          <a:p>
            <a:pPr lvl="1"/>
            <a:r>
              <a:rPr lang="en-GB" sz="2000" dirty="0"/>
              <a:t>Shares the same main features as IntelliJ and the aforementioned IDEs. Also has extension managers and a unified environment for all Android operating systems. </a:t>
            </a:r>
            <a:r>
              <a:rPr lang="en-GB" sz="2000" baseline="30000" dirty="0"/>
              <a:t>(7) (8)</a:t>
            </a:r>
            <a:endParaRPr lang="en-GB" sz="2000" dirty="0"/>
          </a:p>
        </p:txBody>
      </p:sp>
      <p:pic>
        <p:nvPicPr>
          <p:cNvPr id="4" name="Picture 3" descr="Download Android Studio &amp; App Tools - Android Developers">
            <a:extLst>
              <a:ext uri="{FF2B5EF4-FFF2-40B4-BE49-F238E27FC236}">
                <a16:creationId xmlns:a16="http://schemas.microsoft.com/office/drawing/2014/main" id="{AF948372-2612-1ED4-0208-AAB5E6A9E2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47503" y="2438559"/>
            <a:ext cx="4808177" cy="2837709"/>
          </a:xfrm>
          <a:prstGeom prst="rect">
            <a:avLst/>
          </a:prstGeom>
          <a:noFill/>
          <a:ln>
            <a:noFill/>
          </a:ln>
        </p:spPr>
      </p:pic>
    </p:spTree>
    <p:extLst>
      <p:ext uri="{BB962C8B-B14F-4D97-AF65-F5344CB8AC3E}">
        <p14:creationId xmlns:p14="http://schemas.microsoft.com/office/powerpoint/2010/main" val="819859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Applications</a:t>
            </a:r>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4"/>
            <a:ext cx="4998720" cy="4023360"/>
          </a:xfrm>
        </p:spPr>
        <p:txBody>
          <a:bodyPr>
            <a:normAutofit/>
          </a:bodyPr>
          <a:lstStyle/>
          <a:p>
            <a:pPr lvl="1"/>
            <a:r>
              <a:rPr lang="en-GB" sz="2000" dirty="0"/>
              <a:t>Explore existing apps to find out what’s wrong with the current ones.</a:t>
            </a:r>
          </a:p>
          <a:p>
            <a:pPr lvl="1"/>
            <a:endParaRPr lang="en-GB" sz="2000" dirty="0"/>
          </a:p>
          <a:p>
            <a:pPr lvl="1"/>
            <a:r>
              <a:rPr lang="en-GB" sz="2000" dirty="0"/>
              <a:t>What is good about existing apps that should be noted in the proposed application.</a:t>
            </a:r>
          </a:p>
          <a:p>
            <a:pPr lvl="1"/>
            <a:endParaRPr lang="en-GB" sz="2000" dirty="0"/>
          </a:p>
          <a:p>
            <a:pPr lvl="1"/>
            <a:r>
              <a:rPr lang="en-GB" sz="2000" dirty="0"/>
              <a:t>What platforms they are available on?</a:t>
            </a:r>
          </a:p>
          <a:p>
            <a:pPr lvl="1"/>
            <a:endParaRPr lang="en-GB" sz="2000" dirty="0"/>
          </a:p>
          <a:p>
            <a:pPr lvl="1"/>
            <a:r>
              <a:rPr lang="en-GB" sz="2000" dirty="0"/>
              <a:t>How popular are they?</a:t>
            </a:r>
          </a:p>
          <a:p>
            <a:pPr lvl="1"/>
            <a:endParaRPr lang="en-GB" sz="2000" dirty="0"/>
          </a:p>
          <a:p>
            <a:pPr lvl="1"/>
            <a:endParaRPr lang="en-GB" sz="2000" dirty="0"/>
          </a:p>
        </p:txBody>
      </p:sp>
      <p:pic>
        <p:nvPicPr>
          <p:cNvPr id="5" name="Picture 4" descr="Logo, icon&#10;&#10;Description automatically generated">
            <a:extLst>
              <a:ext uri="{FF2B5EF4-FFF2-40B4-BE49-F238E27FC236}">
                <a16:creationId xmlns:a16="http://schemas.microsoft.com/office/drawing/2014/main" id="{63D7E998-00C4-2BBE-3C73-34707A8B02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7043" y="2484434"/>
            <a:ext cx="1889132" cy="1889132"/>
          </a:xfrm>
          <a:prstGeom prst="rect">
            <a:avLst/>
          </a:prstGeom>
        </p:spPr>
      </p:pic>
      <p:pic>
        <p:nvPicPr>
          <p:cNvPr id="1038" name="Picture 14" descr="Cards">
            <a:extLst>
              <a:ext uri="{FF2B5EF4-FFF2-40B4-BE49-F238E27FC236}">
                <a16:creationId xmlns:a16="http://schemas.microsoft.com/office/drawing/2014/main" id="{7FBDE13A-0DB5-5616-AA71-7A3DA15B2DC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61363"/>
          <a:stretch/>
        </p:blipFill>
        <p:spPr bwMode="auto">
          <a:xfrm>
            <a:off x="9368986" y="2636115"/>
            <a:ext cx="1567363" cy="1585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524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3BC2-DBF5-C215-229C-E7513D4AD6D7}"/>
              </a:ext>
            </a:extLst>
          </p:cNvPr>
          <p:cNvSpPr>
            <a:spLocks noGrp="1"/>
          </p:cNvSpPr>
          <p:nvPr>
            <p:ph type="title"/>
          </p:nvPr>
        </p:nvSpPr>
        <p:spPr/>
        <p:txBody>
          <a:bodyPr/>
          <a:lstStyle/>
          <a:p>
            <a:r>
              <a:rPr lang="en-GB" dirty="0"/>
              <a:t>Existing Applications – Apple Wallet</a:t>
            </a:r>
          </a:p>
        </p:txBody>
      </p:sp>
      <p:sp>
        <p:nvSpPr>
          <p:cNvPr id="3" name="Content Placeholder 2">
            <a:extLst>
              <a:ext uri="{FF2B5EF4-FFF2-40B4-BE49-F238E27FC236}">
                <a16:creationId xmlns:a16="http://schemas.microsoft.com/office/drawing/2014/main" id="{95CC42F1-5634-5D5F-473D-EA1C3E287EF7}"/>
              </a:ext>
            </a:extLst>
          </p:cNvPr>
          <p:cNvSpPr>
            <a:spLocks noGrp="1"/>
          </p:cNvSpPr>
          <p:nvPr>
            <p:ph idx="1"/>
          </p:nvPr>
        </p:nvSpPr>
        <p:spPr>
          <a:xfrm>
            <a:off x="1097280" y="1845734"/>
            <a:ext cx="4998720" cy="4023360"/>
          </a:xfrm>
        </p:spPr>
        <p:txBody>
          <a:bodyPr>
            <a:normAutofit/>
          </a:bodyPr>
          <a:lstStyle/>
          <a:p>
            <a:pPr lvl="1"/>
            <a:r>
              <a:rPr lang="en-GB" sz="2000" dirty="0"/>
              <a:t>Comes installed on Apple devices, is developed and maintained by Apple.</a:t>
            </a:r>
          </a:p>
          <a:p>
            <a:pPr lvl="1"/>
            <a:endParaRPr lang="en-GB" sz="2000" dirty="0"/>
          </a:p>
          <a:p>
            <a:pPr lvl="1"/>
            <a:r>
              <a:rPr lang="en-GB" sz="2000" dirty="0"/>
              <a:t>Securely stored credit/debit, boarding passes, train tickets, rewards and car keys.</a:t>
            </a:r>
          </a:p>
          <a:p>
            <a:pPr lvl="1"/>
            <a:endParaRPr lang="en-GB" sz="2000" dirty="0"/>
          </a:p>
          <a:p>
            <a:pPr lvl="1"/>
            <a:r>
              <a:rPr lang="en-GB" sz="2000" dirty="0"/>
              <a:t>All cards stored across Apple ecosystem.</a:t>
            </a:r>
          </a:p>
          <a:p>
            <a:pPr lvl="1"/>
            <a:endParaRPr lang="en-GB" sz="2000" dirty="0"/>
          </a:p>
          <a:p>
            <a:pPr lvl="1"/>
            <a:r>
              <a:rPr lang="en-GB" sz="2000" dirty="0"/>
              <a:t>Apple Pay can be used to make transactions directly from an iPhone/Watch. QR codes can be scanned from the device. </a:t>
            </a:r>
            <a:r>
              <a:rPr lang="en-GB" sz="2000" baseline="30000" dirty="0"/>
              <a:t>(9) (10)</a:t>
            </a:r>
            <a:endParaRPr lang="en-GB" sz="2000" dirty="0"/>
          </a:p>
        </p:txBody>
      </p:sp>
      <p:pic>
        <p:nvPicPr>
          <p:cNvPr id="4" name="Picture 3" descr="Add and use passes in Wallet on iPhone – Apple Support (UK)">
            <a:extLst>
              <a:ext uri="{FF2B5EF4-FFF2-40B4-BE49-F238E27FC236}">
                <a16:creationId xmlns:a16="http://schemas.microsoft.com/office/drawing/2014/main" id="{592E9DDE-632E-DFBF-9CBA-38D8951827F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96877" y="2365799"/>
            <a:ext cx="1475740" cy="2983230"/>
          </a:xfrm>
          <a:prstGeom prst="rect">
            <a:avLst/>
          </a:prstGeom>
          <a:noFill/>
          <a:ln>
            <a:noFill/>
          </a:ln>
        </p:spPr>
      </p:pic>
      <p:pic>
        <p:nvPicPr>
          <p:cNvPr id="2050" name="Picture 2" descr="Add and use passes in Wallet on Apple Watch – Apple Support (UK)">
            <a:extLst>
              <a:ext uri="{FF2B5EF4-FFF2-40B4-BE49-F238E27FC236}">
                <a16:creationId xmlns:a16="http://schemas.microsoft.com/office/drawing/2014/main" id="{6109957C-2603-0E86-E734-7323D6C5ED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5389" y="2723939"/>
            <a:ext cx="2009775" cy="2266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584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5A457-CABA-D496-87A4-D9EB4560E4B2}"/>
              </a:ext>
            </a:extLst>
          </p:cNvPr>
          <p:cNvSpPr>
            <a:spLocks noGrp="1"/>
          </p:cNvSpPr>
          <p:nvPr>
            <p:ph type="title"/>
          </p:nvPr>
        </p:nvSpPr>
        <p:spPr/>
        <p:txBody>
          <a:bodyPr/>
          <a:lstStyle/>
          <a:p>
            <a:r>
              <a:rPr lang="en-GB" dirty="0"/>
              <a:t>Existing Applications – Cards</a:t>
            </a:r>
          </a:p>
        </p:txBody>
      </p:sp>
      <p:sp>
        <p:nvSpPr>
          <p:cNvPr id="3" name="Content Placeholder 2">
            <a:extLst>
              <a:ext uri="{FF2B5EF4-FFF2-40B4-BE49-F238E27FC236}">
                <a16:creationId xmlns:a16="http://schemas.microsoft.com/office/drawing/2014/main" id="{9EC25468-9839-2B34-6E38-B90E5EC04A07}"/>
              </a:ext>
            </a:extLst>
          </p:cNvPr>
          <p:cNvSpPr>
            <a:spLocks noGrp="1"/>
          </p:cNvSpPr>
          <p:nvPr>
            <p:ph idx="1"/>
          </p:nvPr>
        </p:nvSpPr>
        <p:spPr>
          <a:xfrm>
            <a:off x="1097280" y="1845734"/>
            <a:ext cx="4998720" cy="4023360"/>
          </a:xfrm>
        </p:spPr>
        <p:txBody>
          <a:bodyPr>
            <a:normAutofit/>
          </a:bodyPr>
          <a:lstStyle/>
          <a:p>
            <a:pPr lvl="1"/>
            <a:r>
              <a:rPr lang="en-GB" sz="2000" dirty="0"/>
              <a:t>Available on iOS and Android, not developed by platform holder.</a:t>
            </a:r>
          </a:p>
          <a:p>
            <a:pPr lvl="1"/>
            <a:endParaRPr lang="en-GB" sz="2000" dirty="0"/>
          </a:p>
          <a:p>
            <a:pPr lvl="1"/>
            <a:r>
              <a:rPr lang="en-GB" sz="2000" dirty="0"/>
              <a:t>Securely stores identification cards, boarding passes, transport cards, drivers licenses and credit/debit cards.</a:t>
            </a:r>
          </a:p>
          <a:p>
            <a:pPr lvl="1"/>
            <a:endParaRPr lang="en-GB" sz="2000" dirty="0"/>
          </a:p>
          <a:p>
            <a:pPr lvl="1"/>
            <a:r>
              <a:rPr lang="en-GB" sz="2000" dirty="0"/>
              <a:t>App can be locked with a passcode or biometric authentication. </a:t>
            </a:r>
            <a:r>
              <a:rPr lang="en-GB" sz="2000" baseline="30000" dirty="0"/>
              <a:t>(11)</a:t>
            </a:r>
            <a:endParaRPr lang="en-GB" sz="2000" dirty="0"/>
          </a:p>
        </p:txBody>
      </p:sp>
      <p:pic>
        <p:nvPicPr>
          <p:cNvPr id="4" name="Picture 3" descr="Cards - Mobile Wallet">
            <a:extLst>
              <a:ext uri="{FF2B5EF4-FFF2-40B4-BE49-F238E27FC236}">
                <a16:creationId xmlns:a16="http://schemas.microsoft.com/office/drawing/2014/main" id="{5F25170E-1038-5F80-6E05-C891E74ADA59}"/>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0296" r="20296" b="3969"/>
          <a:stretch/>
        </p:blipFill>
        <p:spPr bwMode="auto">
          <a:xfrm>
            <a:off x="7832882" y="2221830"/>
            <a:ext cx="1923860" cy="3271167"/>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21181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5A457-CABA-D496-87A4-D9EB4560E4B2}"/>
              </a:ext>
            </a:extLst>
          </p:cNvPr>
          <p:cNvSpPr>
            <a:spLocks noGrp="1"/>
          </p:cNvSpPr>
          <p:nvPr>
            <p:ph type="title"/>
          </p:nvPr>
        </p:nvSpPr>
        <p:spPr/>
        <p:txBody>
          <a:bodyPr/>
          <a:lstStyle/>
          <a:p>
            <a:r>
              <a:rPr lang="en-GB" dirty="0"/>
              <a:t>Existing Applications – Conclusion</a:t>
            </a:r>
          </a:p>
        </p:txBody>
      </p:sp>
      <p:sp>
        <p:nvSpPr>
          <p:cNvPr id="3" name="Content Placeholder 2">
            <a:extLst>
              <a:ext uri="{FF2B5EF4-FFF2-40B4-BE49-F238E27FC236}">
                <a16:creationId xmlns:a16="http://schemas.microsoft.com/office/drawing/2014/main" id="{9EC25468-9839-2B34-6E38-B90E5EC04A07}"/>
              </a:ext>
            </a:extLst>
          </p:cNvPr>
          <p:cNvSpPr>
            <a:spLocks noGrp="1"/>
          </p:cNvSpPr>
          <p:nvPr>
            <p:ph idx="1"/>
          </p:nvPr>
        </p:nvSpPr>
        <p:spPr/>
        <p:txBody>
          <a:bodyPr>
            <a:normAutofit/>
          </a:bodyPr>
          <a:lstStyle/>
          <a:p>
            <a:pPr lvl="1"/>
            <a:r>
              <a:rPr lang="en-GB" sz="2000" dirty="0"/>
              <a:t>Few applications have the same functionality as the proposed application.</a:t>
            </a:r>
          </a:p>
          <a:p>
            <a:pPr lvl="1"/>
            <a:endParaRPr lang="en-GB" sz="2000" dirty="0"/>
          </a:p>
          <a:p>
            <a:pPr lvl="1"/>
            <a:r>
              <a:rPr lang="en-GB" sz="2000" dirty="0"/>
              <a:t>Some applications support storing types of cards or passes, identity cards missing from this feature set.</a:t>
            </a:r>
          </a:p>
          <a:p>
            <a:pPr lvl="1"/>
            <a:endParaRPr lang="en-GB" sz="2000" dirty="0"/>
          </a:p>
          <a:p>
            <a:pPr lvl="1"/>
            <a:r>
              <a:rPr lang="en-GB" sz="2000" dirty="0"/>
              <a:t>Proposed application aims to fill the void created by the missing features of existing technologies.</a:t>
            </a:r>
          </a:p>
          <a:p>
            <a:pPr lvl="1"/>
            <a:endParaRPr lang="en-GB" sz="2000" dirty="0"/>
          </a:p>
          <a:p>
            <a:pPr lvl="1"/>
            <a:endParaRPr lang="en-GB" sz="2000" dirty="0"/>
          </a:p>
        </p:txBody>
      </p:sp>
    </p:spTree>
    <p:extLst>
      <p:ext uri="{BB962C8B-B14F-4D97-AF65-F5344CB8AC3E}">
        <p14:creationId xmlns:p14="http://schemas.microsoft.com/office/powerpoint/2010/main" val="7583360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5A457-CABA-D496-87A4-D9EB4560E4B2}"/>
              </a:ext>
            </a:extLst>
          </p:cNvPr>
          <p:cNvSpPr>
            <a:spLocks noGrp="1"/>
          </p:cNvSpPr>
          <p:nvPr>
            <p:ph type="title"/>
          </p:nvPr>
        </p:nvSpPr>
        <p:spPr/>
        <p:txBody>
          <a:bodyPr/>
          <a:lstStyle/>
          <a:p>
            <a:r>
              <a:rPr lang="en-GB" dirty="0"/>
              <a:t>Legal and Ethical Issues</a:t>
            </a:r>
          </a:p>
        </p:txBody>
      </p:sp>
      <p:sp>
        <p:nvSpPr>
          <p:cNvPr id="3" name="Content Placeholder 2">
            <a:extLst>
              <a:ext uri="{FF2B5EF4-FFF2-40B4-BE49-F238E27FC236}">
                <a16:creationId xmlns:a16="http://schemas.microsoft.com/office/drawing/2014/main" id="{9EC25468-9839-2B34-6E38-B90E5EC04A07}"/>
              </a:ext>
            </a:extLst>
          </p:cNvPr>
          <p:cNvSpPr>
            <a:spLocks noGrp="1"/>
          </p:cNvSpPr>
          <p:nvPr>
            <p:ph idx="1"/>
          </p:nvPr>
        </p:nvSpPr>
        <p:spPr/>
        <p:txBody>
          <a:bodyPr>
            <a:normAutofit/>
          </a:bodyPr>
          <a:lstStyle/>
          <a:p>
            <a:pPr lvl="1"/>
            <a:r>
              <a:rPr lang="en-GB" sz="2000" dirty="0"/>
              <a:t>Applications can store sensitive information about people/organisations. </a:t>
            </a:r>
          </a:p>
          <a:p>
            <a:pPr lvl="1"/>
            <a:endParaRPr lang="en-GB" sz="2000" dirty="0"/>
          </a:p>
          <a:p>
            <a:pPr lvl="1"/>
            <a:r>
              <a:rPr lang="en-GB" sz="2000" dirty="0"/>
              <a:t>Sufficient security measures must be implemented to avoid there being security issues later in the project.</a:t>
            </a:r>
          </a:p>
          <a:p>
            <a:pPr lvl="1"/>
            <a:endParaRPr lang="en-GB" sz="2000" dirty="0"/>
          </a:p>
          <a:p>
            <a:pPr lvl="1"/>
            <a:r>
              <a:rPr lang="en-GB" sz="2000" dirty="0"/>
              <a:t>Individuals/organisation are at risk when sensitive information is stored.</a:t>
            </a:r>
          </a:p>
          <a:p>
            <a:pPr lvl="1"/>
            <a:endParaRPr lang="en-GB" sz="2000" dirty="0"/>
          </a:p>
          <a:p>
            <a:pPr lvl="1"/>
            <a:r>
              <a:rPr lang="en-GB" sz="2000" dirty="0"/>
              <a:t>The application must also have appropriate security measures in place so hackers cannot find vulnerabilities.</a:t>
            </a:r>
          </a:p>
          <a:p>
            <a:pPr lvl="1"/>
            <a:endParaRPr lang="en-GB" sz="2000" dirty="0"/>
          </a:p>
        </p:txBody>
      </p:sp>
    </p:spTree>
    <p:extLst>
      <p:ext uri="{BB962C8B-B14F-4D97-AF65-F5344CB8AC3E}">
        <p14:creationId xmlns:p14="http://schemas.microsoft.com/office/powerpoint/2010/main" val="838941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D8804-1529-4FD9-40F0-3079C150DB56}"/>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B54F9EC6-8CCB-11DD-D6CA-BDF1AA653DB5}"/>
              </a:ext>
            </a:extLst>
          </p:cNvPr>
          <p:cNvSpPr>
            <a:spLocks noGrp="1"/>
          </p:cNvSpPr>
          <p:nvPr>
            <p:ph idx="1"/>
          </p:nvPr>
        </p:nvSpPr>
        <p:spPr/>
        <p:txBody>
          <a:bodyPr/>
          <a:lstStyle/>
          <a:p>
            <a:r>
              <a:rPr lang="en-GB" dirty="0"/>
              <a:t>Aim 1: </a:t>
            </a:r>
            <a:r>
              <a:rPr lang="en-US" dirty="0"/>
              <a:t>To investigate how having people’s required </a:t>
            </a:r>
            <a:r>
              <a:rPr lang="en-US" dirty="0" err="1"/>
              <a:t>authorisation</a:t>
            </a:r>
            <a:r>
              <a:rPr lang="en-US" dirty="0"/>
              <a:t> stored on their phones could benefit them and the organisation over traditional methods.</a:t>
            </a:r>
            <a:endParaRPr lang="en-GB" dirty="0"/>
          </a:p>
          <a:p>
            <a:pPr lvl="1"/>
            <a:r>
              <a:rPr lang="en-GB" dirty="0"/>
              <a:t>Objective 1: </a:t>
            </a:r>
            <a:r>
              <a:rPr lang="en-US" dirty="0"/>
              <a:t>Identify suitable sources for use in secondary research and literature reviews.</a:t>
            </a:r>
          </a:p>
          <a:p>
            <a:pPr lvl="1"/>
            <a:r>
              <a:rPr lang="en-US" dirty="0"/>
              <a:t>Objective 2: Use a CRAAP analysis to determine whether the sources are fit for purpose.</a:t>
            </a:r>
          </a:p>
          <a:p>
            <a:pPr lvl="1"/>
            <a:r>
              <a:rPr lang="en-US" dirty="0"/>
              <a:t>Objective 3: Examine data gathered.</a:t>
            </a:r>
          </a:p>
          <a:p>
            <a:r>
              <a:rPr lang="en-US" dirty="0"/>
              <a:t>Aim 2: To develop an application that allows people to store </a:t>
            </a:r>
            <a:r>
              <a:rPr lang="en-US" dirty="0" err="1"/>
              <a:t>authorisation</a:t>
            </a:r>
            <a:r>
              <a:rPr lang="en-US" dirty="0"/>
              <a:t> information on their phone.</a:t>
            </a:r>
          </a:p>
          <a:p>
            <a:pPr lvl="1"/>
            <a:r>
              <a:rPr lang="en-US" dirty="0"/>
              <a:t>Objective 1: Use research to determine what is required for the application.</a:t>
            </a:r>
          </a:p>
          <a:p>
            <a:pPr lvl="1"/>
            <a:r>
              <a:rPr lang="en-US" dirty="0"/>
              <a:t>Objective 2: Design the application based on requirements.</a:t>
            </a:r>
          </a:p>
          <a:p>
            <a:pPr lvl="1"/>
            <a:r>
              <a:rPr lang="en-US" dirty="0"/>
              <a:t>Objective 3: Develop, test, and maintain the application.</a:t>
            </a:r>
          </a:p>
          <a:p>
            <a:pPr lvl="1"/>
            <a:endParaRPr lang="en-US" dirty="0"/>
          </a:p>
        </p:txBody>
      </p:sp>
    </p:spTree>
    <p:extLst>
      <p:ext uri="{BB962C8B-B14F-4D97-AF65-F5344CB8AC3E}">
        <p14:creationId xmlns:p14="http://schemas.microsoft.com/office/powerpoint/2010/main" val="261362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9475-41F3-BDF5-9C92-2D9D8EAE2869}"/>
              </a:ext>
            </a:extLst>
          </p:cNvPr>
          <p:cNvSpPr>
            <a:spLocks noGrp="1"/>
          </p:cNvSpPr>
          <p:nvPr>
            <p:ph type="title"/>
          </p:nvPr>
        </p:nvSpPr>
        <p:spPr/>
        <p:txBody>
          <a:bodyPr/>
          <a:lstStyle/>
          <a:p>
            <a:r>
              <a:rPr lang="en-GB" dirty="0"/>
              <a:t>Research Methodologies and Approaches – Research Philosophy</a:t>
            </a:r>
          </a:p>
        </p:txBody>
      </p:sp>
      <p:sp>
        <p:nvSpPr>
          <p:cNvPr id="3" name="Content Placeholder 2">
            <a:extLst>
              <a:ext uri="{FF2B5EF4-FFF2-40B4-BE49-F238E27FC236}">
                <a16:creationId xmlns:a16="http://schemas.microsoft.com/office/drawing/2014/main" id="{D6262B5B-1556-7DD6-A241-EC99889D738C}"/>
              </a:ext>
            </a:extLst>
          </p:cNvPr>
          <p:cNvSpPr>
            <a:spLocks noGrp="1"/>
          </p:cNvSpPr>
          <p:nvPr>
            <p:ph idx="1"/>
          </p:nvPr>
        </p:nvSpPr>
        <p:spPr/>
        <p:txBody>
          <a:bodyPr>
            <a:normAutofit/>
          </a:bodyPr>
          <a:lstStyle/>
          <a:p>
            <a:pPr lvl="1"/>
            <a:r>
              <a:rPr lang="en-GB" sz="2000" dirty="0"/>
              <a:t>Project will be using a phenomenological approach.</a:t>
            </a:r>
          </a:p>
          <a:p>
            <a:pPr lvl="1"/>
            <a:endParaRPr lang="en-GB" sz="2000" dirty="0"/>
          </a:p>
          <a:p>
            <a:pPr lvl="1"/>
            <a:r>
              <a:rPr lang="en-GB" sz="2000" dirty="0"/>
              <a:t>Phenomenology determines how people can understand something only by experiencing it.</a:t>
            </a:r>
          </a:p>
          <a:p>
            <a:pPr lvl="1"/>
            <a:endParaRPr lang="en-GB" sz="2000" dirty="0"/>
          </a:p>
          <a:p>
            <a:pPr lvl="1"/>
            <a:r>
              <a:rPr lang="en-GB" sz="2000" dirty="0"/>
              <a:t>This supports the method used in the research proposal. </a:t>
            </a:r>
            <a:r>
              <a:rPr lang="en-GB" sz="2000" baseline="30000" dirty="0"/>
              <a:t>(12)</a:t>
            </a:r>
            <a:endParaRPr lang="en-GB" sz="2000" dirty="0"/>
          </a:p>
          <a:p>
            <a:pPr lvl="1"/>
            <a:endParaRPr lang="en-GB" sz="2000" dirty="0"/>
          </a:p>
          <a:p>
            <a:pPr lvl="1"/>
            <a:r>
              <a:rPr lang="en-GB" sz="2000" dirty="0"/>
              <a:t>Phenomenology allows people to tell their “experiences and perceptions of individuals from their own perspectives”. </a:t>
            </a:r>
            <a:r>
              <a:rPr lang="en-GB" sz="2000" baseline="30000" dirty="0"/>
              <a:t>(13)</a:t>
            </a:r>
            <a:endParaRPr lang="en-GB" sz="2000" dirty="0"/>
          </a:p>
        </p:txBody>
      </p:sp>
    </p:spTree>
    <p:extLst>
      <p:ext uri="{BB962C8B-B14F-4D97-AF65-F5344CB8AC3E}">
        <p14:creationId xmlns:p14="http://schemas.microsoft.com/office/powerpoint/2010/main" val="19932006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9475-41F3-BDF5-9C92-2D9D8EAE2869}"/>
              </a:ext>
            </a:extLst>
          </p:cNvPr>
          <p:cNvSpPr>
            <a:spLocks noGrp="1"/>
          </p:cNvSpPr>
          <p:nvPr>
            <p:ph type="title"/>
          </p:nvPr>
        </p:nvSpPr>
        <p:spPr/>
        <p:txBody>
          <a:bodyPr/>
          <a:lstStyle/>
          <a:p>
            <a:r>
              <a:rPr lang="en-GB" dirty="0"/>
              <a:t>Research Methodologies and Approaches – Research Method/Strategy</a:t>
            </a:r>
          </a:p>
        </p:txBody>
      </p:sp>
      <p:sp>
        <p:nvSpPr>
          <p:cNvPr id="3" name="Content Placeholder 2">
            <a:extLst>
              <a:ext uri="{FF2B5EF4-FFF2-40B4-BE49-F238E27FC236}">
                <a16:creationId xmlns:a16="http://schemas.microsoft.com/office/drawing/2014/main" id="{D6262B5B-1556-7DD6-A241-EC99889D738C}"/>
              </a:ext>
            </a:extLst>
          </p:cNvPr>
          <p:cNvSpPr>
            <a:spLocks noGrp="1"/>
          </p:cNvSpPr>
          <p:nvPr>
            <p:ph idx="1"/>
          </p:nvPr>
        </p:nvSpPr>
        <p:spPr/>
        <p:txBody>
          <a:bodyPr>
            <a:normAutofit/>
          </a:bodyPr>
          <a:lstStyle/>
          <a:p>
            <a:pPr lvl="1"/>
            <a:r>
              <a:rPr lang="en-GB" sz="2000" dirty="0"/>
              <a:t>Experimental research will be used for this project.</a:t>
            </a:r>
          </a:p>
          <a:p>
            <a:pPr lvl="1"/>
            <a:endParaRPr lang="en-GB" sz="2000" dirty="0"/>
          </a:p>
          <a:p>
            <a:pPr lvl="1"/>
            <a:r>
              <a:rPr lang="en-GB" sz="2000" dirty="0"/>
              <a:t>Experimental research focuses on gathering both qualitative and quantitative data on a given topic to help draw conclusions.</a:t>
            </a:r>
          </a:p>
          <a:p>
            <a:pPr lvl="1"/>
            <a:endParaRPr lang="en-GB" sz="2000" dirty="0"/>
          </a:p>
          <a:p>
            <a:pPr lvl="1"/>
            <a:r>
              <a:rPr lang="en-GB" sz="2000" dirty="0"/>
              <a:t>Conclusion will then determine how the application would be made.</a:t>
            </a:r>
          </a:p>
          <a:p>
            <a:pPr lvl="1"/>
            <a:endParaRPr lang="en-GB" sz="2000" dirty="0"/>
          </a:p>
          <a:p>
            <a:pPr lvl="1"/>
            <a:r>
              <a:rPr lang="en-GB" sz="2000" dirty="0"/>
              <a:t>Experimental research gives the user high levels of control and doesn’t limit their subject. </a:t>
            </a:r>
            <a:r>
              <a:rPr lang="en-GB" sz="2000" baseline="30000" dirty="0"/>
              <a:t>(14)</a:t>
            </a:r>
            <a:endParaRPr lang="en-GB" sz="2000" dirty="0"/>
          </a:p>
        </p:txBody>
      </p:sp>
    </p:spTree>
    <p:extLst>
      <p:ext uri="{BB962C8B-B14F-4D97-AF65-F5344CB8AC3E}">
        <p14:creationId xmlns:p14="http://schemas.microsoft.com/office/powerpoint/2010/main" val="1265454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9475-41F3-BDF5-9C92-2D9D8EAE2869}"/>
              </a:ext>
            </a:extLst>
          </p:cNvPr>
          <p:cNvSpPr>
            <a:spLocks noGrp="1"/>
          </p:cNvSpPr>
          <p:nvPr>
            <p:ph type="title"/>
          </p:nvPr>
        </p:nvSpPr>
        <p:spPr/>
        <p:txBody>
          <a:bodyPr/>
          <a:lstStyle/>
          <a:p>
            <a:r>
              <a:rPr lang="en-GB" dirty="0"/>
              <a:t>Research Methodologies and Approaches – Research Approach</a:t>
            </a:r>
          </a:p>
        </p:txBody>
      </p:sp>
      <p:sp>
        <p:nvSpPr>
          <p:cNvPr id="3" name="Content Placeholder 2">
            <a:extLst>
              <a:ext uri="{FF2B5EF4-FFF2-40B4-BE49-F238E27FC236}">
                <a16:creationId xmlns:a16="http://schemas.microsoft.com/office/drawing/2014/main" id="{D6262B5B-1556-7DD6-A241-EC99889D738C}"/>
              </a:ext>
            </a:extLst>
          </p:cNvPr>
          <p:cNvSpPr>
            <a:spLocks noGrp="1"/>
          </p:cNvSpPr>
          <p:nvPr>
            <p:ph idx="1"/>
          </p:nvPr>
        </p:nvSpPr>
        <p:spPr/>
        <p:txBody>
          <a:bodyPr>
            <a:normAutofit/>
          </a:bodyPr>
          <a:lstStyle/>
          <a:p>
            <a:pPr lvl="1"/>
            <a:r>
              <a:rPr lang="en-GB" sz="2000" dirty="0"/>
              <a:t>Inductive research approach will be used for the project.</a:t>
            </a:r>
          </a:p>
          <a:p>
            <a:pPr lvl="1"/>
            <a:endParaRPr lang="en-GB" sz="2000" dirty="0"/>
          </a:p>
          <a:p>
            <a:pPr lvl="1"/>
            <a:r>
              <a:rPr lang="en-GB" sz="2000" dirty="0"/>
              <a:t>Used to develop an application that has similar functionality to the existing ones.</a:t>
            </a:r>
          </a:p>
          <a:p>
            <a:pPr lvl="1"/>
            <a:endParaRPr lang="en-GB" sz="2000" dirty="0"/>
          </a:p>
          <a:p>
            <a:pPr lvl="1"/>
            <a:r>
              <a:rPr lang="en-GB" sz="2000" dirty="0"/>
              <a:t>Inductive research will be used to observe a pattern and develop a theory for a new application to solve a problem the existing ones have. </a:t>
            </a:r>
            <a:r>
              <a:rPr lang="en-GB" sz="2000" baseline="30000" dirty="0"/>
              <a:t>(15)</a:t>
            </a:r>
            <a:endParaRPr lang="en-GB" sz="2000" dirty="0"/>
          </a:p>
        </p:txBody>
      </p:sp>
    </p:spTree>
    <p:extLst>
      <p:ext uri="{BB962C8B-B14F-4D97-AF65-F5344CB8AC3E}">
        <p14:creationId xmlns:p14="http://schemas.microsoft.com/office/powerpoint/2010/main" val="3137363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9475-41F3-BDF5-9C92-2D9D8EAE2869}"/>
              </a:ext>
            </a:extLst>
          </p:cNvPr>
          <p:cNvSpPr>
            <a:spLocks noGrp="1"/>
          </p:cNvSpPr>
          <p:nvPr>
            <p:ph type="title"/>
          </p:nvPr>
        </p:nvSpPr>
        <p:spPr/>
        <p:txBody>
          <a:bodyPr/>
          <a:lstStyle/>
          <a:p>
            <a:r>
              <a:rPr lang="en-GB" dirty="0"/>
              <a:t>Research Methodologies and Approaches – Research Time Horizons</a:t>
            </a:r>
          </a:p>
        </p:txBody>
      </p:sp>
      <p:sp>
        <p:nvSpPr>
          <p:cNvPr id="3" name="Content Placeholder 2">
            <a:extLst>
              <a:ext uri="{FF2B5EF4-FFF2-40B4-BE49-F238E27FC236}">
                <a16:creationId xmlns:a16="http://schemas.microsoft.com/office/drawing/2014/main" id="{D6262B5B-1556-7DD6-A241-EC99889D738C}"/>
              </a:ext>
            </a:extLst>
          </p:cNvPr>
          <p:cNvSpPr>
            <a:spLocks noGrp="1"/>
          </p:cNvSpPr>
          <p:nvPr>
            <p:ph idx="1"/>
          </p:nvPr>
        </p:nvSpPr>
        <p:spPr/>
        <p:txBody>
          <a:bodyPr>
            <a:normAutofit/>
          </a:bodyPr>
          <a:lstStyle/>
          <a:p>
            <a:pPr lvl="1"/>
            <a:r>
              <a:rPr lang="en-GB" sz="2000" dirty="0"/>
              <a:t>Cross sectional time horizons have been chosen for this project.</a:t>
            </a:r>
          </a:p>
          <a:p>
            <a:pPr lvl="1"/>
            <a:endParaRPr lang="en-GB" sz="2000" dirty="0"/>
          </a:p>
          <a:p>
            <a:pPr lvl="1"/>
            <a:r>
              <a:rPr lang="en-GB" sz="2000" dirty="0"/>
              <a:t>Cross sectional focuses on data from a single point in time.</a:t>
            </a:r>
          </a:p>
          <a:p>
            <a:pPr lvl="1"/>
            <a:endParaRPr lang="en-GB" sz="2000" dirty="0"/>
          </a:p>
          <a:p>
            <a:pPr lvl="1"/>
            <a:r>
              <a:rPr lang="en-GB" sz="2000" dirty="0"/>
              <a:t>Cross sectional research is less time consuming and cheaper than other types of research. Allows for easy data collection which can be used in the future. </a:t>
            </a:r>
            <a:r>
              <a:rPr lang="en-GB" sz="2000" baseline="30000" dirty="0"/>
              <a:t>(16)</a:t>
            </a:r>
            <a:endParaRPr lang="en-GB" sz="2000" dirty="0"/>
          </a:p>
          <a:p>
            <a:pPr lvl="1"/>
            <a:endParaRPr lang="en-GB" sz="2000" dirty="0"/>
          </a:p>
          <a:p>
            <a:pPr lvl="1"/>
            <a:r>
              <a:rPr lang="en-GB" sz="2000" dirty="0"/>
              <a:t>Cross sectional research was chosen because it’s designed for short projects.</a:t>
            </a:r>
          </a:p>
        </p:txBody>
      </p:sp>
    </p:spTree>
    <p:extLst>
      <p:ext uri="{BB962C8B-B14F-4D97-AF65-F5344CB8AC3E}">
        <p14:creationId xmlns:p14="http://schemas.microsoft.com/office/powerpoint/2010/main" val="4144356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39475-41F3-BDF5-9C92-2D9D8EAE2869}"/>
              </a:ext>
            </a:extLst>
          </p:cNvPr>
          <p:cNvSpPr>
            <a:spLocks noGrp="1"/>
          </p:cNvSpPr>
          <p:nvPr>
            <p:ph type="title"/>
          </p:nvPr>
        </p:nvSpPr>
        <p:spPr/>
        <p:txBody>
          <a:bodyPr/>
          <a:lstStyle/>
          <a:p>
            <a:r>
              <a:rPr lang="en-GB" dirty="0"/>
              <a:t>Research Methodologies and Approaches – Data Collection Methods</a:t>
            </a:r>
          </a:p>
        </p:txBody>
      </p:sp>
      <p:sp>
        <p:nvSpPr>
          <p:cNvPr id="3" name="Content Placeholder 2">
            <a:extLst>
              <a:ext uri="{FF2B5EF4-FFF2-40B4-BE49-F238E27FC236}">
                <a16:creationId xmlns:a16="http://schemas.microsoft.com/office/drawing/2014/main" id="{D6262B5B-1556-7DD6-A241-EC99889D738C}"/>
              </a:ext>
            </a:extLst>
          </p:cNvPr>
          <p:cNvSpPr>
            <a:spLocks noGrp="1"/>
          </p:cNvSpPr>
          <p:nvPr>
            <p:ph idx="1"/>
          </p:nvPr>
        </p:nvSpPr>
        <p:spPr/>
        <p:txBody>
          <a:bodyPr>
            <a:normAutofit/>
          </a:bodyPr>
          <a:lstStyle/>
          <a:p>
            <a:pPr lvl="1"/>
            <a:r>
              <a:rPr lang="en-GB" sz="2000" dirty="0"/>
              <a:t>A combination of both qualitative and quantitative data will be gathered from secondary sources.</a:t>
            </a:r>
          </a:p>
          <a:p>
            <a:pPr lvl="1"/>
            <a:endParaRPr lang="en-GB" sz="2000" dirty="0"/>
          </a:p>
          <a:p>
            <a:pPr lvl="1"/>
            <a:r>
              <a:rPr lang="en-GB" sz="2000" dirty="0"/>
              <a:t>Sources will undergo analysis to determine whether they are fit for purpose. </a:t>
            </a:r>
          </a:p>
          <a:p>
            <a:pPr lvl="1"/>
            <a:endParaRPr lang="en-GB" sz="2000" dirty="0"/>
          </a:p>
          <a:p>
            <a:pPr lvl="1"/>
            <a:r>
              <a:rPr lang="en-GB" sz="2000" dirty="0"/>
              <a:t>Action research could be used to improve relevant practices. </a:t>
            </a:r>
            <a:r>
              <a:rPr lang="en-GB" sz="2000" baseline="30000" dirty="0"/>
              <a:t>(17)</a:t>
            </a:r>
            <a:endParaRPr lang="en-GB" sz="2000" dirty="0"/>
          </a:p>
        </p:txBody>
      </p:sp>
    </p:spTree>
    <p:extLst>
      <p:ext uri="{BB962C8B-B14F-4D97-AF65-F5344CB8AC3E}">
        <p14:creationId xmlns:p14="http://schemas.microsoft.com/office/powerpoint/2010/main" val="2363888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C91D-0AAC-8264-41BA-0256BDD3E479}"/>
              </a:ext>
            </a:extLst>
          </p:cNvPr>
          <p:cNvSpPr>
            <a:spLocks noGrp="1"/>
          </p:cNvSpPr>
          <p:nvPr>
            <p:ph type="title"/>
          </p:nvPr>
        </p:nvSpPr>
        <p:spPr/>
        <p:txBody>
          <a:bodyPr/>
          <a:lstStyle/>
          <a:p>
            <a:r>
              <a:rPr lang="en-GB" dirty="0"/>
              <a:t>Project Plan</a:t>
            </a:r>
          </a:p>
        </p:txBody>
      </p:sp>
      <p:pic>
        <p:nvPicPr>
          <p:cNvPr id="4" name="Picture 3" descr="Chart&#10;&#10;Description automatically generated">
            <a:extLst>
              <a:ext uri="{FF2B5EF4-FFF2-40B4-BE49-F238E27FC236}">
                <a16:creationId xmlns:a16="http://schemas.microsoft.com/office/drawing/2014/main" id="{72D584C6-CC9D-7E01-0C2B-0FB011CCCDE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8233" y="1878981"/>
            <a:ext cx="11855534" cy="3372528"/>
          </a:xfrm>
          <a:prstGeom prst="rect">
            <a:avLst/>
          </a:prstGeom>
        </p:spPr>
      </p:pic>
    </p:spTree>
    <p:extLst>
      <p:ext uri="{BB962C8B-B14F-4D97-AF65-F5344CB8AC3E}">
        <p14:creationId xmlns:p14="http://schemas.microsoft.com/office/powerpoint/2010/main" val="463438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EE358-AB38-614F-7475-81296839E9B1}"/>
              </a:ext>
            </a:extLst>
          </p:cNvPr>
          <p:cNvSpPr>
            <a:spLocks noGrp="1"/>
          </p:cNvSpPr>
          <p:nvPr>
            <p:ph type="title"/>
          </p:nvPr>
        </p:nvSpPr>
        <p:spPr/>
        <p:txBody>
          <a:bodyPr/>
          <a:lstStyle/>
          <a:p>
            <a:r>
              <a:rPr lang="en-GB" dirty="0"/>
              <a:t>Resources - Software</a:t>
            </a:r>
          </a:p>
        </p:txBody>
      </p:sp>
      <p:sp>
        <p:nvSpPr>
          <p:cNvPr id="3" name="Content Placeholder 2">
            <a:extLst>
              <a:ext uri="{FF2B5EF4-FFF2-40B4-BE49-F238E27FC236}">
                <a16:creationId xmlns:a16="http://schemas.microsoft.com/office/drawing/2014/main" id="{C4D204CF-2D7D-B159-66AD-99C14E2974D2}"/>
              </a:ext>
            </a:extLst>
          </p:cNvPr>
          <p:cNvSpPr>
            <a:spLocks noGrp="1"/>
          </p:cNvSpPr>
          <p:nvPr>
            <p:ph idx="1"/>
          </p:nvPr>
        </p:nvSpPr>
        <p:spPr/>
        <p:txBody>
          <a:bodyPr/>
          <a:lstStyle/>
          <a:p>
            <a:pPr lvl="1"/>
            <a:r>
              <a:rPr lang="en-GB" dirty="0"/>
              <a:t>Windows 10/11 Home – Operating system used on personal/college computers.</a:t>
            </a:r>
          </a:p>
          <a:p>
            <a:pPr lvl="1"/>
            <a:endParaRPr lang="en-GB" dirty="0"/>
          </a:p>
          <a:p>
            <a:pPr lvl="1"/>
            <a:r>
              <a:rPr lang="en-GB" dirty="0"/>
              <a:t>MacOS – Operating system used on personal laptop.</a:t>
            </a:r>
          </a:p>
          <a:p>
            <a:pPr lvl="1"/>
            <a:endParaRPr lang="en-GB" dirty="0"/>
          </a:p>
          <a:p>
            <a:pPr lvl="1"/>
            <a:r>
              <a:rPr lang="en-GB" dirty="0"/>
              <a:t>Visual Studio/Visual Studio for Mac – IDE used to develop application.</a:t>
            </a:r>
          </a:p>
          <a:p>
            <a:pPr lvl="1"/>
            <a:endParaRPr lang="en-GB" dirty="0"/>
          </a:p>
          <a:p>
            <a:pPr lvl="1"/>
            <a:r>
              <a:rPr lang="en-GB" dirty="0"/>
              <a:t>Microsoft Office – Word processing software to document project.</a:t>
            </a:r>
          </a:p>
        </p:txBody>
      </p:sp>
    </p:spTree>
    <p:extLst>
      <p:ext uri="{BB962C8B-B14F-4D97-AF65-F5344CB8AC3E}">
        <p14:creationId xmlns:p14="http://schemas.microsoft.com/office/powerpoint/2010/main" val="3913253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82D4-5FF9-BA97-50E0-D122FEC4D544}"/>
              </a:ext>
            </a:extLst>
          </p:cNvPr>
          <p:cNvSpPr>
            <a:spLocks noGrp="1"/>
          </p:cNvSpPr>
          <p:nvPr>
            <p:ph type="title"/>
          </p:nvPr>
        </p:nvSpPr>
        <p:spPr/>
        <p:txBody>
          <a:bodyPr/>
          <a:lstStyle/>
          <a:p>
            <a:r>
              <a:rPr lang="en-GB" dirty="0"/>
              <a:t>Resources – Hardware</a:t>
            </a:r>
          </a:p>
        </p:txBody>
      </p:sp>
      <p:grpSp>
        <p:nvGrpSpPr>
          <p:cNvPr id="9" name="Group 8">
            <a:extLst>
              <a:ext uri="{FF2B5EF4-FFF2-40B4-BE49-F238E27FC236}">
                <a16:creationId xmlns:a16="http://schemas.microsoft.com/office/drawing/2014/main" id="{30F52DF8-6D3F-ACCF-E045-286F6820887D}"/>
              </a:ext>
            </a:extLst>
          </p:cNvPr>
          <p:cNvGrpSpPr/>
          <p:nvPr/>
        </p:nvGrpSpPr>
        <p:grpSpPr>
          <a:xfrm>
            <a:off x="1097280" y="1867024"/>
            <a:ext cx="2795212" cy="4114482"/>
            <a:chOff x="4757117" y="1846052"/>
            <a:chExt cx="2795212" cy="4114482"/>
          </a:xfrm>
        </p:grpSpPr>
        <p:sp>
          <p:nvSpPr>
            <p:cNvPr id="7" name="Text Placeholder 2">
              <a:extLst>
                <a:ext uri="{FF2B5EF4-FFF2-40B4-BE49-F238E27FC236}">
                  <a16:creationId xmlns:a16="http://schemas.microsoft.com/office/drawing/2014/main" id="{785A6B9F-0DFF-C130-7AF5-3FA6CB4CFFFD}"/>
                </a:ext>
              </a:extLst>
            </p:cNvPr>
            <p:cNvSpPr txBox="1">
              <a:spLocks/>
            </p:cNvSpPr>
            <p:nvPr/>
          </p:nvSpPr>
          <p:spPr>
            <a:xfrm>
              <a:off x="4757117" y="1846052"/>
              <a:ext cx="2795212" cy="736282"/>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000" b="0" kern="1200" cap="all" baseline="0">
                  <a:solidFill>
                    <a:schemeClr val="tx2"/>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Calibri"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Calibri"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9pPr>
            </a:lstStyle>
            <a:p>
              <a:r>
                <a:rPr lang="en-GB" dirty="0"/>
                <a:t>Personal Laptop</a:t>
              </a:r>
            </a:p>
          </p:txBody>
        </p:sp>
        <p:sp>
          <p:nvSpPr>
            <p:cNvPr id="8" name="Content Placeholder 3">
              <a:extLst>
                <a:ext uri="{FF2B5EF4-FFF2-40B4-BE49-F238E27FC236}">
                  <a16:creationId xmlns:a16="http://schemas.microsoft.com/office/drawing/2014/main" id="{A1A91BA6-BFEA-B15C-6BA1-E34E47E898C0}"/>
                </a:ext>
              </a:extLst>
            </p:cNvPr>
            <p:cNvSpPr txBox="1">
              <a:spLocks/>
            </p:cNvSpPr>
            <p:nvPr/>
          </p:nvSpPr>
          <p:spPr>
            <a:xfrm>
              <a:off x="4757117" y="2582334"/>
              <a:ext cx="2795212" cy="337820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dirty="0"/>
                <a:t>CPU: Intel Core i5 8550U</a:t>
              </a:r>
            </a:p>
            <a:p>
              <a:r>
                <a:rPr lang="en-GB" sz="1600" dirty="0"/>
                <a:t>Memory: 16GB</a:t>
              </a:r>
            </a:p>
            <a:p>
              <a:r>
                <a:rPr lang="en-GB" sz="1600" dirty="0"/>
                <a:t>GPU: Integrated CPU Graphics</a:t>
              </a:r>
            </a:p>
            <a:p>
              <a:r>
                <a:rPr lang="en-GB" sz="1600" dirty="0"/>
                <a:t>Storage: 256GB SSD</a:t>
              </a:r>
            </a:p>
          </p:txBody>
        </p:sp>
      </p:grpSp>
      <p:grpSp>
        <p:nvGrpSpPr>
          <p:cNvPr id="10" name="Group 9">
            <a:extLst>
              <a:ext uri="{FF2B5EF4-FFF2-40B4-BE49-F238E27FC236}">
                <a16:creationId xmlns:a16="http://schemas.microsoft.com/office/drawing/2014/main" id="{B9CCE310-EA66-BA30-BFBE-E3CE78DFA51C}"/>
              </a:ext>
            </a:extLst>
          </p:cNvPr>
          <p:cNvGrpSpPr/>
          <p:nvPr/>
        </p:nvGrpSpPr>
        <p:grpSpPr>
          <a:xfrm>
            <a:off x="4698394" y="1867024"/>
            <a:ext cx="2795212" cy="4114482"/>
            <a:chOff x="4757117" y="1846052"/>
            <a:chExt cx="2795212" cy="4114482"/>
          </a:xfrm>
        </p:grpSpPr>
        <p:sp>
          <p:nvSpPr>
            <p:cNvPr id="11" name="Text Placeholder 2">
              <a:extLst>
                <a:ext uri="{FF2B5EF4-FFF2-40B4-BE49-F238E27FC236}">
                  <a16:creationId xmlns:a16="http://schemas.microsoft.com/office/drawing/2014/main" id="{452DD399-6BA4-FD03-6B9E-45FD892D3F44}"/>
                </a:ext>
              </a:extLst>
            </p:cNvPr>
            <p:cNvSpPr txBox="1">
              <a:spLocks/>
            </p:cNvSpPr>
            <p:nvPr/>
          </p:nvSpPr>
          <p:spPr>
            <a:xfrm>
              <a:off x="4757117" y="1846052"/>
              <a:ext cx="2795212" cy="736282"/>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000" b="0" kern="1200" cap="all" baseline="0">
                  <a:solidFill>
                    <a:schemeClr val="tx2"/>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Calibri"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Calibri"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9pPr>
            </a:lstStyle>
            <a:p>
              <a:r>
                <a:rPr lang="en-GB" dirty="0"/>
                <a:t>Personal Computer</a:t>
              </a:r>
            </a:p>
          </p:txBody>
        </p:sp>
        <p:sp>
          <p:nvSpPr>
            <p:cNvPr id="12" name="Content Placeholder 3">
              <a:extLst>
                <a:ext uri="{FF2B5EF4-FFF2-40B4-BE49-F238E27FC236}">
                  <a16:creationId xmlns:a16="http://schemas.microsoft.com/office/drawing/2014/main" id="{674C7AB9-E6EB-6008-6CAE-FE3BEBAEB464}"/>
                </a:ext>
              </a:extLst>
            </p:cNvPr>
            <p:cNvSpPr txBox="1">
              <a:spLocks/>
            </p:cNvSpPr>
            <p:nvPr/>
          </p:nvSpPr>
          <p:spPr>
            <a:xfrm>
              <a:off x="4757117" y="2582334"/>
              <a:ext cx="2795212" cy="337820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dirty="0"/>
                <a:t>CPU: AMD </a:t>
              </a:r>
              <a:r>
                <a:rPr lang="en-GB" sz="1600" dirty="0" err="1"/>
                <a:t>Ryzen</a:t>
              </a:r>
              <a:r>
                <a:rPr lang="en-GB" sz="1600" dirty="0"/>
                <a:t> 5 5600X</a:t>
              </a:r>
            </a:p>
            <a:p>
              <a:r>
                <a:rPr lang="en-GB" sz="1600" dirty="0"/>
                <a:t>Memory: 32GB</a:t>
              </a:r>
            </a:p>
            <a:p>
              <a:r>
                <a:rPr lang="en-GB" sz="1600" dirty="0"/>
                <a:t>GPU: Nvidia GeForce RTX 3070</a:t>
              </a:r>
            </a:p>
            <a:p>
              <a:r>
                <a:rPr lang="en-GB" sz="1600" dirty="0"/>
                <a:t>Storage: 1TB SSD, 2TB HDD</a:t>
              </a:r>
              <a:endParaRPr lang="en-GB" dirty="0"/>
            </a:p>
          </p:txBody>
        </p:sp>
      </p:grpSp>
      <p:grpSp>
        <p:nvGrpSpPr>
          <p:cNvPr id="13" name="Group 12">
            <a:extLst>
              <a:ext uri="{FF2B5EF4-FFF2-40B4-BE49-F238E27FC236}">
                <a16:creationId xmlns:a16="http://schemas.microsoft.com/office/drawing/2014/main" id="{668F9089-1ACF-5F67-41EB-C49DC2EDE3B1}"/>
              </a:ext>
            </a:extLst>
          </p:cNvPr>
          <p:cNvGrpSpPr/>
          <p:nvPr/>
        </p:nvGrpSpPr>
        <p:grpSpPr>
          <a:xfrm>
            <a:off x="8360468" y="1867024"/>
            <a:ext cx="2795212" cy="4114482"/>
            <a:chOff x="4757117" y="1846052"/>
            <a:chExt cx="2795212" cy="4114482"/>
          </a:xfrm>
        </p:grpSpPr>
        <p:sp>
          <p:nvSpPr>
            <p:cNvPr id="14" name="Text Placeholder 2">
              <a:extLst>
                <a:ext uri="{FF2B5EF4-FFF2-40B4-BE49-F238E27FC236}">
                  <a16:creationId xmlns:a16="http://schemas.microsoft.com/office/drawing/2014/main" id="{10DF51FA-64AA-5535-DC30-38A4E8B1D334}"/>
                </a:ext>
              </a:extLst>
            </p:cNvPr>
            <p:cNvSpPr txBox="1">
              <a:spLocks/>
            </p:cNvSpPr>
            <p:nvPr/>
          </p:nvSpPr>
          <p:spPr>
            <a:xfrm>
              <a:off x="4757117" y="1846052"/>
              <a:ext cx="2795212" cy="736282"/>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None/>
                <a:defRPr sz="2000" b="0" kern="1200" cap="all" baseline="0">
                  <a:solidFill>
                    <a:schemeClr val="tx2"/>
                  </a:solidFill>
                  <a:latin typeface="+mn-lt"/>
                  <a:ea typeface="+mn-ea"/>
                  <a:cs typeface="+mn-cs"/>
                </a:defRPr>
              </a:lvl1pPr>
              <a:lvl2pPr marL="457200" indent="0" algn="l" defTabSz="914400" rtl="0" eaLnBrk="1" latinLnBrk="0" hangingPunct="1">
                <a:lnSpc>
                  <a:spcPct val="90000"/>
                </a:lnSpc>
                <a:spcBef>
                  <a:spcPts val="200"/>
                </a:spcBef>
                <a:spcAft>
                  <a:spcPts val="400"/>
                </a:spcAft>
                <a:buClr>
                  <a:schemeClr val="accent1"/>
                </a:buClr>
                <a:buFont typeface="Calibri"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200"/>
                </a:spcBef>
                <a:spcAft>
                  <a:spcPts val="400"/>
                </a:spcAft>
                <a:buClr>
                  <a:schemeClr val="accent1"/>
                </a:buClr>
                <a:buFont typeface="Calibri"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6pPr>
              <a:lvl7pPr marL="27432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7pPr>
              <a:lvl8pPr marL="32004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8pPr>
              <a:lvl9pPr marL="3657600" indent="0" algn="l" defTabSz="914400" rtl="0" eaLnBrk="1" latinLnBrk="0" hangingPunct="1">
                <a:lnSpc>
                  <a:spcPct val="90000"/>
                </a:lnSpc>
                <a:spcBef>
                  <a:spcPts val="200"/>
                </a:spcBef>
                <a:spcAft>
                  <a:spcPts val="400"/>
                </a:spcAft>
                <a:buClr>
                  <a:schemeClr val="accent1"/>
                </a:buClr>
                <a:buFont typeface="Calibri" pitchFamily="34" charset="0"/>
                <a:buNone/>
                <a:defRPr sz="1600" b="1" kern="1200">
                  <a:solidFill>
                    <a:schemeClr val="tx1">
                      <a:lumMod val="75000"/>
                      <a:lumOff val="25000"/>
                    </a:schemeClr>
                  </a:solidFill>
                  <a:latin typeface="+mn-lt"/>
                  <a:ea typeface="+mn-ea"/>
                  <a:cs typeface="+mn-cs"/>
                </a:defRPr>
              </a:lvl9pPr>
            </a:lstStyle>
            <a:p>
              <a:r>
                <a:rPr lang="en-GB" dirty="0"/>
                <a:t>College Computer</a:t>
              </a:r>
            </a:p>
          </p:txBody>
        </p:sp>
        <p:sp>
          <p:nvSpPr>
            <p:cNvPr id="15" name="Content Placeholder 3">
              <a:extLst>
                <a:ext uri="{FF2B5EF4-FFF2-40B4-BE49-F238E27FC236}">
                  <a16:creationId xmlns:a16="http://schemas.microsoft.com/office/drawing/2014/main" id="{95E61BFB-87FA-D0B1-A20B-43784D9CA8E1}"/>
                </a:ext>
              </a:extLst>
            </p:cNvPr>
            <p:cNvSpPr txBox="1">
              <a:spLocks/>
            </p:cNvSpPr>
            <p:nvPr/>
          </p:nvSpPr>
          <p:spPr>
            <a:xfrm>
              <a:off x="4757117" y="2582334"/>
              <a:ext cx="2795212" cy="337820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1600" dirty="0"/>
                <a:t>CPU: Intel Core i9 10900X</a:t>
              </a:r>
            </a:p>
            <a:p>
              <a:r>
                <a:rPr lang="en-GB" sz="1600" dirty="0"/>
                <a:t>Memory: 32GB</a:t>
              </a:r>
            </a:p>
            <a:p>
              <a:r>
                <a:rPr lang="en-GB" sz="1600" dirty="0"/>
                <a:t>GPU: AMD Radeon Pro WX 3200</a:t>
              </a:r>
            </a:p>
            <a:p>
              <a:r>
                <a:rPr lang="en-GB" sz="1600" dirty="0"/>
                <a:t>Storage: 500GB SSD</a:t>
              </a:r>
            </a:p>
          </p:txBody>
        </p:sp>
      </p:grpSp>
    </p:spTree>
    <p:extLst>
      <p:ext uri="{BB962C8B-B14F-4D97-AF65-F5344CB8AC3E}">
        <p14:creationId xmlns:p14="http://schemas.microsoft.com/office/powerpoint/2010/main" val="2923739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94ADE-8DA3-084E-1AE1-33BECB077139}"/>
              </a:ext>
            </a:extLst>
          </p:cNvPr>
          <p:cNvSpPr>
            <a:spLocks noGrp="1"/>
          </p:cNvSpPr>
          <p:nvPr>
            <p:ph type="title"/>
          </p:nvPr>
        </p:nvSpPr>
        <p:spPr/>
        <p:txBody>
          <a:bodyPr/>
          <a:lstStyle/>
          <a:p>
            <a:r>
              <a:rPr lang="en-GB" dirty="0"/>
              <a:t>Questions?</a:t>
            </a:r>
          </a:p>
        </p:txBody>
      </p:sp>
    </p:spTree>
    <p:extLst>
      <p:ext uri="{BB962C8B-B14F-4D97-AF65-F5344CB8AC3E}">
        <p14:creationId xmlns:p14="http://schemas.microsoft.com/office/powerpoint/2010/main" val="19660702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C4794-0362-1DB9-482D-3F47E157186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F43DC52-FA9A-BEF3-7C0C-B7710366A3BC}"/>
              </a:ext>
            </a:extLst>
          </p:cNvPr>
          <p:cNvSpPr>
            <a:spLocks noGrp="1"/>
          </p:cNvSpPr>
          <p:nvPr>
            <p:ph idx="1"/>
          </p:nvPr>
        </p:nvSpPr>
        <p:spPr>
          <a:xfrm>
            <a:off x="1097280" y="1845734"/>
            <a:ext cx="10058400" cy="4394488"/>
          </a:xfrm>
        </p:spPr>
        <p:txBody>
          <a:bodyPr>
            <a:normAutofit fontScale="40000" lnSpcReduction="20000"/>
          </a:bodyPr>
          <a:lstStyle/>
          <a:p>
            <a:pPr marL="342900" lvl="0" indent="-342900">
              <a:buFont typeface="Times New Roman" panose="02020603050405020304" pitchFamily="18" charset="0"/>
              <a:buAutoNum type="arabicPeriod"/>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Ashbourn</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J. Applications for biometrics [Internet]. SpringerLink. Springer London; 1970 [cited 2023Jan12].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https://link.springer.com/chapter/10.1007/978-1-4471-0747-7_2</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Biometrics and privacy - issues and challenges [Internet]. Office of the Victorian Information Commissioner. 2022 [cited 2023 Jan 12].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https://ovic.vic.gov.au/privacy/resources-for-organisations/biometrics-and-privacy-issues-and-challenges/</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Application development [Internet]. www.cognizant.com. [cited 2023 Jan 10].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https://www.cognizant.com/us/en/glossary/application-development</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Flora HK, Wang X,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Chande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SV. An Investigation into Mobile Application Development Processes: Challenges and Best Practices. [Internet] ProQuest [cited 2023 Jan 12].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https://www.proquest.com/docview/1627736042/B77C9F541FC34AAAPQ/2?accountid=167397</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Xcode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14 overview [Internet]. Apple Developer. [cited 2022 Dec 19].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https://developer.apple.com/xcode/</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Mobile App Development [Internet]. Visual Studio. 2022 [cited 2022 Dec 28].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https://visualstudio.microsoft.com/vs/features/mobile-app-development/</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Features - </a:t>
            </a:r>
            <a:r>
              <a:rPr lang="en-GB" sz="1800" u="sng" dirty="0"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intellij</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 idea [Internet]. JetBrains. [cited 2023 Jan 10].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https://www.jetbrains.com/idea/features/</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Meet android studio | Android developers [Internet]. Android Developers. [cited 2023 Jan 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9"/>
              </a:rPr>
              <a:t>https://developer.android.com/studio/intro</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Best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Rde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Topic: Apple pay [Internet]. Statista. [cited 2023 Jan 9].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https://www.statista.com/topics/4322/apple-pay/#topicOverview</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Wallet [Internet]. Apple (United Kingdom). [cited 2023 Jan 8].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https://www.apple.com/uk/wallet/#modal-unsupported-devices</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Mobile wallet [Internet]. Cards. [cited 2023 Jan 8].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https://cards.app/</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Armstrong PB. Phenomenology [Internet]. "phenomenology". Brown University; [cited 2023 Jan 9].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https://www.brown.edu/Departments/Joukowsky_Institute/courses/architecturebodyperformance/1065.html</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Phenomenological research note - royal geographical society [Internet]. [cited 2023 Jan 11].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4"/>
              </a:rPr>
              <a:t>https://www.rgs.org/CMSPages/GetFile.aspx?nodeguid=7ad9b8d4-6a93-4269-94d2-585983364b51&amp;amp;lang=en-GB</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Gaille</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 16 advantages and disadvantages of experimental research [Internet]. Vittana.org. 2019 [cited 2023 Jan 12].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5"/>
              </a:rPr>
              <a:t>https://vittana.org/16-advantages-and-disadvantages-of-experimental-research</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Streefkerk</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R. Inductive vs deductive research approach (with examples) [Internet].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Scribbr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2022 [cited 2023 Jan 11].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6"/>
              </a:rPr>
              <a:t>https://www.scribbr.co.uk/research-methods/inductive-vs-deductive-reasoning/</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Thomas L. Cross-sectional study: Definitions, uses &amp;amp; examples [Internet]. </a:t>
            </a:r>
            <a:r>
              <a:rPr lang="en-GB" sz="1800" dirty="0" err="1">
                <a:effectLst/>
                <a:latin typeface="Calibri" panose="020F0502020204030204" pitchFamily="34" charset="0"/>
                <a:ea typeface="Times New Roman" panose="02020603050405020304" pitchFamily="18" charset="0"/>
                <a:cs typeface="Times New Roman" panose="02020603050405020304" pitchFamily="18" charset="0"/>
              </a:rPr>
              <a:t>Scribbr</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2022 [cited 2023 Jan 10].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7"/>
              </a:rPr>
              <a:t>https://www.scribbr.co.uk/research-methods/cross-sectional-design/</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buFont typeface="Times New Roman" panose="02020603050405020304" pitchFamily="18" charset="0"/>
              <a:buAutoNum type="arabicPeriod"/>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Action research - research-methodology [Internet]. Research. [cited 2023 Jan 12]. Available from: </a:t>
            </a:r>
            <a:r>
              <a:rPr lang="en-GB" sz="1800" u="sng" dirty="0">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18"/>
              </a:rPr>
              <a:t>https://research-methodology.net/research-methods/action-research/</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497352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9" ma:contentTypeDescription="Create a new document." ma:contentTypeScope="" ma:versionID="dfb74f7cb6a2a1d337ace4c70d9c2727">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2607509444c0eb42e8362ad1823a08f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7987F52-8455-4016-80C0-3884CF668717}"/>
</file>

<file path=customXml/itemProps2.xml><?xml version="1.0" encoding="utf-8"?>
<ds:datastoreItem xmlns:ds="http://schemas.openxmlformats.org/officeDocument/2006/customXml" ds:itemID="{A7189DB1-9457-4681-8343-0C02326B44E8}"/>
</file>

<file path=customXml/itemProps3.xml><?xml version="1.0" encoding="utf-8"?>
<ds:datastoreItem xmlns:ds="http://schemas.openxmlformats.org/officeDocument/2006/customXml" ds:itemID="{D33DB58F-0AEE-46BA-8FD0-DBA1D2B6FA0C}"/>
</file>

<file path=docProps/app.xml><?xml version="1.0" encoding="utf-8"?>
<Properties xmlns="http://schemas.openxmlformats.org/officeDocument/2006/extended-properties" xmlns:vt="http://schemas.openxmlformats.org/officeDocument/2006/docPropsVTypes">
  <Template>Retrospect</Template>
  <TotalTime>1393</TotalTime>
  <Words>4758</Words>
  <Application>Microsoft Office PowerPoint</Application>
  <PresentationFormat>Widescreen</PresentationFormat>
  <Paragraphs>221</Paragraphs>
  <Slides>23</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Calibri Light</vt:lpstr>
      <vt:lpstr>Times New Roman</vt:lpstr>
      <vt:lpstr>Retrospect</vt:lpstr>
      <vt:lpstr>The Application of a Mobile Application That Can Store ID Card Information then us the Application to Gain Access to Areas That Require Appropriate Clearance</vt:lpstr>
      <vt:lpstr>Statement of the Problem - Introduction</vt:lpstr>
      <vt:lpstr>Statement of the Problem – Application Development</vt:lpstr>
      <vt:lpstr>Existing Technology and Development Platforms</vt:lpstr>
      <vt:lpstr>Existing Technology and Development Platforms – Xcode</vt:lpstr>
      <vt:lpstr>Existing Technology and Development Platforms – Visual Studio</vt:lpstr>
      <vt:lpstr>Existing Technology and Development Platforms – Android Studio</vt:lpstr>
      <vt:lpstr>Existing Applications</vt:lpstr>
      <vt:lpstr>Existing Applications – Apple Wallet</vt:lpstr>
      <vt:lpstr>Existing Applications – Cards</vt:lpstr>
      <vt:lpstr>Existing Applications – Conclusion</vt:lpstr>
      <vt:lpstr>Legal and Ethical Issues</vt:lpstr>
      <vt:lpstr>Aims and Objectives</vt:lpstr>
      <vt:lpstr>Research Methodologies and Approaches – Research Philosophy</vt:lpstr>
      <vt:lpstr>Research Methodologies and Approaches – Research Method/Strategy</vt:lpstr>
      <vt:lpstr>Research Methodologies and Approaches – Research Approach</vt:lpstr>
      <vt:lpstr>Research Methodologies and Approaches – Research Time Horizons</vt:lpstr>
      <vt:lpstr>Research Methodologies and Approaches – Data Collection Methods</vt:lpstr>
      <vt:lpstr>Project Plan</vt:lpstr>
      <vt:lpstr>Resources - Software</vt:lpstr>
      <vt:lpstr>Resources – Hardware</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Williams</dc:creator>
  <cp:lastModifiedBy>Rhys Williams</cp:lastModifiedBy>
  <cp:revision>1</cp:revision>
  <dcterms:created xsi:type="dcterms:W3CDTF">2023-01-17T14:33:27Z</dcterms:created>
  <dcterms:modified xsi:type="dcterms:W3CDTF">2023-01-19T21:44:10Z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ies>
</file>