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4246" r:id="rId1"/>
  </p:sldMasterIdLst>
  <p:notesMasterIdLst>
    <p:notesMasterId r:id="rId4"/>
  </p:notesMasterIdLst>
  <p:sldIdLst>
    <p:sldId id="258" r:id="rId2"/>
    <p:sldId id="257" r:id="rId3"/>
  </p:sldIdLst>
  <p:sldSz cx="17068800" cy="9601200"/>
  <p:notesSz cx="51206400" cy="32918400"/>
  <p:custDataLst>
    <p:tags r:id="rId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" userDrawn="1">
          <p15:clr>
            <a:srgbClr val="A4A3A4"/>
          </p15:clr>
        </p15:guide>
        <p15:guide id="2" orient="horz" pos="5726" userDrawn="1">
          <p15:clr>
            <a:srgbClr val="A4A3A4"/>
          </p15:clr>
        </p15:guide>
        <p15:guide id="3" orient="horz" pos="1088" userDrawn="1">
          <p15:clr>
            <a:srgbClr val="A4A3A4"/>
          </p15:clr>
        </p15:guide>
        <p15:guide id="4" orient="horz" pos="621" userDrawn="1">
          <p15:clr>
            <a:srgbClr val="A4A3A4"/>
          </p15:clr>
        </p15:guide>
        <p15:guide id="5" pos="2480" userDrawn="1">
          <p15:clr>
            <a:srgbClr val="A4A3A4"/>
          </p15:clr>
        </p15:guide>
        <p15:guide id="6" pos="2804" userDrawn="1">
          <p15:clr>
            <a:srgbClr val="A4A3A4"/>
          </p15:clr>
        </p15:guide>
        <p15:guide id="7" pos="5104" userDrawn="1">
          <p15:clr>
            <a:srgbClr val="A4A3A4"/>
          </p15:clr>
        </p15:guide>
        <p15:guide id="8" pos="8179" userDrawn="1">
          <p15:clr>
            <a:srgbClr val="A4A3A4"/>
          </p15:clr>
        </p15:guide>
        <p15:guide id="9" pos="384" userDrawn="1">
          <p15:clr>
            <a:srgbClr val="A4A3A4"/>
          </p15:clr>
        </p15:guide>
        <p15:guide id="10" pos="5444" userDrawn="1">
          <p15:clr>
            <a:srgbClr val="A4A3A4"/>
          </p15:clr>
        </p15:guide>
        <p15:guide id="11" pos="7855" userDrawn="1">
          <p15:clr>
            <a:srgbClr val="A4A3A4"/>
          </p15:clr>
        </p15:guide>
        <p15:guide id="12" pos="1029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FCF"/>
    <a:srgbClr val="800040"/>
    <a:srgbClr val="FFFFE1"/>
    <a:srgbClr val="191919"/>
    <a:srgbClr val="FFFF66"/>
    <a:srgbClr val="FFF3F3"/>
    <a:srgbClr val="004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158" autoAdjust="0"/>
  </p:normalViewPr>
  <p:slideViewPr>
    <p:cSldViewPr snapToGrid="0">
      <p:cViewPr varScale="1">
        <p:scale>
          <a:sx n="48" d="100"/>
          <a:sy n="48" d="100"/>
        </p:scale>
        <p:origin x="1272" y="72"/>
      </p:cViewPr>
      <p:guideLst>
        <p:guide orient="horz" pos="209"/>
        <p:guide orient="horz" pos="5726"/>
        <p:guide orient="horz" pos="1088"/>
        <p:guide orient="horz" pos="621"/>
        <p:guide pos="2480"/>
        <p:guide pos="2804"/>
        <p:guide pos="5104"/>
        <p:guide pos="8179"/>
        <p:guide pos="384"/>
        <p:guide pos="5444"/>
        <p:guide pos="7855"/>
        <p:guide pos="1029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tags" Target="tags/tag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A4FE84-6F11-4EA0-8BCB-50F62F126E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2" y="0"/>
            <a:ext cx="22190428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66AC13-B780-4C7D-8E14-A18B2CC4AF3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29006096" y="0"/>
            <a:ext cx="22187959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05E7A6F-8693-4A7F-9647-9F3273C4569D}" type="datetime1">
              <a:rPr lang="en-US" altLang="en-US"/>
              <a:pPr>
                <a:defRPr/>
              </a:pPr>
              <a:t>11/18/2022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29BFF7-FCE7-47A5-A53A-2AF3C0405F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4630400" y="2468563"/>
            <a:ext cx="21945600" cy="1234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C7BD446-C85C-4278-8CCB-9A37CB700B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21628" y="15636649"/>
            <a:ext cx="40963144" cy="14813076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2953A-8CBE-4A92-B7F3-53D0CCDF54C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2" y="31267174"/>
            <a:ext cx="22190428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283B4-E10C-4BF7-B4C1-DDEC0E5CC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29006096" y="31267174"/>
            <a:ext cx="22187959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923D312-81F4-4DCC-AA98-A7CE685A25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pitchFamily="-111" charset="-128"/>
      </a:defRPr>
    </a:lvl1pPr>
    <a:lvl2pPr marL="123044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2pPr>
    <a:lvl3pPr marL="246088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3pPr>
    <a:lvl4pPr marL="369133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4pPr>
    <a:lvl5pPr marL="492177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5pPr>
    <a:lvl6pPr marL="61522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6pPr>
    <a:lvl7pPr marL="73826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7pPr>
    <a:lvl8pPr marL="86131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8pPr>
    <a:lvl9pPr marL="98435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923D312-81F4-4DCC-AA98-A7CE685A25AE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332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1417" y="1821100"/>
            <a:ext cx="12165966" cy="3512898"/>
          </a:xfrm>
        </p:spPr>
        <p:txBody>
          <a:bodyPr anchor="b">
            <a:normAutofit/>
          </a:bodyPr>
          <a:lstStyle>
            <a:lvl1pPr algn="ctr"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51417" y="5440681"/>
            <a:ext cx="12165966" cy="1920239"/>
          </a:xfrm>
        </p:spPr>
        <p:txBody>
          <a:bodyPr>
            <a:normAutofit/>
          </a:bodyPr>
          <a:lstStyle>
            <a:lvl1pPr marL="0" indent="0" algn="ctr">
              <a:buNone/>
              <a:defRPr sz="3080">
                <a:solidFill>
                  <a:schemeClr val="bg1">
                    <a:lumMod val="50000"/>
                  </a:schemeClr>
                </a:solidFill>
              </a:defRPr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72E36-9215-41CE-85DA-312040A0DC7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327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79284" y="3313929"/>
            <a:ext cx="14509356" cy="4793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4D1208-5F4C-46C3-A123-D6178802BF5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0482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284" y="1159989"/>
            <a:ext cx="14492453" cy="3831547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9284" y="5120441"/>
            <a:ext cx="14492453" cy="1915456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85FE1F-4DDE-48B1-8D81-514C93A5969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5161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79286" y="865924"/>
            <a:ext cx="14510231" cy="22346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79284" y="3313929"/>
            <a:ext cx="7148436" cy="4793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8641080" y="3313929"/>
            <a:ext cx="7147560" cy="4793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4C510B-655E-4918-BAB1-2B9E886C442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3912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79286" y="865924"/>
            <a:ext cx="14510231" cy="22346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4859" y="3319425"/>
            <a:ext cx="6822864" cy="951992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64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1279284" y="4271417"/>
            <a:ext cx="7148438" cy="383626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954992" y="3319425"/>
            <a:ext cx="6834526" cy="951992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64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8641081" y="4271417"/>
            <a:ext cx="7147561" cy="383626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B0CDFB-3550-47DC-9677-73DB8AF0F38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0739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CDF892-0838-48F5-95DB-4835DD296DF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720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D33CDA-3D9D-45CA-89BB-1AC57179B2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9838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285" y="853440"/>
            <a:ext cx="5509963" cy="2832553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7109288" y="853441"/>
            <a:ext cx="8680228" cy="725423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284" y="3685993"/>
            <a:ext cx="5509965" cy="4421687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74B851-A2B2-4BF6-AFCC-36DDD1E11A7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224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284" y="853440"/>
            <a:ext cx="8308957" cy="2832556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394724" y="853441"/>
            <a:ext cx="4557501" cy="725424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312" y="3685993"/>
            <a:ext cx="8308929" cy="4421686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820179-56E3-4C19-80B7-A499C708AC0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757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312" y="6005124"/>
            <a:ext cx="14510205" cy="1136254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58642" y="977566"/>
            <a:ext cx="13751545" cy="4499790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284" y="7152219"/>
            <a:ext cx="14510233" cy="955461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641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284" y="853439"/>
            <a:ext cx="14510233" cy="4798143"/>
          </a:xfrm>
        </p:spPr>
        <p:txBody>
          <a:bodyPr anchor="ctr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285" y="5886749"/>
            <a:ext cx="14510233" cy="2220932"/>
          </a:xfrm>
        </p:spPr>
        <p:txBody>
          <a:bodyPr anchor="ctr"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30042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697" y="853440"/>
            <a:ext cx="13023853" cy="4190066"/>
          </a:xfrm>
        </p:spPr>
        <p:txBody>
          <a:bodyPr anchor="ctr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408902" y="5054045"/>
            <a:ext cx="12253219" cy="83270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284" y="6121915"/>
            <a:ext cx="14510233" cy="1989474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402083" y="1055833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780581" y="4191009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0296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285" y="2994210"/>
            <a:ext cx="14510233" cy="3516569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9285" y="6527269"/>
            <a:ext cx="14510233" cy="1596902"/>
          </a:xfrm>
        </p:spPr>
        <p:txBody>
          <a:bodyPr anchor="t"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4509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279284" y="853440"/>
            <a:ext cx="14510233" cy="22471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279284" y="3313930"/>
            <a:ext cx="4618566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279284" y="4120698"/>
            <a:ext cx="4618566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3346" y="3313930"/>
            <a:ext cx="4608129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6217888" y="4120698"/>
            <a:ext cx="4624691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162617" y="3313930"/>
            <a:ext cx="4626899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162617" y="4120698"/>
            <a:ext cx="4626899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6439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279284" y="855081"/>
            <a:ext cx="14510233" cy="224549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279284" y="5886748"/>
            <a:ext cx="4614973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279284" y="3313930"/>
            <a:ext cx="4614973" cy="21336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279284" y="6693515"/>
            <a:ext cx="4614973" cy="1414165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9863" y="5886748"/>
            <a:ext cx="4622559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217887" y="3313930"/>
            <a:ext cx="4624693" cy="2133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6217887" y="6693513"/>
            <a:ext cx="4624693" cy="1414167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162618" y="5886748"/>
            <a:ext cx="4620953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1162617" y="3313930"/>
            <a:ext cx="4626899" cy="2133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162443" y="6693510"/>
            <a:ext cx="4627074" cy="1414169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669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79285" y="3313931"/>
            <a:ext cx="14510233" cy="47937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6292B9-F59C-40D7-A6F5-C0DB0C0BA9B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6493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214860" y="853442"/>
            <a:ext cx="3574656" cy="725423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79285" y="853442"/>
            <a:ext cx="10722214" cy="725423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66FA9D-C524-4C4A-B6CE-D4645631133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8564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7068804" cy="960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79286" y="865924"/>
            <a:ext cx="14510231" cy="22346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9285" y="3313931"/>
            <a:ext cx="14510233" cy="47937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750232" y="8236586"/>
            <a:ext cx="384048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79284" y="8236586"/>
            <a:ext cx="934204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719616" y="8236586"/>
            <a:ext cx="1069901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167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7" r:id="rId1"/>
    <p:sldLayoutId id="2147484248" r:id="rId2"/>
    <p:sldLayoutId id="2147484249" r:id="rId3"/>
    <p:sldLayoutId id="2147484250" r:id="rId4"/>
    <p:sldLayoutId id="2147484251" r:id="rId5"/>
    <p:sldLayoutId id="2147484252" r:id="rId6"/>
    <p:sldLayoutId id="2147484253" r:id="rId7"/>
    <p:sldLayoutId id="2147484254" r:id="rId8"/>
    <p:sldLayoutId id="2147484255" r:id="rId9"/>
    <p:sldLayoutId id="2147484256" r:id="rId10"/>
    <p:sldLayoutId id="2147484257" r:id="rId11"/>
    <p:sldLayoutId id="2147484258" r:id="rId12"/>
    <p:sldLayoutId id="2147484259" r:id="rId13"/>
    <p:sldLayoutId id="2147484260" r:id="rId14"/>
    <p:sldLayoutId id="2147484261" r:id="rId15"/>
    <p:sldLayoutId id="2147484262" r:id="rId16"/>
    <p:sldLayoutId id="2147484263" r:id="rId17"/>
  </p:sldLayoutIdLst>
  <p:txStyles>
    <p:titleStyle>
      <a:lvl1pPr algn="ctr" defTabSz="1280160" rtl="0" eaLnBrk="1" latinLnBrk="0" hangingPunct="1">
        <a:lnSpc>
          <a:spcPct val="90000"/>
        </a:lnSpc>
        <a:spcBef>
          <a:spcPct val="0"/>
        </a:spcBef>
        <a:buNone/>
        <a:defRPr sz="504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120000"/>
        </a:lnSpc>
        <a:spcBef>
          <a:spcPts val="1400"/>
        </a:spcBef>
        <a:buClr>
          <a:schemeClr val="tx1"/>
        </a:buClr>
        <a:buFont typeface="Arial" panose="020B0604020202020204" pitchFamily="34" charset="0"/>
        <a:buChar char="•"/>
        <a:defRPr sz="2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252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224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geoffreydromard.com/choosing-hotel-for-families/" TargetMode="Externa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blog.trustico.com/cyber-security/hotels-payment-hacked-customer-details-stolen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7068804" cy="960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9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pic>
        <p:nvPicPr>
          <p:cNvPr id="24" name="Picture 23" descr="A hotel room with a bed and desk&#10;&#10;Description automatically generated with low confidence">
            <a:extLst>
              <a:ext uri="{FF2B5EF4-FFF2-40B4-BE49-F238E27FC236}">
                <a16:creationId xmlns:a16="http://schemas.microsoft.com/office/drawing/2014/main" id="{DC31C118-0051-7E01-1099-B9BE445AB21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3894" b="1836"/>
          <a:stretch/>
        </p:blipFill>
        <p:spPr>
          <a:xfrm>
            <a:off x="20" y="10"/>
            <a:ext cx="17068780" cy="9601190"/>
          </a:xfrm>
          <a:prstGeom prst="rect">
            <a:avLst/>
          </a:prstGeom>
        </p:spPr>
      </p:pic>
      <p:pic>
        <p:nvPicPr>
          <p:cNvPr id="68" name="Picture 61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9601200"/>
          </a:xfrm>
          <a:prstGeom prst="rect">
            <a:avLst/>
          </a:prstGeom>
        </p:spPr>
      </p:pic>
      <p:sp>
        <p:nvSpPr>
          <p:cNvPr id="69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453516" y="1146810"/>
            <a:ext cx="14052647" cy="6960868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3E6D9F-BA7F-578E-F5B9-9A195009A433}"/>
              </a:ext>
            </a:extLst>
          </p:cNvPr>
          <p:cNvSpPr txBox="1"/>
          <p:nvPr/>
        </p:nvSpPr>
        <p:spPr>
          <a:xfrm>
            <a:off x="1830474" y="1960246"/>
            <a:ext cx="13298729" cy="172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latin typeface="+mj-lt"/>
                <a:ea typeface="+mj-ea"/>
                <a:cs typeface="+mj-cs"/>
              </a:rPr>
              <a:t>Foreign Languages and Cultural Awareness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34F956E-F21F-5499-E5EB-4F36EBD397B8}"/>
              </a:ext>
            </a:extLst>
          </p:cNvPr>
          <p:cNvSpPr txBox="1"/>
          <p:nvPr/>
        </p:nvSpPr>
        <p:spPr>
          <a:xfrm>
            <a:off x="1937154" y="3313930"/>
            <a:ext cx="13085369" cy="4327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sz="4000" b="1" i="0" cap="all" dirty="0">
              <a:solidFill>
                <a:schemeClr val="accent1"/>
              </a:solidFill>
            </a:endParaRP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4000" b="1" i="0" cap="all" dirty="0">
                <a:solidFill>
                  <a:schemeClr val="accent1"/>
                </a:solidFill>
              </a:rPr>
              <a:t>Student Name: Rubel Ahmed</a:t>
            </a:r>
            <a:endParaRPr lang="en-US" sz="4000" cap="all" dirty="0">
              <a:solidFill>
                <a:schemeClr val="accent1"/>
              </a:solidFill>
            </a:endParaRP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4000" b="1" i="0" cap="all" dirty="0">
                <a:solidFill>
                  <a:schemeClr val="accent1"/>
                </a:solidFill>
              </a:rPr>
              <a:t>Student ID: 2108421</a:t>
            </a:r>
            <a:endParaRPr lang="en-US" sz="4000" cap="all" dirty="0">
              <a:solidFill>
                <a:schemeClr val="accent1"/>
              </a:solidFill>
            </a:endParaRP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sz="4000" cap="all" dirty="0">
              <a:solidFill>
                <a:schemeClr val="accent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3DEE7D7-DA0A-73A2-11C4-5B842580FE2F}"/>
              </a:ext>
            </a:extLst>
          </p:cNvPr>
          <p:cNvSpPr txBox="1"/>
          <p:nvPr/>
        </p:nvSpPr>
        <p:spPr>
          <a:xfrm>
            <a:off x="14949310" y="9401145"/>
            <a:ext cx="21194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geoffreydromard.com/choosing-hotel-for-famili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4585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ghtning Bolt 2" descr="-">
            <a:extLst>
              <a:ext uri="{FF2B5EF4-FFF2-40B4-BE49-F238E27FC236}">
                <a16:creationId xmlns:a16="http://schemas.microsoft.com/office/drawing/2014/main" id="{459FF864-ED8A-DC37-8B77-D19AF8B04384}"/>
              </a:ext>
            </a:extLst>
          </p:cNvPr>
          <p:cNvSpPr/>
          <p:nvPr/>
        </p:nvSpPr>
        <p:spPr>
          <a:xfrm>
            <a:off x="0" y="-53340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0480" tIns="15240" rIns="30480" bIns="152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61"/>
          </a:p>
        </p:txBody>
      </p:sp>
      <p:sp>
        <p:nvSpPr>
          <p:cNvPr id="4" name="Lightning Bolt 3" descr="-">
            <a:extLst>
              <a:ext uri="{FF2B5EF4-FFF2-40B4-BE49-F238E27FC236}">
                <a16:creationId xmlns:a16="http://schemas.microsoft.com/office/drawing/2014/main" id="{2C5D14E9-89EE-BA54-97BF-10333B0DE7E1}"/>
              </a:ext>
            </a:extLst>
          </p:cNvPr>
          <p:cNvSpPr/>
          <p:nvPr/>
        </p:nvSpPr>
        <p:spPr>
          <a:xfrm>
            <a:off x="0" y="-53340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0480" tIns="15240" rIns="30480" bIns="152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61"/>
          </a:p>
        </p:txBody>
      </p:sp>
      <p:sp>
        <p:nvSpPr>
          <p:cNvPr id="5" name="Lightning Bolt 4" descr="-">
            <a:extLst>
              <a:ext uri="{FF2B5EF4-FFF2-40B4-BE49-F238E27FC236}">
                <a16:creationId xmlns:a16="http://schemas.microsoft.com/office/drawing/2014/main" id="{B0BEB5E3-EC57-380C-9C83-C3FC8E5AEDC2}"/>
              </a:ext>
            </a:extLst>
          </p:cNvPr>
          <p:cNvSpPr/>
          <p:nvPr/>
        </p:nvSpPr>
        <p:spPr>
          <a:xfrm>
            <a:off x="0" y="-53340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0480" tIns="15240" rIns="30480" bIns="152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61"/>
          </a:p>
        </p:txBody>
      </p:sp>
      <p:sp>
        <p:nvSpPr>
          <p:cNvPr id="6" name="Lightning Bolt 5" descr="-">
            <a:extLst>
              <a:ext uri="{FF2B5EF4-FFF2-40B4-BE49-F238E27FC236}">
                <a16:creationId xmlns:a16="http://schemas.microsoft.com/office/drawing/2014/main" id="{04619D75-6CC2-BDA2-5FF9-E71738E84B34}"/>
              </a:ext>
            </a:extLst>
          </p:cNvPr>
          <p:cNvSpPr/>
          <p:nvPr/>
        </p:nvSpPr>
        <p:spPr>
          <a:xfrm>
            <a:off x="0" y="-53340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0480" tIns="15240" rIns="30480" bIns="1524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61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4DAC89-6EF9-42B4-67BC-7634848CE01C}"/>
              </a:ext>
            </a:extLst>
          </p:cNvPr>
          <p:cNvSpPr/>
          <p:nvPr/>
        </p:nvSpPr>
        <p:spPr>
          <a:xfrm>
            <a:off x="489950" y="4106780"/>
            <a:ext cx="3937671" cy="49730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s-ES" sz="3200" b="1" dirty="0">
                <a:ln/>
                <a:solidFill>
                  <a:schemeClr val="tx1"/>
                </a:solidFill>
              </a:rPr>
              <a:t>Logia Regencia</a:t>
            </a:r>
          </a:p>
          <a:p>
            <a:pPr algn="ctr"/>
            <a:r>
              <a:rPr lang="es-ES" sz="3200" b="1" dirty="0">
                <a:ln/>
                <a:solidFill>
                  <a:schemeClr val="tx1"/>
                </a:solidFill>
              </a:rPr>
              <a:t>Arancel</a:t>
            </a:r>
            <a:endParaRPr lang="es-ES" sz="2200" b="1" dirty="0">
              <a:ln/>
              <a:solidFill>
                <a:schemeClr val="tx1"/>
              </a:solidFill>
            </a:endParaRPr>
          </a:p>
          <a:p>
            <a:r>
              <a:rPr lang="es-ES" sz="2200" b="1" dirty="0">
                <a:ln/>
                <a:solidFill>
                  <a:schemeClr val="tx1"/>
                </a:solidFill>
              </a:rPr>
              <a:t>Habitación Individual 	154.00</a:t>
            </a:r>
            <a:r>
              <a:rPr lang="en-GB" sz="2200" b="1" dirty="0">
                <a:ln/>
                <a:solidFill>
                  <a:schemeClr val="tx1"/>
                </a:solidFill>
              </a:rPr>
              <a:t>€</a:t>
            </a:r>
            <a:endParaRPr lang="es-ES" sz="2200" b="1" dirty="0">
              <a:ln/>
              <a:solidFill>
                <a:schemeClr val="tx1"/>
              </a:solidFill>
            </a:endParaRPr>
          </a:p>
          <a:p>
            <a:r>
              <a:rPr lang="es-ES" sz="2200" b="1" dirty="0">
                <a:ln/>
                <a:solidFill>
                  <a:schemeClr val="tx1"/>
                </a:solidFill>
              </a:rPr>
              <a:t>Twin o Doble 			162.50</a:t>
            </a:r>
            <a:r>
              <a:rPr lang="en-GB" sz="2200" b="1" dirty="0">
                <a:ln/>
                <a:solidFill>
                  <a:schemeClr val="tx1"/>
                </a:solidFill>
              </a:rPr>
              <a:t>€</a:t>
            </a:r>
            <a:endParaRPr lang="es-ES" sz="2200" b="1" dirty="0">
              <a:ln/>
              <a:solidFill>
                <a:schemeClr val="tx1"/>
              </a:solidFill>
            </a:endParaRPr>
          </a:p>
          <a:p>
            <a:r>
              <a:rPr lang="es-ES" sz="2200" b="1" dirty="0">
                <a:ln/>
                <a:solidFill>
                  <a:schemeClr val="tx1"/>
                </a:solidFill>
              </a:rPr>
              <a:t>Suite 					187.00</a:t>
            </a:r>
            <a:r>
              <a:rPr lang="en-GB" sz="2200" b="1" dirty="0">
                <a:ln/>
                <a:solidFill>
                  <a:schemeClr val="tx1"/>
                </a:solidFill>
              </a:rPr>
              <a:t>€</a:t>
            </a:r>
          </a:p>
          <a:p>
            <a:endParaRPr lang="es-ES" sz="2200" b="1" dirty="0">
              <a:ln/>
              <a:solidFill>
                <a:schemeClr val="tx1"/>
              </a:solidFill>
            </a:endParaRPr>
          </a:p>
          <a:p>
            <a:r>
              <a:rPr lang="es-ES" sz="2200" b="1" dirty="0">
                <a:ln/>
                <a:solidFill>
                  <a:schemeClr val="tx1"/>
                </a:solidFill>
              </a:rPr>
              <a:t>PRECIO INCLUYE DESAYUNO ESPAÑOL O CONTINENTAL</a:t>
            </a:r>
          </a:p>
          <a:p>
            <a:endParaRPr lang="es-ES" sz="2200" b="1" dirty="0">
              <a:ln/>
              <a:solidFill>
                <a:schemeClr val="tx1"/>
              </a:solidFill>
            </a:endParaRPr>
          </a:p>
          <a:p>
            <a:r>
              <a:rPr lang="es-ES" sz="2200" b="1" dirty="0">
                <a:ln/>
                <a:solidFill>
                  <a:schemeClr val="tx1"/>
                </a:solidFill>
              </a:rPr>
              <a:t>Instalaciones para conferencias banquetes para 250 personas</a:t>
            </a:r>
            <a:endParaRPr lang="en-GB" sz="2200" b="1" dirty="0">
              <a:ln/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CF12C8-7785-F39B-46F7-6CDCCFD010E8}"/>
              </a:ext>
            </a:extLst>
          </p:cNvPr>
          <p:cNvSpPr/>
          <p:nvPr/>
        </p:nvSpPr>
        <p:spPr>
          <a:xfrm>
            <a:off x="8534400" y="4106780"/>
            <a:ext cx="4331368" cy="49730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Tarifa BAR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Luz 					£.25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Amargo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				2,30€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Festival 				2,80 €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Cerveza 				2,80€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Guinness 				2,65€</a:t>
            </a:r>
          </a:p>
          <a:p>
            <a:endParaRPr lang="en-GB" sz="2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Whisky 				2,10€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Bacardí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				2,10 €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Ginebra 				2,10€</a:t>
            </a:r>
          </a:p>
          <a:p>
            <a:endParaRPr lang="en-GB" sz="2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Limonada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				1,70€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Coca Cola 				1,80€</a:t>
            </a:r>
          </a:p>
          <a:p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Mezcladores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			1,70 €</a:t>
            </a:r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BFE44C41-31AF-C1DB-7509-804F95AA2E9A}"/>
              </a:ext>
            </a:extLst>
          </p:cNvPr>
          <p:cNvSpPr/>
          <p:nvPr/>
        </p:nvSpPr>
        <p:spPr>
          <a:xfrm>
            <a:off x="352925" y="3096126"/>
            <a:ext cx="7936498" cy="1138990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/>
              <a:t>Londres</a:t>
            </a:r>
            <a:r>
              <a:rPr lang="en-GB" sz="3200" b="1" dirty="0"/>
              <a:t> Waterloo Hotel</a:t>
            </a:r>
          </a:p>
        </p:txBody>
      </p:sp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955F838A-3442-ECC4-FEA4-AD4CFDA8EDEE}"/>
              </a:ext>
            </a:extLst>
          </p:cNvPr>
          <p:cNvSpPr/>
          <p:nvPr/>
        </p:nvSpPr>
        <p:spPr>
          <a:xfrm>
            <a:off x="8289424" y="2967789"/>
            <a:ext cx="8289425" cy="1403685"/>
          </a:xfrm>
          <a:prstGeom prst="horizontalScroll">
            <a:avLst>
              <a:gd name="adj" fmla="val 17798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/>
              <a:t>Londres</a:t>
            </a:r>
            <a:r>
              <a:rPr lang="en-GB" sz="3200" b="1" dirty="0"/>
              <a:t> Waterloo Hotel</a:t>
            </a:r>
          </a:p>
        </p:txBody>
      </p:sp>
      <p:pic>
        <p:nvPicPr>
          <p:cNvPr id="1028" name="Picture 4" descr="H10 London Waterloo | London">
            <a:extLst>
              <a:ext uri="{FF2B5EF4-FFF2-40B4-BE49-F238E27FC236}">
                <a16:creationId xmlns:a16="http://schemas.microsoft.com/office/drawing/2014/main" id="{4BEC9BEF-882E-8A48-20A2-84A85FFEC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51" y="1"/>
            <a:ext cx="3247860" cy="327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10 London Waterloo Deals &amp; Reviews, London | LateRooms.com">
            <a:extLst>
              <a:ext uri="{FF2B5EF4-FFF2-40B4-BE49-F238E27FC236}">
                <a16:creationId xmlns:a16="http://schemas.microsoft.com/office/drawing/2014/main" id="{68DF00FB-B474-5A62-11E6-8EC07398BF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5768" y="4106780"/>
            <a:ext cx="3713082" cy="4973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Gallery | Waterloo Hub Hotel in London City Centre">
            <a:extLst>
              <a:ext uri="{FF2B5EF4-FFF2-40B4-BE49-F238E27FC236}">
                <a16:creationId xmlns:a16="http://schemas.microsoft.com/office/drawing/2014/main" id="{7F05AAC3-F8EC-1BAA-32A4-E3FF88A9C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622" y="4106780"/>
            <a:ext cx="4106778" cy="4973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A5C009F5-20B4-7976-DB30-89C11BA689D3}"/>
              </a:ext>
            </a:extLst>
          </p:cNvPr>
          <p:cNvSpPr/>
          <p:nvPr/>
        </p:nvSpPr>
        <p:spPr>
          <a:xfrm>
            <a:off x="3737812" y="112295"/>
            <a:ext cx="12544926" cy="3158792"/>
          </a:xfrm>
          <a:prstGeom prst="flowChartProcess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800" b="1" dirty="0" err="1">
                <a:solidFill>
                  <a:srgbClr val="FF0000"/>
                </a:solidFill>
              </a:rPr>
              <a:t>Londres</a:t>
            </a:r>
            <a:r>
              <a:rPr lang="en-GB" sz="8800" b="1" dirty="0">
                <a:solidFill>
                  <a:srgbClr val="FF0000"/>
                </a:solidFill>
              </a:rPr>
              <a:t> Waterloo Hotel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FD3ED00-CD41-8D9D-4ECB-4AD39461C1AD}"/>
              </a:ext>
            </a:extLst>
          </p:cNvPr>
          <p:cNvSpPr txBox="1"/>
          <p:nvPr/>
        </p:nvSpPr>
        <p:spPr>
          <a:xfrm>
            <a:off x="4924926" y="2261938"/>
            <a:ext cx="107321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Dirección</a:t>
            </a: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: 284 a 302 Waterloo Road, SE1 8RQ-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Waterloo Road, </a:t>
            </a:r>
            <a:r>
              <a:rPr lang="en-US" sz="2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Londres</a:t>
            </a: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Reino</a:t>
            </a: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Unido</a:t>
            </a:r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0616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dfc06241-3497-4dfc-9fad-e5fa97652bd5"/>
</p:tagLst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179</Words>
  <Application>Microsoft Office PowerPoint</Application>
  <PresentationFormat>Custom</PresentationFormat>
  <Paragraphs>34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Times New Roman</vt:lpstr>
      <vt:lpstr>Tw Cen MT</vt:lpstr>
      <vt:lpstr>Droplet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2022-10-30T04:31:28Z</dcterms:created>
  <dcterms:modified xsi:type="dcterms:W3CDTF">2022-11-18T16:53:01Z</dcterms:modified>
  <cp:category/>
</cp:coreProperties>
</file>