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  <p:sldId id="274" r:id="rId21"/>
    <p:sldId id="277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53771F7-2A2D-4083-A388-1918CCA6D733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TERRORISM RISKS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SPORTS EVENTS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443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OLYMPICS – TERRORISM TARGET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168 ATTACKS ON SPORTING EVENTS 1972-2004</a:t>
            </a:r>
          </a:p>
          <a:p>
            <a:r>
              <a:rPr lang="en-GB" dirty="0" smtClean="0"/>
              <a:t>MEDIA EXPOSURE</a:t>
            </a:r>
          </a:p>
          <a:p>
            <a:r>
              <a:rPr lang="en-GB" dirty="0" smtClean="0"/>
              <a:t>TV CREATING GLOBAL PENETRATION</a:t>
            </a:r>
          </a:p>
          <a:p>
            <a:r>
              <a:rPr lang="en-GB" dirty="0" smtClean="0"/>
              <a:t>WORLD ATTENTION</a:t>
            </a:r>
          </a:p>
          <a:p>
            <a:r>
              <a:rPr lang="en-GB" dirty="0" smtClean="0"/>
              <a:t>RISK SOCIETY</a:t>
            </a:r>
          </a:p>
          <a:p>
            <a:r>
              <a:rPr lang="en-GB" dirty="0" smtClean="0"/>
              <a:t>FEAR AND ANXIETY</a:t>
            </a:r>
          </a:p>
          <a:p>
            <a:r>
              <a:rPr lang="en-GB" dirty="0" smtClean="0"/>
              <a:t>2004 ATHENS VIEWED AT ATTRACTIVE OPTION FOR TERRORISTS – PRECAUTIONARY PRINCIPLES AND SECURITY BECAME HIGH COST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65458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/ SECURITY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1936 BERLIN OLYMPICS</a:t>
            </a:r>
          </a:p>
          <a:p>
            <a:r>
              <a:rPr lang="en-GB" dirty="0" smtClean="0"/>
              <a:t>1978 MUNICH OLYMPICS</a:t>
            </a:r>
          </a:p>
          <a:p>
            <a:r>
              <a:rPr lang="en-GB" dirty="0" smtClean="0"/>
              <a:t>IRA THREATS – CODE WORDS</a:t>
            </a:r>
          </a:p>
          <a:p>
            <a:r>
              <a:rPr lang="en-GB" dirty="0" smtClean="0"/>
              <a:t>HEYSEL, HILLSBOROUGH AND BRADFORD</a:t>
            </a:r>
          </a:p>
          <a:p>
            <a:r>
              <a:rPr lang="en-GB" dirty="0" smtClean="0"/>
              <a:t>1996 ATLANTA</a:t>
            </a:r>
          </a:p>
          <a:p>
            <a:r>
              <a:rPr lang="en-GB" dirty="0" smtClean="0"/>
              <a:t>PRE GAMES TARGETING</a:t>
            </a:r>
          </a:p>
          <a:p>
            <a:r>
              <a:rPr lang="en-GB" dirty="0" smtClean="0"/>
              <a:t>MARAUDING ATTACKERS</a:t>
            </a:r>
          </a:p>
          <a:p>
            <a:r>
              <a:rPr lang="en-GB" dirty="0" smtClean="0"/>
              <a:t>PARIS STADIUM ATTACK 2016</a:t>
            </a:r>
          </a:p>
          <a:p>
            <a:r>
              <a:rPr lang="en-GB" dirty="0" smtClean="0"/>
              <a:t>VEHICLES AS WEAPONS</a:t>
            </a:r>
          </a:p>
          <a:p>
            <a:r>
              <a:rPr lang="en-GB" dirty="0" smtClean="0"/>
              <a:t>MANCHESTER ATTACK 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1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 LEVEL EXPOSURE</a:t>
            </a:r>
          </a:p>
          <a:p>
            <a:r>
              <a:rPr lang="en-GB" dirty="0" smtClean="0"/>
              <a:t>TARGETS</a:t>
            </a:r>
          </a:p>
          <a:p>
            <a:r>
              <a:rPr lang="en-GB" dirty="0" smtClean="0"/>
              <a:t>MITIGATING RISKS</a:t>
            </a:r>
          </a:p>
          <a:p>
            <a:r>
              <a:rPr lang="en-GB" dirty="0" smtClean="0"/>
              <a:t>SECURITY STRATEGIES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CONTROL</a:t>
            </a:r>
          </a:p>
          <a:p>
            <a:r>
              <a:rPr lang="en-GB" dirty="0" smtClean="0"/>
              <a:t>EVACUATION? RISK</a:t>
            </a:r>
          </a:p>
          <a:p>
            <a:r>
              <a:rPr lang="en-GB" dirty="0" smtClean="0"/>
              <a:t>RISK OF PANIC AND CRUSH</a:t>
            </a:r>
          </a:p>
          <a:p>
            <a:r>
              <a:rPr lang="en-GB" dirty="0" smtClean="0"/>
              <a:t>PREPARATION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96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/>
          <a:lstStyle/>
          <a:p>
            <a:r>
              <a:rPr lang="en-GB" dirty="0" smtClean="0"/>
              <a:t>HOOLIGANISM</a:t>
            </a:r>
          </a:p>
          <a:p>
            <a:r>
              <a:rPr lang="en-GB" dirty="0" smtClean="0"/>
              <a:t>1975 GUIDE TO SAFETY IN SPORTS GROUNDS</a:t>
            </a:r>
          </a:p>
          <a:p>
            <a:r>
              <a:rPr lang="en-GB" dirty="0" smtClean="0"/>
              <a:t>1985 FIRE AND SAFETY OF PLACES OF SPORT ACT</a:t>
            </a:r>
          </a:p>
          <a:p>
            <a:r>
              <a:rPr lang="en-GB" dirty="0" smtClean="0"/>
              <a:t>TAYLOR REPORT</a:t>
            </a:r>
          </a:p>
          <a:p>
            <a:r>
              <a:rPr lang="en-GB" dirty="0" smtClean="0"/>
              <a:t>GREEN GUIDE</a:t>
            </a:r>
          </a:p>
          <a:p>
            <a:r>
              <a:rPr lang="en-GB" dirty="0" smtClean="0"/>
              <a:t>ANTI TERRORISM STRATEGIES</a:t>
            </a:r>
          </a:p>
          <a:p>
            <a:r>
              <a:rPr lang="en-GB" dirty="0" smtClean="0"/>
              <a:t>POLICE/COUNTER TERRORIST INVOLVEMENT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8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RISK OF TERRORISM SIGNIFICANT</a:t>
            </a:r>
          </a:p>
          <a:p>
            <a:r>
              <a:rPr lang="en-GB" dirty="0" smtClean="0"/>
              <a:t>SECURITY PROTECTION</a:t>
            </a:r>
          </a:p>
          <a:p>
            <a:r>
              <a:rPr lang="en-GB" dirty="0" smtClean="0"/>
              <a:t>RESEARCH AND ANALYSIS</a:t>
            </a:r>
          </a:p>
          <a:p>
            <a:r>
              <a:rPr lang="en-GB" dirty="0" smtClean="0"/>
              <a:t>ASSESSMENT OF CURRENT THREATS</a:t>
            </a:r>
          </a:p>
          <a:p>
            <a:r>
              <a:rPr lang="en-GB" dirty="0" smtClean="0"/>
              <a:t>TARGET CROWDED PLACES</a:t>
            </a:r>
          </a:p>
          <a:p>
            <a:r>
              <a:rPr lang="en-GB" dirty="0" smtClean="0"/>
              <a:t>TARGET WEAKNESS</a:t>
            </a:r>
          </a:p>
          <a:p>
            <a:r>
              <a:rPr lang="en-GB" dirty="0" smtClean="0"/>
              <a:t>SECURITY CULTURE</a:t>
            </a:r>
          </a:p>
          <a:p>
            <a:r>
              <a:rPr lang="en-GB" dirty="0" smtClean="0"/>
              <a:t>LACK OF WARNINGS</a:t>
            </a:r>
          </a:p>
          <a:p>
            <a:r>
              <a:rPr lang="en-GB" dirty="0" smtClean="0"/>
              <a:t>ISSUE INSIDE OR OUT?</a:t>
            </a:r>
          </a:p>
          <a:p>
            <a:r>
              <a:rPr lang="en-GB" dirty="0" smtClean="0"/>
              <a:t>MULTIPLE COORDINATED ATTACKS</a:t>
            </a:r>
          </a:p>
          <a:p>
            <a:r>
              <a:rPr lang="en-GB" dirty="0" smtClean="0"/>
              <a:t>INTERFERENCE WITH COMMUNICATION SYSTEMS</a:t>
            </a:r>
          </a:p>
          <a:p>
            <a:r>
              <a:rPr lang="en-GB" dirty="0" smtClean="0"/>
              <a:t>INSIDER KNOWLEDGE</a:t>
            </a:r>
          </a:p>
          <a:p>
            <a:r>
              <a:rPr lang="en-GB" dirty="0" smtClean="0"/>
              <a:t>HOAXES</a:t>
            </a:r>
          </a:p>
          <a:p>
            <a:r>
              <a:rPr lang="en-GB" dirty="0" smtClean="0"/>
              <a:t>NEW DEVELOPMENTS</a:t>
            </a:r>
          </a:p>
          <a:p>
            <a:r>
              <a:rPr lang="en-GB" dirty="0" smtClean="0"/>
              <a:t>OTHER CRIMES – THEFT, HOOLIGANISM, RACISM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56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PROACTIVE</a:t>
            </a:r>
          </a:p>
          <a:p>
            <a:r>
              <a:rPr lang="en-GB" dirty="0" smtClean="0"/>
              <a:t>SITUATIONAL AWARENESS</a:t>
            </a:r>
          </a:p>
          <a:p>
            <a:r>
              <a:rPr lang="en-GB" dirty="0" smtClean="0"/>
              <a:t>RISKS – PHYSICAL, PEOPLE AND CYBER</a:t>
            </a:r>
          </a:p>
          <a:p>
            <a:r>
              <a:rPr lang="en-GB" dirty="0" smtClean="0"/>
              <a:t>ONLINE MEDIA – TERRORISM/HOOLIGANISM</a:t>
            </a:r>
          </a:p>
          <a:p>
            <a:r>
              <a:rPr lang="en-GB" dirty="0" smtClean="0"/>
              <a:t>COOPERATION – 2012</a:t>
            </a:r>
          </a:p>
          <a:p>
            <a:r>
              <a:rPr lang="en-GB" dirty="0" smtClean="0"/>
              <a:t>COUNTER TERRORISM STRATEGY</a:t>
            </a:r>
          </a:p>
          <a:p>
            <a:r>
              <a:rPr lang="en-GB" dirty="0" smtClean="0"/>
              <a:t>REDUCE RISKS</a:t>
            </a:r>
          </a:p>
          <a:p>
            <a:r>
              <a:rPr lang="en-GB" dirty="0" smtClean="0"/>
              <a:t>VENUES – SIZE, LOCATION, LAYOUT, OPERATION, </a:t>
            </a:r>
          </a:p>
          <a:p>
            <a:r>
              <a:rPr lang="en-GB" dirty="0" smtClean="0"/>
              <a:t>EVENTS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0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UK COUNTER TERRORISM STRATEGY</a:t>
            </a:r>
          </a:p>
          <a:p>
            <a:r>
              <a:rPr lang="en-GB" dirty="0" smtClean="0"/>
              <a:t>TERRORIST METHODOLOGIES</a:t>
            </a:r>
          </a:p>
          <a:p>
            <a:r>
              <a:rPr lang="en-GB" dirty="0" smtClean="0"/>
              <a:t>NEW DEVELOPMENTS</a:t>
            </a:r>
          </a:p>
          <a:p>
            <a:r>
              <a:rPr lang="en-GB" dirty="0" smtClean="0"/>
              <a:t>INCITE, INSPIRE, ENABLE</a:t>
            </a:r>
          </a:p>
          <a:p>
            <a:r>
              <a:rPr lang="en-GB" dirty="0" smtClean="0"/>
              <a:t>ABSOLUTE SECURITY IS IMPOSSIBLE!</a:t>
            </a:r>
          </a:p>
          <a:p>
            <a:r>
              <a:rPr lang="en-GB" dirty="0" smtClean="0"/>
              <a:t>COMBAT THREAT</a:t>
            </a:r>
          </a:p>
          <a:p>
            <a:r>
              <a:rPr lang="en-GB" dirty="0" smtClean="0"/>
              <a:t>REDUCE RISK</a:t>
            </a:r>
          </a:p>
          <a:p>
            <a:r>
              <a:rPr lang="en-GB" dirty="0" smtClean="0"/>
              <a:t>FORTRESS MENTALITY/FRIENDLY ENVIRONMENT</a:t>
            </a:r>
          </a:p>
          <a:p>
            <a:r>
              <a:rPr lang="en-GB" dirty="0" smtClean="0"/>
              <a:t>BALANCED ATMOSPHERE</a:t>
            </a:r>
          </a:p>
          <a:p>
            <a:r>
              <a:rPr lang="en-GB" dirty="0" smtClean="0"/>
              <a:t>RISKS – EXPLOSION, DEVICES, FLYING GLASS, ATTACKS, VEHICLES,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00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r>
              <a:rPr lang="en-GB" dirty="0" smtClean="0"/>
              <a:t>EMERGENCY STRATEGIES</a:t>
            </a:r>
          </a:p>
          <a:p>
            <a:r>
              <a:rPr lang="en-GB" dirty="0" smtClean="0"/>
              <a:t>PREPARATION, RESPONSE AND RECOVERY</a:t>
            </a:r>
          </a:p>
          <a:p>
            <a:r>
              <a:rPr lang="en-GB" dirty="0" smtClean="0"/>
              <a:t>GOVERNMENT ADVICE</a:t>
            </a:r>
          </a:p>
          <a:p>
            <a:r>
              <a:rPr lang="en-GB" dirty="0" smtClean="0"/>
              <a:t>CONSULTATION AND SUPPORT</a:t>
            </a:r>
          </a:p>
          <a:p>
            <a:r>
              <a:rPr lang="en-GB" dirty="0" smtClean="0"/>
              <a:t>GOVERNMENT EMERGENCY PLANNING WEBSITE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51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ACTIVITY OVERTIME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EMERGENCY SERVICES – Safeguard and protect</a:t>
            </a:r>
          </a:p>
          <a:p>
            <a:r>
              <a:rPr lang="en-GB" dirty="0" smtClean="0"/>
              <a:t>INCIDENT MANAGEMENT – </a:t>
            </a:r>
          </a:p>
          <a:p>
            <a:r>
              <a:rPr lang="en-GB" dirty="0" smtClean="0"/>
              <a:t>Command, Control, Coordinate, Communicate</a:t>
            </a:r>
          </a:p>
          <a:p>
            <a:r>
              <a:rPr lang="en-GB" dirty="0" smtClean="0"/>
              <a:t>CRISIS MANAGEMENT</a:t>
            </a:r>
          </a:p>
          <a:p>
            <a:r>
              <a:rPr lang="en-GB" dirty="0" smtClean="0"/>
              <a:t>Strategic approach, reputation, stakeholder confidence</a:t>
            </a:r>
          </a:p>
          <a:p>
            <a:r>
              <a:rPr lang="en-GB" dirty="0" smtClean="0"/>
              <a:t>BUSINESS COMMUNITY – Maintain critical activities</a:t>
            </a:r>
          </a:p>
          <a:p>
            <a:r>
              <a:rPr lang="en-GB" dirty="0" smtClean="0"/>
              <a:t>RECOVERY – Rebuild, Restore, </a:t>
            </a:r>
            <a:r>
              <a:rPr lang="en-GB" dirty="0" err="1" smtClean="0"/>
              <a:t>Rehabitate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Business as Normal to New Normality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26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ACTION </a:t>
            </a:r>
          </a:p>
          <a:p>
            <a:r>
              <a:rPr lang="en-GB" dirty="0" smtClean="0"/>
              <a:t>REPUTATION</a:t>
            </a:r>
          </a:p>
          <a:p>
            <a:r>
              <a:rPr lang="en-GB" dirty="0" smtClean="0"/>
              <a:t>NEIGHBOURS</a:t>
            </a:r>
          </a:p>
          <a:p>
            <a:r>
              <a:rPr lang="en-GB" dirty="0" smtClean="0"/>
              <a:t>MANAGING RISKS</a:t>
            </a:r>
          </a:p>
          <a:p>
            <a:r>
              <a:rPr lang="en-GB" dirty="0" smtClean="0"/>
              <a:t>LEGAL REQUIREMENTS</a:t>
            </a:r>
          </a:p>
          <a:p>
            <a:r>
              <a:rPr lang="en-GB" dirty="0" smtClean="0"/>
              <a:t>INSURANCE</a:t>
            </a:r>
          </a:p>
          <a:p>
            <a:r>
              <a:rPr lang="en-GB" dirty="0" smtClean="0"/>
              <a:t>INFORMATION AND ADVICE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7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CIRCLE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 RISK</a:t>
            </a:r>
          </a:p>
          <a:p>
            <a:r>
              <a:rPr lang="en-GB" dirty="0" smtClean="0"/>
              <a:t>IDENTIFY WHAT YOU NEED TO PROTECT</a:t>
            </a:r>
          </a:p>
          <a:p>
            <a:r>
              <a:rPr lang="en-GB" dirty="0" smtClean="0"/>
              <a:t>IDENTIFY MEASURE TO REDUCE RISK</a:t>
            </a:r>
          </a:p>
          <a:p>
            <a:r>
              <a:rPr lang="en-GB" dirty="0" smtClean="0"/>
              <a:t>CREATE SECURITY PLANS</a:t>
            </a:r>
          </a:p>
          <a:p>
            <a:r>
              <a:rPr lang="en-GB" dirty="0" smtClean="0"/>
              <a:t>RECORD ACTIVITY</a:t>
            </a:r>
          </a:p>
          <a:p>
            <a:r>
              <a:rPr lang="en-GB" dirty="0" smtClean="0"/>
              <a:t>TRAIN, EXERCISE AND REHEARSE</a:t>
            </a:r>
          </a:p>
          <a:p>
            <a:r>
              <a:rPr lang="en-GB" dirty="0" smtClean="0"/>
              <a:t>REVIEW</a:t>
            </a:r>
          </a:p>
          <a:p>
            <a:r>
              <a:rPr lang="en-GB" dirty="0" smtClean="0"/>
              <a:t>RESTART THE CIRCLE!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77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TERRORIST INTENTIONS AND CAPABILITIES</a:t>
            </a:r>
          </a:p>
          <a:p>
            <a:r>
              <a:rPr lang="en-GB" dirty="0" smtClean="0"/>
              <a:t>GOVERNMENT ADVICE</a:t>
            </a:r>
          </a:p>
          <a:p>
            <a:r>
              <a:rPr lang="en-GB" dirty="0" smtClean="0"/>
              <a:t>MEDIA</a:t>
            </a:r>
          </a:p>
          <a:p>
            <a:r>
              <a:rPr lang="en-GB" dirty="0" smtClean="0"/>
              <a:t>LOCATION </a:t>
            </a:r>
          </a:p>
          <a:p>
            <a:r>
              <a:rPr lang="en-GB" dirty="0" smtClean="0"/>
              <a:t>PEOPLE – VISITORS, SPONSORS, CONTRACTORS, ACTIVITIES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HIGH PROFILE INDIVIDUALS / TEAMS /VIP /ROYALTY/ POLITICIANS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9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STAFF DEVELOPMENT</a:t>
            </a:r>
          </a:p>
          <a:p>
            <a:r>
              <a:rPr lang="en-GB" dirty="0" smtClean="0"/>
              <a:t>PLANNING</a:t>
            </a:r>
          </a:p>
          <a:p>
            <a:r>
              <a:rPr lang="en-GB" dirty="0" smtClean="0"/>
              <a:t>DISCUSSION BASED ACTIVITIES </a:t>
            </a:r>
          </a:p>
          <a:p>
            <a:r>
              <a:rPr lang="en-GB" dirty="0" smtClean="0"/>
              <a:t>Planning and Review, Processes, Practice</a:t>
            </a:r>
          </a:p>
          <a:p>
            <a:r>
              <a:rPr lang="en-GB" dirty="0" smtClean="0"/>
              <a:t>TABLE TOP EXERCISES</a:t>
            </a:r>
          </a:p>
          <a:p>
            <a:r>
              <a:rPr lang="en-GB" dirty="0" smtClean="0"/>
              <a:t>Resources, agencies, scenarios, Operational issues, virtual to practice</a:t>
            </a:r>
          </a:p>
          <a:p>
            <a:r>
              <a:rPr lang="en-GB" dirty="0" smtClean="0"/>
              <a:t>LIVE COMMAND POST EXERCISES, PLAY/TEST</a:t>
            </a:r>
          </a:p>
          <a:p>
            <a:r>
              <a:rPr lang="en-GB" dirty="0" smtClean="0"/>
              <a:t>Intensive to plan and deliver, practice roles, identify issues, realism, confidence, no notice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28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NATIONAL SECURITY THREATS</a:t>
            </a:r>
          </a:p>
          <a:p>
            <a:r>
              <a:rPr lang="en-GB" dirty="0" smtClean="0"/>
              <a:t>Terrorism</a:t>
            </a:r>
          </a:p>
          <a:p>
            <a:r>
              <a:rPr lang="en-GB" dirty="0" smtClean="0"/>
              <a:t>Espionage</a:t>
            </a:r>
          </a:p>
          <a:p>
            <a:r>
              <a:rPr lang="en-GB" dirty="0" smtClean="0"/>
              <a:t>Cyber Threats</a:t>
            </a:r>
          </a:p>
          <a:p>
            <a:r>
              <a:rPr lang="en-GB" dirty="0" smtClean="0"/>
              <a:t>Weapons of Mass Destruction</a:t>
            </a:r>
          </a:p>
          <a:p>
            <a:r>
              <a:rPr lang="en-GB" dirty="0" smtClean="0"/>
              <a:t>Impacts on UK’s National Infrastructure</a:t>
            </a:r>
          </a:p>
          <a:p>
            <a:r>
              <a:rPr lang="en-GB" dirty="0" smtClean="0"/>
              <a:t>ACTIONS – 999, Anti Terrorism Hotline, MI5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64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 LEVEL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Indications, Assess range of factors, Recent Events, Terrorism Intentions, Capabilities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LOW – Unlikely</a:t>
            </a:r>
          </a:p>
          <a:p>
            <a:r>
              <a:rPr lang="en-GB" dirty="0" smtClean="0"/>
              <a:t>MODERATE – Possible but Unlikely</a:t>
            </a:r>
          </a:p>
          <a:p>
            <a:r>
              <a:rPr lang="en-GB" dirty="0" smtClean="0"/>
              <a:t>SUBSTANTIAL – Strong Possibility</a:t>
            </a:r>
          </a:p>
          <a:p>
            <a:r>
              <a:rPr lang="en-GB" dirty="0" smtClean="0"/>
              <a:t>SEVERE – Highly Likely</a:t>
            </a:r>
          </a:p>
          <a:p>
            <a:r>
              <a:rPr lang="en-GB" dirty="0" smtClean="0"/>
              <a:t>CRITICAL – Attack Imminent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255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 – EXCEPTIONAL</a:t>
            </a:r>
          </a:p>
          <a:p>
            <a:r>
              <a:rPr lang="en-GB" dirty="0" smtClean="0"/>
              <a:t>Max protective security measures to meet specific threats to minimise vulnerability and risk</a:t>
            </a:r>
          </a:p>
          <a:p>
            <a:r>
              <a:rPr lang="en-GB" dirty="0" smtClean="0"/>
              <a:t>Unsustainable</a:t>
            </a:r>
          </a:p>
          <a:p>
            <a:r>
              <a:rPr lang="en-GB" dirty="0" smtClean="0"/>
              <a:t>SEVERE SUBSTANTIAL – HEIGHTENED</a:t>
            </a:r>
          </a:p>
          <a:p>
            <a:r>
              <a:rPr lang="en-GB" dirty="0" smtClean="0"/>
              <a:t>Additional sustainable protective security, broad nature of threats, specific businesses and geography, vulnerability and judgements on acceptable risks</a:t>
            </a:r>
          </a:p>
          <a:p>
            <a:r>
              <a:rPr lang="en-GB" dirty="0" smtClean="0"/>
              <a:t>MODERATE LOW – NORMAL</a:t>
            </a:r>
          </a:p>
          <a:p>
            <a:r>
              <a:rPr lang="en-GB" dirty="0" smtClean="0"/>
              <a:t>Routine protection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46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RISK ASSESSMENTS</a:t>
            </a:r>
          </a:p>
          <a:p>
            <a:r>
              <a:rPr lang="en-GB" dirty="0" smtClean="0"/>
              <a:t>PRACTICAL PROTECTIVE SECURITY</a:t>
            </a:r>
          </a:p>
          <a:p>
            <a:r>
              <a:rPr lang="en-GB" dirty="0" smtClean="0"/>
              <a:t>REVIEW</a:t>
            </a:r>
          </a:p>
          <a:p>
            <a:r>
              <a:rPr lang="en-GB" dirty="0" smtClean="0"/>
              <a:t>DISPLAY SIGNAGE</a:t>
            </a:r>
          </a:p>
          <a:p>
            <a:r>
              <a:rPr lang="en-GB" dirty="0" smtClean="0"/>
              <a:t>COUNTER MEASURES</a:t>
            </a:r>
          </a:p>
          <a:p>
            <a:r>
              <a:rPr lang="en-GB" dirty="0" smtClean="0"/>
              <a:t>SECURITY CHECKS</a:t>
            </a:r>
          </a:p>
          <a:p>
            <a:r>
              <a:rPr lang="en-GB" dirty="0" smtClean="0"/>
              <a:t>SECURITY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72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GENERAL – Website, publications, communicate crime protection and counter terrorism</a:t>
            </a:r>
          </a:p>
          <a:p>
            <a:r>
              <a:rPr lang="en-GB" dirty="0" smtClean="0"/>
              <a:t>COMMUNICATION STRATEGIES – Monitor attack planning, hostilities, use info, alert for reconnaissance by attackers</a:t>
            </a:r>
          </a:p>
          <a:p>
            <a:r>
              <a:rPr lang="en-GB" dirty="0" smtClean="0"/>
              <a:t>SECURITY MINDED – Determine messages </a:t>
            </a:r>
          </a:p>
          <a:p>
            <a:r>
              <a:rPr lang="en-GB" dirty="0" smtClean="0"/>
              <a:t>DENY USEFUL INFO – </a:t>
            </a:r>
            <a:r>
              <a:rPr lang="en-GB" dirty="0" err="1" smtClean="0"/>
              <a:t>Proffesionally</a:t>
            </a:r>
            <a:r>
              <a:rPr lang="en-GB" dirty="0" smtClean="0"/>
              <a:t> stop info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36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 TERRORISM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PREVENT</a:t>
            </a:r>
          </a:p>
          <a:p>
            <a:r>
              <a:rPr lang="en-GB" dirty="0" smtClean="0"/>
              <a:t>PURSUE – STOP TERRORIST</a:t>
            </a:r>
          </a:p>
          <a:p>
            <a:r>
              <a:rPr lang="en-GB" dirty="0" smtClean="0"/>
              <a:t>PROTECT – STRENGTHEN PROTECTION</a:t>
            </a:r>
          </a:p>
          <a:p>
            <a:r>
              <a:rPr lang="en-GB" dirty="0" smtClean="0"/>
              <a:t>PREPARE – WHERE ATTACKS CAN BE STOPPED TO MITIGATE IMPACTS</a:t>
            </a:r>
          </a:p>
          <a:p>
            <a:endParaRPr lang="en-GB" dirty="0"/>
          </a:p>
          <a:p>
            <a:r>
              <a:rPr lang="en-GB" dirty="0" smtClean="0"/>
              <a:t>IMPACT ON EVENTS, SPORT AND TOURISM</a:t>
            </a:r>
          </a:p>
          <a:p>
            <a:endParaRPr lang="en-GB" dirty="0"/>
          </a:p>
          <a:p>
            <a:r>
              <a:rPr lang="en-GB" dirty="0" smtClean="0"/>
              <a:t>FACIAL RECOGNITION</a:t>
            </a:r>
          </a:p>
          <a:p>
            <a:r>
              <a:rPr lang="en-GB" dirty="0" smtClean="0"/>
              <a:t>BAG SEARCHES / BANS</a:t>
            </a:r>
          </a:p>
          <a:p>
            <a:r>
              <a:rPr lang="en-GB" dirty="0" smtClean="0"/>
              <a:t>DRONES</a:t>
            </a:r>
          </a:p>
          <a:p>
            <a:r>
              <a:rPr lang="en-GB" dirty="0" smtClean="0"/>
              <a:t>PASSPORT CONTROLS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1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CHAMPIONS LEAGUE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PLANNING AND TRAINING</a:t>
            </a:r>
          </a:p>
          <a:p>
            <a:r>
              <a:rPr lang="en-GB" dirty="0" smtClean="0"/>
              <a:t>USE OF TEAM ZONES – SPLIT CITY</a:t>
            </a:r>
          </a:p>
          <a:p>
            <a:r>
              <a:rPr lang="en-GB" dirty="0" smtClean="0"/>
              <a:t>RISK OF HOOLIGANISM, RIOTING AND TERRORISM</a:t>
            </a:r>
          </a:p>
          <a:p>
            <a:r>
              <a:rPr lang="en-GB" dirty="0" smtClean="0"/>
              <a:t>TARGET EVENT – LONDON</a:t>
            </a:r>
          </a:p>
          <a:p>
            <a:r>
              <a:rPr lang="en-GB" dirty="0" smtClean="0"/>
              <a:t>COUNTER TERRORISM OPERATION</a:t>
            </a:r>
          </a:p>
          <a:p>
            <a:r>
              <a:rPr lang="en-GB" dirty="0" smtClean="0"/>
              <a:t>VIDEO SURVEILANCE WITH FACIAL RECOGNITION</a:t>
            </a:r>
          </a:p>
          <a:p>
            <a:r>
              <a:rPr lang="en-GB" dirty="0" smtClean="0"/>
              <a:t>PLAIN CLOTHES ANTI TERRORIST SPECIALISTS</a:t>
            </a:r>
          </a:p>
          <a:p>
            <a:r>
              <a:rPr lang="en-GB" dirty="0" smtClean="0"/>
              <a:t>LOCK DOWN 24HRS BEFORE</a:t>
            </a:r>
          </a:p>
          <a:p>
            <a:r>
              <a:rPr lang="en-GB" dirty="0" smtClean="0"/>
              <a:t>SECURITY ZONES</a:t>
            </a:r>
          </a:p>
          <a:p>
            <a:r>
              <a:rPr lang="en-GB" dirty="0" smtClean="0"/>
              <a:t>RING OF STEEL</a:t>
            </a:r>
          </a:p>
          <a:p>
            <a:r>
              <a:rPr lang="en-GB" dirty="0" smtClean="0"/>
              <a:t>SECURITY ZONE</a:t>
            </a:r>
          </a:p>
          <a:p>
            <a:r>
              <a:rPr lang="en-GB" dirty="0" smtClean="0"/>
              <a:t>ARMED VEHICLES</a:t>
            </a:r>
          </a:p>
          <a:p>
            <a:r>
              <a:rPr lang="en-GB" dirty="0" smtClean="0"/>
              <a:t>TICKET CHECKS FOR ENTRY TO AREA 3 HRS BEFORE THROUGH SET POINTS</a:t>
            </a:r>
          </a:p>
          <a:p>
            <a:r>
              <a:rPr lang="en-GB" dirty="0" smtClean="0"/>
              <a:t>BAG AND PERSONAL CHECKS</a:t>
            </a:r>
          </a:p>
          <a:p>
            <a:r>
              <a:rPr lang="en-GB" dirty="0" smtClean="0"/>
              <a:t>BACK UP SUPPORT – PLANNING BASED ON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11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AUTUMN INTERNATIONALS </a:t>
            </a:r>
            <a:br>
              <a:rPr lang="en-GB" dirty="0" smtClean="0"/>
            </a:br>
            <a:r>
              <a:rPr lang="en-GB" dirty="0" smtClean="0"/>
              <a:t>   PRINCIPALITY STADIUM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RISKS – LOCATION AND SPORTS EVENTS TARGET</a:t>
            </a:r>
          </a:p>
          <a:p>
            <a:r>
              <a:rPr lang="en-GB" dirty="0" smtClean="0"/>
              <a:t>48 HOURS LOCK DOWN</a:t>
            </a:r>
          </a:p>
          <a:p>
            <a:r>
              <a:rPr lang="en-GB" dirty="0" smtClean="0"/>
              <a:t>PRE MATCH SECURITY CHECKS</a:t>
            </a:r>
          </a:p>
          <a:p>
            <a:r>
              <a:rPr lang="en-GB" dirty="0" smtClean="0"/>
              <a:t>GENERATOR USAGE FOR SAFETY</a:t>
            </a:r>
          </a:p>
          <a:p>
            <a:r>
              <a:rPr lang="en-GB" dirty="0" smtClean="0"/>
              <a:t>RING OF STEEL</a:t>
            </a:r>
          </a:p>
          <a:p>
            <a:r>
              <a:rPr lang="en-GB" dirty="0" smtClean="0"/>
              <a:t>100% PERSONAL CHECKS</a:t>
            </a:r>
          </a:p>
          <a:p>
            <a:r>
              <a:rPr lang="en-GB" dirty="0" smtClean="0"/>
              <a:t>NO LARGE BAGS OR UMBRELLAS</a:t>
            </a:r>
          </a:p>
          <a:p>
            <a:r>
              <a:rPr lang="en-GB" dirty="0" smtClean="0"/>
              <a:t>SMALL BAGS UP TO 35X40X19CMS ONLY</a:t>
            </a:r>
          </a:p>
          <a:p>
            <a:r>
              <a:rPr lang="en-GB" dirty="0" smtClean="0"/>
              <a:t>NO BAG STORAGE</a:t>
            </a:r>
          </a:p>
          <a:p>
            <a:r>
              <a:rPr lang="en-GB" dirty="0" smtClean="0"/>
              <a:t>ADVICE ARRIVE 90MINS BEFORE</a:t>
            </a:r>
          </a:p>
          <a:p>
            <a:r>
              <a:rPr lang="en-GB" dirty="0" smtClean="0"/>
              <a:t>SAMSON LEE REMINDER</a:t>
            </a:r>
          </a:p>
          <a:p>
            <a:r>
              <a:rPr lang="en-GB" dirty="0" smtClean="0"/>
              <a:t>MAJOR LEAFLETS INTRODUCED LATER</a:t>
            </a:r>
          </a:p>
          <a:p>
            <a:r>
              <a:rPr lang="en-GB" dirty="0" smtClean="0"/>
              <a:t>MEDIA COVERAGE</a:t>
            </a:r>
          </a:p>
          <a:p>
            <a:r>
              <a:rPr lang="en-GB" dirty="0" smtClean="0"/>
              <a:t>GATES OPEN 3 HRS BEFORE ALLOWING FOR FULL CAPACITY CROWD</a:t>
            </a:r>
          </a:p>
          <a:p>
            <a:r>
              <a:rPr lang="en-GB" dirty="0" smtClean="0"/>
              <a:t>AUSTRALIA GAME ISSUES – 66K</a:t>
            </a:r>
          </a:p>
          <a:p>
            <a:r>
              <a:rPr lang="en-GB" dirty="0" smtClean="0"/>
              <a:t>PRE MATCH BUILD UP</a:t>
            </a:r>
          </a:p>
        </p:txBody>
      </p:sp>
    </p:spTree>
    <p:extLst>
      <p:ext uri="{BB962C8B-B14F-4D97-AF65-F5344CB8AC3E}">
        <p14:creationId xmlns:p14="http://schemas.microsoft.com/office/powerpoint/2010/main" val="35039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95</TotalTime>
  <Words>807</Words>
  <Application>Microsoft Office PowerPoint</Application>
  <PresentationFormat>On-screen Show (4:3)</PresentationFormat>
  <Paragraphs>208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Clarity</vt:lpstr>
      <vt:lpstr>TERRORISM RISKS</vt:lpstr>
      <vt:lpstr>  OLYMPICS – TERRORISM TARGET</vt:lpstr>
      <vt:lpstr>TERRORISM / SECURITY ISSUES</vt:lpstr>
      <vt:lpstr>TERRORISM RISKS</vt:lpstr>
      <vt:lpstr>SECURITY LEGISLATION</vt:lpstr>
      <vt:lpstr>SECURITY GUIDANCE</vt:lpstr>
      <vt:lpstr>ATTENTION</vt:lpstr>
      <vt:lpstr>RISKS</vt:lpstr>
      <vt:lpstr>GOVERNMENT </vt:lpstr>
      <vt:lpstr>RESPONSE ACTIVITY OVERTIME</vt:lpstr>
      <vt:lpstr>ISSUES</vt:lpstr>
      <vt:lpstr>RISK CIRCLE</vt:lpstr>
      <vt:lpstr>IDENTIFYING RISK</vt:lpstr>
      <vt:lpstr>TRAINING EXERCISES</vt:lpstr>
      <vt:lpstr>MAIN THREATS</vt:lpstr>
      <vt:lpstr>THREAT LEVEL </vt:lpstr>
      <vt:lpstr>RESPONSE LEVELS</vt:lpstr>
      <vt:lpstr>ACTIONS</vt:lpstr>
      <vt:lpstr>COMMUNICATION</vt:lpstr>
      <vt:lpstr>COUNTER TERRORISM STRATEGY</vt:lpstr>
      <vt:lpstr>   CHAMPIONS LEAGUE</vt:lpstr>
      <vt:lpstr>         AUTUMN INTERNATIONALS     PRINCIPALITY STADIUM SECURITY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 RISKS</dc:title>
  <dc:creator>SBSTablet12</dc:creator>
  <cp:lastModifiedBy>SBSTablet12</cp:lastModifiedBy>
  <cp:revision>11</cp:revision>
  <dcterms:created xsi:type="dcterms:W3CDTF">2017-11-25T08:52:33Z</dcterms:created>
  <dcterms:modified xsi:type="dcterms:W3CDTF">2017-11-25T15:22:59Z</dcterms:modified>
</cp:coreProperties>
</file>