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7.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3.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4.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5.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28.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29.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30.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31.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35.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38.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notesSlides/notesSlide41.xml" ContentType="application/vnd.openxmlformats-officedocument.presentationml.notesSlide+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notesSlides/notesSlide42.xml" ContentType="application/vnd.openxmlformats-officedocument.presentationml.notesSlide+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notesSlides/notesSlide43.xml" ContentType="application/vnd.openxmlformats-officedocument.presentationml.notesSlide+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notesSlides/notesSlide44.xml" ContentType="application/vnd.openxmlformats-officedocument.presentationml.notesSlide+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notesSlides/notesSlide45.xml" ContentType="application/vnd.openxmlformats-officedocument.presentationml.notesSlide+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notesSlides/notesSlide48.xml" ContentType="application/vnd.openxmlformats-officedocument.presentationml.notesSlide+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notesSlides/notesSlide4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52"/>
  </p:notesMasterIdLst>
  <p:handoutMasterIdLst>
    <p:handoutMasterId r:id="rId53"/>
  </p:handoutMasterIdLst>
  <p:sldIdLst>
    <p:sldId id="379" r:id="rId3"/>
    <p:sldId id="351" r:id="rId4"/>
    <p:sldId id="334" r:id="rId5"/>
    <p:sldId id="336" r:id="rId6"/>
    <p:sldId id="340" r:id="rId7"/>
    <p:sldId id="342" r:id="rId8"/>
    <p:sldId id="338" r:id="rId9"/>
    <p:sldId id="344" r:id="rId10"/>
    <p:sldId id="280" r:id="rId11"/>
    <p:sldId id="339" r:id="rId12"/>
    <p:sldId id="345" r:id="rId13"/>
    <p:sldId id="337" r:id="rId14"/>
    <p:sldId id="343" r:id="rId15"/>
    <p:sldId id="273" r:id="rId16"/>
    <p:sldId id="346" r:id="rId17"/>
    <p:sldId id="347" r:id="rId18"/>
    <p:sldId id="348" r:id="rId19"/>
    <p:sldId id="375" r:id="rId20"/>
    <p:sldId id="372" r:id="rId21"/>
    <p:sldId id="377" r:id="rId22"/>
    <p:sldId id="294" r:id="rId23"/>
    <p:sldId id="295" r:id="rId24"/>
    <p:sldId id="297" r:id="rId25"/>
    <p:sldId id="302" r:id="rId26"/>
    <p:sldId id="304" r:id="rId27"/>
    <p:sldId id="305" r:id="rId28"/>
    <p:sldId id="303" r:id="rId29"/>
    <p:sldId id="299" r:id="rId30"/>
    <p:sldId id="309" r:id="rId31"/>
    <p:sldId id="352" r:id="rId32"/>
    <p:sldId id="354" r:id="rId33"/>
    <p:sldId id="374" r:id="rId34"/>
    <p:sldId id="373" r:id="rId35"/>
    <p:sldId id="315" r:id="rId36"/>
    <p:sldId id="356" r:id="rId37"/>
    <p:sldId id="316" r:id="rId38"/>
    <p:sldId id="317" r:id="rId39"/>
    <p:sldId id="376" r:id="rId40"/>
    <p:sldId id="358" r:id="rId41"/>
    <p:sldId id="349" r:id="rId42"/>
    <p:sldId id="332" r:id="rId43"/>
    <p:sldId id="371" r:id="rId44"/>
    <p:sldId id="363" r:id="rId45"/>
    <p:sldId id="359" r:id="rId46"/>
    <p:sldId id="360" r:id="rId47"/>
    <p:sldId id="361" r:id="rId48"/>
    <p:sldId id="362" r:id="rId49"/>
    <p:sldId id="364" r:id="rId50"/>
    <p:sldId id="366"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9lEsi6Bk2vGp9D45EO2WuQ==" hashData="YfdLHiDVh6wR34SsLtS6n5Nr5rAELYrqYHoXzS3VBg5DRPFeT6/e2NkeKQ9WrSNi3HcCytsbUvCB3K3EWHHT8Q=="/>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tockwin Damion" initials="SD" lastIdx="2" clrIdx="0">
    <p:extLst>
      <p:ext uri="{19B8F6BF-5375-455C-9EA6-DF929625EA0E}">
        <p15:presenceInfo xmlns:p15="http://schemas.microsoft.com/office/powerpoint/2012/main" userId="Stockwin Damio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2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831" autoAdjust="0"/>
    <p:restoredTop sz="74537" autoAdjust="0"/>
  </p:normalViewPr>
  <p:slideViewPr>
    <p:cSldViewPr snapToGrid="0">
      <p:cViewPr varScale="1">
        <p:scale>
          <a:sx n="42" d="100"/>
          <a:sy n="42" d="100"/>
        </p:scale>
        <p:origin x="1572" y="48"/>
      </p:cViewPr>
      <p:guideLst/>
    </p:cSldViewPr>
  </p:slideViewPr>
  <p:notesTextViewPr>
    <p:cViewPr>
      <p:scale>
        <a:sx n="1" d="1"/>
        <a:sy n="1" d="1"/>
      </p:scale>
      <p:origin x="0" y="-4900"/>
    </p:cViewPr>
  </p:notesTextViewPr>
  <p:sorterViewPr>
    <p:cViewPr>
      <p:scale>
        <a:sx n="100" d="100"/>
        <a:sy n="100" d="100"/>
      </p:scale>
      <p:origin x="0" y="-874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handoutMaster" Target="handoutMasters/handoutMaster1.xml"/><Relationship Id="rId58" Type="http://schemas.openxmlformats.org/officeDocument/2006/relationships/tableStyles" Target="tableStyles.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theme" Target="theme/theme1.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notesMaster" Target="notesMasters/notesMaster1.xml"/></Relationships>
</file>

<file path=ppt/diagrams/_rels/data11.xml.rels><?xml version="1.0" encoding="UTF-8" standalone="yes"?>
<Relationships xmlns="http://schemas.openxmlformats.org/package/2006/relationships"><Relationship Id="rId1" Type="http://schemas.openxmlformats.org/officeDocument/2006/relationships/image" Target="../media/image10.png"/></Relationships>
</file>

<file path=ppt/diagrams/_rels/data3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image" Target="../media/image32.png"/><Relationship Id="rId4" Type="http://schemas.openxmlformats.org/officeDocument/2006/relationships/image" Target="../media/image35.png"/></Relationships>
</file>

<file path=ppt/diagrams/_rels/drawing11.xml.rels><?xml version="1.0" encoding="UTF-8" standalone="yes"?>
<Relationships xmlns="http://schemas.openxmlformats.org/package/2006/relationships"><Relationship Id="rId1" Type="http://schemas.openxmlformats.org/officeDocument/2006/relationships/image" Target="../media/image10.png"/></Relationships>
</file>

<file path=ppt/diagrams/_rels/drawing3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image" Target="../media/image32.png"/><Relationship Id="rId4" Type="http://schemas.openxmlformats.org/officeDocument/2006/relationships/image" Target="../media/image3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CB0D8A-13DE-4A72-89E6-259C90591391}" type="doc">
      <dgm:prSet loTypeId="urn:microsoft.com/office/officeart/2005/8/layout/process1" loCatId="process" qsTypeId="urn:microsoft.com/office/officeart/2005/8/quickstyle/simple1" qsCatId="simple" csTypeId="urn:microsoft.com/office/officeart/2005/8/colors/accent1_2" csCatId="accent1" phldr="1"/>
      <dgm:spPr/>
    </dgm:pt>
    <dgm:pt modelId="{2849A16B-20E2-4C15-B360-6DEAA4B0DDD7}">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Investigators have a duty to </a:t>
          </a:r>
          <a:r>
            <a:rPr lang="en-US" sz="2400" dirty="0" err="1">
              <a:solidFill>
                <a:schemeClr val="tx1"/>
              </a:solidFill>
            </a:rPr>
            <a:t>maximise</a:t>
          </a:r>
          <a:r>
            <a:rPr lang="en-US" sz="2400" dirty="0">
              <a:solidFill>
                <a:schemeClr val="tx1"/>
              </a:solidFill>
            </a:rPr>
            <a:t> the amount of material available to the courts</a:t>
          </a:r>
        </a:p>
      </dgm:t>
    </dgm:pt>
    <dgm:pt modelId="{C97EE0CF-1B4C-491D-9549-DD2FBFE15A91}" type="parTrans" cxnId="{22D440E9-7DC1-4E99-8A2E-8BA3864AC848}">
      <dgm:prSet/>
      <dgm:spPr/>
      <dgm:t>
        <a:bodyPr/>
        <a:lstStyle/>
        <a:p>
          <a:endParaRPr lang="en-US"/>
        </a:p>
      </dgm:t>
    </dgm:pt>
    <dgm:pt modelId="{EA12E0D5-1593-4C0B-BDAC-1EDDC4A46956}" type="sibTrans" cxnId="{22D440E9-7DC1-4E99-8A2E-8BA3864AC848}">
      <dgm:prSet/>
      <dgm:spPr>
        <a:solidFill>
          <a:schemeClr val="accent2">
            <a:lumMod val="75000"/>
          </a:schemeClr>
        </a:solidFill>
        <a:ln>
          <a:solidFill>
            <a:schemeClr val="tx1"/>
          </a:solidFill>
        </a:ln>
      </dgm:spPr>
      <dgm:t>
        <a:bodyPr/>
        <a:lstStyle/>
        <a:p>
          <a:endParaRPr lang="en-US"/>
        </a:p>
      </dgm:t>
    </dgm:pt>
    <dgm:pt modelId="{2EDE4F95-6AEC-4B40-BD21-EA8439A754D9}">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Legal advisers will try to obtain as much information as possible from their investigator, custody staff &amp; their client, while working within their legal framework</a:t>
          </a:r>
        </a:p>
      </dgm:t>
    </dgm:pt>
    <dgm:pt modelId="{41C89CF8-B60A-4240-824D-BC118AF83D6D}" type="parTrans" cxnId="{21D25F64-4170-4F51-BBC3-355C91949DE1}">
      <dgm:prSet/>
      <dgm:spPr/>
      <dgm:t>
        <a:bodyPr/>
        <a:lstStyle/>
        <a:p>
          <a:endParaRPr lang="en-US"/>
        </a:p>
      </dgm:t>
    </dgm:pt>
    <dgm:pt modelId="{BC7BD374-D2AF-4579-BBCA-50852E52F270}" type="sibTrans" cxnId="{21D25F64-4170-4F51-BBC3-355C91949DE1}">
      <dgm:prSet/>
      <dgm:spPr>
        <a:solidFill>
          <a:schemeClr val="accent2">
            <a:lumMod val="75000"/>
          </a:schemeClr>
        </a:solidFill>
        <a:ln>
          <a:solidFill>
            <a:schemeClr val="tx1"/>
          </a:solidFill>
        </a:ln>
      </dgm:spPr>
      <dgm:t>
        <a:bodyPr/>
        <a:lstStyle/>
        <a:p>
          <a:endParaRPr lang="en-US"/>
        </a:p>
      </dgm:t>
    </dgm:pt>
    <dgm:pt modelId="{DE0526C9-A51C-4606-B2AD-F910BF6E7C70}">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This helps them to prepare &amp; plan a strategy for advising their client in the police station particularly during an interview. Legal advisers act in the best interests of their clients</a:t>
          </a:r>
        </a:p>
      </dgm:t>
    </dgm:pt>
    <dgm:pt modelId="{0D9486A5-E2D8-44AA-A8F2-8E3F7A5EBCF0}" type="parTrans" cxnId="{F3FA3DFF-B897-41B4-850E-002FA940EA7A}">
      <dgm:prSet/>
      <dgm:spPr/>
      <dgm:t>
        <a:bodyPr/>
        <a:lstStyle/>
        <a:p>
          <a:endParaRPr lang="en-US"/>
        </a:p>
      </dgm:t>
    </dgm:pt>
    <dgm:pt modelId="{5C238E2E-CBE2-421E-A759-16261DC4441A}" type="sibTrans" cxnId="{F3FA3DFF-B897-41B4-850E-002FA940EA7A}">
      <dgm:prSet/>
      <dgm:spPr/>
      <dgm:t>
        <a:bodyPr/>
        <a:lstStyle/>
        <a:p>
          <a:endParaRPr lang="en-US"/>
        </a:p>
      </dgm:t>
    </dgm:pt>
    <dgm:pt modelId="{8C92413E-04DB-4C9E-AD19-6064E4DB5728}" type="pres">
      <dgm:prSet presAssocID="{47CB0D8A-13DE-4A72-89E6-259C90591391}" presName="Name0" presStyleCnt="0">
        <dgm:presLayoutVars>
          <dgm:dir/>
          <dgm:resizeHandles val="exact"/>
        </dgm:presLayoutVars>
      </dgm:prSet>
      <dgm:spPr/>
    </dgm:pt>
    <dgm:pt modelId="{689E303F-66F8-4DEC-A1DE-2733684437FD}" type="pres">
      <dgm:prSet presAssocID="{2849A16B-20E2-4C15-B360-6DEAA4B0DDD7}" presName="node" presStyleLbl="node1" presStyleIdx="0" presStyleCnt="3" custScaleY="241077">
        <dgm:presLayoutVars>
          <dgm:bulletEnabled val="1"/>
        </dgm:presLayoutVars>
      </dgm:prSet>
      <dgm:spPr/>
    </dgm:pt>
    <dgm:pt modelId="{CCCDFAD6-2FAA-4177-8151-BF50FCC82695}" type="pres">
      <dgm:prSet presAssocID="{EA12E0D5-1593-4C0B-BDAC-1EDDC4A46956}" presName="sibTrans" presStyleLbl="sibTrans2D1" presStyleIdx="0" presStyleCnt="2"/>
      <dgm:spPr/>
    </dgm:pt>
    <dgm:pt modelId="{B9348FD7-1E55-40FC-9E20-ABBA3C9AA2F9}" type="pres">
      <dgm:prSet presAssocID="{EA12E0D5-1593-4C0B-BDAC-1EDDC4A46956}" presName="connectorText" presStyleLbl="sibTrans2D1" presStyleIdx="0" presStyleCnt="2"/>
      <dgm:spPr/>
    </dgm:pt>
    <dgm:pt modelId="{95AEDFC5-9C91-420B-BC3F-7FA382CFCF20}" type="pres">
      <dgm:prSet presAssocID="{2EDE4F95-6AEC-4B40-BD21-EA8439A754D9}" presName="node" presStyleLbl="node1" presStyleIdx="1" presStyleCnt="3" custScaleY="241077">
        <dgm:presLayoutVars>
          <dgm:bulletEnabled val="1"/>
        </dgm:presLayoutVars>
      </dgm:prSet>
      <dgm:spPr/>
    </dgm:pt>
    <dgm:pt modelId="{DBFA19AB-DF5B-4F5D-A1C9-E7892A405614}" type="pres">
      <dgm:prSet presAssocID="{BC7BD374-D2AF-4579-BBCA-50852E52F270}" presName="sibTrans" presStyleLbl="sibTrans2D1" presStyleIdx="1" presStyleCnt="2"/>
      <dgm:spPr/>
    </dgm:pt>
    <dgm:pt modelId="{7CBD9619-C354-4411-801A-327EEE94D7F3}" type="pres">
      <dgm:prSet presAssocID="{BC7BD374-D2AF-4579-BBCA-50852E52F270}" presName="connectorText" presStyleLbl="sibTrans2D1" presStyleIdx="1" presStyleCnt="2"/>
      <dgm:spPr/>
    </dgm:pt>
    <dgm:pt modelId="{368F0024-64A1-4A72-A0E5-2FD5A6D290A5}" type="pres">
      <dgm:prSet presAssocID="{DE0526C9-A51C-4606-B2AD-F910BF6E7C70}" presName="node" presStyleLbl="node1" presStyleIdx="2" presStyleCnt="3" custScaleY="241077">
        <dgm:presLayoutVars>
          <dgm:bulletEnabled val="1"/>
        </dgm:presLayoutVars>
      </dgm:prSet>
      <dgm:spPr/>
    </dgm:pt>
  </dgm:ptLst>
  <dgm:cxnLst>
    <dgm:cxn modelId="{A9A0C024-1F64-4171-9624-0EA26803C337}" type="presOf" srcId="{EA12E0D5-1593-4C0B-BDAC-1EDDC4A46956}" destId="{CCCDFAD6-2FAA-4177-8151-BF50FCC82695}" srcOrd="0" destOrd="0" presId="urn:microsoft.com/office/officeart/2005/8/layout/process1"/>
    <dgm:cxn modelId="{74C16125-FB47-4FA7-94CD-F92F74D996CC}" type="presOf" srcId="{BC7BD374-D2AF-4579-BBCA-50852E52F270}" destId="{DBFA19AB-DF5B-4F5D-A1C9-E7892A405614}" srcOrd="0" destOrd="0" presId="urn:microsoft.com/office/officeart/2005/8/layout/process1"/>
    <dgm:cxn modelId="{EA5E5428-0BE9-47E6-A728-8344FC799A44}" type="presOf" srcId="{2EDE4F95-6AEC-4B40-BD21-EA8439A754D9}" destId="{95AEDFC5-9C91-420B-BC3F-7FA382CFCF20}" srcOrd="0" destOrd="0" presId="urn:microsoft.com/office/officeart/2005/8/layout/process1"/>
    <dgm:cxn modelId="{21D25F64-4170-4F51-BBC3-355C91949DE1}" srcId="{47CB0D8A-13DE-4A72-89E6-259C90591391}" destId="{2EDE4F95-6AEC-4B40-BD21-EA8439A754D9}" srcOrd="1" destOrd="0" parTransId="{41C89CF8-B60A-4240-824D-BC118AF83D6D}" sibTransId="{BC7BD374-D2AF-4579-BBCA-50852E52F270}"/>
    <dgm:cxn modelId="{06234467-0924-4F27-A27F-3266FA51E3F5}" type="presOf" srcId="{47CB0D8A-13DE-4A72-89E6-259C90591391}" destId="{8C92413E-04DB-4C9E-AD19-6064E4DB5728}" srcOrd="0" destOrd="0" presId="urn:microsoft.com/office/officeart/2005/8/layout/process1"/>
    <dgm:cxn modelId="{520AF075-EBB5-499B-8E77-65870697905F}" type="presOf" srcId="{EA12E0D5-1593-4C0B-BDAC-1EDDC4A46956}" destId="{B9348FD7-1E55-40FC-9E20-ABBA3C9AA2F9}" srcOrd="1" destOrd="0" presId="urn:microsoft.com/office/officeart/2005/8/layout/process1"/>
    <dgm:cxn modelId="{DBCD6F84-1D87-4DB6-9345-95A9EF511A50}" type="presOf" srcId="{DE0526C9-A51C-4606-B2AD-F910BF6E7C70}" destId="{368F0024-64A1-4A72-A0E5-2FD5A6D290A5}" srcOrd="0" destOrd="0" presId="urn:microsoft.com/office/officeart/2005/8/layout/process1"/>
    <dgm:cxn modelId="{E02A9587-9340-4B13-8455-2A562A359E4B}" type="presOf" srcId="{2849A16B-20E2-4C15-B360-6DEAA4B0DDD7}" destId="{689E303F-66F8-4DEC-A1DE-2733684437FD}" srcOrd="0" destOrd="0" presId="urn:microsoft.com/office/officeart/2005/8/layout/process1"/>
    <dgm:cxn modelId="{FA97EABE-61E0-4C59-AEFD-D1D71E87819A}" type="presOf" srcId="{BC7BD374-D2AF-4579-BBCA-50852E52F270}" destId="{7CBD9619-C354-4411-801A-327EEE94D7F3}" srcOrd="1" destOrd="0" presId="urn:microsoft.com/office/officeart/2005/8/layout/process1"/>
    <dgm:cxn modelId="{22D440E9-7DC1-4E99-8A2E-8BA3864AC848}" srcId="{47CB0D8A-13DE-4A72-89E6-259C90591391}" destId="{2849A16B-20E2-4C15-B360-6DEAA4B0DDD7}" srcOrd="0" destOrd="0" parTransId="{C97EE0CF-1B4C-491D-9549-DD2FBFE15A91}" sibTransId="{EA12E0D5-1593-4C0B-BDAC-1EDDC4A46956}"/>
    <dgm:cxn modelId="{F3FA3DFF-B897-41B4-850E-002FA940EA7A}" srcId="{47CB0D8A-13DE-4A72-89E6-259C90591391}" destId="{DE0526C9-A51C-4606-B2AD-F910BF6E7C70}" srcOrd="2" destOrd="0" parTransId="{0D9486A5-E2D8-44AA-A8F2-8E3F7A5EBCF0}" sibTransId="{5C238E2E-CBE2-421E-A759-16261DC4441A}"/>
    <dgm:cxn modelId="{BA2CFFEF-1F0E-40D0-845F-B42C0DACAF7C}" type="presParOf" srcId="{8C92413E-04DB-4C9E-AD19-6064E4DB5728}" destId="{689E303F-66F8-4DEC-A1DE-2733684437FD}" srcOrd="0" destOrd="0" presId="urn:microsoft.com/office/officeart/2005/8/layout/process1"/>
    <dgm:cxn modelId="{1308264F-47E7-443C-A0FE-B6750FCFFA04}" type="presParOf" srcId="{8C92413E-04DB-4C9E-AD19-6064E4DB5728}" destId="{CCCDFAD6-2FAA-4177-8151-BF50FCC82695}" srcOrd="1" destOrd="0" presId="urn:microsoft.com/office/officeart/2005/8/layout/process1"/>
    <dgm:cxn modelId="{196AB5E9-0164-4AA9-83DE-88A853EEA824}" type="presParOf" srcId="{CCCDFAD6-2FAA-4177-8151-BF50FCC82695}" destId="{B9348FD7-1E55-40FC-9E20-ABBA3C9AA2F9}" srcOrd="0" destOrd="0" presId="urn:microsoft.com/office/officeart/2005/8/layout/process1"/>
    <dgm:cxn modelId="{AABE2F61-148C-4BC2-8C67-032DA54AB87C}" type="presParOf" srcId="{8C92413E-04DB-4C9E-AD19-6064E4DB5728}" destId="{95AEDFC5-9C91-420B-BC3F-7FA382CFCF20}" srcOrd="2" destOrd="0" presId="urn:microsoft.com/office/officeart/2005/8/layout/process1"/>
    <dgm:cxn modelId="{4338301B-48C5-4979-A6F9-FE4237D02B46}" type="presParOf" srcId="{8C92413E-04DB-4C9E-AD19-6064E4DB5728}" destId="{DBFA19AB-DF5B-4F5D-A1C9-E7892A405614}" srcOrd="3" destOrd="0" presId="urn:microsoft.com/office/officeart/2005/8/layout/process1"/>
    <dgm:cxn modelId="{9F0EDA0C-E056-49A5-A9B3-1660F7761A4D}" type="presParOf" srcId="{DBFA19AB-DF5B-4F5D-A1C9-E7892A405614}" destId="{7CBD9619-C354-4411-801A-327EEE94D7F3}" srcOrd="0" destOrd="0" presId="urn:microsoft.com/office/officeart/2005/8/layout/process1"/>
    <dgm:cxn modelId="{14EC381A-8D7F-49D7-A603-088AED2ADC23}" type="presParOf" srcId="{8C92413E-04DB-4C9E-AD19-6064E4DB5728}" destId="{368F0024-64A1-4A72-A0E5-2FD5A6D290A5}"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B9470EF-6BF2-4100-B8DE-4FEBC4BDF6FA}" type="doc">
      <dgm:prSet loTypeId="urn:microsoft.com/office/officeart/2005/8/layout/vList6" loCatId="process" qsTypeId="urn:microsoft.com/office/officeart/2005/8/quickstyle/simple1" qsCatId="simple" csTypeId="urn:microsoft.com/office/officeart/2005/8/colors/accent1_2" csCatId="accent1" phldr="1"/>
      <dgm:spPr/>
      <dgm:t>
        <a:bodyPr/>
        <a:lstStyle/>
        <a:p>
          <a:endParaRPr lang="en-US"/>
        </a:p>
      </dgm:t>
    </dgm:pt>
    <dgm:pt modelId="{F88147C7-3F65-426A-9BAF-7211986F79DA}">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Challenge</a:t>
          </a:r>
        </a:p>
      </dgm:t>
    </dgm:pt>
    <dgm:pt modelId="{6FB3FA35-C579-4860-9608-BFC2EB8C97E9}" type="parTrans" cxnId="{A2D127C7-D460-49A1-A594-2FC92538A660}">
      <dgm:prSet/>
      <dgm:spPr/>
      <dgm:t>
        <a:bodyPr/>
        <a:lstStyle/>
        <a:p>
          <a:endParaRPr lang="en-US"/>
        </a:p>
      </dgm:t>
    </dgm:pt>
    <dgm:pt modelId="{C91BF320-2E19-4E97-A194-3BAB54ABFAC2}" type="sibTrans" cxnId="{A2D127C7-D460-49A1-A594-2FC92538A660}">
      <dgm:prSet/>
      <dgm:spPr/>
      <dgm:t>
        <a:bodyPr/>
        <a:lstStyle/>
        <a:p>
          <a:endParaRPr lang="en-US"/>
        </a:p>
      </dgm:t>
    </dgm:pt>
    <dgm:pt modelId="{8186C9C2-0292-4D37-8D10-4D27014AA253}">
      <dgm:prSet phldrT="[Text]" custT="1"/>
      <dgm:spPr>
        <a:solidFill>
          <a:schemeClr val="accent2">
            <a:lumMod val="20000"/>
            <a:lumOff val="80000"/>
            <a:alpha val="90000"/>
          </a:schemeClr>
        </a:solidFill>
        <a:ln>
          <a:solidFill>
            <a:schemeClr val="tx1">
              <a:alpha val="90000"/>
            </a:schemeClr>
          </a:solidFill>
        </a:ln>
      </dgm:spPr>
      <dgm:t>
        <a:bodyPr/>
        <a:lstStyle/>
        <a:p>
          <a:r>
            <a:rPr lang="en-US" sz="2200" dirty="0"/>
            <a:t>The legal basis of police action</a:t>
          </a:r>
        </a:p>
      </dgm:t>
    </dgm:pt>
    <dgm:pt modelId="{1D6B1DCC-6CFA-493A-903B-ADF0755EB14B}" type="parTrans" cxnId="{CA64EF67-3102-4DB6-AEB5-415A9C8126F3}">
      <dgm:prSet/>
      <dgm:spPr/>
      <dgm:t>
        <a:bodyPr/>
        <a:lstStyle/>
        <a:p>
          <a:endParaRPr lang="en-US"/>
        </a:p>
      </dgm:t>
    </dgm:pt>
    <dgm:pt modelId="{9DF70F16-8D13-4D9F-AD6C-566A046E93C0}" type="sibTrans" cxnId="{CA64EF67-3102-4DB6-AEB5-415A9C8126F3}">
      <dgm:prSet/>
      <dgm:spPr/>
      <dgm:t>
        <a:bodyPr/>
        <a:lstStyle/>
        <a:p>
          <a:endParaRPr lang="en-US"/>
        </a:p>
      </dgm:t>
    </dgm:pt>
    <dgm:pt modelId="{DFBB9C3B-0E21-4942-80E6-037321DD6D57}">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Advise</a:t>
          </a:r>
        </a:p>
      </dgm:t>
    </dgm:pt>
    <dgm:pt modelId="{869AD8CA-179E-46AC-AB71-60A976C4C4E6}" type="parTrans" cxnId="{68816B45-75DC-4883-96AB-42E02EA15D37}">
      <dgm:prSet/>
      <dgm:spPr/>
      <dgm:t>
        <a:bodyPr/>
        <a:lstStyle/>
        <a:p>
          <a:endParaRPr lang="en-US"/>
        </a:p>
      </dgm:t>
    </dgm:pt>
    <dgm:pt modelId="{719CD412-E4C6-47F5-8C0C-09AF037556F9}" type="sibTrans" cxnId="{68816B45-75DC-4883-96AB-42E02EA15D37}">
      <dgm:prSet/>
      <dgm:spPr/>
      <dgm:t>
        <a:bodyPr/>
        <a:lstStyle/>
        <a:p>
          <a:endParaRPr lang="en-US"/>
        </a:p>
      </dgm:t>
    </dgm:pt>
    <dgm:pt modelId="{5518BDAC-FC2F-4EC1-8749-9C5D0C41AB48}">
      <dgm:prSet phldrT="[Text]" custT="1"/>
      <dgm:spPr>
        <a:solidFill>
          <a:schemeClr val="accent2">
            <a:lumMod val="40000"/>
            <a:lumOff val="60000"/>
            <a:alpha val="90000"/>
          </a:schemeClr>
        </a:solidFill>
        <a:ln>
          <a:solidFill>
            <a:schemeClr val="tx1">
              <a:alpha val="90000"/>
            </a:schemeClr>
          </a:solidFill>
        </a:ln>
      </dgm:spPr>
      <dgm:t>
        <a:bodyPr/>
        <a:lstStyle/>
        <a:p>
          <a:r>
            <a:rPr lang="en-US" sz="2400" dirty="0"/>
            <a:t>Their client not to assist prosecution case</a:t>
          </a:r>
        </a:p>
      </dgm:t>
    </dgm:pt>
    <dgm:pt modelId="{1D1F76CA-4E02-4546-8DDE-8FC8C1686746}" type="parTrans" cxnId="{6739D5A1-4D17-4074-8739-2EFF0426BD94}">
      <dgm:prSet/>
      <dgm:spPr/>
      <dgm:t>
        <a:bodyPr/>
        <a:lstStyle/>
        <a:p>
          <a:endParaRPr lang="en-US"/>
        </a:p>
      </dgm:t>
    </dgm:pt>
    <dgm:pt modelId="{3DAA911A-3C2A-4EC5-BD27-C261BC0BEB51}" type="sibTrans" cxnId="{6739D5A1-4D17-4074-8739-2EFF0426BD94}">
      <dgm:prSet/>
      <dgm:spPr/>
      <dgm:t>
        <a:bodyPr/>
        <a:lstStyle/>
        <a:p>
          <a:endParaRPr lang="en-US"/>
        </a:p>
      </dgm:t>
    </dgm:pt>
    <dgm:pt modelId="{552B7E26-AAAD-429F-BCE5-561A4257A2A6}" type="pres">
      <dgm:prSet presAssocID="{FB9470EF-6BF2-4100-B8DE-4FEBC4BDF6FA}" presName="Name0" presStyleCnt="0">
        <dgm:presLayoutVars>
          <dgm:dir/>
          <dgm:animLvl val="lvl"/>
          <dgm:resizeHandles/>
        </dgm:presLayoutVars>
      </dgm:prSet>
      <dgm:spPr/>
    </dgm:pt>
    <dgm:pt modelId="{F0D3EE54-72CE-4E7B-B996-3B2053EF1B2B}" type="pres">
      <dgm:prSet presAssocID="{F88147C7-3F65-426A-9BAF-7211986F79DA}" presName="linNode" presStyleCnt="0"/>
      <dgm:spPr/>
    </dgm:pt>
    <dgm:pt modelId="{8A856DA4-5AB0-4008-9EE4-301A5B9935C8}" type="pres">
      <dgm:prSet presAssocID="{F88147C7-3F65-426A-9BAF-7211986F79DA}" presName="parentShp" presStyleLbl="node1" presStyleIdx="0" presStyleCnt="2">
        <dgm:presLayoutVars>
          <dgm:bulletEnabled val="1"/>
        </dgm:presLayoutVars>
      </dgm:prSet>
      <dgm:spPr/>
    </dgm:pt>
    <dgm:pt modelId="{755317E7-1725-4653-ACEB-20E3D4D22FCB}" type="pres">
      <dgm:prSet presAssocID="{F88147C7-3F65-426A-9BAF-7211986F79DA}" presName="childShp" presStyleLbl="bgAccFollowNode1" presStyleIdx="0" presStyleCnt="2" custScaleX="150784">
        <dgm:presLayoutVars>
          <dgm:bulletEnabled val="1"/>
        </dgm:presLayoutVars>
      </dgm:prSet>
      <dgm:spPr/>
    </dgm:pt>
    <dgm:pt modelId="{948BCC87-5358-4117-97A7-93814A00A514}" type="pres">
      <dgm:prSet presAssocID="{C91BF320-2E19-4E97-A194-3BAB54ABFAC2}" presName="spacing" presStyleCnt="0"/>
      <dgm:spPr/>
    </dgm:pt>
    <dgm:pt modelId="{B89072C7-5A72-4535-9136-EDE7E29ABF6C}" type="pres">
      <dgm:prSet presAssocID="{DFBB9C3B-0E21-4942-80E6-037321DD6D57}" presName="linNode" presStyleCnt="0"/>
      <dgm:spPr/>
    </dgm:pt>
    <dgm:pt modelId="{E60B3E69-A2D1-4FFC-8C11-129BE17A5AF7}" type="pres">
      <dgm:prSet presAssocID="{DFBB9C3B-0E21-4942-80E6-037321DD6D57}" presName="parentShp" presStyleLbl="node1" presStyleIdx="1" presStyleCnt="2" custScaleX="89012">
        <dgm:presLayoutVars>
          <dgm:bulletEnabled val="1"/>
        </dgm:presLayoutVars>
      </dgm:prSet>
      <dgm:spPr/>
    </dgm:pt>
    <dgm:pt modelId="{0E5E5920-E709-4038-AC1C-BB8079249F8E}" type="pres">
      <dgm:prSet presAssocID="{DFBB9C3B-0E21-4942-80E6-037321DD6D57}" presName="childShp" presStyleLbl="bgAccFollowNode1" presStyleIdx="1" presStyleCnt="2" custScaleX="131975">
        <dgm:presLayoutVars>
          <dgm:bulletEnabled val="1"/>
        </dgm:presLayoutVars>
      </dgm:prSet>
      <dgm:spPr/>
    </dgm:pt>
  </dgm:ptLst>
  <dgm:cxnLst>
    <dgm:cxn modelId="{D9337D10-2967-4E24-BB65-EC000FB58822}" type="presOf" srcId="{FB9470EF-6BF2-4100-B8DE-4FEBC4BDF6FA}" destId="{552B7E26-AAAD-429F-BCE5-561A4257A2A6}" srcOrd="0" destOrd="0" presId="urn:microsoft.com/office/officeart/2005/8/layout/vList6"/>
    <dgm:cxn modelId="{D20B3164-D931-4C0D-9BEF-DAE77F9DE111}" type="presOf" srcId="{5518BDAC-FC2F-4EC1-8749-9C5D0C41AB48}" destId="{0E5E5920-E709-4038-AC1C-BB8079249F8E}" srcOrd="0" destOrd="0" presId="urn:microsoft.com/office/officeart/2005/8/layout/vList6"/>
    <dgm:cxn modelId="{68816B45-75DC-4883-96AB-42E02EA15D37}" srcId="{FB9470EF-6BF2-4100-B8DE-4FEBC4BDF6FA}" destId="{DFBB9C3B-0E21-4942-80E6-037321DD6D57}" srcOrd="1" destOrd="0" parTransId="{869AD8CA-179E-46AC-AB71-60A976C4C4E6}" sibTransId="{719CD412-E4C6-47F5-8C0C-09AF037556F9}"/>
    <dgm:cxn modelId="{CA64EF67-3102-4DB6-AEB5-415A9C8126F3}" srcId="{F88147C7-3F65-426A-9BAF-7211986F79DA}" destId="{8186C9C2-0292-4D37-8D10-4D27014AA253}" srcOrd="0" destOrd="0" parTransId="{1D6B1DCC-6CFA-493A-903B-ADF0755EB14B}" sibTransId="{9DF70F16-8D13-4D9F-AD6C-566A046E93C0}"/>
    <dgm:cxn modelId="{D35BE997-2552-48F8-80C3-F2EB18BAA5A4}" type="presOf" srcId="{DFBB9C3B-0E21-4942-80E6-037321DD6D57}" destId="{E60B3E69-A2D1-4FFC-8C11-129BE17A5AF7}" srcOrd="0" destOrd="0" presId="urn:microsoft.com/office/officeart/2005/8/layout/vList6"/>
    <dgm:cxn modelId="{6739D5A1-4D17-4074-8739-2EFF0426BD94}" srcId="{DFBB9C3B-0E21-4942-80E6-037321DD6D57}" destId="{5518BDAC-FC2F-4EC1-8749-9C5D0C41AB48}" srcOrd="0" destOrd="0" parTransId="{1D1F76CA-4E02-4546-8DDE-8FC8C1686746}" sibTransId="{3DAA911A-3C2A-4EC5-BD27-C261BC0BEB51}"/>
    <dgm:cxn modelId="{A2D127C7-D460-49A1-A594-2FC92538A660}" srcId="{FB9470EF-6BF2-4100-B8DE-4FEBC4BDF6FA}" destId="{F88147C7-3F65-426A-9BAF-7211986F79DA}" srcOrd="0" destOrd="0" parTransId="{6FB3FA35-C579-4860-9608-BFC2EB8C97E9}" sibTransId="{C91BF320-2E19-4E97-A194-3BAB54ABFAC2}"/>
    <dgm:cxn modelId="{549B99C7-F7EE-4E6B-B4FD-7642CCF709CD}" type="presOf" srcId="{8186C9C2-0292-4D37-8D10-4D27014AA253}" destId="{755317E7-1725-4653-ACEB-20E3D4D22FCB}" srcOrd="0" destOrd="0" presId="urn:microsoft.com/office/officeart/2005/8/layout/vList6"/>
    <dgm:cxn modelId="{829375EE-5081-4ABF-B4B0-4465440671A1}" type="presOf" srcId="{F88147C7-3F65-426A-9BAF-7211986F79DA}" destId="{8A856DA4-5AB0-4008-9EE4-301A5B9935C8}" srcOrd="0" destOrd="0" presId="urn:microsoft.com/office/officeart/2005/8/layout/vList6"/>
    <dgm:cxn modelId="{B17A1666-0C1A-4EBE-ADF9-30D1D04ED0DE}" type="presParOf" srcId="{552B7E26-AAAD-429F-BCE5-561A4257A2A6}" destId="{F0D3EE54-72CE-4E7B-B996-3B2053EF1B2B}" srcOrd="0" destOrd="0" presId="urn:microsoft.com/office/officeart/2005/8/layout/vList6"/>
    <dgm:cxn modelId="{267E93AA-A3DD-49D0-83ED-61AAA3CDD8A5}" type="presParOf" srcId="{F0D3EE54-72CE-4E7B-B996-3B2053EF1B2B}" destId="{8A856DA4-5AB0-4008-9EE4-301A5B9935C8}" srcOrd="0" destOrd="0" presId="urn:microsoft.com/office/officeart/2005/8/layout/vList6"/>
    <dgm:cxn modelId="{0C5E2375-ACB0-4032-8653-C14408634CDE}" type="presParOf" srcId="{F0D3EE54-72CE-4E7B-B996-3B2053EF1B2B}" destId="{755317E7-1725-4653-ACEB-20E3D4D22FCB}" srcOrd="1" destOrd="0" presId="urn:microsoft.com/office/officeart/2005/8/layout/vList6"/>
    <dgm:cxn modelId="{FBF293FD-10B3-40BE-8780-36956EAD0B96}" type="presParOf" srcId="{552B7E26-AAAD-429F-BCE5-561A4257A2A6}" destId="{948BCC87-5358-4117-97A7-93814A00A514}" srcOrd="1" destOrd="0" presId="urn:microsoft.com/office/officeart/2005/8/layout/vList6"/>
    <dgm:cxn modelId="{7FBA5806-1E53-42BD-882E-BCD3AE30F928}" type="presParOf" srcId="{552B7E26-AAAD-429F-BCE5-561A4257A2A6}" destId="{B89072C7-5A72-4535-9136-EDE7E29ABF6C}" srcOrd="2" destOrd="0" presId="urn:microsoft.com/office/officeart/2005/8/layout/vList6"/>
    <dgm:cxn modelId="{ABA03738-8B88-4D8F-BCA5-F46B3A370249}" type="presParOf" srcId="{B89072C7-5A72-4535-9136-EDE7E29ABF6C}" destId="{E60B3E69-A2D1-4FFC-8C11-129BE17A5AF7}" srcOrd="0" destOrd="0" presId="urn:microsoft.com/office/officeart/2005/8/layout/vList6"/>
    <dgm:cxn modelId="{ED441090-7366-4774-8A91-74BAC7746D9C}" type="presParOf" srcId="{B89072C7-5A72-4535-9136-EDE7E29ABF6C}" destId="{0E5E5920-E709-4038-AC1C-BB8079249F8E}"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B9470EF-6BF2-4100-B8DE-4FEBC4BDF6FA}" type="doc">
      <dgm:prSet loTypeId="urn:microsoft.com/office/officeart/2005/8/layout/vList6" loCatId="process" qsTypeId="urn:microsoft.com/office/officeart/2005/8/quickstyle/simple1" qsCatId="simple" csTypeId="urn:microsoft.com/office/officeart/2005/8/colors/accent1_2" csCatId="accent1" phldr="1"/>
      <dgm:spPr/>
      <dgm:t>
        <a:bodyPr/>
        <a:lstStyle/>
        <a:p>
          <a:endParaRPr lang="en-US"/>
        </a:p>
      </dgm:t>
    </dgm:pt>
    <dgm:pt modelId="{F88147C7-3F65-426A-9BAF-7211986F79DA}">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Rigorously</a:t>
          </a:r>
        </a:p>
      </dgm:t>
    </dgm:pt>
    <dgm:pt modelId="{6FB3FA35-C579-4860-9608-BFC2EB8C97E9}" type="parTrans" cxnId="{A2D127C7-D460-49A1-A594-2FC92538A660}">
      <dgm:prSet/>
      <dgm:spPr/>
      <dgm:t>
        <a:bodyPr/>
        <a:lstStyle/>
        <a:p>
          <a:endParaRPr lang="en-US"/>
        </a:p>
      </dgm:t>
    </dgm:pt>
    <dgm:pt modelId="{C91BF320-2E19-4E97-A194-3BAB54ABFAC2}" type="sibTrans" cxnId="{A2D127C7-D460-49A1-A594-2FC92538A660}">
      <dgm:prSet/>
      <dgm:spPr/>
      <dgm:t>
        <a:bodyPr/>
        <a:lstStyle/>
        <a:p>
          <a:endParaRPr lang="en-US"/>
        </a:p>
      </dgm:t>
    </dgm:pt>
    <dgm:pt modelId="{8186C9C2-0292-4D37-8D10-4D27014AA253}">
      <dgm:prSet phldrT="[Text]" custT="1"/>
      <dgm:spPr>
        <a:solidFill>
          <a:schemeClr val="accent2">
            <a:lumMod val="20000"/>
            <a:lumOff val="80000"/>
            <a:alpha val="90000"/>
          </a:schemeClr>
        </a:solidFill>
        <a:ln>
          <a:solidFill>
            <a:schemeClr val="tx1">
              <a:alpha val="90000"/>
            </a:schemeClr>
          </a:solidFill>
        </a:ln>
      </dgm:spPr>
      <dgm:t>
        <a:bodyPr/>
        <a:lstStyle/>
        <a:p>
          <a:r>
            <a:rPr lang="en-US" sz="2400" dirty="0"/>
            <a:t>Explore alternative outcomes to charging</a:t>
          </a:r>
        </a:p>
      </dgm:t>
    </dgm:pt>
    <dgm:pt modelId="{1D6B1DCC-6CFA-493A-903B-ADF0755EB14B}" type="parTrans" cxnId="{CA64EF67-3102-4DB6-AEB5-415A9C8126F3}">
      <dgm:prSet/>
      <dgm:spPr/>
      <dgm:t>
        <a:bodyPr/>
        <a:lstStyle/>
        <a:p>
          <a:endParaRPr lang="en-US"/>
        </a:p>
      </dgm:t>
    </dgm:pt>
    <dgm:pt modelId="{9DF70F16-8D13-4D9F-AD6C-566A046E93C0}" type="sibTrans" cxnId="{CA64EF67-3102-4DB6-AEB5-415A9C8126F3}">
      <dgm:prSet/>
      <dgm:spPr/>
      <dgm:t>
        <a:bodyPr/>
        <a:lstStyle/>
        <a:p>
          <a:endParaRPr lang="en-US"/>
        </a:p>
      </dgm:t>
    </dgm:pt>
    <dgm:pt modelId="{DFBB9C3B-0E21-4942-80E6-037321DD6D57}">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Attempt to persuade</a:t>
          </a:r>
        </a:p>
      </dgm:t>
    </dgm:pt>
    <dgm:pt modelId="{869AD8CA-179E-46AC-AB71-60A976C4C4E6}" type="parTrans" cxnId="{68816B45-75DC-4883-96AB-42E02EA15D37}">
      <dgm:prSet/>
      <dgm:spPr/>
      <dgm:t>
        <a:bodyPr/>
        <a:lstStyle/>
        <a:p>
          <a:endParaRPr lang="en-US"/>
        </a:p>
      </dgm:t>
    </dgm:pt>
    <dgm:pt modelId="{719CD412-E4C6-47F5-8C0C-09AF037556F9}" type="sibTrans" cxnId="{68816B45-75DC-4883-96AB-42E02EA15D37}">
      <dgm:prSet/>
      <dgm:spPr/>
      <dgm:t>
        <a:bodyPr/>
        <a:lstStyle/>
        <a:p>
          <a:endParaRPr lang="en-US"/>
        </a:p>
      </dgm:t>
    </dgm:pt>
    <dgm:pt modelId="{5518BDAC-FC2F-4EC1-8749-9C5D0C41AB48}">
      <dgm:prSet phldrT="[Text]" custT="1"/>
      <dgm:spPr>
        <a:solidFill>
          <a:schemeClr val="accent2">
            <a:lumMod val="40000"/>
            <a:lumOff val="60000"/>
            <a:alpha val="90000"/>
          </a:schemeClr>
        </a:solidFill>
        <a:ln>
          <a:solidFill>
            <a:schemeClr val="tx1">
              <a:alpha val="90000"/>
            </a:schemeClr>
          </a:solidFill>
        </a:ln>
      </dgm:spPr>
      <dgm:t>
        <a:bodyPr/>
        <a:lstStyle/>
        <a:p>
          <a:r>
            <a:rPr lang="en-US" sz="2400" dirty="0"/>
            <a:t>Investigators</a:t>
          </a:r>
          <a:r>
            <a:rPr lang="en-US" sz="2400" baseline="0" dirty="0"/>
            <a:t> that their client is not responsible</a:t>
          </a:r>
          <a:endParaRPr lang="en-US" sz="2400" dirty="0"/>
        </a:p>
      </dgm:t>
    </dgm:pt>
    <dgm:pt modelId="{1D1F76CA-4E02-4546-8DDE-8FC8C1686746}" type="parTrans" cxnId="{6739D5A1-4D17-4074-8739-2EFF0426BD94}">
      <dgm:prSet/>
      <dgm:spPr/>
      <dgm:t>
        <a:bodyPr/>
        <a:lstStyle/>
        <a:p>
          <a:endParaRPr lang="en-US"/>
        </a:p>
      </dgm:t>
    </dgm:pt>
    <dgm:pt modelId="{3DAA911A-3C2A-4EC5-BD27-C261BC0BEB51}" type="sibTrans" cxnId="{6739D5A1-4D17-4074-8739-2EFF0426BD94}">
      <dgm:prSet/>
      <dgm:spPr/>
      <dgm:t>
        <a:bodyPr/>
        <a:lstStyle/>
        <a:p>
          <a:endParaRPr lang="en-US"/>
        </a:p>
      </dgm:t>
    </dgm:pt>
    <dgm:pt modelId="{552B7E26-AAAD-429F-BCE5-561A4257A2A6}" type="pres">
      <dgm:prSet presAssocID="{FB9470EF-6BF2-4100-B8DE-4FEBC4BDF6FA}" presName="Name0" presStyleCnt="0">
        <dgm:presLayoutVars>
          <dgm:dir/>
          <dgm:animLvl val="lvl"/>
          <dgm:resizeHandles/>
        </dgm:presLayoutVars>
      </dgm:prSet>
      <dgm:spPr/>
    </dgm:pt>
    <dgm:pt modelId="{F0D3EE54-72CE-4E7B-B996-3B2053EF1B2B}" type="pres">
      <dgm:prSet presAssocID="{F88147C7-3F65-426A-9BAF-7211986F79DA}" presName="linNode" presStyleCnt="0"/>
      <dgm:spPr/>
    </dgm:pt>
    <dgm:pt modelId="{8A856DA4-5AB0-4008-9EE4-301A5B9935C8}" type="pres">
      <dgm:prSet presAssocID="{F88147C7-3F65-426A-9BAF-7211986F79DA}" presName="parentShp" presStyleLbl="node1" presStyleIdx="0" presStyleCnt="2" custScaleX="82324" custLinFactNeighborX="-18914" custLinFactNeighborY="315">
        <dgm:presLayoutVars>
          <dgm:bulletEnabled val="1"/>
        </dgm:presLayoutVars>
      </dgm:prSet>
      <dgm:spPr/>
    </dgm:pt>
    <dgm:pt modelId="{755317E7-1725-4653-ACEB-20E3D4D22FCB}" type="pres">
      <dgm:prSet presAssocID="{F88147C7-3F65-426A-9BAF-7211986F79DA}" presName="childShp" presStyleLbl="bgAccFollowNode1" presStyleIdx="0" presStyleCnt="2" custScaleX="122571">
        <dgm:presLayoutVars>
          <dgm:bulletEnabled val="1"/>
        </dgm:presLayoutVars>
      </dgm:prSet>
      <dgm:spPr/>
    </dgm:pt>
    <dgm:pt modelId="{948BCC87-5358-4117-97A7-93814A00A514}" type="pres">
      <dgm:prSet presAssocID="{C91BF320-2E19-4E97-A194-3BAB54ABFAC2}" presName="spacing" presStyleCnt="0"/>
      <dgm:spPr/>
    </dgm:pt>
    <dgm:pt modelId="{B89072C7-5A72-4535-9136-EDE7E29ABF6C}" type="pres">
      <dgm:prSet presAssocID="{DFBB9C3B-0E21-4942-80E6-037321DD6D57}" presName="linNode" presStyleCnt="0"/>
      <dgm:spPr/>
    </dgm:pt>
    <dgm:pt modelId="{E60B3E69-A2D1-4FFC-8C11-129BE17A5AF7}" type="pres">
      <dgm:prSet presAssocID="{DFBB9C3B-0E21-4942-80E6-037321DD6D57}" presName="parentShp" presStyleLbl="node1" presStyleIdx="1" presStyleCnt="2" custScaleX="81247">
        <dgm:presLayoutVars>
          <dgm:bulletEnabled val="1"/>
        </dgm:presLayoutVars>
      </dgm:prSet>
      <dgm:spPr/>
    </dgm:pt>
    <dgm:pt modelId="{0E5E5920-E709-4038-AC1C-BB8079249F8E}" type="pres">
      <dgm:prSet presAssocID="{DFBB9C3B-0E21-4942-80E6-037321DD6D57}" presName="childShp" presStyleLbl="bgAccFollowNode1" presStyleIdx="1" presStyleCnt="2" custScaleX="116301">
        <dgm:presLayoutVars>
          <dgm:bulletEnabled val="1"/>
        </dgm:presLayoutVars>
      </dgm:prSet>
      <dgm:spPr/>
    </dgm:pt>
  </dgm:ptLst>
  <dgm:cxnLst>
    <dgm:cxn modelId="{D9337D10-2967-4E24-BB65-EC000FB58822}" type="presOf" srcId="{FB9470EF-6BF2-4100-B8DE-4FEBC4BDF6FA}" destId="{552B7E26-AAAD-429F-BCE5-561A4257A2A6}" srcOrd="0" destOrd="0" presId="urn:microsoft.com/office/officeart/2005/8/layout/vList6"/>
    <dgm:cxn modelId="{D20B3164-D931-4C0D-9BEF-DAE77F9DE111}" type="presOf" srcId="{5518BDAC-FC2F-4EC1-8749-9C5D0C41AB48}" destId="{0E5E5920-E709-4038-AC1C-BB8079249F8E}" srcOrd="0" destOrd="0" presId="urn:microsoft.com/office/officeart/2005/8/layout/vList6"/>
    <dgm:cxn modelId="{68816B45-75DC-4883-96AB-42E02EA15D37}" srcId="{FB9470EF-6BF2-4100-B8DE-4FEBC4BDF6FA}" destId="{DFBB9C3B-0E21-4942-80E6-037321DD6D57}" srcOrd="1" destOrd="0" parTransId="{869AD8CA-179E-46AC-AB71-60A976C4C4E6}" sibTransId="{719CD412-E4C6-47F5-8C0C-09AF037556F9}"/>
    <dgm:cxn modelId="{CA64EF67-3102-4DB6-AEB5-415A9C8126F3}" srcId="{F88147C7-3F65-426A-9BAF-7211986F79DA}" destId="{8186C9C2-0292-4D37-8D10-4D27014AA253}" srcOrd="0" destOrd="0" parTransId="{1D6B1DCC-6CFA-493A-903B-ADF0755EB14B}" sibTransId="{9DF70F16-8D13-4D9F-AD6C-566A046E93C0}"/>
    <dgm:cxn modelId="{D35BE997-2552-48F8-80C3-F2EB18BAA5A4}" type="presOf" srcId="{DFBB9C3B-0E21-4942-80E6-037321DD6D57}" destId="{E60B3E69-A2D1-4FFC-8C11-129BE17A5AF7}" srcOrd="0" destOrd="0" presId="urn:microsoft.com/office/officeart/2005/8/layout/vList6"/>
    <dgm:cxn modelId="{6739D5A1-4D17-4074-8739-2EFF0426BD94}" srcId="{DFBB9C3B-0E21-4942-80E6-037321DD6D57}" destId="{5518BDAC-FC2F-4EC1-8749-9C5D0C41AB48}" srcOrd="0" destOrd="0" parTransId="{1D1F76CA-4E02-4546-8DDE-8FC8C1686746}" sibTransId="{3DAA911A-3C2A-4EC5-BD27-C261BC0BEB51}"/>
    <dgm:cxn modelId="{A2D127C7-D460-49A1-A594-2FC92538A660}" srcId="{FB9470EF-6BF2-4100-B8DE-4FEBC4BDF6FA}" destId="{F88147C7-3F65-426A-9BAF-7211986F79DA}" srcOrd="0" destOrd="0" parTransId="{6FB3FA35-C579-4860-9608-BFC2EB8C97E9}" sibTransId="{C91BF320-2E19-4E97-A194-3BAB54ABFAC2}"/>
    <dgm:cxn modelId="{549B99C7-F7EE-4E6B-B4FD-7642CCF709CD}" type="presOf" srcId="{8186C9C2-0292-4D37-8D10-4D27014AA253}" destId="{755317E7-1725-4653-ACEB-20E3D4D22FCB}" srcOrd="0" destOrd="0" presId="urn:microsoft.com/office/officeart/2005/8/layout/vList6"/>
    <dgm:cxn modelId="{829375EE-5081-4ABF-B4B0-4465440671A1}" type="presOf" srcId="{F88147C7-3F65-426A-9BAF-7211986F79DA}" destId="{8A856DA4-5AB0-4008-9EE4-301A5B9935C8}" srcOrd="0" destOrd="0" presId="urn:microsoft.com/office/officeart/2005/8/layout/vList6"/>
    <dgm:cxn modelId="{B17A1666-0C1A-4EBE-ADF9-30D1D04ED0DE}" type="presParOf" srcId="{552B7E26-AAAD-429F-BCE5-561A4257A2A6}" destId="{F0D3EE54-72CE-4E7B-B996-3B2053EF1B2B}" srcOrd="0" destOrd="0" presId="urn:microsoft.com/office/officeart/2005/8/layout/vList6"/>
    <dgm:cxn modelId="{267E93AA-A3DD-49D0-83ED-61AAA3CDD8A5}" type="presParOf" srcId="{F0D3EE54-72CE-4E7B-B996-3B2053EF1B2B}" destId="{8A856DA4-5AB0-4008-9EE4-301A5B9935C8}" srcOrd="0" destOrd="0" presId="urn:microsoft.com/office/officeart/2005/8/layout/vList6"/>
    <dgm:cxn modelId="{0C5E2375-ACB0-4032-8653-C14408634CDE}" type="presParOf" srcId="{F0D3EE54-72CE-4E7B-B996-3B2053EF1B2B}" destId="{755317E7-1725-4653-ACEB-20E3D4D22FCB}" srcOrd="1" destOrd="0" presId="urn:microsoft.com/office/officeart/2005/8/layout/vList6"/>
    <dgm:cxn modelId="{FBF293FD-10B3-40BE-8780-36956EAD0B96}" type="presParOf" srcId="{552B7E26-AAAD-429F-BCE5-561A4257A2A6}" destId="{948BCC87-5358-4117-97A7-93814A00A514}" srcOrd="1" destOrd="0" presId="urn:microsoft.com/office/officeart/2005/8/layout/vList6"/>
    <dgm:cxn modelId="{7FBA5806-1E53-42BD-882E-BCD3AE30F928}" type="presParOf" srcId="{552B7E26-AAAD-429F-BCE5-561A4257A2A6}" destId="{B89072C7-5A72-4535-9136-EDE7E29ABF6C}" srcOrd="2" destOrd="0" presId="urn:microsoft.com/office/officeart/2005/8/layout/vList6"/>
    <dgm:cxn modelId="{ABA03738-8B88-4D8F-BCA5-F46B3A370249}" type="presParOf" srcId="{B89072C7-5A72-4535-9136-EDE7E29ABF6C}" destId="{E60B3E69-A2D1-4FFC-8C11-129BE17A5AF7}" srcOrd="0" destOrd="0" presId="urn:microsoft.com/office/officeart/2005/8/layout/vList6"/>
    <dgm:cxn modelId="{ED441090-7366-4774-8A91-74BAC7746D9C}" type="presParOf" srcId="{B89072C7-5A72-4535-9136-EDE7E29ABF6C}" destId="{0E5E5920-E709-4038-AC1C-BB8079249F8E}" srcOrd="1" destOrd="0" presId="urn:microsoft.com/office/officeart/2005/8/layout/vList6"/>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7C7FE74-5BD0-481E-8E8E-26044B51B17F}"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en-US"/>
        </a:p>
      </dgm:t>
    </dgm:pt>
    <dgm:pt modelId="{37090569-9400-4F16-A2FC-7D860D6B0A68}">
      <dgm:prSet phldrT="[Text]"/>
      <dgm:spPr>
        <a:solidFill>
          <a:schemeClr val="accent2">
            <a:lumMod val="60000"/>
            <a:lumOff val="40000"/>
          </a:schemeClr>
        </a:solidFill>
        <a:ln>
          <a:solidFill>
            <a:schemeClr val="tx1"/>
          </a:solidFill>
        </a:ln>
      </dgm:spPr>
      <dgm:t>
        <a:bodyPr/>
        <a:lstStyle/>
        <a:p>
          <a:r>
            <a:rPr lang="en-US" dirty="0">
              <a:solidFill>
                <a:schemeClr val="tx1"/>
              </a:solidFill>
            </a:rPr>
            <a:t>Particulars</a:t>
          </a:r>
        </a:p>
      </dgm:t>
    </dgm:pt>
    <dgm:pt modelId="{FC0143D3-3ABF-4F45-838B-6F180C4D577C}" type="parTrans" cxnId="{CDC9E0DF-63F0-4740-B24D-2D4FD6D48375}">
      <dgm:prSet/>
      <dgm:spPr/>
      <dgm:t>
        <a:bodyPr/>
        <a:lstStyle/>
        <a:p>
          <a:endParaRPr lang="en-US"/>
        </a:p>
      </dgm:t>
    </dgm:pt>
    <dgm:pt modelId="{9E373DD9-0829-4FB7-AD7C-A26B2CC0D464}" type="sibTrans" cxnId="{CDC9E0DF-63F0-4740-B24D-2D4FD6D48375}">
      <dgm:prSet/>
      <dgm:spPr/>
      <dgm:t>
        <a:bodyPr/>
        <a:lstStyle/>
        <a:p>
          <a:endParaRPr lang="en-US"/>
        </a:p>
      </dgm:t>
    </dgm:pt>
    <dgm:pt modelId="{A4ED9DB3-344F-4580-93A8-E850CEDF71DA}">
      <dgm:prSet phldrT="[Text]" custT="1"/>
      <dgm:spPr>
        <a:solidFill>
          <a:schemeClr val="accent2">
            <a:lumMod val="20000"/>
            <a:lumOff val="80000"/>
          </a:schemeClr>
        </a:solidFill>
        <a:ln>
          <a:solidFill>
            <a:schemeClr val="tx1"/>
          </a:solidFill>
        </a:ln>
      </dgm:spPr>
      <dgm:t>
        <a:bodyPr/>
        <a:lstStyle/>
        <a:p>
          <a:r>
            <a:rPr lang="en-US" sz="2400" dirty="0"/>
            <a:t>The suspect’s arrest &amp; detention, their treatment &amp; observance of their rights</a:t>
          </a:r>
        </a:p>
      </dgm:t>
    </dgm:pt>
    <dgm:pt modelId="{808695E6-3024-4C95-A8A3-126B5ADE34D5}" type="parTrans" cxnId="{34B95956-E27F-4B65-A1DD-43C7E03DED69}">
      <dgm:prSet/>
      <dgm:spPr/>
      <dgm:t>
        <a:bodyPr/>
        <a:lstStyle/>
        <a:p>
          <a:endParaRPr lang="en-US"/>
        </a:p>
      </dgm:t>
    </dgm:pt>
    <dgm:pt modelId="{13997A82-E85A-480D-935D-BE8864B001C0}" type="sibTrans" cxnId="{34B95956-E27F-4B65-A1DD-43C7E03DED69}">
      <dgm:prSet/>
      <dgm:spPr/>
      <dgm:t>
        <a:bodyPr/>
        <a:lstStyle/>
        <a:p>
          <a:endParaRPr lang="en-US"/>
        </a:p>
      </dgm:t>
    </dgm:pt>
    <dgm:pt modelId="{E472523A-085A-49FF-B9A2-95C390D18D3A}">
      <dgm:prSet phldrT="[Text]"/>
      <dgm:spPr>
        <a:solidFill>
          <a:schemeClr val="accent2">
            <a:lumMod val="60000"/>
            <a:lumOff val="40000"/>
          </a:schemeClr>
        </a:solidFill>
        <a:ln>
          <a:solidFill>
            <a:schemeClr val="tx1"/>
          </a:solidFill>
        </a:ln>
      </dgm:spPr>
      <dgm:t>
        <a:bodyPr/>
        <a:lstStyle/>
        <a:p>
          <a:r>
            <a:rPr lang="en-US" dirty="0">
              <a:solidFill>
                <a:schemeClr val="tx1"/>
              </a:solidFill>
            </a:rPr>
            <a:t>Investigation</a:t>
          </a:r>
        </a:p>
      </dgm:t>
    </dgm:pt>
    <dgm:pt modelId="{0C8F1D44-EE65-4453-908D-24648978F447}" type="parTrans" cxnId="{268851F1-75B6-47FB-8F39-D9CE962D3E12}">
      <dgm:prSet/>
      <dgm:spPr/>
      <dgm:t>
        <a:bodyPr/>
        <a:lstStyle/>
        <a:p>
          <a:endParaRPr lang="en-US"/>
        </a:p>
      </dgm:t>
    </dgm:pt>
    <dgm:pt modelId="{C02BDDC9-8376-497F-9C78-15137B31A88D}" type="sibTrans" cxnId="{268851F1-75B6-47FB-8F39-D9CE962D3E12}">
      <dgm:prSet/>
      <dgm:spPr/>
      <dgm:t>
        <a:bodyPr/>
        <a:lstStyle/>
        <a:p>
          <a:endParaRPr lang="en-US"/>
        </a:p>
      </dgm:t>
    </dgm:pt>
    <dgm:pt modelId="{81869854-5A0C-44E7-AC28-6374419F9B82}">
      <dgm:prSet phldrT="[Text]" custT="1"/>
      <dgm:spPr>
        <a:solidFill>
          <a:schemeClr val="accent2">
            <a:lumMod val="20000"/>
            <a:lumOff val="80000"/>
          </a:schemeClr>
        </a:solidFill>
        <a:ln>
          <a:solidFill>
            <a:schemeClr val="tx1"/>
          </a:solidFill>
        </a:ln>
      </dgm:spPr>
      <dgm:t>
        <a:bodyPr/>
        <a:lstStyle/>
        <a:p>
          <a:r>
            <a:rPr lang="en-US" sz="2400" dirty="0"/>
            <a:t>What investigation has taken place or is being considered</a:t>
          </a:r>
        </a:p>
      </dgm:t>
    </dgm:pt>
    <dgm:pt modelId="{BFC99F21-5DBC-4A5B-8A90-062A93B73E1B}" type="parTrans" cxnId="{C3D9EA68-1996-4162-A7E1-53677F4CA2BD}">
      <dgm:prSet/>
      <dgm:spPr/>
      <dgm:t>
        <a:bodyPr/>
        <a:lstStyle/>
        <a:p>
          <a:endParaRPr lang="en-US"/>
        </a:p>
      </dgm:t>
    </dgm:pt>
    <dgm:pt modelId="{8A269731-89AF-42C2-9CAB-F7FF607F8821}" type="sibTrans" cxnId="{C3D9EA68-1996-4162-A7E1-53677F4CA2BD}">
      <dgm:prSet/>
      <dgm:spPr/>
      <dgm:t>
        <a:bodyPr/>
        <a:lstStyle/>
        <a:p>
          <a:endParaRPr lang="en-US"/>
        </a:p>
      </dgm:t>
    </dgm:pt>
    <dgm:pt modelId="{F6207362-8BDB-4F92-9193-148AEA1C81C2}">
      <dgm:prSet phldrT="[Text]"/>
      <dgm:spPr>
        <a:solidFill>
          <a:schemeClr val="accent2">
            <a:lumMod val="60000"/>
            <a:lumOff val="40000"/>
          </a:schemeClr>
        </a:solidFill>
        <a:ln>
          <a:solidFill>
            <a:schemeClr val="tx1"/>
          </a:solidFill>
        </a:ln>
      </dgm:spPr>
      <dgm:t>
        <a:bodyPr/>
        <a:lstStyle/>
        <a:p>
          <a:r>
            <a:rPr lang="en-US" dirty="0">
              <a:solidFill>
                <a:schemeClr val="tx1"/>
              </a:solidFill>
            </a:rPr>
            <a:t>Procedures</a:t>
          </a:r>
        </a:p>
      </dgm:t>
    </dgm:pt>
    <dgm:pt modelId="{36A2D534-7031-43F8-A193-AFFEA1F02D98}" type="parTrans" cxnId="{AB422AD6-FC7B-4EB2-B77F-E1F5087096C8}">
      <dgm:prSet/>
      <dgm:spPr/>
      <dgm:t>
        <a:bodyPr/>
        <a:lstStyle/>
        <a:p>
          <a:endParaRPr lang="en-US"/>
        </a:p>
      </dgm:t>
    </dgm:pt>
    <dgm:pt modelId="{9BA93F14-C567-4EDE-8527-44D090684D01}" type="sibTrans" cxnId="{AB422AD6-FC7B-4EB2-B77F-E1F5087096C8}">
      <dgm:prSet/>
      <dgm:spPr/>
      <dgm:t>
        <a:bodyPr/>
        <a:lstStyle/>
        <a:p>
          <a:endParaRPr lang="en-US"/>
        </a:p>
      </dgm:t>
    </dgm:pt>
    <dgm:pt modelId="{6F313946-A017-4A3F-8CA3-DC1984B6D347}">
      <dgm:prSet phldrT="[Text]" custT="1"/>
      <dgm:spPr>
        <a:solidFill>
          <a:schemeClr val="accent2">
            <a:lumMod val="20000"/>
            <a:lumOff val="80000"/>
          </a:schemeClr>
        </a:solidFill>
        <a:ln>
          <a:solidFill>
            <a:schemeClr val="tx1"/>
          </a:solidFill>
        </a:ln>
      </dgm:spPr>
      <dgm:t>
        <a:bodyPr/>
        <a:lstStyle/>
        <a:p>
          <a:r>
            <a:rPr lang="en-US" sz="2400" dirty="0"/>
            <a:t>What procedures have taken place or are being considered. </a:t>
          </a:r>
          <a:r>
            <a:rPr lang="en-US" sz="2400" dirty="0" err="1"/>
            <a:t>Eg</a:t>
          </a:r>
          <a:r>
            <a:rPr lang="en-US" sz="2400" dirty="0"/>
            <a:t>, fingerprinting, intimate &amp; non-intimate samples</a:t>
          </a:r>
        </a:p>
      </dgm:t>
    </dgm:pt>
    <dgm:pt modelId="{D9B3D7A5-0EB2-4163-9D41-0913FE570C95}" type="parTrans" cxnId="{B5399F84-7C05-49DC-B0E3-011952255623}">
      <dgm:prSet/>
      <dgm:spPr/>
      <dgm:t>
        <a:bodyPr/>
        <a:lstStyle/>
        <a:p>
          <a:endParaRPr lang="en-US"/>
        </a:p>
      </dgm:t>
    </dgm:pt>
    <dgm:pt modelId="{8670E398-572E-42CA-A772-12C90E296B05}" type="sibTrans" cxnId="{B5399F84-7C05-49DC-B0E3-011952255623}">
      <dgm:prSet/>
      <dgm:spPr/>
      <dgm:t>
        <a:bodyPr/>
        <a:lstStyle/>
        <a:p>
          <a:endParaRPr lang="en-US"/>
        </a:p>
      </dgm:t>
    </dgm:pt>
    <dgm:pt modelId="{5923AE27-749F-4C91-9D3F-4C1F458A8C31}" type="pres">
      <dgm:prSet presAssocID="{07C7FE74-5BD0-481E-8E8E-26044B51B17F}" presName="Name0" presStyleCnt="0">
        <dgm:presLayoutVars>
          <dgm:chMax val="5"/>
          <dgm:chPref val="5"/>
          <dgm:dir/>
          <dgm:animLvl val="lvl"/>
        </dgm:presLayoutVars>
      </dgm:prSet>
      <dgm:spPr/>
    </dgm:pt>
    <dgm:pt modelId="{7C57BF23-D9D8-4DF0-B0C9-3C4BA3C1EE05}" type="pres">
      <dgm:prSet presAssocID="{37090569-9400-4F16-A2FC-7D860D6B0A68}" presName="parentText1" presStyleLbl="node1" presStyleIdx="0" presStyleCnt="3">
        <dgm:presLayoutVars>
          <dgm:chMax/>
          <dgm:chPref val="3"/>
          <dgm:bulletEnabled val="1"/>
        </dgm:presLayoutVars>
      </dgm:prSet>
      <dgm:spPr/>
    </dgm:pt>
    <dgm:pt modelId="{5D2BF622-3C22-4536-BCA6-AC336A33C29A}" type="pres">
      <dgm:prSet presAssocID="{37090569-9400-4F16-A2FC-7D860D6B0A68}" presName="childText1" presStyleLbl="solidAlignAcc1" presStyleIdx="0" presStyleCnt="3">
        <dgm:presLayoutVars>
          <dgm:chMax val="0"/>
          <dgm:chPref val="0"/>
          <dgm:bulletEnabled val="1"/>
        </dgm:presLayoutVars>
      </dgm:prSet>
      <dgm:spPr/>
    </dgm:pt>
    <dgm:pt modelId="{9D9465A0-2655-42F6-94FD-5037726D13D6}" type="pres">
      <dgm:prSet presAssocID="{E472523A-085A-49FF-B9A2-95C390D18D3A}" presName="parentText2" presStyleLbl="node1" presStyleIdx="1" presStyleCnt="3">
        <dgm:presLayoutVars>
          <dgm:chMax/>
          <dgm:chPref val="3"/>
          <dgm:bulletEnabled val="1"/>
        </dgm:presLayoutVars>
      </dgm:prSet>
      <dgm:spPr/>
    </dgm:pt>
    <dgm:pt modelId="{694A559C-FEFA-4135-8333-C8F91394B62F}" type="pres">
      <dgm:prSet presAssocID="{E472523A-085A-49FF-B9A2-95C390D18D3A}" presName="childText2" presStyleLbl="solidAlignAcc1" presStyleIdx="1" presStyleCnt="3">
        <dgm:presLayoutVars>
          <dgm:chMax val="0"/>
          <dgm:chPref val="0"/>
          <dgm:bulletEnabled val="1"/>
        </dgm:presLayoutVars>
      </dgm:prSet>
      <dgm:spPr/>
    </dgm:pt>
    <dgm:pt modelId="{03315D28-40C5-4D5D-864B-C4F4B0A3F6A5}" type="pres">
      <dgm:prSet presAssocID="{F6207362-8BDB-4F92-9193-148AEA1C81C2}" presName="parentText3" presStyleLbl="node1" presStyleIdx="2" presStyleCnt="3">
        <dgm:presLayoutVars>
          <dgm:chMax/>
          <dgm:chPref val="3"/>
          <dgm:bulletEnabled val="1"/>
        </dgm:presLayoutVars>
      </dgm:prSet>
      <dgm:spPr/>
    </dgm:pt>
    <dgm:pt modelId="{521A385C-5BE7-462B-B627-A514EDE849CB}" type="pres">
      <dgm:prSet presAssocID="{F6207362-8BDB-4F92-9193-148AEA1C81C2}" presName="childText3" presStyleLbl="solidAlignAcc1" presStyleIdx="2" presStyleCnt="3">
        <dgm:presLayoutVars>
          <dgm:chMax val="0"/>
          <dgm:chPref val="0"/>
          <dgm:bulletEnabled val="1"/>
        </dgm:presLayoutVars>
      </dgm:prSet>
      <dgm:spPr/>
    </dgm:pt>
  </dgm:ptLst>
  <dgm:cxnLst>
    <dgm:cxn modelId="{4CA45539-9605-477D-9F8D-6949FBAB160F}" type="presOf" srcId="{07C7FE74-5BD0-481E-8E8E-26044B51B17F}" destId="{5923AE27-749F-4C91-9D3F-4C1F458A8C31}" srcOrd="0" destOrd="0" presId="urn:microsoft.com/office/officeart/2009/3/layout/IncreasingArrowsProcess"/>
    <dgm:cxn modelId="{96458641-0AF9-4968-BE40-02C6329CB8E8}" type="presOf" srcId="{E472523A-085A-49FF-B9A2-95C390D18D3A}" destId="{9D9465A0-2655-42F6-94FD-5037726D13D6}" srcOrd="0" destOrd="0" presId="urn:microsoft.com/office/officeart/2009/3/layout/IncreasingArrowsProcess"/>
    <dgm:cxn modelId="{81557548-4099-4BD3-9E9B-26129586F53D}" type="presOf" srcId="{37090569-9400-4F16-A2FC-7D860D6B0A68}" destId="{7C57BF23-D9D8-4DF0-B0C9-3C4BA3C1EE05}" srcOrd="0" destOrd="0" presId="urn:microsoft.com/office/officeart/2009/3/layout/IncreasingArrowsProcess"/>
    <dgm:cxn modelId="{C3D9EA68-1996-4162-A7E1-53677F4CA2BD}" srcId="{E472523A-085A-49FF-B9A2-95C390D18D3A}" destId="{81869854-5A0C-44E7-AC28-6374419F9B82}" srcOrd="0" destOrd="0" parTransId="{BFC99F21-5DBC-4A5B-8A90-062A93B73E1B}" sibTransId="{8A269731-89AF-42C2-9CAB-F7FF607F8821}"/>
    <dgm:cxn modelId="{34B95956-E27F-4B65-A1DD-43C7E03DED69}" srcId="{37090569-9400-4F16-A2FC-7D860D6B0A68}" destId="{A4ED9DB3-344F-4580-93A8-E850CEDF71DA}" srcOrd="0" destOrd="0" parTransId="{808695E6-3024-4C95-A8A3-126B5ADE34D5}" sibTransId="{13997A82-E85A-480D-935D-BE8864B001C0}"/>
    <dgm:cxn modelId="{B5399F84-7C05-49DC-B0E3-011952255623}" srcId="{F6207362-8BDB-4F92-9193-148AEA1C81C2}" destId="{6F313946-A017-4A3F-8CA3-DC1984B6D347}" srcOrd="0" destOrd="0" parTransId="{D9B3D7A5-0EB2-4163-9D41-0913FE570C95}" sibTransId="{8670E398-572E-42CA-A772-12C90E296B05}"/>
    <dgm:cxn modelId="{AD0634BA-EEAA-4509-B0B9-0CAC5A8E10F5}" type="presOf" srcId="{6F313946-A017-4A3F-8CA3-DC1984B6D347}" destId="{521A385C-5BE7-462B-B627-A514EDE849CB}" srcOrd="0" destOrd="0" presId="urn:microsoft.com/office/officeart/2009/3/layout/IncreasingArrowsProcess"/>
    <dgm:cxn modelId="{55717AC1-0849-4417-84F8-6B8CBE16B7F9}" type="presOf" srcId="{81869854-5A0C-44E7-AC28-6374419F9B82}" destId="{694A559C-FEFA-4135-8333-C8F91394B62F}" srcOrd="0" destOrd="0" presId="urn:microsoft.com/office/officeart/2009/3/layout/IncreasingArrowsProcess"/>
    <dgm:cxn modelId="{C05D22D1-3034-449D-9AA4-C644B5300A38}" type="presOf" srcId="{F6207362-8BDB-4F92-9193-148AEA1C81C2}" destId="{03315D28-40C5-4D5D-864B-C4F4B0A3F6A5}" srcOrd="0" destOrd="0" presId="urn:microsoft.com/office/officeart/2009/3/layout/IncreasingArrowsProcess"/>
    <dgm:cxn modelId="{AB422AD6-FC7B-4EB2-B77F-E1F5087096C8}" srcId="{07C7FE74-5BD0-481E-8E8E-26044B51B17F}" destId="{F6207362-8BDB-4F92-9193-148AEA1C81C2}" srcOrd="2" destOrd="0" parTransId="{36A2D534-7031-43F8-A193-AFFEA1F02D98}" sibTransId="{9BA93F14-C567-4EDE-8527-44D090684D01}"/>
    <dgm:cxn modelId="{CDC9E0DF-63F0-4740-B24D-2D4FD6D48375}" srcId="{07C7FE74-5BD0-481E-8E8E-26044B51B17F}" destId="{37090569-9400-4F16-A2FC-7D860D6B0A68}" srcOrd="0" destOrd="0" parTransId="{FC0143D3-3ABF-4F45-838B-6F180C4D577C}" sibTransId="{9E373DD9-0829-4FB7-AD7C-A26B2CC0D464}"/>
    <dgm:cxn modelId="{8ED928E9-5BF6-4875-866F-23F636E2E94D}" type="presOf" srcId="{A4ED9DB3-344F-4580-93A8-E850CEDF71DA}" destId="{5D2BF622-3C22-4536-BCA6-AC336A33C29A}" srcOrd="0" destOrd="0" presId="urn:microsoft.com/office/officeart/2009/3/layout/IncreasingArrowsProcess"/>
    <dgm:cxn modelId="{268851F1-75B6-47FB-8F39-D9CE962D3E12}" srcId="{07C7FE74-5BD0-481E-8E8E-26044B51B17F}" destId="{E472523A-085A-49FF-B9A2-95C390D18D3A}" srcOrd="1" destOrd="0" parTransId="{0C8F1D44-EE65-4453-908D-24648978F447}" sibTransId="{C02BDDC9-8376-497F-9C78-15137B31A88D}"/>
    <dgm:cxn modelId="{BE7BDD23-A7A9-4C49-83BF-A39C2DB5C21C}" type="presParOf" srcId="{5923AE27-749F-4C91-9D3F-4C1F458A8C31}" destId="{7C57BF23-D9D8-4DF0-B0C9-3C4BA3C1EE05}" srcOrd="0" destOrd="0" presId="urn:microsoft.com/office/officeart/2009/3/layout/IncreasingArrowsProcess"/>
    <dgm:cxn modelId="{CF5EEB2D-8AF8-470A-97BC-6D0206BA4933}" type="presParOf" srcId="{5923AE27-749F-4C91-9D3F-4C1F458A8C31}" destId="{5D2BF622-3C22-4536-BCA6-AC336A33C29A}" srcOrd="1" destOrd="0" presId="urn:microsoft.com/office/officeart/2009/3/layout/IncreasingArrowsProcess"/>
    <dgm:cxn modelId="{B54DBE42-CE33-4C8E-B50B-5EBDFD4D73C3}" type="presParOf" srcId="{5923AE27-749F-4C91-9D3F-4C1F458A8C31}" destId="{9D9465A0-2655-42F6-94FD-5037726D13D6}" srcOrd="2" destOrd="0" presId="urn:microsoft.com/office/officeart/2009/3/layout/IncreasingArrowsProcess"/>
    <dgm:cxn modelId="{0BC478BB-7C80-47E6-B78E-1E65A52F97BD}" type="presParOf" srcId="{5923AE27-749F-4C91-9D3F-4C1F458A8C31}" destId="{694A559C-FEFA-4135-8333-C8F91394B62F}" srcOrd="3" destOrd="0" presId="urn:microsoft.com/office/officeart/2009/3/layout/IncreasingArrowsProcess"/>
    <dgm:cxn modelId="{CCD3FA76-F9BB-4A0F-8F69-52AAEBBB8D8B}" type="presParOf" srcId="{5923AE27-749F-4C91-9D3F-4C1F458A8C31}" destId="{03315D28-40C5-4D5D-864B-C4F4B0A3F6A5}" srcOrd="4" destOrd="0" presId="urn:microsoft.com/office/officeart/2009/3/layout/IncreasingArrowsProcess"/>
    <dgm:cxn modelId="{7BC8DE30-B4B6-4730-9D77-9286607A25F9}" type="presParOf" srcId="{5923AE27-749F-4C91-9D3F-4C1F458A8C31}" destId="{521A385C-5BE7-462B-B627-A514EDE849CB}" srcOrd="5"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E3DC1E1-E317-461A-95F1-9B8805CF238F}"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US"/>
        </a:p>
      </dgm:t>
    </dgm:pt>
    <dgm:pt modelId="{53062056-56E0-4511-B581-9393E20FDDC4}">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Demonstrates</a:t>
          </a:r>
        </a:p>
      </dgm:t>
    </dgm:pt>
    <dgm:pt modelId="{2967490F-52D0-4CBE-9165-8445D02BD4C9}" type="parTrans" cxnId="{7B562D39-6583-4E43-819D-34B786301F96}">
      <dgm:prSet/>
      <dgm:spPr/>
      <dgm:t>
        <a:bodyPr/>
        <a:lstStyle/>
        <a:p>
          <a:endParaRPr lang="en-US"/>
        </a:p>
      </dgm:t>
    </dgm:pt>
    <dgm:pt modelId="{AAA8F468-3D2E-46AF-931E-37484704A276}" type="sibTrans" cxnId="{7B562D39-6583-4E43-819D-34B786301F96}">
      <dgm:prSet/>
      <dgm:spPr/>
      <dgm:t>
        <a:bodyPr/>
        <a:lstStyle/>
        <a:p>
          <a:endParaRPr lang="en-US"/>
        </a:p>
      </dgm:t>
    </dgm:pt>
    <dgm:pt modelId="{1F2E939A-A920-4FD5-B773-DD6F65662F1D}">
      <dgm:prSet phldrT="[Text]" custT="1"/>
      <dgm:spPr>
        <a:solidFill>
          <a:schemeClr val="accent2">
            <a:lumMod val="60000"/>
            <a:lumOff val="40000"/>
            <a:alpha val="90000"/>
          </a:schemeClr>
        </a:solidFill>
        <a:ln>
          <a:solidFill>
            <a:schemeClr val="tx1">
              <a:alpha val="90000"/>
            </a:schemeClr>
          </a:solidFill>
        </a:ln>
      </dgm:spPr>
      <dgm:t>
        <a:bodyPr/>
        <a:lstStyle/>
        <a:p>
          <a:r>
            <a:rPr lang="en-US" sz="2400" dirty="0"/>
            <a:t>Knowledge of the relevant legislation &amp; supporting case law in relation to the offence under investigation</a:t>
          </a:r>
        </a:p>
      </dgm:t>
    </dgm:pt>
    <dgm:pt modelId="{B9CDFBE6-7AE6-4CC4-9718-C9BE5FCA3DD5}" type="parTrans" cxnId="{753B3F08-EA6F-47C0-B406-EDC953FB38A7}">
      <dgm:prSet/>
      <dgm:spPr>
        <a:solidFill>
          <a:schemeClr val="accent2">
            <a:lumMod val="75000"/>
          </a:schemeClr>
        </a:solidFill>
        <a:ln>
          <a:solidFill>
            <a:schemeClr val="tx1"/>
          </a:solidFill>
        </a:ln>
      </dgm:spPr>
      <dgm:t>
        <a:bodyPr/>
        <a:lstStyle/>
        <a:p>
          <a:endParaRPr lang="en-US"/>
        </a:p>
      </dgm:t>
    </dgm:pt>
    <dgm:pt modelId="{E5F9BC92-7775-411B-8242-A975BAC79028}" type="sibTrans" cxnId="{753B3F08-EA6F-47C0-B406-EDC953FB38A7}">
      <dgm:prSet/>
      <dgm:spPr/>
      <dgm:t>
        <a:bodyPr/>
        <a:lstStyle/>
        <a:p>
          <a:endParaRPr lang="en-US"/>
        </a:p>
      </dgm:t>
    </dgm:pt>
    <dgm:pt modelId="{C4BE561E-520B-4B24-8D14-8688742D6A72}">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Outlines</a:t>
          </a:r>
        </a:p>
      </dgm:t>
    </dgm:pt>
    <dgm:pt modelId="{A2E680D8-62A9-474D-A682-2FB2F0FFF139}" type="parTrans" cxnId="{5C6882C3-4B72-4FB3-BFD6-255E523979E1}">
      <dgm:prSet/>
      <dgm:spPr/>
      <dgm:t>
        <a:bodyPr/>
        <a:lstStyle/>
        <a:p>
          <a:endParaRPr lang="en-US"/>
        </a:p>
      </dgm:t>
    </dgm:pt>
    <dgm:pt modelId="{ECF53ACF-2B0B-4D29-AC5D-CFC513E08F33}" type="sibTrans" cxnId="{5C6882C3-4B72-4FB3-BFD6-255E523979E1}">
      <dgm:prSet/>
      <dgm:spPr/>
      <dgm:t>
        <a:bodyPr/>
        <a:lstStyle/>
        <a:p>
          <a:endParaRPr lang="en-US"/>
        </a:p>
      </dgm:t>
    </dgm:pt>
    <dgm:pt modelId="{B494B427-186C-4B0D-AC0A-4621E51CC3D9}">
      <dgm:prSet phldrT="[Text]" custT="1"/>
      <dgm:spPr>
        <a:solidFill>
          <a:schemeClr val="accent2">
            <a:lumMod val="60000"/>
            <a:lumOff val="40000"/>
            <a:alpha val="90000"/>
          </a:schemeClr>
        </a:solidFill>
        <a:ln>
          <a:solidFill>
            <a:schemeClr val="tx1">
              <a:alpha val="90000"/>
            </a:schemeClr>
          </a:solidFill>
        </a:ln>
      </dgm:spPr>
      <dgm:t>
        <a:bodyPr/>
        <a:lstStyle/>
        <a:p>
          <a:r>
            <a:rPr lang="en-US" sz="2400" dirty="0"/>
            <a:t>The offence for which the suspect has been arrested &amp; the purpose of the subsequent interview</a:t>
          </a:r>
        </a:p>
      </dgm:t>
    </dgm:pt>
    <dgm:pt modelId="{9251C432-205C-43A5-8FBA-03AC90D8BD5D}" type="parTrans" cxnId="{EBAD571C-1733-4573-BEA6-9A181E4D35B4}">
      <dgm:prSet/>
      <dgm:spPr>
        <a:solidFill>
          <a:schemeClr val="accent2">
            <a:lumMod val="75000"/>
          </a:schemeClr>
        </a:solidFill>
        <a:ln>
          <a:solidFill>
            <a:schemeClr val="tx1"/>
          </a:solidFill>
        </a:ln>
      </dgm:spPr>
      <dgm:t>
        <a:bodyPr/>
        <a:lstStyle/>
        <a:p>
          <a:endParaRPr lang="en-US"/>
        </a:p>
      </dgm:t>
    </dgm:pt>
    <dgm:pt modelId="{6BED5E2E-2020-45CC-8D43-557D4998F95D}" type="sibTrans" cxnId="{EBAD571C-1733-4573-BEA6-9A181E4D35B4}">
      <dgm:prSet/>
      <dgm:spPr/>
      <dgm:t>
        <a:bodyPr/>
        <a:lstStyle/>
        <a:p>
          <a:endParaRPr lang="en-US"/>
        </a:p>
      </dgm:t>
    </dgm:pt>
    <dgm:pt modelId="{7A345E5C-3689-4711-9C16-ACCFBC156B19}" type="pres">
      <dgm:prSet presAssocID="{8E3DC1E1-E317-461A-95F1-9B8805CF238F}" presName="Name0" presStyleCnt="0">
        <dgm:presLayoutVars>
          <dgm:dir/>
          <dgm:animLvl val="lvl"/>
          <dgm:resizeHandles val="exact"/>
        </dgm:presLayoutVars>
      </dgm:prSet>
      <dgm:spPr/>
    </dgm:pt>
    <dgm:pt modelId="{D2CD27AC-AF58-4E97-A602-2214EA1C1B5F}" type="pres">
      <dgm:prSet presAssocID="{53062056-56E0-4511-B581-9393E20FDDC4}" presName="vertFlow" presStyleCnt="0"/>
      <dgm:spPr/>
    </dgm:pt>
    <dgm:pt modelId="{FBD95E09-7CDA-4D2B-AEFF-6C895DE3F0CE}" type="pres">
      <dgm:prSet presAssocID="{53062056-56E0-4511-B581-9393E20FDDC4}" presName="header" presStyleLbl="node1" presStyleIdx="0" presStyleCnt="2"/>
      <dgm:spPr/>
    </dgm:pt>
    <dgm:pt modelId="{DB7D7889-72F0-4B04-957F-7539EF7875D0}" type="pres">
      <dgm:prSet presAssocID="{B9CDFBE6-7AE6-4CC4-9718-C9BE5FCA3DD5}" presName="parTrans" presStyleLbl="sibTrans2D1" presStyleIdx="0" presStyleCnt="2"/>
      <dgm:spPr/>
    </dgm:pt>
    <dgm:pt modelId="{5E348E78-DA3A-40A4-9469-5731F99B381A}" type="pres">
      <dgm:prSet presAssocID="{1F2E939A-A920-4FD5-B773-DD6F65662F1D}" presName="child" presStyleLbl="alignAccFollowNode1" presStyleIdx="0" presStyleCnt="2" custScaleY="210445">
        <dgm:presLayoutVars>
          <dgm:chMax val="0"/>
          <dgm:bulletEnabled val="1"/>
        </dgm:presLayoutVars>
      </dgm:prSet>
      <dgm:spPr/>
    </dgm:pt>
    <dgm:pt modelId="{E8299C1B-ACC1-42C2-BB2D-7BC802A547DA}" type="pres">
      <dgm:prSet presAssocID="{53062056-56E0-4511-B581-9393E20FDDC4}" presName="hSp" presStyleCnt="0"/>
      <dgm:spPr/>
    </dgm:pt>
    <dgm:pt modelId="{B7BA4975-1AB0-40D2-B233-34AFBDD41456}" type="pres">
      <dgm:prSet presAssocID="{C4BE561E-520B-4B24-8D14-8688742D6A72}" presName="vertFlow" presStyleCnt="0"/>
      <dgm:spPr/>
    </dgm:pt>
    <dgm:pt modelId="{446B096D-F8D5-451C-94D2-A9A111F99A9A}" type="pres">
      <dgm:prSet presAssocID="{C4BE561E-520B-4B24-8D14-8688742D6A72}" presName="header" presStyleLbl="node1" presStyleIdx="1" presStyleCnt="2"/>
      <dgm:spPr/>
    </dgm:pt>
    <dgm:pt modelId="{AE3F1C10-7B3B-432E-AE1B-55A753DE6AAF}" type="pres">
      <dgm:prSet presAssocID="{9251C432-205C-43A5-8FBA-03AC90D8BD5D}" presName="parTrans" presStyleLbl="sibTrans2D1" presStyleIdx="1" presStyleCnt="2"/>
      <dgm:spPr/>
    </dgm:pt>
    <dgm:pt modelId="{D737474F-C8BF-4DF8-B4DF-46BB6298E711}" type="pres">
      <dgm:prSet presAssocID="{B494B427-186C-4B0D-AC0A-4621E51CC3D9}" presName="child" presStyleLbl="alignAccFollowNode1" presStyleIdx="1" presStyleCnt="2" custScaleY="216455">
        <dgm:presLayoutVars>
          <dgm:chMax val="0"/>
          <dgm:bulletEnabled val="1"/>
        </dgm:presLayoutVars>
      </dgm:prSet>
      <dgm:spPr/>
    </dgm:pt>
  </dgm:ptLst>
  <dgm:cxnLst>
    <dgm:cxn modelId="{753B3F08-EA6F-47C0-B406-EDC953FB38A7}" srcId="{53062056-56E0-4511-B581-9393E20FDDC4}" destId="{1F2E939A-A920-4FD5-B773-DD6F65662F1D}" srcOrd="0" destOrd="0" parTransId="{B9CDFBE6-7AE6-4CC4-9718-C9BE5FCA3DD5}" sibTransId="{E5F9BC92-7775-411B-8242-A975BAC79028}"/>
    <dgm:cxn modelId="{4F320512-54EE-465F-8C98-DFDBD9400CF1}" type="presOf" srcId="{B9CDFBE6-7AE6-4CC4-9718-C9BE5FCA3DD5}" destId="{DB7D7889-72F0-4B04-957F-7539EF7875D0}" srcOrd="0" destOrd="0" presId="urn:microsoft.com/office/officeart/2005/8/layout/lProcess1"/>
    <dgm:cxn modelId="{EBAD571C-1733-4573-BEA6-9A181E4D35B4}" srcId="{C4BE561E-520B-4B24-8D14-8688742D6A72}" destId="{B494B427-186C-4B0D-AC0A-4621E51CC3D9}" srcOrd="0" destOrd="0" parTransId="{9251C432-205C-43A5-8FBA-03AC90D8BD5D}" sibTransId="{6BED5E2E-2020-45CC-8D43-557D4998F95D}"/>
    <dgm:cxn modelId="{9D22D624-C8CC-4039-9DC9-E68B04CC582C}" type="presOf" srcId="{8E3DC1E1-E317-461A-95F1-9B8805CF238F}" destId="{7A345E5C-3689-4711-9C16-ACCFBC156B19}" srcOrd="0" destOrd="0" presId="urn:microsoft.com/office/officeart/2005/8/layout/lProcess1"/>
    <dgm:cxn modelId="{AC2A2236-94B0-4F77-B626-B2E08DE64630}" type="presOf" srcId="{B494B427-186C-4B0D-AC0A-4621E51CC3D9}" destId="{D737474F-C8BF-4DF8-B4DF-46BB6298E711}" srcOrd="0" destOrd="0" presId="urn:microsoft.com/office/officeart/2005/8/layout/lProcess1"/>
    <dgm:cxn modelId="{7B562D39-6583-4E43-819D-34B786301F96}" srcId="{8E3DC1E1-E317-461A-95F1-9B8805CF238F}" destId="{53062056-56E0-4511-B581-9393E20FDDC4}" srcOrd="0" destOrd="0" parTransId="{2967490F-52D0-4CBE-9165-8445D02BD4C9}" sibTransId="{AAA8F468-3D2E-46AF-931E-37484704A276}"/>
    <dgm:cxn modelId="{58F25067-1BA3-4FAC-AB00-6F375BA594C8}" type="presOf" srcId="{9251C432-205C-43A5-8FBA-03AC90D8BD5D}" destId="{AE3F1C10-7B3B-432E-AE1B-55A753DE6AAF}" srcOrd="0" destOrd="0" presId="urn:microsoft.com/office/officeart/2005/8/layout/lProcess1"/>
    <dgm:cxn modelId="{955F0848-5A67-4E2C-A623-E01F63B0C524}" type="presOf" srcId="{53062056-56E0-4511-B581-9393E20FDDC4}" destId="{FBD95E09-7CDA-4D2B-AEFF-6C895DE3F0CE}" srcOrd="0" destOrd="0" presId="urn:microsoft.com/office/officeart/2005/8/layout/lProcess1"/>
    <dgm:cxn modelId="{C9CD5C6B-E020-4A4C-96B8-F42A48FC7F8D}" type="presOf" srcId="{C4BE561E-520B-4B24-8D14-8688742D6A72}" destId="{446B096D-F8D5-451C-94D2-A9A111F99A9A}" srcOrd="0" destOrd="0" presId="urn:microsoft.com/office/officeart/2005/8/layout/lProcess1"/>
    <dgm:cxn modelId="{D7C7B495-D124-4CF0-8AA1-F022B15294AE}" type="presOf" srcId="{1F2E939A-A920-4FD5-B773-DD6F65662F1D}" destId="{5E348E78-DA3A-40A4-9469-5731F99B381A}" srcOrd="0" destOrd="0" presId="urn:microsoft.com/office/officeart/2005/8/layout/lProcess1"/>
    <dgm:cxn modelId="{5C6882C3-4B72-4FB3-BFD6-255E523979E1}" srcId="{8E3DC1E1-E317-461A-95F1-9B8805CF238F}" destId="{C4BE561E-520B-4B24-8D14-8688742D6A72}" srcOrd="1" destOrd="0" parTransId="{A2E680D8-62A9-474D-A682-2FB2F0FFF139}" sibTransId="{ECF53ACF-2B0B-4D29-AC5D-CFC513E08F33}"/>
    <dgm:cxn modelId="{72271865-7B2E-4910-83E8-A310E5878174}" type="presParOf" srcId="{7A345E5C-3689-4711-9C16-ACCFBC156B19}" destId="{D2CD27AC-AF58-4E97-A602-2214EA1C1B5F}" srcOrd="0" destOrd="0" presId="urn:microsoft.com/office/officeart/2005/8/layout/lProcess1"/>
    <dgm:cxn modelId="{20C8A72C-1BFE-4C97-977E-C989BAE13093}" type="presParOf" srcId="{D2CD27AC-AF58-4E97-A602-2214EA1C1B5F}" destId="{FBD95E09-7CDA-4D2B-AEFF-6C895DE3F0CE}" srcOrd="0" destOrd="0" presId="urn:microsoft.com/office/officeart/2005/8/layout/lProcess1"/>
    <dgm:cxn modelId="{CB6D15A3-4CC4-4983-8B93-1E67743271BD}" type="presParOf" srcId="{D2CD27AC-AF58-4E97-A602-2214EA1C1B5F}" destId="{DB7D7889-72F0-4B04-957F-7539EF7875D0}" srcOrd="1" destOrd="0" presId="urn:microsoft.com/office/officeart/2005/8/layout/lProcess1"/>
    <dgm:cxn modelId="{B9F93872-F041-4EB0-B51B-9C1EA4027DAD}" type="presParOf" srcId="{D2CD27AC-AF58-4E97-A602-2214EA1C1B5F}" destId="{5E348E78-DA3A-40A4-9469-5731F99B381A}" srcOrd="2" destOrd="0" presId="urn:microsoft.com/office/officeart/2005/8/layout/lProcess1"/>
    <dgm:cxn modelId="{8C9ED084-C83A-42C4-A115-2EF964CF6353}" type="presParOf" srcId="{7A345E5C-3689-4711-9C16-ACCFBC156B19}" destId="{E8299C1B-ACC1-42C2-BB2D-7BC802A547DA}" srcOrd="1" destOrd="0" presId="urn:microsoft.com/office/officeart/2005/8/layout/lProcess1"/>
    <dgm:cxn modelId="{55823F25-37FC-48DB-8299-35FA98F175A8}" type="presParOf" srcId="{7A345E5C-3689-4711-9C16-ACCFBC156B19}" destId="{B7BA4975-1AB0-40D2-B233-34AFBDD41456}" srcOrd="2" destOrd="0" presId="urn:microsoft.com/office/officeart/2005/8/layout/lProcess1"/>
    <dgm:cxn modelId="{51627682-F2BC-4A75-A221-593D8735EFA4}" type="presParOf" srcId="{B7BA4975-1AB0-40D2-B233-34AFBDD41456}" destId="{446B096D-F8D5-451C-94D2-A9A111F99A9A}" srcOrd="0" destOrd="0" presId="urn:microsoft.com/office/officeart/2005/8/layout/lProcess1"/>
    <dgm:cxn modelId="{63DD5C90-B1E5-426C-93BF-44C91698A99D}" type="presParOf" srcId="{B7BA4975-1AB0-40D2-B233-34AFBDD41456}" destId="{AE3F1C10-7B3B-432E-AE1B-55A753DE6AAF}" srcOrd="1" destOrd="0" presId="urn:microsoft.com/office/officeart/2005/8/layout/lProcess1"/>
    <dgm:cxn modelId="{BA06AA70-7067-461B-BB19-71195F641B09}" type="presParOf" srcId="{B7BA4975-1AB0-40D2-B233-34AFBDD41456}" destId="{D737474F-C8BF-4DF8-B4DF-46BB6298E711}" srcOrd="2" destOrd="0" presId="urn:microsoft.com/office/officeart/2005/8/layout/l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26CD81C-EE32-48FD-BB7D-38ACFE27F652}"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US"/>
        </a:p>
      </dgm:t>
    </dgm:pt>
    <dgm:pt modelId="{5C934A7C-926D-4695-9BF7-91664BE8C532}">
      <dgm:prSet phldrT="[Text]" custT="1"/>
      <dgm:spPr>
        <a:solidFill>
          <a:schemeClr val="accent2">
            <a:lumMod val="20000"/>
            <a:lumOff val="80000"/>
          </a:schemeClr>
        </a:solidFill>
        <a:ln>
          <a:solidFill>
            <a:schemeClr val="tx1"/>
          </a:solidFill>
        </a:ln>
      </dgm:spPr>
      <dgm:t>
        <a:bodyPr/>
        <a:lstStyle/>
        <a:p>
          <a:r>
            <a:rPr lang="en-US" sz="3200" dirty="0">
              <a:solidFill>
                <a:schemeClr val="tx1"/>
              </a:solidFill>
            </a:rPr>
            <a:t>Extent</a:t>
          </a:r>
        </a:p>
      </dgm:t>
    </dgm:pt>
    <dgm:pt modelId="{B28443CF-D327-4155-BF0B-0A0BCD09A88C}" type="parTrans" cxnId="{25340D47-F33A-4EA7-86B9-8429F78088A8}">
      <dgm:prSet/>
      <dgm:spPr/>
      <dgm:t>
        <a:bodyPr/>
        <a:lstStyle/>
        <a:p>
          <a:endParaRPr lang="en-US"/>
        </a:p>
      </dgm:t>
    </dgm:pt>
    <dgm:pt modelId="{51EEAF8B-5EE3-47A3-ABA3-279A0767743E}" type="sibTrans" cxnId="{25340D47-F33A-4EA7-86B9-8429F78088A8}">
      <dgm:prSet/>
      <dgm:spPr/>
      <dgm:t>
        <a:bodyPr/>
        <a:lstStyle/>
        <a:p>
          <a:endParaRPr lang="en-US"/>
        </a:p>
      </dgm:t>
    </dgm:pt>
    <dgm:pt modelId="{7285925A-3F2F-49A0-9AF0-AEBC6D2FE9AF}">
      <dgm:prSet phldrT="[Text]" custT="1"/>
      <dgm:spPr/>
      <dgm:t>
        <a:bodyPr/>
        <a:lstStyle/>
        <a:p>
          <a:r>
            <a:rPr lang="en-US" sz="2600" dirty="0">
              <a:solidFill>
                <a:schemeClr val="tx1"/>
              </a:solidFill>
            </a:rPr>
            <a:t>Record rationale for disclosure</a:t>
          </a:r>
        </a:p>
        <a:p>
          <a:r>
            <a:rPr lang="en-US" sz="2600" dirty="0">
              <a:solidFill>
                <a:schemeClr val="tx1"/>
              </a:solidFill>
            </a:rPr>
            <a:t>Interview manager</a:t>
          </a:r>
        </a:p>
      </dgm:t>
    </dgm:pt>
    <dgm:pt modelId="{A63D8615-D7AE-4761-AEDB-7EBDC834F05C}" type="parTrans" cxnId="{BFDCCDF8-7465-4C2F-92DF-A819EB810799}">
      <dgm:prSet/>
      <dgm:spPr/>
      <dgm:t>
        <a:bodyPr/>
        <a:lstStyle/>
        <a:p>
          <a:endParaRPr lang="en-US"/>
        </a:p>
      </dgm:t>
    </dgm:pt>
    <dgm:pt modelId="{32318B47-A4B3-48DF-A67E-3A7695454F0D}" type="sibTrans" cxnId="{BFDCCDF8-7465-4C2F-92DF-A819EB810799}">
      <dgm:prSet/>
      <dgm:spPr/>
      <dgm:t>
        <a:bodyPr/>
        <a:lstStyle/>
        <a:p>
          <a:endParaRPr lang="en-US"/>
        </a:p>
      </dgm:t>
    </dgm:pt>
    <dgm:pt modelId="{7A82381B-3EBF-40B1-8936-62B50F599A3F}">
      <dgm:prSet phldrT="[Text]" custT="1"/>
      <dgm:spPr>
        <a:solidFill>
          <a:schemeClr val="accent2">
            <a:lumMod val="40000"/>
            <a:lumOff val="60000"/>
          </a:schemeClr>
        </a:solidFill>
        <a:ln>
          <a:solidFill>
            <a:schemeClr val="tx1"/>
          </a:solidFill>
        </a:ln>
      </dgm:spPr>
      <dgm:t>
        <a:bodyPr/>
        <a:lstStyle/>
        <a:p>
          <a:r>
            <a:rPr lang="en-US" sz="3200" dirty="0">
              <a:solidFill>
                <a:schemeClr val="tx1"/>
              </a:solidFill>
            </a:rPr>
            <a:t>Format</a:t>
          </a:r>
        </a:p>
      </dgm:t>
    </dgm:pt>
    <dgm:pt modelId="{B3EA28FA-7235-41B4-9B54-0E6F0E58417A}" type="parTrans" cxnId="{C5CF6982-42D4-4A93-88BA-1E672228462F}">
      <dgm:prSet/>
      <dgm:spPr/>
      <dgm:t>
        <a:bodyPr/>
        <a:lstStyle/>
        <a:p>
          <a:endParaRPr lang="en-US"/>
        </a:p>
      </dgm:t>
    </dgm:pt>
    <dgm:pt modelId="{F5F029DE-7620-4440-98C3-D1ED6DC9248D}" type="sibTrans" cxnId="{C5CF6982-42D4-4A93-88BA-1E672228462F}">
      <dgm:prSet/>
      <dgm:spPr/>
      <dgm:t>
        <a:bodyPr/>
        <a:lstStyle/>
        <a:p>
          <a:endParaRPr lang="en-US"/>
        </a:p>
      </dgm:t>
    </dgm:pt>
    <dgm:pt modelId="{20952A9E-A448-4FD6-9B64-DDEA63675D48}">
      <dgm:prSet phldrT="[Text]" custT="1"/>
      <dgm:spPr/>
      <dgm:t>
        <a:bodyPr/>
        <a:lstStyle/>
        <a:p>
          <a:r>
            <a:rPr lang="en-US" sz="2600" dirty="0">
              <a:solidFill>
                <a:schemeClr val="tx1"/>
              </a:solidFill>
            </a:rPr>
            <a:t>Written/verbal</a:t>
          </a:r>
        </a:p>
        <a:p>
          <a:r>
            <a:rPr lang="en-US" sz="2600" dirty="0">
              <a:solidFill>
                <a:schemeClr val="tx1"/>
              </a:solidFill>
            </a:rPr>
            <a:t>Digital/other</a:t>
          </a:r>
        </a:p>
      </dgm:t>
    </dgm:pt>
    <dgm:pt modelId="{B807D784-F7ED-493D-A1A8-2328E9E686A8}" type="parTrans" cxnId="{3D73650A-9FBD-46BC-A973-7E621B4DC622}">
      <dgm:prSet/>
      <dgm:spPr/>
      <dgm:t>
        <a:bodyPr/>
        <a:lstStyle/>
        <a:p>
          <a:endParaRPr lang="en-US"/>
        </a:p>
      </dgm:t>
    </dgm:pt>
    <dgm:pt modelId="{1D046478-73B6-4833-BD7C-F6D9AD4DC3DC}" type="sibTrans" cxnId="{3D73650A-9FBD-46BC-A973-7E621B4DC622}">
      <dgm:prSet/>
      <dgm:spPr/>
      <dgm:t>
        <a:bodyPr/>
        <a:lstStyle/>
        <a:p>
          <a:endParaRPr lang="en-US"/>
        </a:p>
      </dgm:t>
    </dgm:pt>
    <dgm:pt modelId="{6F31F999-A159-463D-995B-3F6646B54B32}">
      <dgm:prSet phldrT="[Text]" custT="1"/>
      <dgm:spPr>
        <a:solidFill>
          <a:schemeClr val="accent2">
            <a:lumMod val="60000"/>
            <a:lumOff val="40000"/>
          </a:schemeClr>
        </a:solidFill>
        <a:ln>
          <a:solidFill>
            <a:schemeClr val="tx1"/>
          </a:solidFill>
        </a:ln>
      </dgm:spPr>
      <dgm:t>
        <a:bodyPr/>
        <a:lstStyle/>
        <a:p>
          <a:r>
            <a:rPr lang="en-US" sz="3200" dirty="0">
              <a:solidFill>
                <a:schemeClr val="tx1"/>
              </a:solidFill>
            </a:rPr>
            <a:t>Timing</a:t>
          </a:r>
        </a:p>
      </dgm:t>
    </dgm:pt>
    <dgm:pt modelId="{80F5D446-A562-437C-ADEA-AA045B79115D}" type="parTrans" cxnId="{DC005F3F-C6B6-42F7-BCB2-6280F564EF37}">
      <dgm:prSet/>
      <dgm:spPr/>
      <dgm:t>
        <a:bodyPr/>
        <a:lstStyle/>
        <a:p>
          <a:endParaRPr lang="en-US"/>
        </a:p>
      </dgm:t>
    </dgm:pt>
    <dgm:pt modelId="{67151E63-BF30-414A-887C-E344DC514D5E}" type="sibTrans" cxnId="{DC005F3F-C6B6-42F7-BCB2-6280F564EF37}">
      <dgm:prSet/>
      <dgm:spPr/>
      <dgm:t>
        <a:bodyPr/>
        <a:lstStyle/>
        <a:p>
          <a:endParaRPr lang="en-US"/>
        </a:p>
      </dgm:t>
    </dgm:pt>
    <dgm:pt modelId="{B3823E01-FF3E-4234-8B79-47227FA02320}">
      <dgm:prSet phldrT="[Text]" custT="1"/>
      <dgm:spPr/>
      <dgm:t>
        <a:bodyPr/>
        <a:lstStyle/>
        <a:p>
          <a:r>
            <a:rPr lang="en-US" sz="2600" dirty="0">
              <a:solidFill>
                <a:schemeClr val="tx1"/>
              </a:solidFill>
            </a:rPr>
            <a:t>Single phase</a:t>
          </a:r>
        </a:p>
        <a:p>
          <a:r>
            <a:rPr lang="en-US" sz="2600" dirty="0">
              <a:solidFill>
                <a:schemeClr val="tx1"/>
              </a:solidFill>
            </a:rPr>
            <a:t>Multi phase</a:t>
          </a:r>
        </a:p>
      </dgm:t>
    </dgm:pt>
    <dgm:pt modelId="{49376DF8-5D52-4482-B4C7-B12935247B23}" type="parTrans" cxnId="{E5C38C27-14BA-42B3-A55C-C4B417D736C0}">
      <dgm:prSet/>
      <dgm:spPr/>
      <dgm:t>
        <a:bodyPr/>
        <a:lstStyle/>
        <a:p>
          <a:endParaRPr lang="en-US"/>
        </a:p>
      </dgm:t>
    </dgm:pt>
    <dgm:pt modelId="{CA080023-AD18-4E1D-BB4B-C300227EF2C1}" type="sibTrans" cxnId="{E5C38C27-14BA-42B3-A55C-C4B417D736C0}">
      <dgm:prSet/>
      <dgm:spPr/>
      <dgm:t>
        <a:bodyPr/>
        <a:lstStyle/>
        <a:p>
          <a:endParaRPr lang="en-US"/>
        </a:p>
      </dgm:t>
    </dgm:pt>
    <dgm:pt modelId="{AC6E90CC-DA52-49A2-9A5D-F7A8EE5FBC45}" type="pres">
      <dgm:prSet presAssocID="{326CD81C-EE32-48FD-BB7D-38ACFE27F652}" presName="Name0" presStyleCnt="0">
        <dgm:presLayoutVars>
          <dgm:dir/>
          <dgm:animLvl val="lvl"/>
          <dgm:resizeHandles val="exact"/>
        </dgm:presLayoutVars>
      </dgm:prSet>
      <dgm:spPr/>
    </dgm:pt>
    <dgm:pt modelId="{FBCEE7DD-B4B5-4A0A-8620-ECC81FB432C9}" type="pres">
      <dgm:prSet presAssocID="{5C934A7C-926D-4695-9BF7-91664BE8C532}" presName="compositeNode" presStyleCnt="0">
        <dgm:presLayoutVars>
          <dgm:bulletEnabled val="1"/>
        </dgm:presLayoutVars>
      </dgm:prSet>
      <dgm:spPr/>
    </dgm:pt>
    <dgm:pt modelId="{AB7949F2-CB29-4EBE-B74C-B9BA710EE5FC}" type="pres">
      <dgm:prSet presAssocID="{5C934A7C-926D-4695-9BF7-91664BE8C532}" presName="bgRect" presStyleLbl="node1" presStyleIdx="0" presStyleCnt="3"/>
      <dgm:spPr/>
    </dgm:pt>
    <dgm:pt modelId="{F1EC9A31-88BD-4A59-88C7-5EE672B1FB63}" type="pres">
      <dgm:prSet presAssocID="{5C934A7C-926D-4695-9BF7-91664BE8C532}" presName="parentNode" presStyleLbl="node1" presStyleIdx="0" presStyleCnt="3">
        <dgm:presLayoutVars>
          <dgm:chMax val="0"/>
          <dgm:bulletEnabled val="1"/>
        </dgm:presLayoutVars>
      </dgm:prSet>
      <dgm:spPr/>
    </dgm:pt>
    <dgm:pt modelId="{617D4AE8-8E35-413A-92FA-2F17702454F5}" type="pres">
      <dgm:prSet presAssocID="{5C934A7C-926D-4695-9BF7-91664BE8C532}" presName="childNode" presStyleLbl="node1" presStyleIdx="0" presStyleCnt="3">
        <dgm:presLayoutVars>
          <dgm:bulletEnabled val="1"/>
        </dgm:presLayoutVars>
      </dgm:prSet>
      <dgm:spPr/>
    </dgm:pt>
    <dgm:pt modelId="{367241A3-996E-430C-A885-5FE1677D01CE}" type="pres">
      <dgm:prSet presAssocID="{51EEAF8B-5EE3-47A3-ABA3-279A0767743E}" presName="hSp" presStyleCnt="0"/>
      <dgm:spPr/>
    </dgm:pt>
    <dgm:pt modelId="{BB7A51F4-F9EF-4521-9D2E-A8F9F7C56036}" type="pres">
      <dgm:prSet presAssocID="{51EEAF8B-5EE3-47A3-ABA3-279A0767743E}" presName="vProcSp" presStyleCnt="0"/>
      <dgm:spPr/>
    </dgm:pt>
    <dgm:pt modelId="{69F40FF3-2414-457A-BF78-726AD89A1469}" type="pres">
      <dgm:prSet presAssocID="{51EEAF8B-5EE3-47A3-ABA3-279A0767743E}" presName="vSp1" presStyleCnt="0"/>
      <dgm:spPr/>
    </dgm:pt>
    <dgm:pt modelId="{93C18AC5-1B16-4A58-89B2-520A09EF3C7C}" type="pres">
      <dgm:prSet presAssocID="{51EEAF8B-5EE3-47A3-ABA3-279A0767743E}" presName="simulatedConn" presStyleLbl="solidFgAcc1" presStyleIdx="0" presStyleCnt="2"/>
      <dgm:spPr>
        <a:solidFill>
          <a:schemeClr val="accent2">
            <a:lumMod val="75000"/>
          </a:schemeClr>
        </a:solidFill>
        <a:ln>
          <a:solidFill>
            <a:schemeClr val="tx1"/>
          </a:solidFill>
        </a:ln>
      </dgm:spPr>
    </dgm:pt>
    <dgm:pt modelId="{90FE5DBE-BCD9-4FC4-9AAD-0F617F461DC9}" type="pres">
      <dgm:prSet presAssocID="{51EEAF8B-5EE3-47A3-ABA3-279A0767743E}" presName="vSp2" presStyleCnt="0"/>
      <dgm:spPr/>
    </dgm:pt>
    <dgm:pt modelId="{CD57313A-BA55-434A-8EDB-ABC3A69AF4AB}" type="pres">
      <dgm:prSet presAssocID="{51EEAF8B-5EE3-47A3-ABA3-279A0767743E}" presName="sibTrans" presStyleCnt="0"/>
      <dgm:spPr/>
    </dgm:pt>
    <dgm:pt modelId="{A85C2EE2-BC33-4D58-B6D8-D2E95B18A789}" type="pres">
      <dgm:prSet presAssocID="{7A82381B-3EBF-40B1-8936-62B50F599A3F}" presName="compositeNode" presStyleCnt="0">
        <dgm:presLayoutVars>
          <dgm:bulletEnabled val="1"/>
        </dgm:presLayoutVars>
      </dgm:prSet>
      <dgm:spPr/>
    </dgm:pt>
    <dgm:pt modelId="{3B9F0D7A-E6BA-41FE-B036-4BBB9CD3BCDB}" type="pres">
      <dgm:prSet presAssocID="{7A82381B-3EBF-40B1-8936-62B50F599A3F}" presName="bgRect" presStyleLbl="node1" presStyleIdx="1" presStyleCnt="3"/>
      <dgm:spPr/>
    </dgm:pt>
    <dgm:pt modelId="{29BE2FA6-E529-4F46-86DC-2CD765103F05}" type="pres">
      <dgm:prSet presAssocID="{7A82381B-3EBF-40B1-8936-62B50F599A3F}" presName="parentNode" presStyleLbl="node1" presStyleIdx="1" presStyleCnt="3">
        <dgm:presLayoutVars>
          <dgm:chMax val="0"/>
          <dgm:bulletEnabled val="1"/>
        </dgm:presLayoutVars>
      </dgm:prSet>
      <dgm:spPr/>
    </dgm:pt>
    <dgm:pt modelId="{6C673E09-4B19-4537-98E9-87FDB6A101FF}" type="pres">
      <dgm:prSet presAssocID="{7A82381B-3EBF-40B1-8936-62B50F599A3F}" presName="childNode" presStyleLbl="node1" presStyleIdx="1" presStyleCnt="3">
        <dgm:presLayoutVars>
          <dgm:bulletEnabled val="1"/>
        </dgm:presLayoutVars>
      </dgm:prSet>
      <dgm:spPr/>
    </dgm:pt>
    <dgm:pt modelId="{69045DC3-89DF-4F03-8325-EB9D0930160D}" type="pres">
      <dgm:prSet presAssocID="{F5F029DE-7620-4440-98C3-D1ED6DC9248D}" presName="hSp" presStyleCnt="0"/>
      <dgm:spPr/>
    </dgm:pt>
    <dgm:pt modelId="{4C7AB23F-A446-433E-B3B8-AB876450279C}" type="pres">
      <dgm:prSet presAssocID="{F5F029DE-7620-4440-98C3-D1ED6DC9248D}" presName="vProcSp" presStyleCnt="0"/>
      <dgm:spPr/>
    </dgm:pt>
    <dgm:pt modelId="{05249F3B-CA5B-4A2D-A462-543936CA1885}" type="pres">
      <dgm:prSet presAssocID="{F5F029DE-7620-4440-98C3-D1ED6DC9248D}" presName="vSp1" presStyleCnt="0"/>
      <dgm:spPr/>
    </dgm:pt>
    <dgm:pt modelId="{7FECCF26-A641-4099-9F69-B7A7156888C4}" type="pres">
      <dgm:prSet presAssocID="{F5F029DE-7620-4440-98C3-D1ED6DC9248D}" presName="simulatedConn" presStyleLbl="solidFgAcc1" presStyleIdx="1" presStyleCnt="2"/>
      <dgm:spPr>
        <a:solidFill>
          <a:schemeClr val="accent2">
            <a:lumMod val="75000"/>
          </a:schemeClr>
        </a:solidFill>
        <a:ln>
          <a:solidFill>
            <a:schemeClr val="tx1"/>
          </a:solidFill>
        </a:ln>
      </dgm:spPr>
    </dgm:pt>
    <dgm:pt modelId="{5F432E98-543A-4416-8BAD-7567184BF508}" type="pres">
      <dgm:prSet presAssocID="{F5F029DE-7620-4440-98C3-D1ED6DC9248D}" presName="vSp2" presStyleCnt="0"/>
      <dgm:spPr/>
    </dgm:pt>
    <dgm:pt modelId="{B3ACB601-25D4-4412-9D8A-3840081BCC44}" type="pres">
      <dgm:prSet presAssocID="{F5F029DE-7620-4440-98C3-D1ED6DC9248D}" presName="sibTrans" presStyleCnt="0"/>
      <dgm:spPr/>
    </dgm:pt>
    <dgm:pt modelId="{4EB4D0B2-3C2C-4EA2-8F65-CA13B7E4B27C}" type="pres">
      <dgm:prSet presAssocID="{6F31F999-A159-463D-995B-3F6646B54B32}" presName="compositeNode" presStyleCnt="0">
        <dgm:presLayoutVars>
          <dgm:bulletEnabled val="1"/>
        </dgm:presLayoutVars>
      </dgm:prSet>
      <dgm:spPr/>
    </dgm:pt>
    <dgm:pt modelId="{5F173A47-D7D8-49A6-B79D-95F077A3C937}" type="pres">
      <dgm:prSet presAssocID="{6F31F999-A159-463D-995B-3F6646B54B32}" presName="bgRect" presStyleLbl="node1" presStyleIdx="2" presStyleCnt="3"/>
      <dgm:spPr/>
    </dgm:pt>
    <dgm:pt modelId="{6B7956D0-54C6-43C1-BE2E-71B892D5F233}" type="pres">
      <dgm:prSet presAssocID="{6F31F999-A159-463D-995B-3F6646B54B32}" presName="parentNode" presStyleLbl="node1" presStyleIdx="2" presStyleCnt="3">
        <dgm:presLayoutVars>
          <dgm:chMax val="0"/>
          <dgm:bulletEnabled val="1"/>
        </dgm:presLayoutVars>
      </dgm:prSet>
      <dgm:spPr/>
    </dgm:pt>
    <dgm:pt modelId="{80FE3A0F-54D8-4EE6-B221-D05A7BB9DE58}" type="pres">
      <dgm:prSet presAssocID="{6F31F999-A159-463D-995B-3F6646B54B32}" presName="childNode" presStyleLbl="node1" presStyleIdx="2" presStyleCnt="3">
        <dgm:presLayoutVars>
          <dgm:bulletEnabled val="1"/>
        </dgm:presLayoutVars>
      </dgm:prSet>
      <dgm:spPr/>
    </dgm:pt>
  </dgm:ptLst>
  <dgm:cxnLst>
    <dgm:cxn modelId="{3D73650A-9FBD-46BC-A973-7E621B4DC622}" srcId="{7A82381B-3EBF-40B1-8936-62B50F599A3F}" destId="{20952A9E-A448-4FD6-9B64-DDEA63675D48}" srcOrd="0" destOrd="0" parTransId="{B807D784-F7ED-493D-A1A8-2328E9E686A8}" sibTransId="{1D046478-73B6-4833-BD7C-F6D9AD4DC3DC}"/>
    <dgm:cxn modelId="{8B3E1F14-31D0-4471-8D34-952CA111121E}" type="presOf" srcId="{7285925A-3F2F-49A0-9AF0-AEBC6D2FE9AF}" destId="{617D4AE8-8E35-413A-92FA-2F17702454F5}" srcOrd="0" destOrd="0" presId="urn:microsoft.com/office/officeart/2005/8/layout/hProcess7"/>
    <dgm:cxn modelId="{57439717-72D9-463C-9DA4-B8D3477EAE08}" type="presOf" srcId="{B3823E01-FF3E-4234-8B79-47227FA02320}" destId="{80FE3A0F-54D8-4EE6-B221-D05A7BB9DE58}" srcOrd="0" destOrd="0" presId="urn:microsoft.com/office/officeart/2005/8/layout/hProcess7"/>
    <dgm:cxn modelId="{E5C38C27-14BA-42B3-A55C-C4B417D736C0}" srcId="{6F31F999-A159-463D-995B-3F6646B54B32}" destId="{B3823E01-FF3E-4234-8B79-47227FA02320}" srcOrd="0" destOrd="0" parTransId="{49376DF8-5D52-4482-B4C7-B12935247B23}" sibTransId="{CA080023-AD18-4E1D-BB4B-C300227EF2C1}"/>
    <dgm:cxn modelId="{00913C2F-EF7E-41DE-AEF5-C285135983D6}" type="presOf" srcId="{6F31F999-A159-463D-995B-3F6646B54B32}" destId="{6B7956D0-54C6-43C1-BE2E-71B892D5F233}" srcOrd="1" destOrd="0" presId="urn:microsoft.com/office/officeart/2005/8/layout/hProcess7"/>
    <dgm:cxn modelId="{3595603C-A3C4-4D87-B3B9-FC34D92C2A69}" type="presOf" srcId="{7A82381B-3EBF-40B1-8936-62B50F599A3F}" destId="{29BE2FA6-E529-4F46-86DC-2CD765103F05}" srcOrd="1" destOrd="0" presId="urn:microsoft.com/office/officeart/2005/8/layout/hProcess7"/>
    <dgm:cxn modelId="{DC005F3F-C6B6-42F7-BCB2-6280F564EF37}" srcId="{326CD81C-EE32-48FD-BB7D-38ACFE27F652}" destId="{6F31F999-A159-463D-995B-3F6646B54B32}" srcOrd="2" destOrd="0" parTransId="{80F5D446-A562-437C-ADEA-AA045B79115D}" sibTransId="{67151E63-BF30-414A-887C-E344DC514D5E}"/>
    <dgm:cxn modelId="{25340D47-F33A-4EA7-86B9-8429F78088A8}" srcId="{326CD81C-EE32-48FD-BB7D-38ACFE27F652}" destId="{5C934A7C-926D-4695-9BF7-91664BE8C532}" srcOrd="0" destOrd="0" parTransId="{B28443CF-D327-4155-BF0B-0A0BCD09A88C}" sibTransId="{51EEAF8B-5EE3-47A3-ABA3-279A0767743E}"/>
    <dgm:cxn modelId="{547AED73-E00A-43C5-AB13-38626684D47E}" type="presOf" srcId="{326CD81C-EE32-48FD-BB7D-38ACFE27F652}" destId="{AC6E90CC-DA52-49A2-9A5D-F7A8EE5FBC45}" srcOrd="0" destOrd="0" presId="urn:microsoft.com/office/officeart/2005/8/layout/hProcess7"/>
    <dgm:cxn modelId="{113CC174-7671-4FE6-BEE9-401525A92DD7}" type="presOf" srcId="{20952A9E-A448-4FD6-9B64-DDEA63675D48}" destId="{6C673E09-4B19-4537-98E9-87FDB6A101FF}" srcOrd="0" destOrd="0" presId="urn:microsoft.com/office/officeart/2005/8/layout/hProcess7"/>
    <dgm:cxn modelId="{C5CF6982-42D4-4A93-88BA-1E672228462F}" srcId="{326CD81C-EE32-48FD-BB7D-38ACFE27F652}" destId="{7A82381B-3EBF-40B1-8936-62B50F599A3F}" srcOrd="1" destOrd="0" parTransId="{B3EA28FA-7235-41B4-9B54-0E6F0E58417A}" sibTransId="{F5F029DE-7620-4440-98C3-D1ED6DC9248D}"/>
    <dgm:cxn modelId="{90A9D89C-96D5-4C76-A501-BBC9DFD9B4A7}" type="presOf" srcId="{7A82381B-3EBF-40B1-8936-62B50F599A3F}" destId="{3B9F0D7A-E6BA-41FE-B036-4BBB9CD3BCDB}" srcOrd="0" destOrd="0" presId="urn:microsoft.com/office/officeart/2005/8/layout/hProcess7"/>
    <dgm:cxn modelId="{FB2CA4AA-9F91-4A13-94A1-4F4C32010B6B}" type="presOf" srcId="{6F31F999-A159-463D-995B-3F6646B54B32}" destId="{5F173A47-D7D8-49A6-B79D-95F077A3C937}" srcOrd="0" destOrd="0" presId="urn:microsoft.com/office/officeart/2005/8/layout/hProcess7"/>
    <dgm:cxn modelId="{0FD038B4-4107-4CD4-BBE1-F1DF6DE5C68E}" type="presOf" srcId="{5C934A7C-926D-4695-9BF7-91664BE8C532}" destId="{AB7949F2-CB29-4EBE-B74C-B9BA710EE5FC}" srcOrd="0" destOrd="0" presId="urn:microsoft.com/office/officeart/2005/8/layout/hProcess7"/>
    <dgm:cxn modelId="{BFDCCDF8-7465-4C2F-92DF-A819EB810799}" srcId="{5C934A7C-926D-4695-9BF7-91664BE8C532}" destId="{7285925A-3F2F-49A0-9AF0-AEBC6D2FE9AF}" srcOrd="0" destOrd="0" parTransId="{A63D8615-D7AE-4761-AEDB-7EBDC834F05C}" sibTransId="{32318B47-A4B3-48DF-A67E-3A7695454F0D}"/>
    <dgm:cxn modelId="{982E27FC-0714-4B14-8A7C-C4CDBA0CA578}" type="presOf" srcId="{5C934A7C-926D-4695-9BF7-91664BE8C532}" destId="{F1EC9A31-88BD-4A59-88C7-5EE672B1FB63}" srcOrd="1" destOrd="0" presId="urn:microsoft.com/office/officeart/2005/8/layout/hProcess7"/>
    <dgm:cxn modelId="{40BBF396-EBB2-4AF2-A69C-B73605134DEE}" type="presParOf" srcId="{AC6E90CC-DA52-49A2-9A5D-F7A8EE5FBC45}" destId="{FBCEE7DD-B4B5-4A0A-8620-ECC81FB432C9}" srcOrd="0" destOrd="0" presId="urn:microsoft.com/office/officeart/2005/8/layout/hProcess7"/>
    <dgm:cxn modelId="{B3C6608A-4C82-4144-A461-14879AA5F4D9}" type="presParOf" srcId="{FBCEE7DD-B4B5-4A0A-8620-ECC81FB432C9}" destId="{AB7949F2-CB29-4EBE-B74C-B9BA710EE5FC}" srcOrd="0" destOrd="0" presId="urn:microsoft.com/office/officeart/2005/8/layout/hProcess7"/>
    <dgm:cxn modelId="{1ABB9623-8E2B-4073-8007-66AB69818BD4}" type="presParOf" srcId="{FBCEE7DD-B4B5-4A0A-8620-ECC81FB432C9}" destId="{F1EC9A31-88BD-4A59-88C7-5EE672B1FB63}" srcOrd="1" destOrd="0" presId="urn:microsoft.com/office/officeart/2005/8/layout/hProcess7"/>
    <dgm:cxn modelId="{172997D0-148F-442A-9206-5F9F441F66D4}" type="presParOf" srcId="{FBCEE7DD-B4B5-4A0A-8620-ECC81FB432C9}" destId="{617D4AE8-8E35-413A-92FA-2F17702454F5}" srcOrd="2" destOrd="0" presId="urn:microsoft.com/office/officeart/2005/8/layout/hProcess7"/>
    <dgm:cxn modelId="{A25983E4-5E65-474B-8062-B97AA28BBAE5}" type="presParOf" srcId="{AC6E90CC-DA52-49A2-9A5D-F7A8EE5FBC45}" destId="{367241A3-996E-430C-A885-5FE1677D01CE}" srcOrd="1" destOrd="0" presId="urn:microsoft.com/office/officeart/2005/8/layout/hProcess7"/>
    <dgm:cxn modelId="{7BBD914D-A0F0-4485-9BF6-ABBE8DD6FED3}" type="presParOf" srcId="{AC6E90CC-DA52-49A2-9A5D-F7A8EE5FBC45}" destId="{BB7A51F4-F9EF-4521-9D2E-A8F9F7C56036}" srcOrd="2" destOrd="0" presId="urn:microsoft.com/office/officeart/2005/8/layout/hProcess7"/>
    <dgm:cxn modelId="{08A16534-D691-4B58-BBFD-BF820016A101}" type="presParOf" srcId="{BB7A51F4-F9EF-4521-9D2E-A8F9F7C56036}" destId="{69F40FF3-2414-457A-BF78-726AD89A1469}" srcOrd="0" destOrd="0" presId="urn:microsoft.com/office/officeart/2005/8/layout/hProcess7"/>
    <dgm:cxn modelId="{0A82B25C-8EF0-416C-A812-E8A9E6208019}" type="presParOf" srcId="{BB7A51F4-F9EF-4521-9D2E-A8F9F7C56036}" destId="{93C18AC5-1B16-4A58-89B2-520A09EF3C7C}" srcOrd="1" destOrd="0" presId="urn:microsoft.com/office/officeart/2005/8/layout/hProcess7"/>
    <dgm:cxn modelId="{228A0944-3532-43D4-8E98-9EB15682D94A}" type="presParOf" srcId="{BB7A51F4-F9EF-4521-9D2E-A8F9F7C56036}" destId="{90FE5DBE-BCD9-4FC4-9AAD-0F617F461DC9}" srcOrd="2" destOrd="0" presId="urn:microsoft.com/office/officeart/2005/8/layout/hProcess7"/>
    <dgm:cxn modelId="{77B0D39A-40D8-459C-B1C9-521E32A5A081}" type="presParOf" srcId="{AC6E90CC-DA52-49A2-9A5D-F7A8EE5FBC45}" destId="{CD57313A-BA55-434A-8EDB-ABC3A69AF4AB}" srcOrd="3" destOrd="0" presId="urn:microsoft.com/office/officeart/2005/8/layout/hProcess7"/>
    <dgm:cxn modelId="{F4617892-06F9-433F-A1FF-84464E42E4D7}" type="presParOf" srcId="{AC6E90CC-DA52-49A2-9A5D-F7A8EE5FBC45}" destId="{A85C2EE2-BC33-4D58-B6D8-D2E95B18A789}" srcOrd="4" destOrd="0" presId="urn:microsoft.com/office/officeart/2005/8/layout/hProcess7"/>
    <dgm:cxn modelId="{DE5D11C0-4088-44D4-90ED-3C790B1D3FB5}" type="presParOf" srcId="{A85C2EE2-BC33-4D58-B6D8-D2E95B18A789}" destId="{3B9F0D7A-E6BA-41FE-B036-4BBB9CD3BCDB}" srcOrd="0" destOrd="0" presId="urn:microsoft.com/office/officeart/2005/8/layout/hProcess7"/>
    <dgm:cxn modelId="{BC610735-EB03-4262-9FBF-7B208A8CD076}" type="presParOf" srcId="{A85C2EE2-BC33-4D58-B6D8-D2E95B18A789}" destId="{29BE2FA6-E529-4F46-86DC-2CD765103F05}" srcOrd="1" destOrd="0" presId="urn:microsoft.com/office/officeart/2005/8/layout/hProcess7"/>
    <dgm:cxn modelId="{7C3CF1EF-416A-4A17-83A7-2A096ED33F55}" type="presParOf" srcId="{A85C2EE2-BC33-4D58-B6D8-D2E95B18A789}" destId="{6C673E09-4B19-4537-98E9-87FDB6A101FF}" srcOrd="2" destOrd="0" presId="urn:microsoft.com/office/officeart/2005/8/layout/hProcess7"/>
    <dgm:cxn modelId="{AF446B49-AC41-4EC8-860D-6CE638F9ED79}" type="presParOf" srcId="{AC6E90CC-DA52-49A2-9A5D-F7A8EE5FBC45}" destId="{69045DC3-89DF-4F03-8325-EB9D0930160D}" srcOrd="5" destOrd="0" presId="urn:microsoft.com/office/officeart/2005/8/layout/hProcess7"/>
    <dgm:cxn modelId="{90603042-FB8B-481E-9223-01ADE7D429E2}" type="presParOf" srcId="{AC6E90CC-DA52-49A2-9A5D-F7A8EE5FBC45}" destId="{4C7AB23F-A446-433E-B3B8-AB876450279C}" srcOrd="6" destOrd="0" presId="urn:microsoft.com/office/officeart/2005/8/layout/hProcess7"/>
    <dgm:cxn modelId="{71ECAA8E-EDEB-4FCF-99BD-204B9B198BF8}" type="presParOf" srcId="{4C7AB23F-A446-433E-B3B8-AB876450279C}" destId="{05249F3B-CA5B-4A2D-A462-543936CA1885}" srcOrd="0" destOrd="0" presId="urn:microsoft.com/office/officeart/2005/8/layout/hProcess7"/>
    <dgm:cxn modelId="{F50F211E-6BAB-4AB1-B46E-6C7D7AC20E30}" type="presParOf" srcId="{4C7AB23F-A446-433E-B3B8-AB876450279C}" destId="{7FECCF26-A641-4099-9F69-B7A7156888C4}" srcOrd="1" destOrd="0" presId="urn:microsoft.com/office/officeart/2005/8/layout/hProcess7"/>
    <dgm:cxn modelId="{49928207-154F-48A9-8CD6-E92553FFF760}" type="presParOf" srcId="{4C7AB23F-A446-433E-B3B8-AB876450279C}" destId="{5F432E98-543A-4416-8BAD-7567184BF508}" srcOrd="2" destOrd="0" presId="urn:microsoft.com/office/officeart/2005/8/layout/hProcess7"/>
    <dgm:cxn modelId="{5E3F451D-B2DB-4F45-9F5D-4EF2EB1AE9FA}" type="presParOf" srcId="{AC6E90CC-DA52-49A2-9A5D-F7A8EE5FBC45}" destId="{B3ACB601-25D4-4412-9D8A-3840081BCC44}" srcOrd="7" destOrd="0" presId="urn:microsoft.com/office/officeart/2005/8/layout/hProcess7"/>
    <dgm:cxn modelId="{0785C1AC-D67F-4B2E-B1DE-FEA0B1F1140A}" type="presParOf" srcId="{AC6E90CC-DA52-49A2-9A5D-F7A8EE5FBC45}" destId="{4EB4D0B2-3C2C-4EA2-8F65-CA13B7E4B27C}" srcOrd="8" destOrd="0" presId="urn:microsoft.com/office/officeart/2005/8/layout/hProcess7"/>
    <dgm:cxn modelId="{EAF7CA1D-C412-47B5-B953-77CEA798AD94}" type="presParOf" srcId="{4EB4D0B2-3C2C-4EA2-8F65-CA13B7E4B27C}" destId="{5F173A47-D7D8-49A6-B79D-95F077A3C937}" srcOrd="0" destOrd="0" presId="urn:microsoft.com/office/officeart/2005/8/layout/hProcess7"/>
    <dgm:cxn modelId="{6D54EADB-75D2-42E5-9F2A-A57947792483}" type="presParOf" srcId="{4EB4D0B2-3C2C-4EA2-8F65-CA13B7E4B27C}" destId="{6B7956D0-54C6-43C1-BE2E-71B892D5F233}" srcOrd="1" destOrd="0" presId="urn:microsoft.com/office/officeart/2005/8/layout/hProcess7"/>
    <dgm:cxn modelId="{6A55D4EB-CE5D-4AB6-B7ED-70DE132E5A10}" type="presParOf" srcId="{4EB4D0B2-3C2C-4EA2-8F65-CA13B7E4B27C}" destId="{80FE3A0F-54D8-4EE6-B221-D05A7BB9DE58}"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7360F6F-360A-4120-9DF4-A2D71126099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D7A4243B-72AE-49CF-BEFA-51348112E2BA}">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Rests with the investigating officer who has sufficient knowledge of the case</a:t>
          </a:r>
        </a:p>
      </dgm:t>
    </dgm:pt>
    <dgm:pt modelId="{B2536865-739D-4C92-9097-03335AFFF32B}" type="parTrans" cxnId="{F42823E8-ACD8-489D-83E1-865557FD71FC}">
      <dgm:prSet/>
      <dgm:spPr/>
      <dgm:t>
        <a:bodyPr/>
        <a:lstStyle/>
        <a:p>
          <a:endParaRPr lang="en-US"/>
        </a:p>
      </dgm:t>
    </dgm:pt>
    <dgm:pt modelId="{892B0FE4-8D95-449C-881D-9B2E0E0FB037}" type="sibTrans" cxnId="{F42823E8-ACD8-489D-83E1-865557FD71FC}">
      <dgm:prSet/>
      <dgm:spPr/>
      <dgm:t>
        <a:bodyPr/>
        <a:lstStyle/>
        <a:p>
          <a:endParaRPr lang="en-US"/>
        </a:p>
      </dgm:t>
    </dgm:pt>
    <dgm:pt modelId="{4301C274-8AC8-48DE-8EDB-F7B3F00D501F}">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The officer who discloses the interview shall make a record of the information disclosed</a:t>
          </a:r>
        </a:p>
      </dgm:t>
    </dgm:pt>
    <dgm:pt modelId="{A60E97B1-B24E-4644-86A5-07E2B0E6B368}" type="parTrans" cxnId="{CEA3577D-1B55-4B21-88E7-5863145B20B2}">
      <dgm:prSet/>
      <dgm:spPr/>
      <dgm:t>
        <a:bodyPr/>
        <a:lstStyle/>
        <a:p>
          <a:endParaRPr lang="en-US"/>
        </a:p>
      </dgm:t>
    </dgm:pt>
    <dgm:pt modelId="{665367E2-7CE3-40C8-899E-36CACAB26719}" type="sibTrans" cxnId="{CEA3577D-1B55-4B21-88E7-5863145B20B2}">
      <dgm:prSet/>
      <dgm:spPr/>
      <dgm:t>
        <a:bodyPr/>
        <a:lstStyle/>
        <a:p>
          <a:endParaRPr lang="en-US"/>
        </a:p>
      </dgm:t>
    </dgm:pt>
    <dgm:pt modelId="{3127501B-5A5F-46B5-9367-480F239220A5}">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And when it was disclosed</a:t>
          </a:r>
        </a:p>
      </dgm:t>
    </dgm:pt>
    <dgm:pt modelId="{77400B22-22ED-4375-9B98-C5E0203030C7}" type="parTrans" cxnId="{AE7A12DF-2BB3-4846-B614-929C622CDE52}">
      <dgm:prSet/>
      <dgm:spPr/>
      <dgm:t>
        <a:bodyPr/>
        <a:lstStyle/>
        <a:p>
          <a:endParaRPr lang="en-US"/>
        </a:p>
      </dgm:t>
    </dgm:pt>
    <dgm:pt modelId="{CFE87004-1C01-49D2-B591-3DB2408AA65E}" type="sibTrans" cxnId="{AE7A12DF-2BB3-4846-B614-929C622CDE52}">
      <dgm:prSet/>
      <dgm:spPr/>
      <dgm:t>
        <a:bodyPr/>
        <a:lstStyle/>
        <a:p>
          <a:endParaRPr lang="en-US"/>
        </a:p>
      </dgm:t>
    </dgm:pt>
    <dgm:pt modelId="{CE388D6F-E309-4D98-81E1-B2509D6F3915}">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MG6A</a:t>
          </a:r>
        </a:p>
      </dgm:t>
    </dgm:pt>
    <dgm:pt modelId="{C0ED432C-69BA-4F2F-97A6-AFE9D36EA8B7}" type="parTrans" cxnId="{939710A1-A00A-40B2-B631-92CBA909119E}">
      <dgm:prSet/>
      <dgm:spPr/>
      <dgm:t>
        <a:bodyPr/>
        <a:lstStyle/>
        <a:p>
          <a:endParaRPr lang="en-US"/>
        </a:p>
      </dgm:t>
    </dgm:pt>
    <dgm:pt modelId="{F936E312-047C-407E-83C5-A0203DF42C66}" type="sibTrans" cxnId="{939710A1-A00A-40B2-B631-92CBA909119E}">
      <dgm:prSet/>
      <dgm:spPr/>
      <dgm:t>
        <a:bodyPr/>
        <a:lstStyle/>
        <a:p>
          <a:endParaRPr lang="en-US"/>
        </a:p>
      </dgm:t>
    </dgm:pt>
    <dgm:pt modelId="{FA806648-16A2-4277-82BF-3EA8DE9A3636}">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Digital</a:t>
          </a:r>
        </a:p>
      </dgm:t>
    </dgm:pt>
    <dgm:pt modelId="{EC4F071D-6A92-4635-9564-D72C053DFF82}" type="parTrans" cxnId="{82F33E2D-5FB8-456A-B46E-EF8B833299D3}">
      <dgm:prSet/>
      <dgm:spPr/>
      <dgm:t>
        <a:bodyPr/>
        <a:lstStyle/>
        <a:p>
          <a:endParaRPr lang="en-US"/>
        </a:p>
      </dgm:t>
    </dgm:pt>
    <dgm:pt modelId="{B302B8DF-2FB4-4166-8478-297F36CE809B}" type="sibTrans" cxnId="{82F33E2D-5FB8-456A-B46E-EF8B833299D3}">
      <dgm:prSet/>
      <dgm:spPr/>
      <dgm:t>
        <a:bodyPr/>
        <a:lstStyle/>
        <a:p>
          <a:endParaRPr lang="en-US"/>
        </a:p>
      </dgm:t>
    </dgm:pt>
    <dgm:pt modelId="{24677312-06B3-4796-92CC-B5651BF870B2}">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There is no obligation to disclose our case but sufficient information must be given</a:t>
          </a:r>
        </a:p>
      </dgm:t>
    </dgm:pt>
    <dgm:pt modelId="{753D62AC-B892-4230-830C-E3573923B463}" type="parTrans" cxnId="{2C4A05E0-8A3B-4C2A-A818-FA63A7EBB32A}">
      <dgm:prSet/>
      <dgm:spPr/>
      <dgm:t>
        <a:bodyPr/>
        <a:lstStyle/>
        <a:p>
          <a:endParaRPr lang="en-US"/>
        </a:p>
      </dgm:t>
    </dgm:pt>
    <dgm:pt modelId="{36D5806A-D104-452F-B900-33661BB09008}" type="sibTrans" cxnId="{2C4A05E0-8A3B-4C2A-A818-FA63A7EBB32A}">
      <dgm:prSet/>
      <dgm:spPr/>
      <dgm:t>
        <a:bodyPr/>
        <a:lstStyle/>
        <a:p>
          <a:endParaRPr lang="en-US"/>
        </a:p>
      </dgm:t>
    </dgm:pt>
    <dgm:pt modelId="{AB2B3F2F-125A-4929-BBBE-AFE2C5D46134}" type="pres">
      <dgm:prSet presAssocID="{17360F6F-360A-4120-9DF4-A2D71126099C}" presName="diagram" presStyleCnt="0">
        <dgm:presLayoutVars>
          <dgm:dir/>
          <dgm:resizeHandles val="exact"/>
        </dgm:presLayoutVars>
      </dgm:prSet>
      <dgm:spPr/>
    </dgm:pt>
    <dgm:pt modelId="{74535F33-1126-4F6C-A001-8CACAAFB7DE8}" type="pres">
      <dgm:prSet presAssocID="{D7A4243B-72AE-49CF-BEFA-51348112E2BA}" presName="node" presStyleLbl="node1" presStyleIdx="0" presStyleCnt="6">
        <dgm:presLayoutVars>
          <dgm:bulletEnabled val="1"/>
        </dgm:presLayoutVars>
      </dgm:prSet>
      <dgm:spPr/>
    </dgm:pt>
    <dgm:pt modelId="{EADAF6CC-2E7B-404B-AB15-4EE28A132BBE}" type="pres">
      <dgm:prSet presAssocID="{892B0FE4-8D95-449C-881D-9B2E0E0FB037}" presName="sibTrans" presStyleCnt="0"/>
      <dgm:spPr/>
    </dgm:pt>
    <dgm:pt modelId="{0A691502-BD81-4081-90FE-8C66745D0CB6}" type="pres">
      <dgm:prSet presAssocID="{4301C274-8AC8-48DE-8EDB-F7B3F00D501F}" presName="node" presStyleLbl="node1" presStyleIdx="1" presStyleCnt="6">
        <dgm:presLayoutVars>
          <dgm:bulletEnabled val="1"/>
        </dgm:presLayoutVars>
      </dgm:prSet>
      <dgm:spPr/>
    </dgm:pt>
    <dgm:pt modelId="{B92F95C2-C38D-4E07-B871-7E1E797D3B5E}" type="pres">
      <dgm:prSet presAssocID="{665367E2-7CE3-40C8-899E-36CACAB26719}" presName="sibTrans" presStyleCnt="0"/>
      <dgm:spPr/>
    </dgm:pt>
    <dgm:pt modelId="{80B92A4C-34B4-42D4-9C16-34B9E5E81A57}" type="pres">
      <dgm:prSet presAssocID="{3127501B-5A5F-46B5-9367-480F239220A5}" presName="node" presStyleLbl="node1" presStyleIdx="2" presStyleCnt="6">
        <dgm:presLayoutVars>
          <dgm:bulletEnabled val="1"/>
        </dgm:presLayoutVars>
      </dgm:prSet>
      <dgm:spPr/>
    </dgm:pt>
    <dgm:pt modelId="{5B8EE1D9-D5C0-4753-A373-1BCA356F9C75}" type="pres">
      <dgm:prSet presAssocID="{CFE87004-1C01-49D2-B591-3DB2408AA65E}" presName="sibTrans" presStyleCnt="0"/>
      <dgm:spPr/>
    </dgm:pt>
    <dgm:pt modelId="{FA2D0C53-C094-4B15-8BBB-D55C681ADBF3}" type="pres">
      <dgm:prSet presAssocID="{CE388D6F-E309-4D98-81E1-B2509D6F3915}" presName="node" presStyleLbl="node1" presStyleIdx="3" presStyleCnt="6">
        <dgm:presLayoutVars>
          <dgm:bulletEnabled val="1"/>
        </dgm:presLayoutVars>
      </dgm:prSet>
      <dgm:spPr/>
    </dgm:pt>
    <dgm:pt modelId="{BD22B8BC-F4A3-41E4-ACB0-0DB2B85D0EB7}" type="pres">
      <dgm:prSet presAssocID="{F936E312-047C-407E-83C5-A0203DF42C66}" presName="sibTrans" presStyleCnt="0"/>
      <dgm:spPr/>
    </dgm:pt>
    <dgm:pt modelId="{8F7DC7B0-5476-46BE-AB64-FDA6412E9476}" type="pres">
      <dgm:prSet presAssocID="{FA806648-16A2-4277-82BF-3EA8DE9A3636}" presName="node" presStyleLbl="node1" presStyleIdx="4" presStyleCnt="6">
        <dgm:presLayoutVars>
          <dgm:bulletEnabled val="1"/>
        </dgm:presLayoutVars>
      </dgm:prSet>
      <dgm:spPr/>
    </dgm:pt>
    <dgm:pt modelId="{0502ED06-4BE5-456F-B54B-78FA9696A9E7}" type="pres">
      <dgm:prSet presAssocID="{B302B8DF-2FB4-4166-8478-297F36CE809B}" presName="sibTrans" presStyleCnt="0"/>
      <dgm:spPr/>
    </dgm:pt>
    <dgm:pt modelId="{E4162E95-926B-4F9E-8EC7-24F157818754}" type="pres">
      <dgm:prSet presAssocID="{24677312-06B3-4796-92CC-B5651BF870B2}" presName="node" presStyleLbl="node1" presStyleIdx="5" presStyleCnt="6">
        <dgm:presLayoutVars>
          <dgm:bulletEnabled val="1"/>
        </dgm:presLayoutVars>
      </dgm:prSet>
      <dgm:spPr/>
    </dgm:pt>
  </dgm:ptLst>
  <dgm:cxnLst>
    <dgm:cxn modelId="{B36AB218-4660-4121-81B8-4D1066FE9747}" type="presOf" srcId="{D7A4243B-72AE-49CF-BEFA-51348112E2BA}" destId="{74535F33-1126-4F6C-A001-8CACAAFB7DE8}" srcOrd="0" destOrd="0" presId="urn:microsoft.com/office/officeart/2005/8/layout/default"/>
    <dgm:cxn modelId="{82F33E2D-5FB8-456A-B46E-EF8B833299D3}" srcId="{17360F6F-360A-4120-9DF4-A2D71126099C}" destId="{FA806648-16A2-4277-82BF-3EA8DE9A3636}" srcOrd="4" destOrd="0" parTransId="{EC4F071D-6A92-4635-9564-D72C053DFF82}" sibTransId="{B302B8DF-2FB4-4166-8478-297F36CE809B}"/>
    <dgm:cxn modelId="{260FFD31-1E9B-42E1-8ED0-4D739B951118}" type="presOf" srcId="{3127501B-5A5F-46B5-9367-480F239220A5}" destId="{80B92A4C-34B4-42D4-9C16-34B9E5E81A57}" srcOrd="0" destOrd="0" presId="urn:microsoft.com/office/officeart/2005/8/layout/default"/>
    <dgm:cxn modelId="{03E52552-DFC0-4F9D-845C-FE7A0D9C57C7}" type="presOf" srcId="{FA806648-16A2-4277-82BF-3EA8DE9A3636}" destId="{8F7DC7B0-5476-46BE-AB64-FDA6412E9476}" srcOrd="0" destOrd="0" presId="urn:microsoft.com/office/officeart/2005/8/layout/default"/>
    <dgm:cxn modelId="{CEA3577D-1B55-4B21-88E7-5863145B20B2}" srcId="{17360F6F-360A-4120-9DF4-A2D71126099C}" destId="{4301C274-8AC8-48DE-8EDB-F7B3F00D501F}" srcOrd="1" destOrd="0" parTransId="{A60E97B1-B24E-4644-86A5-07E2B0E6B368}" sibTransId="{665367E2-7CE3-40C8-899E-36CACAB26719}"/>
    <dgm:cxn modelId="{1FD08382-F5C6-4B38-A881-C912543FD371}" type="presOf" srcId="{4301C274-8AC8-48DE-8EDB-F7B3F00D501F}" destId="{0A691502-BD81-4081-90FE-8C66745D0CB6}" srcOrd="0" destOrd="0" presId="urn:microsoft.com/office/officeart/2005/8/layout/default"/>
    <dgm:cxn modelId="{939710A1-A00A-40B2-B631-92CBA909119E}" srcId="{17360F6F-360A-4120-9DF4-A2D71126099C}" destId="{CE388D6F-E309-4D98-81E1-B2509D6F3915}" srcOrd="3" destOrd="0" parTransId="{C0ED432C-69BA-4F2F-97A6-AFE9D36EA8B7}" sibTransId="{F936E312-047C-407E-83C5-A0203DF42C66}"/>
    <dgm:cxn modelId="{D41AB3C0-26AA-422C-A583-29A396F7D0CA}" type="presOf" srcId="{CE388D6F-E309-4D98-81E1-B2509D6F3915}" destId="{FA2D0C53-C094-4B15-8BBB-D55C681ADBF3}" srcOrd="0" destOrd="0" presId="urn:microsoft.com/office/officeart/2005/8/layout/default"/>
    <dgm:cxn modelId="{AE7A12DF-2BB3-4846-B614-929C622CDE52}" srcId="{17360F6F-360A-4120-9DF4-A2D71126099C}" destId="{3127501B-5A5F-46B5-9367-480F239220A5}" srcOrd="2" destOrd="0" parTransId="{77400B22-22ED-4375-9B98-C5E0203030C7}" sibTransId="{CFE87004-1C01-49D2-B591-3DB2408AA65E}"/>
    <dgm:cxn modelId="{2C4A05E0-8A3B-4C2A-A818-FA63A7EBB32A}" srcId="{17360F6F-360A-4120-9DF4-A2D71126099C}" destId="{24677312-06B3-4796-92CC-B5651BF870B2}" srcOrd="5" destOrd="0" parTransId="{753D62AC-B892-4230-830C-E3573923B463}" sibTransId="{36D5806A-D104-452F-B900-33661BB09008}"/>
    <dgm:cxn modelId="{2D35EFE3-005F-4895-B3FA-D0912EF50A12}" type="presOf" srcId="{17360F6F-360A-4120-9DF4-A2D71126099C}" destId="{AB2B3F2F-125A-4929-BBBE-AFE2C5D46134}" srcOrd="0" destOrd="0" presId="urn:microsoft.com/office/officeart/2005/8/layout/default"/>
    <dgm:cxn modelId="{F42823E8-ACD8-489D-83E1-865557FD71FC}" srcId="{17360F6F-360A-4120-9DF4-A2D71126099C}" destId="{D7A4243B-72AE-49CF-BEFA-51348112E2BA}" srcOrd="0" destOrd="0" parTransId="{B2536865-739D-4C92-9097-03335AFFF32B}" sibTransId="{892B0FE4-8D95-449C-881D-9B2E0E0FB037}"/>
    <dgm:cxn modelId="{E5E878F2-FAB1-4630-97C2-F900B362B1E3}" type="presOf" srcId="{24677312-06B3-4796-92CC-B5651BF870B2}" destId="{E4162E95-926B-4F9E-8EC7-24F157818754}" srcOrd="0" destOrd="0" presId="urn:microsoft.com/office/officeart/2005/8/layout/default"/>
    <dgm:cxn modelId="{41F99204-FAAA-482C-A150-F52F9E45518C}" type="presParOf" srcId="{AB2B3F2F-125A-4929-BBBE-AFE2C5D46134}" destId="{74535F33-1126-4F6C-A001-8CACAAFB7DE8}" srcOrd="0" destOrd="0" presId="urn:microsoft.com/office/officeart/2005/8/layout/default"/>
    <dgm:cxn modelId="{C2144786-7DA1-4944-87A2-98FC93BADE45}" type="presParOf" srcId="{AB2B3F2F-125A-4929-BBBE-AFE2C5D46134}" destId="{EADAF6CC-2E7B-404B-AB15-4EE28A132BBE}" srcOrd="1" destOrd="0" presId="urn:microsoft.com/office/officeart/2005/8/layout/default"/>
    <dgm:cxn modelId="{AC80793B-55D9-424F-80E4-FCA05E4F2358}" type="presParOf" srcId="{AB2B3F2F-125A-4929-BBBE-AFE2C5D46134}" destId="{0A691502-BD81-4081-90FE-8C66745D0CB6}" srcOrd="2" destOrd="0" presId="urn:microsoft.com/office/officeart/2005/8/layout/default"/>
    <dgm:cxn modelId="{F824D10F-9615-4254-B01E-23D6C8FFB3AA}" type="presParOf" srcId="{AB2B3F2F-125A-4929-BBBE-AFE2C5D46134}" destId="{B92F95C2-C38D-4E07-B871-7E1E797D3B5E}" srcOrd="3" destOrd="0" presId="urn:microsoft.com/office/officeart/2005/8/layout/default"/>
    <dgm:cxn modelId="{804D588A-9346-4B1E-A213-0A59F3893711}" type="presParOf" srcId="{AB2B3F2F-125A-4929-BBBE-AFE2C5D46134}" destId="{80B92A4C-34B4-42D4-9C16-34B9E5E81A57}" srcOrd="4" destOrd="0" presId="urn:microsoft.com/office/officeart/2005/8/layout/default"/>
    <dgm:cxn modelId="{262C95FA-3A01-45DA-A1E1-A44D2047036E}" type="presParOf" srcId="{AB2B3F2F-125A-4929-BBBE-AFE2C5D46134}" destId="{5B8EE1D9-D5C0-4753-A373-1BCA356F9C75}" srcOrd="5" destOrd="0" presId="urn:microsoft.com/office/officeart/2005/8/layout/default"/>
    <dgm:cxn modelId="{1744CEA0-6B5B-4C09-BF2C-4E32792AB7DE}" type="presParOf" srcId="{AB2B3F2F-125A-4929-BBBE-AFE2C5D46134}" destId="{FA2D0C53-C094-4B15-8BBB-D55C681ADBF3}" srcOrd="6" destOrd="0" presId="urn:microsoft.com/office/officeart/2005/8/layout/default"/>
    <dgm:cxn modelId="{8FE5F139-1769-4D3B-865C-ECD881ECD4F0}" type="presParOf" srcId="{AB2B3F2F-125A-4929-BBBE-AFE2C5D46134}" destId="{BD22B8BC-F4A3-41E4-ACB0-0DB2B85D0EB7}" srcOrd="7" destOrd="0" presId="urn:microsoft.com/office/officeart/2005/8/layout/default"/>
    <dgm:cxn modelId="{13E51CC1-C03D-4434-B493-2934D7284A8A}" type="presParOf" srcId="{AB2B3F2F-125A-4929-BBBE-AFE2C5D46134}" destId="{8F7DC7B0-5476-46BE-AB64-FDA6412E9476}" srcOrd="8" destOrd="0" presId="urn:microsoft.com/office/officeart/2005/8/layout/default"/>
    <dgm:cxn modelId="{807460EA-859D-4B52-B01A-88F8D91FBE90}" type="presParOf" srcId="{AB2B3F2F-125A-4929-BBBE-AFE2C5D46134}" destId="{0502ED06-4BE5-456F-B54B-78FA9696A9E7}" srcOrd="9" destOrd="0" presId="urn:microsoft.com/office/officeart/2005/8/layout/default"/>
    <dgm:cxn modelId="{AE390D29-FB56-4170-A975-D490D1922DBE}" type="presParOf" srcId="{AB2B3F2F-125A-4929-BBBE-AFE2C5D46134}" destId="{E4162E95-926B-4F9E-8EC7-24F157818754}"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D36892F-DB86-4EEC-93DB-7B3BD27763F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DFDAD9D3-8761-44CD-B8B4-90DC02E61531}">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 investigator is not legally required to provide the legal adviser with any material prior to the interview of the suspect</a:t>
          </a:r>
        </a:p>
      </dgm:t>
    </dgm:pt>
    <dgm:pt modelId="{BC5093E0-7917-42E2-ADD3-594A51135FBF}" type="parTrans" cxnId="{667F569A-5882-47DB-9694-D0A4456F4573}">
      <dgm:prSet/>
      <dgm:spPr/>
      <dgm:t>
        <a:bodyPr/>
        <a:lstStyle/>
        <a:p>
          <a:endParaRPr lang="en-US"/>
        </a:p>
      </dgm:t>
    </dgm:pt>
    <dgm:pt modelId="{484DBAA5-6000-41D8-BA74-09E26B2008E5}" type="sibTrans" cxnId="{667F569A-5882-47DB-9694-D0A4456F4573}">
      <dgm:prSet/>
      <dgm:spPr/>
      <dgm:t>
        <a:bodyPr/>
        <a:lstStyle/>
        <a:p>
          <a:endParaRPr lang="en-US"/>
        </a:p>
      </dgm:t>
    </dgm:pt>
    <dgm:pt modelId="{2DD2A6B2-4961-4BF8-BFD2-B9CA02581D69}">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There is legal no requirement to explain to the legal adviser the reason for withholding material from the pre-interview briefing, although officers may need to subsequently explain their reasons to the court. NDM</a:t>
          </a:r>
        </a:p>
      </dgm:t>
    </dgm:pt>
    <dgm:pt modelId="{53464A7B-FA88-4DFC-9E5C-32AE84433869}" type="parTrans" cxnId="{5341BAB0-A4A3-45AD-939A-A685085B61F7}">
      <dgm:prSet/>
      <dgm:spPr/>
      <dgm:t>
        <a:bodyPr/>
        <a:lstStyle/>
        <a:p>
          <a:endParaRPr lang="en-US"/>
        </a:p>
      </dgm:t>
    </dgm:pt>
    <dgm:pt modelId="{3E28FA8F-69EC-4E82-917D-7511FA928E94}" type="sibTrans" cxnId="{5341BAB0-A4A3-45AD-939A-A685085B61F7}">
      <dgm:prSet/>
      <dgm:spPr/>
      <dgm:t>
        <a:bodyPr/>
        <a:lstStyle/>
        <a:p>
          <a:endParaRPr lang="en-US"/>
        </a:p>
      </dgm:t>
    </dgm:pt>
    <dgm:pt modelId="{F17C2716-D2AD-4F50-AA17-1A0175B1080B}">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If the case then proceeds to a prosecution, there is a requirement on the prosecution team to disclose all material that is likely to undermine the prosecution or assist the </a:t>
          </a:r>
          <a:r>
            <a:rPr lang="en-US" sz="2400" dirty="0" err="1">
              <a:solidFill>
                <a:schemeClr val="tx1"/>
              </a:solidFill>
            </a:rPr>
            <a:t>defence</a:t>
          </a:r>
          <a:endParaRPr lang="en-US" sz="2400" dirty="0">
            <a:solidFill>
              <a:schemeClr val="tx1"/>
            </a:solidFill>
          </a:endParaRPr>
        </a:p>
      </dgm:t>
    </dgm:pt>
    <dgm:pt modelId="{C06E3921-86BA-4F5E-B5A0-7A8ACB5F04F2}" type="parTrans" cxnId="{270ED994-F339-477F-AAC7-6EB13C9AE934}">
      <dgm:prSet/>
      <dgm:spPr/>
      <dgm:t>
        <a:bodyPr/>
        <a:lstStyle/>
        <a:p>
          <a:endParaRPr lang="en-US"/>
        </a:p>
      </dgm:t>
    </dgm:pt>
    <dgm:pt modelId="{E4B2F900-68FA-4CCE-9A7C-089C2D877956}" type="sibTrans" cxnId="{270ED994-F339-477F-AAC7-6EB13C9AE934}">
      <dgm:prSet/>
      <dgm:spPr/>
      <dgm:t>
        <a:bodyPr/>
        <a:lstStyle/>
        <a:p>
          <a:endParaRPr lang="en-US"/>
        </a:p>
      </dgm:t>
    </dgm:pt>
    <dgm:pt modelId="{EE400BB7-A8DC-4696-9466-659A449AE49B}">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File Preparation by the disclosure officer – Form MG6C, D &amp; E</a:t>
          </a:r>
        </a:p>
      </dgm:t>
    </dgm:pt>
    <dgm:pt modelId="{B44BABDB-DCC8-4D72-8F64-D6FA2E5ADEE2}" type="parTrans" cxnId="{D82F9C3B-2F4B-4E04-AE72-761A77613A85}">
      <dgm:prSet/>
      <dgm:spPr/>
      <dgm:t>
        <a:bodyPr/>
        <a:lstStyle/>
        <a:p>
          <a:endParaRPr lang="en-US"/>
        </a:p>
      </dgm:t>
    </dgm:pt>
    <dgm:pt modelId="{E16A217A-B760-4A33-A220-6CB40F088464}" type="sibTrans" cxnId="{D82F9C3B-2F4B-4E04-AE72-761A77613A85}">
      <dgm:prSet/>
      <dgm:spPr/>
      <dgm:t>
        <a:bodyPr/>
        <a:lstStyle/>
        <a:p>
          <a:endParaRPr lang="en-US"/>
        </a:p>
      </dgm:t>
    </dgm:pt>
    <dgm:pt modelId="{117C8AD7-6BE3-46D7-96A4-EC3BB6EF7595}" type="pres">
      <dgm:prSet presAssocID="{FD36892F-DB86-4EEC-93DB-7B3BD27763F8}" presName="diagram" presStyleCnt="0">
        <dgm:presLayoutVars>
          <dgm:dir/>
          <dgm:resizeHandles val="exact"/>
        </dgm:presLayoutVars>
      </dgm:prSet>
      <dgm:spPr/>
    </dgm:pt>
    <dgm:pt modelId="{D04D4772-406E-4FD2-AEF4-D1BD3B840C9A}" type="pres">
      <dgm:prSet presAssocID="{DFDAD9D3-8761-44CD-B8B4-90DC02E61531}" presName="node" presStyleLbl="node1" presStyleIdx="0" presStyleCnt="4" custScaleX="129849" custLinFactNeighborX="12992" custLinFactNeighborY="902">
        <dgm:presLayoutVars>
          <dgm:bulletEnabled val="1"/>
        </dgm:presLayoutVars>
      </dgm:prSet>
      <dgm:spPr/>
    </dgm:pt>
    <dgm:pt modelId="{6B55B5F8-EABB-4DF6-9465-BEE9F2419AF2}" type="pres">
      <dgm:prSet presAssocID="{484DBAA5-6000-41D8-BA74-09E26B2008E5}" presName="sibTrans" presStyleCnt="0"/>
      <dgm:spPr/>
    </dgm:pt>
    <dgm:pt modelId="{6D172D77-22EE-40D5-B9F8-8FB0363FC41D}" type="pres">
      <dgm:prSet presAssocID="{2DD2A6B2-4961-4BF8-BFD2-B9CA02581D69}" presName="node" presStyleLbl="node1" presStyleIdx="1" presStyleCnt="4" custScaleX="130269" custLinFactNeighborX="9724" custLinFactNeighborY="2448">
        <dgm:presLayoutVars>
          <dgm:bulletEnabled val="1"/>
        </dgm:presLayoutVars>
      </dgm:prSet>
      <dgm:spPr/>
    </dgm:pt>
    <dgm:pt modelId="{993D9A52-0A15-487C-A35C-B302F2AA38EF}" type="pres">
      <dgm:prSet presAssocID="{3E28FA8F-69EC-4E82-917D-7511FA928E94}" presName="sibTrans" presStyleCnt="0"/>
      <dgm:spPr/>
    </dgm:pt>
    <dgm:pt modelId="{344D0BC8-D898-4A5A-B523-F7E27069731A}" type="pres">
      <dgm:prSet presAssocID="{F17C2716-D2AD-4F50-AA17-1A0175B1080B}" presName="node" presStyleLbl="node1" presStyleIdx="2" presStyleCnt="4" custScaleX="116675" custLinFactNeighborX="6125" custLinFactNeighborY="-5879">
        <dgm:presLayoutVars>
          <dgm:bulletEnabled val="1"/>
        </dgm:presLayoutVars>
      </dgm:prSet>
      <dgm:spPr/>
    </dgm:pt>
    <dgm:pt modelId="{23110123-BBE5-40DE-BBE0-4D98681FE397}" type="pres">
      <dgm:prSet presAssocID="{E4B2F900-68FA-4CCE-9A7C-089C2D877956}" presName="sibTrans" presStyleCnt="0"/>
      <dgm:spPr/>
    </dgm:pt>
    <dgm:pt modelId="{F02C0799-51CD-40E9-82D4-8E61EF66259B}" type="pres">
      <dgm:prSet presAssocID="{EE400BB7-A8DC-4696-9466-659A449AE49B}" presName="node" presStyleLbl="node1" presStyleIdx="3" presStyleCnt="4" custScaleX="114348" custLinFactNeighborX="16238" custLinFactNeighborY="-5879">
        <dgm:presLayoutVars>
          <dgm:bulletEnabled val="1"/>
        </dgm:presLayoutVars>
      </dgm:prSet>
      <dgm:spPr/>
    </dgm:pt>
  </dgm:ptLst>
  <dgm:cxnLst>
    <dgm:cxn modelId="{EB07C521-770E-4F64-B291-57B6634D8F86}" type="presOf" srcId="{FD36892F-DB86-4EEC-93DB-7B3BD27763F8}" destId="{117C8AD7-6BE3-46D7-96A4-EC3BB6EF7595}" srcOrd="0" destOrd="0" presId="urn:microsoft.com/office/officeart/2005/8/layout/default"/>
    <dgm:cxn modelId="{D82F9C3B-2F4B-4E04-AE72-761A77613A85}" srcId="{FD36892F-DB86-4EEC-93DB-7B3BD27763F8}" destId="{EE400BB7-A8DC-4696-9466-659A449AE49B}" srcOrd="3" destOrd="0" parTransId="{B44BABDB-DCC8-4D72-8F64-D6FA2E5ADEE2}" sibTransId="{E16A217A-B760-4A33-A220-6CB40F088464}"/>
    <dgm:cxn modelId="{5E0EB23C-17ED-4C24-9B75-101B8F6C5E6D}" type="presOf" srcId="{F17C2716-D2AD-4F50-AA17-1A0175B1080B}" destId="{344D0BC8-D898-4A5A-B523-F7E27069731A}" srcOrd="0" destOrd="0" presId="urn:microsoft.com/office/officeart/2005/8/layout/default"/>
    <dgm:cxn modelId="{5E1CCE73-4FCA-41A7-87A0-BF60EA008D88}" type="presOf" srcId="{2DD2A6B2-4961-4BF8-BFD2-B9CA02581D69}" destId="{6D172D77-22EE-40D5-B9F8-8FB0363FC41D}" srcOrd="0" destOrd="0" presId="urn:microsoft.com/office/officeart/2005/8/layout/default"/>
    <dgm:cxn modelId="{270ED994-F339-477F-AAC7-6EB13C9AE934}" srcId="{FD36892F-DB86-4EEC-93DB-7B3BD27763F8}" destId="{F17C2716-D2AD-4F50-AA17-1A0175B1080B}" srcOrd="2" destOrd="0" parTransId="{C06E3921-86BA-4F5E-B5A0-7A8ACB5F04F2}" sibTransId="{E4B2F900-68FA-4CCE-9A7C-089C2D877956}"/>
    <dgm:cxn modelId="{667F569A-5882-47DB-9694-D0A4456F4573}" srcId="{FD36892F-DB86-4EEC-93DB-7B3BD27763F8}" destId="{DFDAD9D3-8761-44CD-B8B4-90DC02E61531}" srcOrd="0" destOrd="0" parTransId="{BC5093E0-7917-42E2-ADD3-594A51135FBF}" sibTransId="{484DBAA5-6000-41D8-BA74-09E26B2008E5}"/>
    <dgm:cxn modelId="{5341BAB0-A4A3-45AD-939A-A685085B61F7}" srcId="{FD36892F-DB86-4EEC-93DB-7B3BD27763F8}" destId="{2DD2A6B2-4961-4BF8-BFD2-B9CA02581D69}" srcOrd="1" destOrd="0" parTransId="{53464A7B-FA88-4DFC-9E5C-32AE84433869}" sibTransId="{3E28FA8F-69EC-4E82-917D-7511FA928E94}"/>
    <dgm:cxn modelId="{526034D2-5E7F-4437-BF9E-ADA39EFAAAB9}" type="presOf" srcId="{EE400BB7-A8DC-4696-9466-659A449AE49B}" destId="{F02C0799-51CD-40E9-82D4-8E61EF66259B}" srcOrd="0" destOrd="0" presId="urn:microsoft.com/office/officeart/2005/8/layout/default"/>
    <dgm:cxn modelId="{5B92DDDD-145F-4E6A-A644-939DB2B05A5B}" type="presOf" srcId="{DFDAD9D3-8761-44CD-B8B4-90DC02E61531}" destId="{D04D4772-406E-4FD2-AEF4-D1BD3B840C9A}" srcOrd="0" destOrd="0" presId="urn:microsoft.com/office/officeart/2005/8/layout/default"/>
    <dgm:cxn modelId="{92FC1D96-EC97-46DD-886C-3AE2896E1BCC}" type="presParOf" srcId="{117C8AD7-6BE3-46D7-96A4-EC3BB6EF7595}" destId="{D04D4772-406E-4FD2-AEF4-D1BD3B840C9A}" srcOrd="0" destOrd="0" presId="urn:microsoft.com/office/officeart/2005/8/layout/default"/>
    <dgm:cxn modelId="{407EB8D3-D5C3-410B-9553-A86B4A8608CC}" type="presParOf" srcId="{117C8AD7-6BE3-46D7-96A4-EC3BB6EF7595}" destId="{6B55B5F8-EABB-4DF6-9465-BEE9F2419AF2}" srcOrd="1" destOrd="0" presId="urn:microsoft.com/office/officeart/2005/8/layout/default"/>
    <dgm:cxn modelId="{D103158B-4EE3-438C-8095-FBAF728C3F26}" type="presParOf" srcId="{117C8AD7-6BE3-46D7-96A4-EC3BB6EF7595}" destId="{6D172D77-22EE-40D5-B9F8-8FB0363FC41D}" srcOrd="2" destOrd="0" presId="urn:microsoft.com/office/officeart/2005/8/layout/default"/>
    <dgm:cxn modelId="{786AB440-03DA-49C3-BCCD-7B735A859B2A}" type="presParOf" srcId="{117C8AD7-6BE3-46D7-96A4-EC3BB6EF7595}" destId="{993D9A52-0A15-487C-A35C-B302F2AA38EF}" srcOrd="3" destOrd="0" presId="urn:microsoft.com/office/officeart/2005/8/layout/default"/>
    <dgm:cxn modelId="{2CA96563-887B-42AF-9DE3-43CFB8450A03}" type="presParOf" srcId="{117C8AD7-6BE3-46D7-96A4-EC3BB6EF7595}" destId="{344D0BC8-D898-4A5A-B523-F7E27069731A}" srcOrd="4" destOrd="0" presId="urn:microsoft.com/office/officeart/2005/8/layout/default"/>
    <dgm:cxn modelId="{523A3184-68BF-4357-AE4E-B5BA830D0C67}" type="presParOf" srcId="{117C8AD7-6BE3-46D7-96A4-EC3BB6EF7595}" destId="{23110123-BBE5-40DE-BBE0-4D98681FE397}" srcOrd="5" destOrd="0" presId="urn:microsoft.com/office/officeart/2005/8/layout/default"/>
    <dgm:cxn modelId="{3AC10158-91DB-4132-9105-0E88F860BE5C}" type="presParOf" srcId="{117C8AD7-6BE3-46D7-96A4-EC3BB6EF7595}" destId="{F02C0799-51CD-40E9-82D4-8E61EF66259B}"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06FCC2B-B7C6-4029-A7CE-48BCA3B88D3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F99D7ABB-DC82-4B11-897F-09236301E299}">
      <dgm:prSet custT="1"/>
      <dgm:spPr>
        <a:solidFill>
          <a:schemeClr val="accent2">
            <a:lumMod val="20000"/>
            <a:lumOff val="80000"/>
          </a:schemeClr>
        </a:solidFill>
        <a:ln>
          <a:solidFill>
            <a:schemeClr val="tx1"/>
          </a:solidFill>
        </a:ln>
      </dgm:spPr>
      <dgm:t>
        <a:bodyPr/>
        <a:lstStyle/>
        <a:p>
          <a:r>
            <a:rPr lang="en-GB" sz="2000" dirty="0">
              <a:solidFill>
                <a:schemeClr val="tx1"/>
              </a:solidFill>
              <a:latin typeface="Calibri" panose="020F0502020204030204"/>
            </a:rPr>
            <a:t>An outline of the offence for which the suspect has been arrested</a:t>
          </a:r>
        </a:p>
      </dgm:t>
    </dgm:pt>
    <dgm:pt modelId="{FD2211A5-AB47-4BEF-AD18-67E41A87DD2D}" type="parTrans" cxnId="{E52CE1D9-4895-42F5-9062-25F16B17FA50}">
      <dgm:prSet/>
      <dgm:spPr/>
      <dgm:t>
        <a:bodyPr/>
        <a:lstStyle/>
        <a:p>
          <a:endParaRPr lang="en-US"/>
        </a:p>
      </dgm:t>
    </dgm:pt>
    <dgm:pt modelId="{9673E270-9983-4B7C-BE53-639CF8878F7D}" type="sibTrans" cxnId="{E52CE1D9-4895-42F5-9062-25F16B17FA50}">
      <dgm:prSet/>
      <dgm:spPr/>
      <dgm:t>
        <a:bodyPr/>
        <a:lstStyle/>
        <a:p>
          <a:endParaRPr lang="en-US"/>
        </a:p>
      </dgm:t>
    </dgm:pt>
    <dgm:pt modelId="{4DB54D9A-A65B-453E-9BFA-E1B0162A05F2}">
      <dgm:prSet custT="1"/>
      <dgm:spPr>
        <a:solidFill>
          <a:schemeClr val="accent2">
            <a:lumMod val="20000"/>
            <a:lumOff val="80000"/>
          </a:schemeClr>
        </a:solidFill>
        <a:ln>
          <a:solidFill>
            <a:schemeClr val="tx1"/>
          </a:solidFill>
        </a:ln>
      </dgm:spPr>
      <dgm:t>
        <a:bodyPr/>
        <a:lstStyle/>
        <a:p>
          <a:r>
            <a:rPr lang="en-GB" sz="2000" dirty="0">
              <a:solidFill>
                <a:schemeClr val="tx1"/>
              </a:solidFill>
              <a:latin typeface="Calibri" panose="020F0502020204030204"/>
            </a:rPr>
            <a:t>The circumstances in which the suspect was arrested (which does not compromise the interview plan)</a:t>
          </a:r>
        </a:p>
      </dgm:t>
    </dgm:pt>
    <dgm:pt modelId="{08E7BB8E-356A-439C-A4D5-E69A734AEEF7}" type="parTrans" cxnId="{7D61B7D1-B73C-42F8-A533-E3CCAE0E454B}">
      <dgm:prSet/>
      <dgm:spPr/>
      <dgm:t>
        <a:bodyPr/>
        <a:lstStyle/>
        <a:p>
          <a:endParaRPr lang="en-US"/>
        </a:p>
      </dgm:t>
    </dgm:pt>
    <dgm:pt modelId="{ABBEF2E7-7247-46A1-B413-73F7FFD35365}" type="sibTrans" cxnId="{7D61B7D1-B73C-42F8-A533-E3CCAE0E454B}">
      <dgm:prSet/>
      <dgm:spPr/>
      <dgm:t>
        <a:bodyPr/>
        <a:lstStyle/>
        <a:p>
          <a:endParaRPr lang="en-US"/>
        </a:p>
      </dgm:t>
    </dgm:pt>
    <dgm:pt modelId="{6171D988-2C56-423D-BFA2-38FD046BBCCB}">
      <dgm:prSet custT="1"/>
      <dgm:spPr>
        <a:solidFill>
          <a:schemeClr val="accent2">
            <a:lumMod val="20000"/>
            <a:lumOff val="80000"/>
          </a:schemeClr>
        </a:solidFill>
        <a:ln>
          <a:solidFill>
            <a:schemeClr val="tx1"/>
          </a:solidFill>
        </a:ln>
      </dgm:spPr>
      <dgm:t>
        <a:bodyPr/>
        <a:lstStyle/>
        <a:p>
          <a:r>
            <a:rPr lang="en-GB" sz="2000" dirty="0">
              <a:solidFill>
                <a:schemeClr val="tx1"/>
              </a:solidFill>
              <a:latin typeface="Calibri" panose="020F0502020204030204"/>
            </a:rPr>
            <a:t>History and character of suspect (including bad character)</a:t>
          </a:r>
        </a:p>
      </dgm:t>
    </dgm:pt>
    <dgm:pt modelId="{80D288A1-ED89-47BB-B3CA-A948CAF1F58D}" type="parTrans" cxnId="{CC0189FD-D2D3-4919-B262-E9E5D9D20225}">
      <dgm:prSet/>
      <dgm:spPr/>
      <dgm:t>
        <a:bodyPr/>
        <a:lstStyle/>
        <a:p>
          <a:endParaRPr lang="en-US"/>
        </a:p>
      </dgm:t>
    </dgm:pt>
    <dgm:pt modelId="{DD3B2005-C6CC-4833-9E61-11C852B4F8E2}" type="sibTrans" cxnId="{CC0189FD-D2D3-4919-B262-E9E5D9D20225}">
      <dgm:prSet/>
      <dgm:spPr/>
      <dgm:t>
        <a:bodyPr/>
        <a:lstStyle/>
        <a:p>
          <a:endParaRPr lang="en-US"/>
        </a:p>
      </dgm:t>
    </dgm:pt>
    <dgm:pt modelId="{7717775F-F93E-4A16-B080-7F607939228F}">
      <dgm:prSet custT="1"/>
      <dgm:spPr>
        <a:solidFill>
          <a:schemeClr val="accent2">
            <a:lumMod val="60000"/>
            <a:lumOff val="40000"/>
          </a:schemeClr>
        </a:solidFill>
        <a:ln>
          <a:solidFill>
            <a:schemeClr val="tx1"/>
          </a:solidFill>
        </a:ln>
      </dgm:spPr>
      <dgm:t>
        <a:bodyPr/>
        <a:lstStyle/>
        <a:p>
          <a:r>
            <a:rPr lang="en-GB" sz="2000" dirty="0">
              <a:solidFill>
                <a:schemeClr val="tx1"/>
              </a:solidFill>
              <a:latin typeface="Calibri" panose="020F0502020204030204"/>
            </a:rPr>
            <a:t>Any significant comments, silences or material recovered at the time of arrest</a:t>
          </a:r>
        </a:p>
      </dgm:t>
    </dgm:pt>
    <dgm:pt modelId="{34778B94-9DB6-4B8B-B8AA-048B1337ADA1}" type="parTrans" cxnId="{BF3343DF-446C-44B5-B09F-C601C1816442}">
      <dgm:prSet/>
      <dgm:spPr/>
      <dgm:t>
        <a:bodyPr/>
        <a:lstStyle/>
        <a:p>
          <a:endParaRPr lang="en-US"/>
        </a:p>
      </dgm:t>
    </dgm:pt>
    <dgm:pt modelId="{A8B40A3A-7100-4829-B7B2-8AB4B73F70F5}" type="sibTrans" cxnId="{BF3343DF-446C-44B5-B09F-C601C1816442}">
      <dgm:prSet/>
      <dgm:spPr/>
      <dgm:t>
        <a:bodyPr/>
        <a:lstStyle/>
        <a:p>
          <a:endParaRPr lang="en-US"/>
        </a:p>
      </dgm:t>
    </dgm:pt>
    <dgm:pt modelId="{176382A2-1B8C-430C-A8E5-C63E8C78D13B}">
      <dgm:prSet custT="1"/>
      <dgm:spPr>
        <a:solidFill>
          <a:schemeClr val="accent2">
            <a:lumMod val="60000"/>
            <a:lumOff val="40000"/>
          </a:schemeClr>
        </a:solidFill>
        <a:ln>
          <a:solidFill>
            <a:schemeClr val="tx1"/>
          </a:solidFill>
        </a:ln>
      </dgm:spPr>
      <dgm:t>
        <a:bodyPr/>
        <a:lstStyle/>
        <a:p>
          <a:r>
            <a:rPr lang="en-GB" sz="2000" dirty="0">
              <a:solidFill>
                <a:schemeClr val="tx1"/>
              </a:solidFill>
              <a:latin typeface="Calibri" panose="020F0502020204030204"/>
            </a:rPr>
            <a:t>The reasons why it is necessary to interview the suspect, covering, e.g., innocent explanations, self-defence, alibis, mitigation</a:t>
          </a:r>
        </a:p>
      </dgm:t>
    </dgm:pt>
    <dgm:pt modelId="{0F712271-F88E-4B3C-B0B8-23B5D757EA1C}" type="parTrans" cxnId="{AE4DE9E0-2ADE-4D61-9E65-6E9CA1A4F4A5}">
      <dgm:prSet/>
      <dgm:spPr/>
      <dgm:t>
        <a:bodyPr/>
        <a:lstStyle/>
        <a:p>
          <a:endParaRPr lang="en-US"/>
        </a:p>
      </dgm:t>
    </dgm:pt>
    <dgm:pt modelId="{8A14A4E3-D0EF-4810-953A-B47732FED789}" type="sibTrans" cxnId="{AE4DE9E0-2ADE-4D61-9E65-6E9CA1A4F4A5}">
      <dgm:prSet/>
      <dgm:spPr/>
      <dgm:t>
        <a:bodyPr/>
        <a:lstStyle/>
        <a:p>
          <a:endParaRPr lang="en-US"/>
        </a:p>
      </dgm:t>
    </dgm:pt>
    <dgm:pt modelId="{62C2830E-1E50-4656-A006-8D87F7B5CB8C}">
      <dgm:prSet custT="1"/>
      <dgm:spPr>
        <a:solidFill>
          <a:schemeClr val="accent2">
            <a:lumMod val="60000"/>
            <a:lumOff val="40000"/>
          </a:schemeClr>
        </a:solidFill>
        <a:ln>
          <a:solidFill>
            <a:schemeClr val="tx1"/>
          </a:solidFill>
        </a:ln>
      </dgm:spPr>
      <dgm:t>
        <a:bodyPr/>
        <a:lstStyle/>
        <a:p>
          <a:r>
            <a:rPr lang="en-GB" sz="2000" dirty="0">
              <a:solidFill>
                <a:schemeClr val="tx1"/>
              </a:solidFill>
              <a:latin typeface="Calibri" panose="020F0502020204030204"/>
            </a:rPr>
            <a:t>Details of the areas the investigator wishes to cover during an interview, including the suspect’s movements, time parameters, knowledge of locations or the victim.</a:t>
          </a:r>
        </a:p>
      </dgm:t>
    </dgm:pt>
    <dgm:pt modelId="{F965A599-688D-4A70-8B0A-E0F3F3F938A9}" type="parTrans" cxnId="{3F46955E-E8DA-4E95-9601-BA615063A2C9}">
      <dgm:prSet/>
      <dgm:spPr/>
      <dgm:t>
        <a:bodyPr/>
        <a:lstStyle/>
        <a:p>
          <a:endParaRPr lang="en-US"/>
        </a:p>
      </dgm:t>
    </dgm:pt>
    <dgm:pt modelId="{C835FB34-F7F7-4B73-8E51-68B3BAAFD120}" type="sibTrans" cxnId="{3F46955E-E8DA-4E95-9601-BA615063A2C9}">
      <dgm:prSet/>
      <dgm:spPr/>
      <dgm:t>
        <a:bodyPr/>
        <a:lstStyle/>
        <a:p>
          <a:endParaRPr lang="en-US"/>
        </a:p>
      </dgm:t>
    </dgm:pt>
    <dgm:pt modelId="{142C35D4-7797-4A94-94EB-3BF7C81851D5}" type="pres">
      <dgm:prSet presAssocID="{D06FCC2B-B7C6-4029-A7CE-48BCA3B88D3F}" presName="diagram" presStyleCnt="0">
        <dgm:presLayoutVars>
          <dgm:dir/>
          <dgm:resizeHandles val="exact"/>
        </dgm:presLayoutVars>
      </dgm:prSet>
      <dgm:spPr/>
    </dgm:pt>
    <dgm:pt modelId="{D54D8A2B-71BB-4EC3-B115-0D6F921D3539}" type="pres">
      <dgm:prSet presAssocID="{F99D7ABB-DC82-4B11-897F-09236301E299}" presName="node" presStyleLbl="node1" presStyleIdx="0" presStyleCnt="6">
        <dgm:presLayoutVars>
          <dgm:bulletEnabled val="1"/>
        </dgm:presLayoutVars>
      </dgm:prSet>
      <dgm:spPr/>
    </dgm:pt>
    <dgm:pt modelId="{3C501D4F-7B9C-4DB1-91B8-95FFBCDA33C7}" type="pres">
      <dgm:prSet presAssocID="{9673E270-9983-4B7C-BE53-639CF8878F7D}" presName="sibTrans" presStyleCnt="0"/>
      <dgm:spPr/>
    </dgm:pt>
    <dgm:pt modelId="{8F570F37-9F73-4932-B997-13C602B3B0A0}" type="pres">
      <dgm:prSet presAssocID="{4DB54D9A-A65B-453E-9BFA-E1B0162A05F2}" presName="node" presStyleLbl="node1" presStyleIdx="1" presStyleCnt="6">
        <dgm:presLayoutVars>
          <dgm:bulletEnabled val="1"/>
        </dgm:presLayoutVars>
      </dgm:prSet>
      <dgm:spPr/>
    </dgm:pt>
    <dgm:pt modelId="{3540D3C3-255B-48DF-B4E8-9B045AE0501B}" type="pres">
      <dgm:prSet presAssocID="{ABBEF2E7-7247-46A1-B413-73F7FFD35365}" presName="sibTrans" presStyleCnt="0"/>
      <dgm:spPr/>
    </dgm:pt>
    <dgm:pt modelId="{A34ECC28-9924-4D72-9164-11211E51E50C}" type="pres">
      <dgm:prSet presAssocID="{6171D988-2C56-423D-BFA2-38FD046BBCCB}" presName="node" presStyleLbl="node1" presStyleIdx="2" presStyleCnt="6">
        <dgm:presLayoutVars>
          <dgm:bulletEnabled val="1"/>
        </dgm:presLayoutVars>
      </dgm:prSet>
      <dgm:spPr/>
    </dgm:pt>
    <dgm:pt modelId="{7EEB4B7F-E684-45BF-BABE-04D830E383EE}" type="pres">
      <dgm:prSet presAssocID="{DD3B2005-C6CC-4833-9E61-11C852B4F8E2}" presName="sibTrans" presStyleCnt="0"/>
      <dgm:spPr/>
    </dgm:pt>
    <dgm:pt modelId="{F79CA9ED-1DDA-4051-9EBD-4D11B99E98F6}" type="pres">
      <dgm:prSet presAssocID="{7717775F-F93E-4A16-B080-7F607939228F}" presName="node" presStyleLbl="node1" presStyleIdx="3" presStyleCnt="6">
        <dgm:presLayoutVars>
          <dgm:bulletEnabled val="1"/>
        </dgm:presLayoutVars>
      </dgm:prSet>
      <dgm:spPr/>
    </dgm:pt>
    <dgm:pt modelId="{F4424BE3-2469-488C-A405-6FBE624B26EE}" type="pres">
      <dgm:prSet presAssocID="{A8B40A3A-7100-4829-B7B2-8AB4B73F70F5}" presName="sibTrans" presStyleCnt="0"/>
      <dgm:spPr/>
    </dgm:pt>
    <dgm:pt modelId="{476E0B64-AFA7-4891-83D3-6AC92C6662DA}" type="pres">
      <dgm:prSet presAssocID="{62C2830E-1E50-4656-A006-8D87F7B5CB8C}" presName="node" presStyleLbl="node1" presStyleIdx="4" presStyleCnt="6">
        <dgm:presLayoutVars>
          <dgm:bulletEnabled val="1"/>
        </dgm:presLayoutVars>
      </dgm:prSet>
      <dgm:spPr/>
    </dgm:pt>
    <dgm:pt modelId="{15619302-3BDC-4FA5-B0B4-3E0EAC3587C1}" type="pres">
      <dgm:prSet presAssocID="{C835FB34-F7F7-4B73-8E51-68B3BAAFD120}" presName="sibTrans" presStyleCnt="0"/>
      <dgm:spPr/>
    </dgm:pt>
    <dgm:pt modelId="{2C8B8864-65A5-4964-ABDA-DA34F4C9FA9C}" type="pres">
      <dgm:prSet presAssocID="{176382A2-1B8C-430C-A8E5-C63E8C78D13B}" presName="node" presStyleLbl="node1" presStyleIdx="5" presStyleCnt="6" custLinFactNeighborX="1998" custLinFactNeighborY="1169">
        <dgm:presLayoutVars>
          <dgm:bulletEnabled val="1"/>
        </dgm:presLayoutVars>
      </dgm:prSet>
      <dgm:spPr/>
    </dgm:pt>
  </dgm:ptLst>
  <dgm:cxnLst>
    <dgm:cxn modelId="{50448E03-A2AE-4214-9A44-003E7FC1787E}" type="presOf" srcId="{4DB54D9A-A65B-453E-9BFA-E1B0162A05F2}" destId="{8F570F37-9F73-4932-B997-13C602B3B0A0}" srcOrd="0" destOrd="0" presId="urn:microsoft.com/office/officeart/2005/8/layout/default"/>
    <dgm:cxn modelId="{8F20272E-DF5F-4A2E-BCB4-03ABF8B2AF32}" type="presOf" srcId="{62C2830E-1E50-4656-A006-8D87F7B5CB8C}" destId="{476E0B64-AFA7-4891-83D3-6AC92C6662DA}" srcOrd="0" destOrd="0" presId="urn:microsoft.com/office/officeart/2005/8/layout/default"/>
    <dgm:cxn modelId="{3F46955E-E8DA-4E95-9601-BA615063A2C9}" srcId="{D06FCC2B-B7C6-4029-A7CE-48BCA3B88D3F}" destId="{62C2830E-1E50-4656-A006-8D87F7B5CB8C}" srcOrd="4" destOrd="0" parTransId="{F965A599-688D-4A70-8B0A-E0F3F3F938A9}" sibTransId="{C835FB34-F7F7-4B73-8E51-68B3BAAFD120}"/>
    <dgm:cxn modelId="{5BEC3B60-3308-425C-83F4-881C6830EF1E}" type="presOf" srcId="{176382A2-1B8C-430C-A8E5-C63E8C78D13B}" destId="{2C8B8864-65A5-4964-ABDA-DA34F4C9FA9C}" srcOrd="0" destOrd="0" presId="urn:microsoft.com/office/officeart/2005/8/layout/default"/>
    <dgm:cxn modelId="{300E0163-D1E0-43A5-A83E-4C1740890DAA}" type="presOf" srcId="{F99D7ABB-DC82-4B11-897F-09236301E299}" destId="{D54D8A2B-71BB-4EC3-B115-0D6F921D3539}" srcOrd="0" destOrd="0" presId="urn:microsoft.com/office/officeart/2005/8/layout/default"/>
    <dgm:cxn modelId="{9F0AF874-446E-47C5-8943-9152E1F8A873}" type="presOf" srcId="{D06FCC2B-B7C6-4029-A7CE-48BCA3B88D3F}" destId="{142C35D4-7797-4A94-94EB-3BF7C81851D5}" srcOrd="0" destOrd="0" presId="urn:microsoft.com/office/officeart/2005/8/layout/default"/>
    <dgm:cxn modelId="{3B162858-D81D-4CCB-ADCD-DB1E57D9FC19}" type="presOf" srcId="{6171D988-2C56-423D-BFA2-38FD046BBCCB}" destId="{A34ECC28-9924-4D72-9164-11211E51E50C}" srcOrd="0" destOrd="0" presId="urn:microsoft.com/office/officeart/2005/8/layout/default"/>
    <dgm:cxn modelId="{7D61B7D1-B73C-42F8-A533-E3CCAE0E454B}" srcId="{D06FCC2B-B7C6-4029-A7CE-48BCA3B88D3F}" destId="{4DB54D9A-A65B-453E-9BFA-E1B0162A05F2}" srcOrd="1" destOrd="0" parTransId="{08E7BB8E-356A-439C-A4D5-E69A734AEEF7}" sibTransId="{ABBEF2E7-7247-46A1-B413-73F7FFD35365}"/>
    <dgm:cxn modelId="{E52CE1D9-4895-42F5-9062-25F16B17FA50}" srcId="{D06FCC2B-B7C6-4029-A7CE-48BCA3B88D3F}" destId="{F99D7ABB-DC82-4B11-897F-09236301E299}" srcOrd="0" destOrd="0" parTransId="{FD2211A5-AB47-4BEF-AD18-67E41A87DD2D}" sibTransId="{9673E270-9983-4B7C-BE53-639CF8878F7D}"/>
    <dgm:cxn modelId="{BF3343DF-446C-44B5-B09F-C601C1816442}" srcId="{D06FCC2B-B7C6-4029-A7CE-48BCA3B88D3F}" destId="{7717775F-F93E-4A16-B080-7F607939228F}" srcOrd="3" destOrd="0" parTransId="{34778B94-9DB6-4B8B-B8AA-048B1337ADA1}" sibTransId="{A8B40A3A-7100-4829-B7B2-8AB4B73F70F5}"/>
    <dgm:cxn modelId="{AE4DE9E0-2ADE-4D61-9E65-6E9CA1A4F4A5}" srcId="{D06FCC2B-B7C6-4029-A7CE-48BCA3B88D3F}" destId="{176382A2-1B8C-430C-A8E5-C63E8C78D13B}" srcOrd="5" destOrd="0" parTransId="{0F712271-F88E-4B3C-B0B8-23B5D757EA1C}" sibTransId="{8A14A4E3-D0EF-4810-953A-B47732FED789}"/>
    <dgm:cxn modelId="{6A07D2F7-386F-4B9E-BAEA-AE58F57BBF3C}" type="presOf" srcId="{7717775F-F93E-4A16-B080-7F607939228F}" destId="{F79CA9ED-1DDA-4051-9EBD-4D11B99E98F6}" srcOrd="0" destOrd="0" presId="urn:microsoft.com/office/officeart/2005/8/layout/default"/>
    <dgm:cxn modelId="{CC0189FD-D2D3-4919-B262-E9E5D9D20225}" srcId="{D06FCC2B-B7C6-4029-A7CE-48BCA3B88D3F}" destId="{6171D988-2C56-423D-BFA2-38FD046BBCCB}" srcOrd="2" destOrd="0" parTransId="{80D288A1-ED89-47BB-B3CA-A948CAF1F58D}" sibTransId="{DD3B2005-C6CC-4833-9E61-11C852B4F8E2}"/>
    <dgm:cxn modelId="{F49DDBA4-E240-4E06-AC1A-8D42ED21A99B}" type="presParOf" srcId="{142C35D4-7797-4A94-94EB-3BF7C81851D5}" destId="{D54D8A2B-71BB-4EC3-B115-0D6F921D3539}" srcOrd="0" destOrd="0" presId="urn:microsoft.com/office/officeart/2005/8/layout/default"/>
    <dgm:cxn modelId="{B72355BA-0846-4C1C-A9EE-4127FA393A80}" type="presParOf" srcId="{142C35D4-7797-4A94-94EB-3BF7C81851D5}" destId="{3C501D4F-7B9C-4DB1-91B8-95FFBCDA33C7}" srcOrd="1" destOrd="0" presId="urn:microsoft.com/office/officeart/2005/8/layout/default"/>
    <dgm:cxn modelId="{C3A30B18-F7B5-4A0F-BB71-76CE1A06C687}" type="presParOf" srcId="{142C35D4-7797-4A94-94EB-3BF7C81851D5}" destId="{8F570F37-9F73-4932-B997-13C602B3B0A0}" srcOrd="2" destOrd="0" presId="urn:microsoft.com/office/officeart/2005/8/layout/default"/>
    <dgm:cxn modelId="{6431E735-5322-4C21-BE6E-CCB64D6BD456}" type="presParOf" srcId="{142C35D4-7797-4A94-94EB-3BF7C81851D5}" destId="{3540D3C3-255B-48DF-B4E8-9B045AE0501B}" srcOrd="3" destOrd="0" presId="urn:microsoft.com/office/officeart/2005/8/layout/default"/>
    <dgm:cxn modelId="{12DB44A3-CBC4-4CFF-9995-A78CFAA341C3}" type="presParOf" srcId="{142C35D4-7797-4A94-94EB-3BF7C81851D5}" destId="{A34ECC28-9924-4D72-9164-11211E51E50C}" srcOrd="4" destOrd="0" presId="urn:microsoft.com/office/officeart/2005/8/layout/default"/>
    <dgm:cxn modelId="{F437FDFD-4946-4FFB-A8F8-DF83168CB868}" type="presParOf" srcId="{142C35D4-7797-4A94-94EB-3BF7C81851D5}" destId="{7EEB4B7F-E684-45BF-BABE-04D830E383EE}" srcOrd="5" destOrd="0" presId="urn:microsoft.com/office/officeart/2005/8/layout/default"/>
    <dgm:cxn modelId="{B5509456-91DE-4B1C-A354-B13323188D34}" type="presParOf" srcId="{142C35D4-7797-4A94-94EB-3BF7C81851D5}" destId="{F79CA9ED-1DDA-4051-9EBD-4D11B99E98F6}" srcOrd="6" destOrd="0" presId="urn:microsoft.com/office/officeart/2005/8/layout/default"/>
    <dgm:cxn modelId="{C10758BB-E492-47F0-AD10-7C1AC5303B86}" type="presParOf" srcId="{142C35D4-7797-4A94-94EB-3BF7C81851D5}" destId="{F4424BE3-2469-488C-A405-6FBE624B26EE}" srcOrd="7" destOrd="0" presId="urn:microsoft.com/office/officeart/2005/8/layout/default"/>
    <dgm:cxn modelId="{893F8A79-6DEB-491C-A780-55D7445C800A}" type="presParOf" srcId="{142C35D4-7797-4A94-94EB-3BF7C81851D5}" destId="{476E0B64-AFA7-4891-83D3-6AC92C6662DA}" srcOrd="8" destOrd="0" presId="urn:microsoft.com/office/officeart/2005/8/layout/default"/>
    <dgm:cxn modelId="{29223B98-0754-4515-A45A-E54D75E894B1}" type="presParOf" srcId="{142C35D4-7797-4A94-94EB-3BF7C81851D5}" destId="{15619302-3BDC-4FA5-B0B4-3E0EAC3587C1}" srcOrd="9" destOrd="0" presId="urn:microsoft.com/office/officeart/2005/8/layout/default"/>
    <dgm:cxn modelId="{59C583C1-CC99-47CA-851F-1F39D070364A}" type="presParOf" srcId="{142C35D4-7797-4A94-94EB-3BF7C81851D5}" destId="{2C8B8864-65A5-4964-ABDA-DA34F4C9FA9C}"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D15FC0F-793B-48DB-B6DC-428F3F358A3B}"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B69CC57E-557B-42CA-B554-C297A0871ED3}">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Provide legal advice to their client</a:t>
          </a:r>
        </a:p>
      </dgm:t>
    </dgm:pt>
    <dgm:pt modelId="{B7CF1C99-36F7-426D-AC3F-DD497CA2B91A}" type="parTrans" cxnId="{227A0E09-5030-4ABF-86D8-03479E0D9ACA}">
      <dgm:prSet/>
      <dgm:spPr/>
      <dgm:t>
        <a:bodyPr/>
        <a:lstStyle/>
        <a:p>
          <a:endParaRPr lang="en-US"/>
        </a:p>
      </dgm:t>
    </dgm:pt>
    <dgm:pt modelId="{D948FA31-8208-4AA0-90ED-5A3DC207B63C}" type="sibTrans" cxnId="{227A0E09-5030-4ABF-86D8-03479E0D9ACA}">
      <dgm:prSet/>
      <dgm:spPr>
        <a:solidFill>
          <a:schemeClr val="accent2">
            <a:lumMod val="75000"/>
          </a:schemeClr>
        </a:solidFill>
        <a:ln>
          <a:solidFill>
            <a:schemeClr val="tx1"/>
          </a:solidFill>
        </a:ln>
      </dgm:spPr>
      <dgm:t>
        <a:bodyPr/>
        <a:lstStyle/>
        <a:p>
          <a:endParaRPr lang="en-US"/>
        </a:p>
      </dgm:t>
    </dgm:pt>
    <dgm:pt modelId="{416D3778-AA0D-4145-80B6-7AAC3288256C}">
      <dgm:prSet phldrT="[Text]" custT="1"/>
      <dgm:spPr>
        <a:solidFill>
          <a:schemeClr val="accent2">
            <a:lumMod val="40000"/>
            <a:lumOff val="60000"/>
          </a:schemeClr>
        </a:solidFill>
        <a:ln>
          <a:solidFill>
            <a:schemeClr val="tx1"/>
          </a:solidFill>
        </a:ln>
      </dgm:spPr>
      <dgm:t>
        <a:bodyPr/>
        <a:lstStyle/>
        <a:p>
          <a:r>
            <a:rPr lang="en-US" sz="2200" dirty="0">
              <a:solidFill>
                <a:schemeClr val="tx1"/>
              </a:solidFill>
            </a:rPr>
            <a:t>Request clarity when questions are unclear &amp; ambiguous</a:t>
          </a:r>
        </a:p>
      </dgm:t>
    </dgm:pt>
    <dgm:pt modelId="{F05D6176-2689-489D-9806-D0C79486C209}" type="parTrans" cxnId="{ABC44880-F76F-4EBC-92CC-9A4981449347}">
      <dgm:prSet/>
      <dgm:spPr/>
      <dgm:t>
        <a:bodyPr/>
        <a:lstStyle/>
        <a:p>
          <a:endParaRPr lang="en-US"/>
        </a:p>
      </dgm:t>
    </dgm:pt>
    <dgm:pt modelId="{307CCD58-2643-488F-A256-AF4041018FEC}" type="sibTrans" cxnId="{ABC44880-F76F-4EBC-92CC-9A4981449347}">
      <dgm:prSet/>
      <dgm:spPr>
        <a:solidFill>
          <a:schemeClr val="accent2">
            <a:lumMod val="75000"/>
          </a:schemeClr>
        </a:solidFill>
        <a:ln>
          <a:solidFill>
            <a:schemeClr val="tx1"/>
          </a:solidFill>
        </a:ln>
      </dgm:spPr>
      <dgm:t>
        <a:bodyPr/>
        <a:lstStyle/>
        <a:p>
          <a:endParaRPr lang="en-US"/>
        </a:p>
      </dgm:t>
    </dgm:pt>
    <dgm:pt modelId="{4F88E086-BEFF-4CF7-938E-B1FF95679747}">
      <dgm:prSet phldrT="[Text]" custT="1"/>
      <dgm:spPr>
        <a:solidFill>
          <a:schemeClr val="accent2">
            <a:lumMod val="60000"/>
            <a:lumOff val="40000"/>
          </a:schemeClr>
        </a:solidFill>
        <a:ln>
          <a:solidFill>
            <a:schemeClr val="tx1"/>
          </a:solidFill>
        </a:ln>
      </dgm:spPr>
      <dgm:t>
        <a:bodyPr/>
        <a:lstStyle/>
        <a:p>
          <a:r>
            <a:rPr lang="en-US" sz="2200" dirty="0">
              <a:solidFill>
                <a:schemeClr val="tx1"/>
              </a:solidFill>
            </a:rPr>
            <a:t>Prevent oppressive, threatening or insulting questioning</a:t>
          </a:r>
        </a:p>
      </dgm:t>
    </dgm:pt>
    <dgm:pt modelId="{366FA5B9-2BFE-4909-BD97-9C277867F100}" type="parTrans" cxnId="{972A8916-AD36-4731-A1EE-3CAA37BA26F4}">
      <dgm:prSet/>
      <dgm:spPr/>
      <dgm:t>
        <a:bodyPr/>
        <a:lstStyle/>
        <a:p>
          <a:endParaRPr lang="en-US"/>
        </a:p>
      </dgm:t>
    </dgm:pt>
    <dgm:pt modelId="{B4D63CA7-FCDE-4B91-A2E9-136513FDD1AC}" type="sibTrans" cxnId="{972A8916-AD36-4731-A1EE-3CAA37BA26F4}">
      <dgm:prSet/>
      <dgm:spPr>
        <a:solidFill>
          <a:schemeClr val="accent2">
            <a:lumMod val="75000"/>
          </a:schemeClr>
        </a:solidFill>
        <a:ln>
          <a:solidFill>
            <a:schemeClr val="tx1"/>
          </a:solidFill>
        </a:ln>
      </dgm:spPr>
      <dgm:t>
        <a:bodyPr/>
        <a:lstStyle/>
        <a:p>
          <a:endParaRPr lang="en-US"/>
        </a:p>
      </dgm:t>
    </dgm:pt>
    <dgm:pt modelId="{710EBF74-D1F8-437E-8624-10C760778E06}">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Prevent questioning based on supposition ‘what if?’</a:t>
          </a:r>
        </a:p>
      </dgm:t>
    </dgm:pt>
    <dgm:pt modelId="{A98AC8B1-F383-4CC6-B1B7-F8C8F9005D2B}" type="parTrans" cxnId="{651487ED-0343-442E-9100-F5E92F5B53A3}">
      <dgm:prSet/>
      <dgm:spPr/>
      <dgm:t>
        <a:bodyPr/>
        <a:lstStyle/>
        <a:p>
          <a:endParaRPr lang="en-US"/>
        </a:p>
      </dgm:t>
    </dgm:pt>
    <dgm:pt modelId="{0C689753-F36A-4B7B-AF85-32EA4C3EE764}" type="sibTrans" cxnId="{651487ED-0343-442E-9100-F5E92F5B53A3}">
      <dgm:prSet/>
      <dgm:spPr>
        <a:solidFill>
          <a:schemeClr val="accent2">
            <a:lumMod val="75000"/>
          </a:schemeClr>
        </a:solidFill>
        <a:ln>
          <a:solidFill>
            <a:schemeClr val="tx1"/>
          </a:solidFill>
        </a:ln>
      </dgm:spPr>
      <dgm:t>
        <a:bodyPr/>
        <a:lstStyle/>
        <a:p>
          <a:endParaRPr lang="en-US"/>
        </a:p>
      </dgm:t>
    </dgm:pt>
    <dgm:pt modelId="{CE2F31F2-6356-49BE-9970-857783467925}">
      <dgm:prSet phldrT="[Text]" custT="1"/>
      <dgm:spPr>
        <a:solidFill>
          <a:schemeClr val="accent2">
            <a:lumMod val="40000"/>
            <a:lumOff val="60000"/>
          </a:schemeClr>
        </a:solidFill>
        <a:ln>
          <a:solidFill>
            <a:schemeClr val="tx1"/>
          </a:solidFill>
        </a:ln>
      </dgm:spPr>
      <dgm:t>
        <a:bodyPr/>
        <a:lstStyle/>
        <a:p>
          <a:r>
            <a:rPr lang="en-US" sz="2200" dirty="0">
              <a:solidFill>
                <a:schemeClr val="tx1"/>
              </a:solidFill>
            </a:rPr>
            <a:t>Prevent questioning based on material which has not been disclosed/ </a:t>
          </a:r>
          <a:r>
            <a:rPr lang="en-US" sz="2200" dirty="0" err="1">
              <a:solidFill>
                <a:schemeClr val="tx1"/>
              </a:solidFill>
            </a:rPr>
            <a:t>summarised</a:t>
          </a:r>
          <a:endParaRPr lang="en-US" sz="2200" dirty="0">
            <a:solidFill>
              <a:schemeClr val="tx1"/>
            </a:solidFill>
          </a:endParaRPr>
        </a:p>
      </dgm:t>
    </dgm:pt>
    <dgm:pt modelId="{ED6FC7A4-F92B-411F-965C-BEF8AD446283}" type="parTrans" cxnId="{E6F1A4C2-B680-4754-ADB0-4EE3847EC321}">
      <dgm:prSet/>
      <dgm:spPr/>
      <dgm:t>
        <a:bodyPr/>
        <a:lstStyle/>
        <a:p>
          <a:endParaRPr lang="en-US"/>
        </a:p>
      </dgm:t>
    </dgm:pt>
    <dgm:pt modelId="{D8BEA586-C9BF-4A7B-8866-8A372A9E05BF}" type="sibTrans" cxnId="{E6F1A4C2-B680-4754-ADB0-4EE3847EC321}">
      <dgm:prSet/>
      <dgm:spPr>
        <a:solidFill>
          <a:schemeClr val="accent2">
            <a:lumMod val="75000"/>
          </a:schemeClr>
        </a:solidFill>
        <a:ln>
          <a:solidFill>
            <a:schemeClr val="tx1"/>
          </a:solidFill>
        </a:ln>
      </dgm:spPr>
      <dgm:t>
        <a:bodyPr/>
        <a:lstStyle/>
        <a:p>
          <a:endParaRPr lang="en-US"/>
        </a:p>
      </dgm:t>
    </dgm:pt>
    <dgm:pt modelId="{7A372BCF-A4AF-4689-8A34-FB6B138CF177}">
      <dgm:prSet phldrT="[Text]" custT="1"/>
      <dgm:spPr>
        <a:solidFill>
          <a:schemeClr val="accent2">
            <a:lumMod val="60000"/>
            <a:lumOff val="40000"/>
          </a:schemeClr>
        </a:solidFill>
        <a:ln>
          <a:solidFill>
            <a:schemeClr val="tx1"/>
          </a:solidFill>
        </a:ln>
      </dgm:spPr>
      <dgm:t>
        <a:bodyPr/>
        <a:lstStyle/>
        <a:p>
          <a:r>
            <a:rPr lang="en-US" sz="2200" dirty="0">
              <a:solidFill>
                <a:schemeClr val="tx1"/>
              </a:solidFill>
            </a:rPr>
            <a:t>Object to questions which are not relevant to the offence under investigation</a:t>
          </a:r>
        </a:p>
      </dgm:t>
    </dgm:pt>
    <dgm:pt modelId="{97A58F77-F6B4-4444-8C3B-0D19DCEF22FE}" type="parTrans" cxnId="{CB0A5C6B-79A3-4AFC-9D24-B98FD77B41A9}">
      <dgm:prSet/>
      <dgm:spPr/>
      <dgm:t>
        <a:bodyPr/>
        <a:lstStyle/>
        <a:p>
          <a:endParaRPr lang="en-US"/>
        </a:p>
      </dgm:t>
    </dgm:pt>
    <dgm:pt modelId="{B7491FC4-C8CF-4062-8B55-F251339FC8AC}" type="sibTrans" cxnId="{CB0A5C6B-79A3-4AFC-9D24-B98FD77B41A9}">
      <dgm:prSet/>
      <dgm:spPr>
        <a:solidFill>
          <a:schemeClr val="accent2">
            <a:lumMod val="75000"/>
          </a:schemeClr>
        </a:solidFill>
        <a:ln>
          <a:solidFill>
            <a:schemeClr val="tx1"/>
          </a:solidFill>
        </a:ln>
      </dgm:spPr>
      <dgm:t>
        <a:bodyPr/>
        <a:lstStyle/>
        <a:p>
          <a:endParaRPr lang="en-US"/>
        </a:p>
      </dgm:t>
    </dgm:pt>
    <dgm:pt modelId="{CBF6BAFA-7834-4858-8A9C-56F99D534EF6}">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Object to questions which are not directed at discovering whether &amp; by whom the offence in question was committed</a:t>
          </a:r>
        </a:p>
      </dgm:t>
    </dgm:pt>
    <dgm:pt modelId="{63C4CE92-D83C-4FB2-B378-DE0E2DC69A98}" type="parTrans" cxnId="{6727EDC6-7BB3-497F-94AB-C50343C956C1}">
      <dgm:prSet/>
      <dgm:spPr/>
      <dgm:t>
        <a:bodyPr/>
        <a:lstStyle/>
        <a:p>
          <a:endParaRPr lang="en-US"/>
        </a:p>
      </dgm:t>
    </dgm:pt>
    <dgm:pt modelId="{16E7FE9A-4CB1-4F2D-BC4F-1FF4372DD9CF}" type="sibTrans" cxnId="{6727EDC6-7BB3-497F-94AB-C50343C956C1}">
      <dgm:prSet/>
      <dgm:spPr/>
      <dgm:t>
        <a:bodyPr/>
        <a:lstStyle/>
        <a:p>
          <a:endParaRPr lang="en-US"/>
        </a:p>
      </dgm:t>
    </dgm:pt>
    <dgm:pt modelId="{3B24649C-1996-467A-A913-CE1251D71636}" type="pres">
      <dgm:prSet presAssocID="{ED15FC0F-793B-48DB-B6DC-428F3F358A3B}" presName="Name0" presStyleCnt="0">
        <dgm:presLayoutVars>
          <dgm:dir/>
          <dgm:resizeHandles/>
        </dgm:presLayoutVars>
      </dgm:prSet>
      <dgm:spPr/>
    </dgm:pt>
    <dgm:pt modelId="{1910107C-6CD2-41A8-81B8-01AB227B7AE0}" type="pres">
      <dgm:prSet presAssocID="{B69CC57E-557B-42CA-B554-C297A0871ED3}" presName="compNode" presStyleCnt="0"/>
      <dgm:spPr/>
    </dgm:pt>
    <dgm:pt modelId="{CFD83BFC-FFC1-4417-93FB-93D93D721C42}" type="pres">
      <dgm:prSet presAssocID="{B69CC57E-557B-42CA-B554-C297A0871ED3}" presName="dummyConnPt" presStyleCnt="0"/>
      <dgm:spPr/>
    </dgm:pt>
    <dgm:pt modelId="{D4810A53-F5D5-46C3-9AC4-12DA20D310FD}" type="pres">
      <dgm:prSet presAssocID="{B69CC57E-557B-42CA-B554-C297A0871ED3}" presName="node" presStyleLbl="node1" presStyleIdx="0" presStyleCnt="7">
        <dgm:presLayoutVars>
          <dgm:bulletEnabled val="1"/>
        </dgm:presLayoutVars>
      </dgm:prSet>
      <dgm:spPr/>
    </dgm:pt>
    <dgm:pt modelId="{FBAFC196-2563-444F-8021-FA3291D67968}" type="pres">
      <dgm:prSet presAssocID="{D948FA31-8208-4AA0-90ED-5A3DC207B63C}" presName="sibTrans" presStyleLbl="bgSibTrans2D1" presStyleIdx="0" presStyleCnt="6"/>
      <dgm:spPr/>
    </dgm:pt>
    <dgm:pt modelId="{F323540F-B309-48C2-81C7-C2C4C6B73E01}" type="pres">
      <dgm:prSet presAssocID="{416D3778-AA0D-4145-80B6-7AAC3288256C}" presName="compNode" presStyleCnt="0"/>
      <dgm:spPr/>
    </dgm:pt>
    <dgm:pt modelId="{E98B2D16-16D8-41B6-BB26-1E533E9FCDED}" type="pres">
      <dgm:prSet presAssocID="{416D3778-AA0D-4145-80B6-7AAC3288256C}" presName="dummyConnPt" presStyleCnt="0"/>
      <dgm:spPr/>
    </dgm:pt>
    <dgm:pt modelId="{F0888F49-72AD-471A-AB6B-D17628DDAFF6}" type="pres">
      <dgm:prSet presAssocID="{416D3778-AA0D-4145-80B6-7AAC3288256C}" presName="node" presStyleLbl="node1" presStyleIdx="1" presStyleCnt="7">
        <dgm:presLayoutVars>
          <dgm:bulletEnabled val="1"/>
        </dgm:presLayoutVars>
      </dgm:prSet>
      <dgm:spPr/>
    </dgm:pt>
    <dgm:pt modelId="{92C76EEA-03B6-429D-A032-C6915D807D04}" type="pres">
      <dgm:prSet presAssocID="{307CCD58-2643-488F-A256-AF4041018FEC}" presName="sibTrans" presStyleLbl="bgSibTrans2D1" presStyleIdx="1" presStyleCnt="6"/>
      <dgm:spPr/>
    </dgm:pt>
    <dgm:pt modelId="{0F511650-6C32-454D-86BD-2FE2C31D677C}" type="pres">
      <dgm:prSet presAssocID="{4F88E086-BEFF-4CF7-938E-B1FF95679747}" presName="compNode" presStyleCnt="0"/>
      <dgm:spPr/>
    </dgm:pt>
    <dgm:pt modelId="{EFFF1DFD-ECD9-4C89-B385-DEAD9A328B40}" type="pres">
      <dgm:prSet presAssocID="{4F88E086-BEFF-4CF7-938E-B1FF95679747}" presName="dummyConnPt" presStyleCnt="0"/>
      <dgm:spPr/>
    </dgm:pt>
    <dgm:pt modelId="{598824D9-A3B9-4374-A804-C0599F59806C}" type="pres">
      <dgm:prSet presAssocID="{4F88E086-BEFF-4CF7-938E-B1FF95679747}" presName="node" presStyleLbl="node1" presStyleIdx="2" presStyleCnt="7">
        <dgm:presLayoutVars>
          <dgm:bulletEnabled val="1"/>
        </dgm:presLayoutVars>
      </dgm:prSet>
      <dgm:spPr/>
    </dgm:pt>
    <dgm:pt modelId="{98855E1A-B531-40C6-B323-8A205C9BAF1D}" type="pres">
      <dgm:prSet presAssocID="{B4D63CA7-FCDE-4B91-A2E9-136513FDD1AC}" presName="sibTrans" presStyleLbl="bgSibTrans2D1" presStyleIdx="2" presStyleCnt="6"/>
      <dgm:spPr/>
    </dgm:pt>
    <dgm:pt modelId="{4830A04A-4FA3-462C-B7AC-C1631115F88B}" type="pres">
      <dgm:prSet presAssocID="{710EBF74-D1F8-437E-8624-10C760778E06}" presName="compNode" presStyleCnt="0"/>
      <dgm:spPr/>
    </dgm:pt>
    <dgm:pt modelId="{13CA1B89-BA82-4D5F-B6EB-F1F98BDC06E6}" type="pres">
      <dgm:prSet presAssocID="{710EBF74-D1F8-437E-8624-10C760778E06}" presName="dummyConnPt" presStyleCnt="0"/>
      <dgm:spPr/>
    </dgm:pt>
    <dgm:pt modelId="{EFB024AA-EFC6-409F-8106-5D6E4D364AFF}" type="pres">
      <dgm:prSet presAssocID="{710EBF74-D1F8-437E-8624-10C760778E06}" presName="node" presStyleLbl="node1" presStyleIdx="3" presStyleCnt="7">
        <dgm:presLayoutVars>
          <dgm:bulletEnabled val="1"/>
        </dgm:presLayoutVars>
      </dgm:prSet>
      <dgm:spPr/>
    </dgm:pt>
    <dgm:pt modelId="{AAA8EBA6-4E92-4AF4-93A2-7952AC16F1EA}" type="pres">
      <dgm:prSet presAssocID="{0C689753-F36A-4B7B-AF85-32EA4C3EE764}" presName="sibTrans" presStyleLbl="bgSibTrans2D1" presStyleIdx="3" presStyleCnt="6"/>
      <dgm:spPr/>
    </dgm:pt>
    <dgm:pt modelId="{91363F82-294E-46D3-A527-29819DE664FB}" type="pres">
      <dgm:prSet presAssocID="{CE2F31F2-6356-49BE-9970-857783467925}" presName="compNode" presStyleCnt="0"/>
      <dgm:spPr/>
    </dgm:pt>
    <dgm:pt modelId="{8349556A-A69C-4C62-B8F7-C649F884AB25}" type="pres">
      <dgm:prSet presAssocID="{CE2F31F2-6356-49BE-9970-857783467925}" presName="dummyConnPt" presStyleCnt="0"/>
      <dgm:spPr/>
    </dgm:pt>
    <dgm:pt modelId="{4A95E5F8-6BD8-4337-BD4A-7166B8233EA8}" type="pres">
      <dgm:prSet presAssocID="{CE2F31F2-6356-49BE-9970-857783467925}" presName="node" presStyleLbl="node1" presStyleIdx="4" presStyleCnt="7">
        <dgm:presLayoutVars>
          <dgm:bulletEnabled val="1"/>
        </dgm:presLayoutVars>
      </dgm:prSet>
      <dgm:spPr/>
    </dgm:pt>
    <dgm:pt modelId="{CFD29890-9E07-41F4-89F2-8E9624F1D0D8}" type="pres">
      <dgm:prSet presAssocID="{D8BEA586-C9BF-4A7B-8866-8A372A9E05BF}" presName="sibTrans" presStyleLbl="bgSibTrans2D1" presStyleIdx="4" presStyleCnt="6"/>
      <dgm:spPr/>
    </dgm:pt>
    <dgm:pt modelId="{591E2B07-674E-427C-8DA8-BD462F645591}" type="pres">
      <dgm:prSet presAssocID="{7A372BCF-A4AF-4689-8A34-FB6B138CF177}" presName="compNode" presStyleCnt="0"/>
      <dgm:spPr/>
    </dgm:pt>
    <dgm:pt modelId="{3E76FF91-D718-4868-9473-F98379B1E9F9}" type="pres">
      <dgm:prSet presAssocID="{7A372BCF-A4AF-4689-8A34-FB6B138CF177}" presName="dummyConnPt" presStyleCnt="0"/>
      <dgm:spPr/>
    </dgm:pt>
    <dgm:pt modelId="{7090A92F-DAE4-44AC-B20B-E20E6CF1A307}" type="pres">
      <dgm:prSet presAssocID="{7A372BCF-A4AF-4689-8A34-FB6B138CF177}" presName="node" presStyleLbl="node1" presStyleIdx="5" presStyleCnt="7">
        <dgm:presLayoutVars>
          <dgm:bulletEnabled val="1"/>
        </dgm:presLayoutVars>
      </dgm:prSet>
      <dgm:spPr/>
    </dgm:pt>
    <dgm:pt modelId="{88B37F0C-D337-4DEB-9682-8C1B197EC7CF}" type="pres">
      <dgm:prSet presAssocID="{B7491FC4-C8CF-4062-8B55-F251339FC8AC}" presName="sibTrans" presStyleLbl="bgSibTrans2D1" presStyleIdx="5" presStyleCnt="6"/>
      <dgm:spPr/>
    </dgm:pt>
    <dgm:pt modelId="{54559654-1EED-4DD4-A75D-FC989874A1E6}" type="pres">
      <dgm:prSet presAssocID="{CBF6BAFA-7834-4858-8A9C-56F99D534EF6}" presName="compNode" presStyleCnt="0"/>
      <dgm:spPr/>
    </dgm:pt>
    <dgm:pt modelId="{561A12E7-C1A0-44CD-B7BC-A615ECA3063B}" type="pres">
      <dgm:prSet presAssocID="{CBF6BAFA-7834-4858-8A9C-56F99D534EF6}" presName="dummyConnPt" presStyleCnt="0"/>
      <dgm:spPr/>
    </dgm:pt>
    <dgm:pt modelId="{9EB96374-C86D-4F51-916E-A1B2D9E2142B}" type="pres">
      <dgm:prSet presAssocID="{CBF6BAFA-7834-4858-8A9C-56F99D534EF6}" presName="node" presStyleLbl="node1" presStyleIdx="6" presStyleCnt="7" custScaleX="145966" custScaleY="105606">
        <dgm:presLayoutVars>
          <dgm:bulletEnabled val="1"/>
        </dgm:presLayoutVars>
      </dgm:prSet>
      <dgm:spPr/>
    </dgm:pt>
  </dgm:ptLst>
  <dgm:cxnLst>
    <dgm:cxn modelId="{227A0E09-5030-4ABF-86D8-03479E0D9ACA}" srcId="{ED15FC0F-793B-48DB-B6DC-428F3F358A3B}" destId="{B69CC57E-557B-42CA-B554-C297A0871ED3}" srcOrd="0" destOrd="0" parTransId="{B7CF1C99-36F7-426D-AC3F-DD497CA2B91A}" sibTransId="{D948FA31-8208-4AA0-90ED-5A3DC207B63C}"/>
    <dgm:cxn modelId="{5ECC030C-C8A5-4193-A7F7-92241B4F91AD}" type="presOf" srcId="{D8BEA586-C9BF-4A7B-8866-8A372A9E05BF}" destId="{CFD29890-9E07-41F4-89F2-8E9624F1D0D8}" srcOrd="0" destOrd="0" presId="urn:microsoft.com/office/officeart/2005/8/layout/bProcess4"/>
    <dgm:cxn modelId="{972A8916-AD36-4731-A1EE-3CAA37BA26F4}" srcId="{ED15FC0F-793B-48DB-B6DC-428F3F358A3B}" destId="{4F88E086-BEFF-4CF7-938E-B1FF95679747}" srcOrd="2" destOrd="0" parTransId="{366FA5B9-2BFE-4909-BD97-9C277867F100}" sibTransId="{B4D63CA7-FCDE-4B91-A2E9-136513FDD1AC}"/>
    <dgm:cxn modelId="{BDAED61B-1FC8-40B5-87DE-4FAB010D8534}" type="presOf" srcId="{B7491FC4-C8CF-4062-8B55-F251339FC8AC}" destId="{88B37F0C-D337-4DEB-9682-8C1B197EC7CF}" srcOrd="0" destOrd="0" presId="urn:microsoft.com/office/officeart/2005/8/layout/bProcess4"/>
    <dgm:cxn modelId="{7D599C36-CD6B-435E-8E64-6D9133509013}" type="presOf" srcId="{D948FA31-8208-4AA0-90ED-5A3DC207B63C}" destId="{FBAFC196-2563-444F-8021-FA3291D67968}" srcOrd="0" destOrd="0" presId="urn:microsoft.com/office/officeart/2005/8/layout/bProcess4"/>
    <dgm:cxn modelId="{CB0A5C6B-79A3-4AFC-9D24-B98FD77B41A9}" srcId="{ED15FC0F-793B-48DB-B6DC-428F3F358A3B}" destId="{7A372BCF-A4AF-4689-8A34-FB6B138CF177}" srcOrd="5" destOrd="0" parTransId="{97A58F77-F6B4-4444-8C3B-0D19DCEF22FE}" sibTransId="{B7491FC4-C8CF-4062-8B55-F251339FC8AC}"/>
    <dgm:cxn modelId="{6D01DD74-5699-4138-80C0-686123874C63}" type="presOf" srcId="{307CCD58-2643-488F-A256-AF4041018FEC}" destId="{92C76EEA-03B6-429D-A032-C6915D807D04}" srcOrd="0" destOrd="0" presId="urn:microsoft.com/office/officeart/2005/8/layout/bProcess4"/>
    <dgm:cxn modelId="{6AA73F76-C590-4A94-89B1-67C85DB08655}" type="presOf" srcId="{0C689753-F36A-4B7B-AF85-32EA4C3EE764}" destId="{AAA8EBA6-4E92-4AF4-93A2-7952AC16F1EA}" srcOrd="0" destOrd="0" presId="urn:microsoft.com/office/officeart/2005/8/layout/bProcess4"/>
    <dgm:cxn modelId="{B71FED56-9634-4D31-A8DF-04CF2DC36D1C}" type="presOf" srcId="{710EBF74-D1F8-437E-8624-10C760778E06}" destId="{EFB024AA-EFC6-409F-8106-5D6E4D364AFF}" srcOrd="0" destOrd="0" presId="urn:microsoft.com/office/officeart/2005/8/layout/bProcess4"/>
    <dgm:cxn modelId="{ABC44880-F76F-4EBC-92CC-9A4981449347}" srcId="{ED15FC0F-793B-48DB-B6DC-428F3F358A3B}" destId="{416D3778-AA0D-4145-80B6-7AAC3288256C}" srcOrd="1" destOrd="0" parTransId="{F05D6176-2689-489D-9806-D0C79486C209}" sibTransId="{307CCD58-2643-488F-A256-AF4041018FEC}"/>
    <dgm:cxn modelId="{2F2AD393-6427-45E8-8F0E-A5584AB21853}" type="presOf" srcId="{7A372BCF-A4AF-4689-8A34-FB6B138CF177}" destId="{7090A92F-DAE4-44AC-B20B-E20E6CF1A307}" srcOrd="0" destOrd="0" presId="urn:microsoft.com/office/officeart/2005/8/layout/bProcess4"/>
    <dgm:cxn modelId="{82C6159B-9869-48DC-BB69-F9CA611CB8CC}" type="presOf" srcId="{CBF6BAFA-7834-4858-8A9C-56F99D534EF6}" destId="{9EB96374-C86D-4F51-916E-A1B2D9E2142B}" srcOrd="0" destOrd="0" presId="urn:microsoft.com/office/officeart/2005/8/layout/bProcess4"/>
    <dgm:cxn modelId="{0EDEA99C-AFDE-4EA6-A02F-DD0A82A222DD}" type="presOf" srcId="{CE2F31F2-6356-49BE-9970-857783467925}" destId="{4A95E5F8-6BD8-4337-BD4A-7166B8233EA8}" srcOrd="0" destOrd="0" presId="urn:microsoft.com/office/officeart/2005/8/layout/bProcess4"/>
    <dgm:cxn modelId="{D6AE36AF-07AB-44DC-8FD2-F16138EF1B40}" type="presOf" srcId="{4F88E086-BEFF-4CF7-938E-B1FF95679747}" destId="{598824D9-A3B9-4374-A804-C0599F59806C}" srcOrd="0" destOrd="0" presId="urn:microsoft.com/office/officeart/2005/8/layout/bProcess4"/>
    <dgm:cxn modelId="{53AE08B5-2D39-4DBB-B565-235C7549624D}" type="presOf" srcId="{ED15FC0F-793B-48DB-B6DC-428F3F358A3B}" destId="{3B24649C-1996-467A-A913-CE1251D71636}" srcOrd="0" destOrd="0" presId="urn:microsoft.com/office/officeart/2005/8/layout/bProcess4"/>
    <dgm:cxn modelId="{E6F1A4C2-B680-4754-ADB0-4EE3847EC321}" srcId="{ED15FC0F-793B-48DB-B6DC-428F3F358A3B}" destId="{CE2F31F2-6356-49BE-9970-857783467925}" srcOrd="4" destOrd="0" parTransId="{ED6FC7A4-F92B-411F-965C-BEF8AD446283}" sibTransId="{D8BEA586-C9BF-4A7B-8866-8A372A9E05BF}"/>
    <dgm:cxn modelId="{6727EDC6-7BB3-497F-94AB-C50343C956C1}" srcId="{ED15FC0F-793B-48DB-B6DC-428F3F358A3B}" destId="{CBF6BAFA-7834-4858-8A9C-56F99D534EF6}" srcOrd="6" destOrd="0" parTransId="{63C4CE92-D83C-4FB2-B378-DE0E2DC69A98}" sibTransId="{16E7FE9A-4CB1-4F2D-BC4F-1FF4372DD9CF}"/>
    <dgm:cxn modelId="{821B68D8-22A8-4BD1-A511-62C9B4482DC7}" type="presOf" srcId="{B69CC57E-557B-42CA-B554-C297A0871ED3}" destId="{D4810A53-F5D5-46C3-9AC4-12DA20D310FD}" srcOrd="0" destOrd="0" presId="urn:microsoft.com/office/officeart/2005/8/layout/bProcess4"/>
    <dgm:cxn modelId="{5FE2ABE2-43D5-45F3-9F23-0F1D29ACFAA5}" type="presOf" srcId="{B4D63CA7-FCDE-4B91-A2E9-136513FDD1AC}" destId="{98855E1A-B531-40C6-B323-8A205C9BAF1D}" srcOrd="0" destOrd="0" presId="urn:microsoft.com/office/officeart/2005/8/layout/bProcess4"/>
    <dgm:cxn modelId="{176F34E3-51D4-4FED-8DE6-8287EB5890DB}" type="presOf" srcId="{416D3778-AA0D-4145-80B6-7AAC3288256C}" destId="{F0888F49-72AD-471A-AB6B-D17628DDAFF6}" srcOrd="0" destOrd="0" presId="urn:microsoft.com/office/officeart/2005/8/layout/bProcess4"/>
    <dgm:cxn modelId="{651487ED-0343-442E-9100-F5E92F5B53A3}" srcId="{ED15FC0F-793B-48DB-B6DC-428F3F358A3B}" destId="{710EBF74-D1F8-437E-8624-10C760778E06}" srcOrd="3" destOrd="0" parTransId="{A98AC8B1-F383-4CC6-B1B7-F8C8F9005D2B}" sibTransId="{0C689753-F36A-4B7B-AF85-32EA4C3EE764}"/>
    <dgm:cxn modelId="{69B45142-F089-4865-A21F-923D47DE604F}" type="presParOf" srcId="{3B24649C-1996-467A-A913-CE1251D71636}" destId="{1910107C-6CD2-41A8-81B8-01AB227B7AE0}" srcOrd="0" destOrd="0" presId="urn:microsoft.com/office/officeart/2005/8/layout/bProcess4"/>
    <dgm:cxn modelId="{7BEFCF7F-BC24-43D8-98D7-3331CDABF31B}" type="presParOf" srcId="{1910107C-6CD2-41A8-81B8-01AB227B7AE0}" destId="{CFD83BFC-FFC1-4417-93FB-93D93D721C42}" srcOrd="0" destOrd="0" presId="urn:microsoft.com/office/officeart/2005/8/layout/bProcess4"/>
    <dgm:cxn modelId="{81F031F8-96E7-4C51-9CAE-A2DCBCDD3BEA}" type="presParOf" srcId="{1910107C-6CD2-41A8-81B8-01AB227B7AE0}" destId="{D4810A53-F5D5-46C3-9AC4-12DA20D310FD}" srcOrd="1" destOrd="0" presId="urn:microsoft.com/office/officeart/2005/8/layout/bProcess4"/>
    <dgm:cxn modelId="{0F097687-A06A-48F6-B405-17DEB3B34027}" type="presParOf" srcId="{3B24649C-1996-467A-A913-CE1251D71636}" destId="{FBAFC196-2563-444F-8021-FA3291D67968}" srcOrd="1" destOrd="0" presId="urn:microsoft.com/office/officeart/2005/8/layout/bProcess4"/>
    <dgm:cxn modelId="{913870BD-7E7B-435A-A7A3-35C36FC366F4}" type="presParOf" srcId="{3B24649C-1996-467A-A913-CE1251D71636}" destId="{F323540F-B309-48C2-81C7-C2C4C6B73E01}" srcOrd="2" destOrd="0" presId="urn:microsoft.com/office/officeart/2005/8/layout/bProcess4"/>
    <dgm:cxn modelId="{FEF7EE65-ABB5-4FD1-AE3B-2CB8EBC7262E}" type="presParOf" srcId="{F323540F-B309-48C2-81C7-C2C4C6B73E01}" destId="{E98B2D16-16D8-41B6-BB26-1E533E9FCDED}" srcOrd="0" destOrd="0" presId="urn:microsoft.com/office/officeart/2005/8/layout/bProcess4"/>
    <dgm:cxn modelId="{5137B53B-A7AB-4946-91F8-DC1D1C9CBBF8}" type="presParOf" srcId="{F323540F-B309-48C2-81C7-C2C4C6B73E01}" destId="{F0888F49-72AD-471A-AB6B-D17628DDAFF6}" srcOrd="1" destOrd="0" presId="urn:microsoft.com/office/officeart/2005/8/layout/bProcess4"/>
    <dgm:cxn modelId="{CB2A28B2-A579-4C4C-848D-3C3DDE30F76C}" type="presParOf" srcId="{3B24649C-1996-467A-A913-CE1251D71636}" destId="{92C76EEA-03B6-429D-A032-C6915D807D04}" srcOrd="3" destOrd="0" presId="urn:microsoft.com/office/officeart/2005/8/layout/bProcess4"/>
    <dgm:cxn modelId="{B15D33B1-E5BD-45CE-B6E1-E4B06134C3E1}" type="presParOf" srcId="{3B24649C-1996-467A-A913-CE1251D71636}" destId="{0F511650-6C32-454D-86BD-2FE2C31D677C}" srcOrd="4" destOrd="0" presId="urn:microsoft.com/office/officeart/2005/8/layout/bProcess4"/>
    <dgm:cxn modelId="{B392657C-B82F-46DD-BCE3-778D52FBC13C}" type="presParOf" srcId="{0F511650-6C32-454D-86BD-2FE2C31D677C}" destId="{EFFF1DFD-ECD9-4C89-B385-DEAD9A328B40}" srcOrd="0" destOrd="0" presId="urn:microsoft.com/office/officeart/2005/8/layout/bProcess4"/>
    <dgm:cxn modelId="{9EF871BB-E919-4780-87EC-7CC2F0BA5ED9}" type="presParOf" srcId="{0F511650-6C32-454D-86BD-2FE2C31D677C}" destId="{598824D9-A3B9-4374-A804-C0599F59806C}" srcOrd="1" destOrd="0" presId="urn:microsoft.com/office/officeart/2005/8/layout/bProcess4"/>
    <dgm:cxn modelId="{0E0B9B78-42A5-4977-A3A1-9D2C0EC8FE3E}" type="presParOf" srcId="{3B24649C-1996-467A-A913-CE1251D71636}" destId="{98855E1A-B531-40C6-B323-8A205C9BAF1D}" srcOrd="5" destOrd="0" presId="urn:microsoft.com/office/officeart/2005/8/layout/bProcess4"/>
    <dgm:cxn modelId="{E71BC178-2DBB-4E2F-ABE5-8ECC33BFC17F}" type="presParOf" srcId="{3B24649C-1996-467A-A913-CE1251D71636}" destId="{4830A04A-4FA3-462C-B7AC-C1631115F88B}" srcOrd="6" destOrd="0" presId="urn:microsoft.com/office/officeart/2005/8/layout/bProcess4"/>
    <dgm:cxn modelId="{C60AE799-7A7E-4F99-944F-F8894275B319}" type="presParOf" srcId="{4830A04A-4FA3-462C-B7AC-C1631115F88B}" destId="{13CA1B89-BA82-4D5F-B6EB-F1F98BDC06E6}" srcOrd="0" destOrd="0" presId="urn:microsoft.com/office/officeart/2005/8/layout/bProcess4"/>
    <dgm:cxn modelId="{9004DA45-A8BE-4D1F-94DA-3238C037CA98}" type="presParOf" srcId="{4830A04A-4FA3-462C-B7AC-C1631115F88B}" destId="{EFB024AA-EFC6-409F-8106-5D6E4D364AFF}" srcOrd="1" destOrd="0" presId="urn:microsoft.com/office/officeart/2005/8/layout/bProcess4"/>
    <dgm:cxn modelId="{93BF1CA1-A45A-4149-B0E5-9E91A79B1587}" type="presParOf" srcId="{3B24649C-1996-467A-A913-CE1251D71636}" destId="{AAA8EBA6-4E92-4AF4-93A2-7952AC16F1EA}" srcOrd="7" destOrd="0" presId="urn:microsoft.com/office/officeart/2005/8/layout/bProcess4"/>
    <dgm:cxn modelId="{1E6F0A09-857D-49A3-AEBD-0478DC3166C6}" type="presParOf" srcId="{3B24649C-1996-467A-A913-CE1251D71636}" destId="{91363F82-294E-46D3-A527-29819DE664FB}" srcOrd="8" destOrd="0" presId="urn:microsoft.com/office/officeart/2005/8/layout/bProcess4"/>
    <dgm:cxn modelId="{62510EE2-A168-4A0B-A030-5865290D145F}" type="presParOf" srcId="{91363F82-294E-46D3-A527-29819DE664FB}" destId="{8349556A-A69C-4C62-B8F7-C649F884AB25}" srcOrd="0" destOrd="0" presId="urn:microsoft.com/office/officeart/2005/8/layout/bProcess4"/>
    <dgm:cxn modelId="{A0074718-DE93-49B5-85CE-BA9A766EF117}" type="presParOf" srcId="{91363F82-294E-46D3-A527-29819DE664FB}" destId="{4A95E5F8-6BD8-4337-BD4A-7166B8233EA8}" srcOrd="1" destOrd="0" presId="urn:microsoft.com/office/officeart/2005/8/layout/bProcess4"/>
    <dgm:cxn modelId="{AEA43E8C-C9BC-4D19-A908-9ED4D4F08B51}" type="presParOf" srcId="{3B24649C-1996-467A-A913-CE1251D71636}" destId="{CFD29890-9E07-41F4-89F2-8E9624F1D0D8}" srcOrd="9" destOrd="0" presId="urn:microsoft.com/office/officeart/2005/8/layout/bProcess4"/>
    <dgm:cxn modelId="{2EDE6AC5-0913-4783-B886-E6439E4E16D4}" type="presParOf" srcId="{3B24649C-1996-467A-A913-CE1251D71636}" destId="{591E2B07-674E-427C-8DA8-BD462F645591}" srcOrd="10" destOrd="0" presId="urn:microsoft.com/office/officeart/2005/8/layout/bProcess4"/>
    <dgm:cxn modelId="{C8A5B4F0-8799-40AA-BB56-633E9295CAED}" type="presParOf" srcId="{591E2B07-674E-427C-8DA8-BD462F645591}" destId="{3E76FF91-D718-4868-9473-F98379B1E9F9}" srcOrd="0" destOrd="0" presId="urn:microsoft.com/office/officeart/2005/8/layout/bProcess4"/>
    <dgm:cxn modelId="{E33F7807-A852-4474-83BD-C2BE1601FD12}" type="presParOf" srcId="{591E2B07-674E-427C-8DA8-BD462F645591}" destId="{7090A92F-DAE4-44AC-B20B-E20E6CF1A307}" srcOrd="1" destOrd="0" presId="urn:microsoft.com/office/officeart/2005/8/layout/bProcess4"/>
    <dgm:cxn modelId="{E3824603-1772-43C6-9B66-9CC991CC53FC}" type="presParOf" srcId="{3B24649C-1996-467A-A913-CE1251D71636}" destId="{88B37F0C-D337-4DEB-9682-8C1B197EC7CF}" srcOrd="11" destOrd="0" presId="urn:microsoft.com/office/officeart/2005/8/layout/bProcess4"/>
    <dgm:cxn modelId="{2DA763D4-7A91-4E93-A5D6-0D6B66796EAF}" type="presParOf" srcId="{3B24649C-1996-467A-A913-CE1251D71636}" destId="{54559654-1EED-4DD4-A75D-FC989874A1E6}" srcOrd="12" destOrd="0" presId="urn:microsoft.com/office/officeart/2005/8/layout/bProcess4"/>
    <dgm:cxn modelId="{A106253A-761C-48FF-AC4B-FEDF68C5281F}" type="presParOf" srcId="{54559654-1EED-4DD4-A75D-FC989874A1E6}" destId="{561A12E7-C1A0-44CD-B7BC-A615ECA3063B}" srcOrd="0" destOrd="0" presId="urn:microsoft.com/office/officeart/2005/8/layout/bProcess4"/>
    <dgm:cxn modelId="{9D14CF59-6569-4ABC-8FBF-B713A6DB377C}" type="presParOf" srcId="{54559654-1EED-4DD4-A75D-FC989874A1E6}" destId="{9EB96374-C86D-4F51-916E-A1B2D9E2142B}" srcOrd="1" destOrd="0" presId="urn:microsoft.com/office/officeart/2005/8/layout/b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C6D16A3-CF43-4C85-B185-4F2952362E24}" type="doc">
      <dgm:prSet loTypeId="urn:microsoft.com/office/officeart/2005/8/layout/hList7" loCatId="list" qsTypeId="urn:microsoft.com/office/officeart/2005/8/quickstyle/simple1" qsCatId="simple" csTypeId="urn:microsoft.com/office/officeart/2005/8/colors/accent1_2" csCatId="accent1" phldr="1"/>
      <dgm:spPr/>
    </dgm:pt>
    <dgm:pt modelId="{E19D5D83-95D5-4D84-8B89-7570755F00E4}">
      <dgm:prSet custT="1"/>
      <dgm:spPr>
        <a:solidFill>
          <a:schemeClr val="accent2">
            <a:lumMod val="20000"/>
            <a:lumOff val="80000"/>
          </a:schemeClr>
        </a:solidFill>
        <a:ln>
          <a:solidFill>
            <a:schemeClr val="tx1"/>
          </a:solidFill>
        </a:ln>
      </dgm:spPr>
      <dgm:t>
        <a:bodyPr/>
        <a:lstStyle/>
        <a:p>
          <a:pPr rtl="0"/>
          <a:r>
            <a:rPr lang="en-GB" sz="2800" dirty="0">
              <a:solidFill>
                <a:schemeClr val="tx1"/>
              </a:solidFill>
              <a:latin typeface="Calibri" panose="020F0502020204030204"/>
              <a:ea typeface="+mn-ea"/>
              <a:cs typeface="+mn-cs"/>
            </a:rPr>
            <a:t>Prevent the suspect from answering questions if they choose to do so.</a:t>
          </a:r>
        </a:p>
      </dgm:t>
    </dgm:pt>
    <dgm:pt modelId="{EB30E774-3F0E-4B42-9E9F-DFF38E30ABE6}" type="parTrans" cxnId="{1BFBA701-BDFC-4230-AD6D-FC757660CB0A}">
      <dgm:prSet/>
      <dgm:spPr/>
      <dgm:t>
        <a:bodyPr/>
        <a:lstStyle/>
        <a:p>
          <a:endParaRPr lang="en-US"/>
        </a:p>
      </dgm:t>
    </dgm:pt>
    <dgm:pt modelId="{7D30B7C6-6B01-4567-95E6-23E481F6E72A}" type="sibTrans" cxnId="{1BFBA701-BDFC-4230-AD6D-FC757660CB0A}">
      <dgm:prSet/>
      <dgm:spPr/>
      <dgm:t>
        <a:bodyPr/>
        <a:lstStyle/>
        <a:p>
          <a:endParaRPr lang="en-US"/>
        </a:p>
      </dgm:t>
    </dgm:pt>
    <dgm:pt modelId="{A3A9B201-C989-4C7D-B24E-1E4D5325AE3A}">
      <dgm:prSet custT="1"/>
      <dgm:spPr>
        <a:solidFill>
          <a:schemeClr val="accent2">
            <a:lumMod val="40000"/>
            <a:lumOff val="60000"/>
          </a:schemeClr>
        </a:solidFill>
        <a:ln>
          <a:solidFill>
            <a:schemeClr val="tx1"/>
          </a:solidFill>
        </a:ln>
      </dgm:spPr>
      <dgm:t>
        <a:bodyPr/>
        <a:lstStyle/>
        <a:p>
          <a:pPr rtl="0"/>
          <a:r>
            <a:rPr lang="en-GB" sz="2800" dirty="0">
              <a:solidFill>
                <a:schemeClr val="tx1"/>
              </a:solidFill>
              <a:latin typeface="Calibri" panose="020F0502020204030204"/>
              <a:ea typeface="+mn-ea"/>
              <a:cs typeface="+mn-cs"/>
            </a:rPr>
            <a:t>Answer questions on behalf of the suspect. </a:t>
          </a:r>
        </a:p>
      </dgm:t>
    </dgm:pt>
    <dgm:pt modelId="{80C22225-4CF8-404D-968F-FB76168A6982}" type="parTrans" cxnId="{02DD60FB-350A-4C87-94A7-1CCF9AF6FA03}">
      <dgm:prSet/>
      <dgm:spPr/>
      <dgm:t>
        <a:bodyPr/>
        <a:lstStyle/>
        <a:p>
          <a:endParaRPr lang="en-US"/>
        </a:p>
      </dgm:t>
    </dgm:pt>
    <dgm:pt modelId="{60C25495-8AAE-4550-9E09-9E3C7D4F742C}" type="sibTrans" cxnId="{02DD60FB-350A-4C87-94A7-1CCF9AF6FA03}">
      <dgm:prSet/>
      <dgm:spPr/>
      <dgm:t>
        <a:bodyPr/>
        <a:lstStyle/>
        <a:p>
          <a:endParaRPr lang="en-US"/>
        </a:p>
      </dgm:t>
    </dgm:pt>
    <dgm:pt modelId="{F1C0C92A-625C-4963-8F14-FD30620A7C25}" type="pres">
      <dgm:prSet presAssocID="{7C6D16A3-CF43-4C85-B185-4F2952362E24}" presName="Name0" presStyleCnt="0">
        <dgm:presLayoutVars>
          <dgm:dir/>
          <dgm:resizeHandles val="exact"/>
        </dgm:presLayoutVars>
      </dgm:prSet>
      <dgm:spPr/>
    </dgm:pt>
    <dgm:pt modelId="{890042C8-32B7-49E3-9C61-058C35426B59}" type="pres">
      <dgm:prSet presAssocID="{7C6D16A3-CF43-4C85-B185-4F2952362E24}" presName="fgShape" presStyleLbl="fgShp" presStyleIdx="0" presStyleCnt="1"/>
      <dgm:spPr>
        <a:solidFill>
          <a:schemeClr val="accent2">
            <a:lumMod val="75000"/>
          </a:schemeClr>
        </a:solidFill>
        <a:ln>
          <a:solidFill>
            <a:schemeClr val="tx1"/>
          </a:solidFill>
        </a:ln>
      </dgm:spPr>
    </dgm:pt>
    <dgm:pt modelId="{53CF55A2-E373-49B9-962B-0EEBDACE693D}" type="pres">
      <dgm:prSet presAssocID="{7C6D16A3-CF43-4C85-B185-4F2952362E24}" presName="linComp" presStyleCnt="0"/>
      <dgm:spPr/>
    </dgm:pt>
    <dgm:pt modelId="{CEDD258A-ED1A-4197-8F64-E12F3C1E4C19}" type="pres">
      <dgm:prSet presAssocID="{E19D5D83-95D5-4D84-8B89-7570755F00E4}" presName="compNode" presStyleCnt="0"/>
      <dgm:spPr/>
    </dgm:pt>
    <dgm:pt modelId="{EC59DDFB-9DDD-4A47-9F1C-B4AA5A1C5E19}" type="pres">
      <dgm:prSet presAssocID="{E19D5D83-95D5-4D84-8B89-7570755F00E4}" presName="bkgdShape" presStyleLbl="node1" presStyleIdx="0" presStyleCnt="2"/>
      <dgm:spPr/>
    </dgm:pt>
    <dgm:pt modelId="{F1F42D6C-6A94-4D70-8BFB-79D5472BE8C0}" type="pres">
      <dgm:prSet presAssocID="{E19D5D83-95D5-4D84-8B89-7570755F00E4}" presName="nodeTx" presStyleLbl="node1" presStyleIdx="0" presStyleCnt="2">
        <dgm:presLayoutVars>
          <dgm:bulletEnabled val="1"/>
        </dgm:presLayoutVars>
      </dgm:prSet>
      <dgm:spPr/>
    </dgm:pt>
    <dgm:pt modelId="{0FE8B21D-C886-4904-8C0C-A517F3F9A8DF}" type="pres">
      <dgm:prSet presAssocID="{E19D5D83-95D5-4D84-8B89-7570755F00E4}" presName="invisiNode" presStyleLbl="node1" presStyleIdx="0" presStyleCnt="2"/>
      <dgm:spPr/>
    </dgm:pt>
    <dgm:pt modelId="{777FCB1F-9B15-43E5-9109-5867ACB64F6E}" type="pres">
      <dgm:prSet presAssocID="{E19D5D83-95D5-4D84-8B89-7570755F00E4}" presName="imagNode" presStyleLbl="fgImgPlace1" presStyleIdx="0" presStyleCnt="2"/>
      <dgm:spPr>
        <a:blipFill rotWithShape="1">
          <a:blip xmlns:r="http://schemas.openxmlformats.org/officeDocument/2006/relationships" r:embed="rId1"/>
          <a:stretch>
            <a:fillRect/>
          </a:stretch>
        </a:blipFill>
        <a:ln>
          <a:solidFill>
            <a:schemeClr val="tx1"/>
          </a:solidFill>
        </a:ln>
      </dgm:spPr>
    </dgm:pt>
    <dgm:pt modelId="{C19DE7EE-DF1D-4B7A-ADFA-8CFF5725DEA7}" type="pres">
      <dgm:prSet presAssocID="{7D30B7C6-6B01-4567-95E6-23E481F6E72A}" presName="sibTrans" presStyleLbl="sibTrans2D1" presStyleIdx="0" presStyleCnt="0"/>
      <dgm:spPr/>
    </dgm:pt>
    <dgm:pt modelId="{3ACD0BC8-86A4-4C73-ACCF-C454A2CC6F39}" type="pres">
      <dgm:prSet presAssocID="{A3A9B201-C989-4C7D-B24E-1E4D5325AE3A}" presName="compNode" presStyleCnt="0"/>
      <dgm:spPr/>
    </dgm:pt>
    <dgm:pt modelId="{4FDED4AE-922C-470D-99FB-99C5ECF4133F}" type="pres">
      <dgm:prSet presAssocID="{A3A9B201-C989-4C7D-B24E-1E4D5325AE3A}" presName="bkgdShape" presStyleLbl="node1" presStyleIdx="1" presStyleCnt="2"/>
      <dgm:spPr/>
    </dgm:pt>
    <dgm:pt modelId="{0DE95E64-7372-4826-8C6B-B5374214DC40}" type="pres">
      <dgm:prSet presAssocID="{A3A9B201-C989-4C7D-B24E-1E4D5325AE3A}" presName="nodeTx" presStyleLbl="node1" presStyleIdx="1" presStyleCnt="2">
        <dgm:presLayoutVars>
          <dgm:bulletEnabled val="1"/>
        </dgm:presLayoutVars>
      </dgm:prSet>
      <dgm:spPr/>
    </dgm:pt>
    <dgm:pt modelId="{28115391-84E5-4524-8632-26285F8B09F4}" type="pres">
      <dgm:prSet presAssocID="{A3A9B201-C989-4C7D-B24E-1E4D5325AE3A}" presName="invisiNode" presStyleLbl="node1" presStyleIdx="1" presStyleCnt="2"/>
      <dgm:spPr/>
    </dgm:pt>
    <dgm:pt modelId="{CA69E104-85E7-45D3-A70C-906FBA68A235}" type="pres">
      <dgm:prSet presAssocID="{A3A9B201-C989-4C7D-B24E-1E4D5325AE3A}" presName="imagNode" presStyleLbl="fgImgPlace1" presStyleIdx="1" presStyleCnt="2"/>
      <dgm:spPr>
        <a:blipFill rotWithShape="1">
          <a:blip xmlns:r="http://schemas.openxmlformats.org/officeDocument/2006/relationships" r:embed="rId1"/>
          <a:stretch>
            <a:fillRect/>
          </a:stretch>
        </a:blipFill>
        <a:ln>
          <a:solidFill>
            <a:schemeClr val="tx1"/>
          </a:solidFill>
        </a:ln>
      </dgm:spPr>
    </dgm:pt>
  </dgm:ptLst>
  <dgm:cxnLst>
    <dgm:cxn modelId="{1BFBA701-BDFC-4230-AD6D-FC757660CB0A}" srcId="{7C6D16A3-CF43-4C85-B185-4F2952362E24}" destId="{E19D5D83-95D5-4D84-8B89-7570755F00E4}" srcOrd="0" destOrd="0" parTransId="{EB30E774-3F0E-4B42-9E9F-DFF38E30ABE6}" sibTransId="{7D30B7C6-6B01-4567-95E6-23E481F6E72A}"/>
    <dgm:cxn modelId="{05E6F113-A2E4-41D8-ADB5-CDE935143C58}" type="presOf" srcId="{7D30B7C6-6B01-4567-95E6-23E481F6E72A}" destId="{C19DE7EE-DF1D-4B7A-ADFA-8CFF5725DEA7}" srcOrd="0" destOrd="0" presId="urn:microsoft.com/office/officeart/2005/8/layout/hList7"/>
    <dgm:cxn modelId="{4DF8C32D-B698-4A1D-9251-0539FBD47A5B}" type="presOf" srcId="{E19D5D83-95D5-4D84-8B89-7570755F00E4}" destId="{EC59DDFB-9DDD-4A47-9F1C-B4AA5A1C5E19}" srcOrd="0" destOrd="0" presId="urn:microsoft.com/office/officeart/2005/8/layout/hList7"/>
    <dgm:cxn modelId="{2F41515D-53FB-4D7B-8E9C-453FF25ABD52}" type="presOf" srcId="{E19D5D83-95D5-4D84-8B89-7570755F00E4}" destId="{F1F42D6C-6A94-4D70-8BFB-79D5472BE8C0}" srcOrd="1" destOrd="0" presId="urn:microsoft.com/office/officeart/2005/8/layout/hList7"/>
    <dgm:cxn modelId="{7B4DBF46-CB0F-43B2-801B-8438EB088690}" type="presOf" srcId="{A3A9B201-C989-4C7D-B24E-1E4D5325AE3A}" destId="{0DE95E64-7372-4826-8C6B-B5374214DC40}" srcOrd="1" destOrd="0" presId="urn:microsoft.com/office/officeart/2005/8/layout/hList7"/>
    <dgm:cxn modelId="{CB8EA77F-D19A-48B1-8CCA-5DC19B8BC36C}" type="presOf" srcId="{7C6D16A3-CF43-4C85-B185-4F2952362E24}" destId="{F1C0C92A-625C-4963-8F14-FD30620A7C25}" srcOrd="0" destOrd="0" presId="urn:microsoft.com/office/officeart/2005/8/layout/hList7"/>
    <dgm:cxn modelId="{18A367AD-0418-48DF-9956-16F719C61D41}" type="presOf" srcId="{A3A9B201-C989-4C7D-B24E-1E4D5325AE3A}" destId="{4FDED4AE-922C-470D-99FB-99C5ECF4133F}" srcOrd="0" destOrd="0" presId="urn:microsoft.com/office/officeart/2005/8/layout/hList7"/>
    <dgm:cxn modelId="{02DD60FB-350A-4C87-94A7-1CCF9AF6FA03}" srcId="{7C6D16A3-CF43-4C85-B185-4F2952362E24}" destId="{A3A9B201-C989-4C7D-B24E-1E4D5325AE3A}" srcOrd="1" destOrd="0" parTransId="{80C22225-4CF8-404D-968F-FB76168A6982}" sibTransId="{60C25495-8AAE-4550-9E09-9E3C7D4F742C}"/>
    <dgm:cxn modelId="{A8314E44-85AF-4A5A-B0D5-EB4A177A4A38}" type="presParOf" srcId="{F1C0C92A-625C-4963-8F14-FD30620A7C25}" destId="{890042C8-32B7-49E3-9C61-058C35426B59}" srcOrd="0" destOrd="0" presId="urn:microsoft.com/office/officeart/2005/8/layout/hList7"/>
    <dgm:cxn modelId="{9605895D-79C9-4796-A17F-DF5D322BBECF}" type="presParOf" srcId="{F1C0C92A-625C-4963-8F14-FD30620A7C25}" destId="{53CF55A2-E373-49B9-962B-0EEBDACE693D}" srcOrd="1" destOrd="0" presId="urn:microsoft.com/office/officeart/2005/8/layout/hList7"/>
    <dgm:cxn modelId="{EAA4A824-0BD2-49DA-817C-44205AD7B299}" type="presParOf" srcId="{53CF55A2-E373-49B9-962B-0EEBDACE693D}" destId="{CEDD258A-ED1A-4197-8F64-E12F3C1E4C19}" srcOrd="0" destOrd="0" presId="urn:microsoft.com/office/officeart/2005/8/layout/hList7"/>
    <dgm:cxn modelId="{72FA86F3-5638-4D6E-8143-9E35B889EFE4}" type="presParOf" srcId="{CEDD258A-ED1A-4197-8F64-E12F3C1E4C19}" destId="{EC59DDFB-9DDD-4A47-9F1C-B4AA5A1C5E19}" srcOrd="0" destOrd="0" presId="urn:microsoft.com/office/officeart/2005/8/layout/hList7"/>
    <dgm:cxn modelId="{126FAF94-1FDC-410A-A7B5-03308F46763F}" type="presParOf" srcId="{CEDD258A-ED1A-4197-8F64-E12F3C1E4C19}" destId="{F1F42D6C-6A94-4D70-8BFB-79D5472BE8C0}" srcOrd="1" destOrd="0" presId="urn:microsoft.com/office/officeart/2005/8/layout/hList7"/>
    <dgm:cxn modelId="{8FAF556C-FB7D-473D-9FDD-C3A73CE2BC94}" type="presParOf" srcId="{CEDD258A-ED1A-4197-8F64-E12F3C1E4C19}" destId="{0FE8B21D-C886-4904-8C0C-A517F3F9A8DF}" srcOrd="2" destOrd="0" presId="urn:microsoft.com/office/officeart/2005/8/layout/hList7"/>
    <dgm:cxn modelId="{C50CA45D-2880-4471-AB04-440F0E591F7B}" type="presParOf" srcId="{CEDD258A-ED1A-4197-8F64-E12F3C1E4C19}" destId="{777FCB1F-9B15-43E5-9109-5867ACB64F6E}" srcOrd="3" destOrd="0" presId="urn:microsoft.com/office/officeart/2005/8/layout/hList7"/>
    <dgm:cxn modelId="{FF8105FB-DF45-4FDA-9B07-D9B3CD0F7895}" type="presParOf" srcId="{53CF55A2-E373-49B9-962B-0EEBDACE693D}" destId="{C19DE7EE-DF1D-4B7A-ADFA-8CFF5725DEA7}" srcOrd="1" destOrd="0" presId="urn:microsoft.com/office/officeart/2005/8/layout/hList7"/>
    <dgm:cxn modelId="{3FC1881C-0912-4376-8F22-3D5B84ED4051}" type="presParOf" srcId="{53CF55A2-E373-49B9-962B-0EEBDACE693D}" destId="{3ACD0BC8-86A4-4C73-ACCF-C454A2CC6F39}" srcOrd="2" destOrd="0" presId="urn:microsoft.com/office/officeart/2005/8/layout/hList7"/>
    <dgm:cxn modelId="{7F45C215-AC0E-4BEA-9307-E00BA4D00063}" type="presParOf" srcId="{3ACD0BC8-86A4-4C73-ACCF-C454A2CC6F39}" destId="{4FDED4AE-922C-470D-99FB-99C5ECF4133F}" srcOrd="0" destOrd="0" presId="urn:microsoft.com/office/officeart/2005/8/layout/hList7"/>
    <dgm:cxn modelId="{F8904C46-4FC5-48A0-957A-C498879123EE}" type="presParOf" srcId="{3ACD0BC8-86A4-4C73-ACCF-C454A2CC6F39}" destId="{0DE95E64-7372-4826-8C6B-B5374214DC40}" srcOrd="1" destOrd="0" presId="urn:microsoft.com/office/officeart/2005/8/layout/hList7"/>
    <dgm:cxn modelId="{CE2CBD69-0AFF-4527-9200-DFF364392EB2}" type="presParOf" srcId="{3ACD0BC8-86A4-4C73-ACCF-C454A2CC6F39}" destId="{28115391-84E5-4524-8632-26285F8B09F4}" srcOrd="2" destOrd="0" presId="urn:microsoft.com/office/officeart/2005/8/layout/hList7"/>
    <dgm:cxn modelId="{46376B2A-4ABD-4930-B9F1-84E3AA3FF8EC}" type="presParOf" srcId="{3ACD0BC8-86A4-4C73-ACCF-C454A2CC6F39}" destId="{CA69E104-85E7-45D3-A70C-906FBA68A235}"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9810679-5F02-435D-811E-C0E76D9BBBAF}" type="doc">
      <dgm:prSet loTypeId="urn:microsoft.com/office/officeart/2005/8/layout/process2" loCatId="process" qsTypeId="urn:microsoft.com/office/officeart/2005/8/quickstyle/simple1" qsCatId="simple" csTypeId="urn:microsoft.com/office/officeart/2005/8/colors/accent1_2" csCatId="accent1" phldr="1"/>
      <dgm:spPr/>
    </dgm:pt>
    <dgm:pt modelId="{4DCE46D3-4ECE-4537-8B42-FD31FF25015F}">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Removing a legal adviser from an interview is an extreme step</a:t>
          </a:r>
        </a:p>
      </dgm:t>
    </dgm:pt>
    <dgm:pt modelId="{FE92DEE8-EB82-4D50-A5FD-7A38F4F2B8CB}" type="parTrans" cxnId="{B29886B9-4E90-4E3C-BBF6-9AA7250DAF6E}">
      <dgm:prSet/>
      <dgm:spPr/>
      <dgm:t>
        <a:bodyPr/>
        <a:lstStyle/>
        <a:p>
          <a:endParaRPr lang="en-US"/>
        </a:p>
      </dgm:t>
    </dgm:pt>
    <dgm:pt modelId="{57EDEA13-9A1F-4AC8-9911-184781EDB34D}" type="sibTrans" cxnId="{B29886B9-4E90-4E3C-BBF6-9AA7250DAF6E}">
      <dgm:prSet/>
      <dgm:spPr>
        <a:solidFill>
          <a:schemeClr val="accent2">
            <a:lumMod val="75000"/>
          </a:schemeClr>
        </a:solidFill>
        <a:ln>
          <a:solidFill>
            <a:schemeClr val="tx1"/>
          </a:solidFill>
        </a:ln>
      </dgm:spPr>
      <dgm:t>
        <a:bodyPr/>
        <a:lstStyle/>
        <a:p>
          <a:endParaRPr lang="en-US"/>
        </a:p>
      </dgm:t>
    </dgm:pt>
    <dgm:pt modelId="{C880C190-C631-4000-80D0-3C1890FE5DA2}">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This should be taken only if the legal adviser’s approach or conduct prevents, or unreasonably obstructs questions being put to the suspect</a:t>
          </a:r>
        </a:p>
      </dgm:t>
    </dgm:pt>
    <dgm:pt modelId="{FA040AC8-51EF-4544-A34A-A9ABAD70140D}" type="parTrans" cxnId="{60DD632C-E134-4305-84AE-3C4F9CA20CF6}">
      <dgm:prSet/>
      <dgm:spPr/>
      <dgm:t>
        <a:bodyPr/>
        <a:lstStyle/>
        <a:p>
          <a:endParaRPr lang="en-US"/>
        </a:p>
      </dgm:t>
    </dgm:pt>
    <dgm:pt modelId="{71EEACB4-6D86-4911-81BA-F47BA980A963}" type="sibTrans" cxnId="{60DD632C-E134-4305-84AE-3C4F9CA20CF6}">
      <dgm:prSet/>
      <dgm:spPr>
        <a:solidFill>
          <a:schemeClr val="accent2">
            <a:lumMod val="75000"/>
          </a:schemeClr>
        </a:solidFill>
        <a:ln>
          <a:solidFill>
            <a:schemeClr val="tx1"/>
          </a:solidFill>
        </a:ln>
      </dgm:spPr>
      <dgm:t>
        <a:bodyPr/>
        <a:lstStyle/>
        <a:p>
          <a:endParaRPr lang="en-US"/>
        </a:p>
      </dgm:t>
    </dgm:pt>
    <dgm:pt modelId="{0E72F132-C57C-4700-A134-6E0F5E11B2FD}">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It may also be necessary if the legal adviser prevents the suspect’s response from being recorded by talking over them or constantly interrupting them</a:t>
          </a:r>
        </a:p>
      </dgm:t>
    </dgm:pt>
    <dgm:pt modelId="{DB8B5FAD-08AF-4FB9-AB5F-C23B79793C88}" type="parTrans" cxnId="{BC54CA3C-8680-45F1-8075-C720C5B3C003}">
      <dgm:prSet/>
      <dgm:spPr/>
      <dgm:t>
        <a:bodyPr/>
        <a:lstStyle/>
        <a:p>
          <a:endParaRPr lang="en-US"/>
        </a:p>
      </dgm:t>
    </dgm:pt>
    <dgm:pt modelId="{24FEB9CD-C79D-4F09-A278-9CC10FAA3D69}" type="sibTrans" cxnId="{BC54CA3C-8680-45F1-8075-C720C5B3C003}">
      <dgm:prSet/>
      <dgm:spPr/>
      <dgm:t>
        <a:bodyPr/>
        <a:lstStyle/>
        <a:p>
          <a:endParaRPr lang="en-US"/>
        </a:p>
      </dgm:t>
    </dgm:pt>
    <dgm:pt modelId="{3A6CBB28-3191-4998-9616-FF6E348F8468}" type="pres">
      <dgm:prSet presAssocID="{B9810679-5F02-435D-811E-C0E76D9BBBAF}" presName="linearFlow" presStyleCnt="0">
        <dgm:presLayoutVars>
          <dgm:resizeHandles val="exact"/>
        </dgm:presLayoutVars>
      </dgm:prSet>
      <dgm:spPr/>
    </dgm:pt>
    <dgm:pt modelId="{3982F256-97D6-4624-9C8B-C01F12901B83}" type="pres">
      <dgm:prSet presAssocID="{4DCE46D3-4ECE-4537-8B42-FD31FF25015F}" presName="node" presStyleLbl="node1" presStyleIdx="0" presStyleCnt="3" custScaleX="263303">
        <dgm:presLayoutVars>
          <dgm:bulletEnabled val="1"/>
        </dgm:presLayoutVars>
      </dgm:prSet>
      <dgm:spPr/>
    </dgm:pt>
    <dgm:pt modelId="{6A6B83A8-0DE5-443F-8BE9-920B255972D4}" type="pres">
      <dgm:prSet presAssocID="{57EDEA13-9A1F-4AC8-9911-184781EDB34D}" presName="sibTrans" presStyleLbl="sibTrans2D1" presStyleIdx="0" presStyleCnt="2"/>
      <dgm:spPr/>
    </dgm:pt>
    <dgm:pt modelId="{D78E497B-B08C-4654-AD27-5CE362E969FE}" type="pres">
      <dgm:prSet presAssocID="{57EDEA13-9A1F-4AC8-9911-184781EDB34D}" presName="connectorText" presStyleLbl="sibTrans2D1" presStyleIdx="0" presStyleCnt="2"/>
      <dgm:spPr/>
    </dgm:pt>
    <dgm:pt modelId="{56586B17-1CC2-4AF9-8565-1C91485D4282}" type="pres">
      <dgm:prSet presAssocID="{C880C190-C631-4000-80D0-3C1890FE5DA2}" presName="node" presStyleLbl="node1" presStyleIdx="1" presStyleCnt="3" custScaleX="379414">
        <dgm:presLayoutVars>
          <dgm:bulletEnabled val="1"/>
        </dgm:presLayoutVars>
      </dgm:prSet>
      <dgm:spPr/>
    </dgm:pt>
    <dgm:pt modelId="{6FFED02D-BEF5-4D8F-87C2-94BD35DDD1FB}" type="pres">
      <dgm:prSet presAssocID="{71EEACB4-6D86-4911-81BA-F47BA980A963}" presName="sibTrans" presStyleLbl="sibTrans2D1" presStyleIdx="1" presStyleCnt="2"/>
      <dgm:spPr/>
    </dgm:pt>
    <dgm:pt modelId="{A758C500-69AD-48E3-A701-5045BF56DB7D}" type="pres">
      <dgm:prSet presAssocID="{71EEACB4-6D86-4911-81BA-F47BA980A963}" presName="connectorText" presStyleLbl="sibTrans2D1" presStyleIdx="1" presStyleCnt="2"/>
      <dgm:spPr/>
    </dgm:pt>
    <dgm:pt modelId="{7337EB6D-7119-4E91-8664-E203C3A594AF}" type="pres">
      <dgm:prSet presAssocID="{0E72F132-C57C-4700-A134-6E0F5E11B2FD}" presName="node" presStyleLbl="node1" presStyleIdx="2" presStyleCnt="3" custScaleX="384691">
        <dgm:presLayoutVars>
          <dgm:bulletEnabled val="1"/>
        </dgm:presLayoutVars>
      </dgm:prSet>
      <dgm:spPr/>
    </dgm:pt>
  </dgm:ptLst>
  <dgm:cxnLst>
    <dgm:cxn modelId="{4F332B1A-0B7D-4A30-BAD6-0A60C5988CA9}" type="presOf" srcId="{C880C190-C631-4000-80D0-3C1890FE5DA2}" destId="{56586B17-1CC2-4AF9-8565-1C91485D4282}" srcOrd="0" destOrd="0" presId="urn:microsoft.com/office/officeart/2005/8/layout/process2"/>
    <dgm:cxn modelId="{64974F26-83F1-4A2F-9AC6-B5284E02D5E9}" type="presOf" srcId="{57EDEA13-9A1F-4AC8-9911-184781EDB34D}" destId="{D78E497B-B08C-4654-AD27-5CE362E969FE}" srcOrd="1" destOrd="0" presId="urn:microsoft.com/office/officeart/2005/8/layout/process2"/>
    <dgm:cxn modelId="{60DD632C-E134-4305-84AE-3C4F9CA20CF6}" srcId="{B9810679-5F02-435D-811E-C0E76D9BBBAF}" destId="{C880C190-C631-4000-80D0-3C1890FE5DA2}" srcOrd="1" destOrd="0" parTransId="{FA040AC8-51EF-4544-A34A-A9ABAD70140D}" sibTransId="{71EEACB4-6D86-4911-81BA-F47BA980A963}"/>
    <dgm:cxn modelId="{947A7736-0ED1-45E6-8EA6-280DB8BB8912}" type="presOf" srcId="{57EDEA13-9A1F-4AC8-9911-184781EDB34D}" destId="{6A6B83A8-0DE5-443F-8BE9-920B255972D4}" srcOrd="0" destOrd="0" presId="urn:microsoft.com/office/officeart/2005/8/layout/process2"/>
    <dgm:cxn modelId="{BC54CA3C-8680-45F1-8075-C720C5B3C003}" srcId="{B9810679-5F02-435D-811E-C0E76D9BBBAF}" destId="{0E72F132-C57C-4700-A134-6E0F5E11B2FD}" srcOrd="2" destOrd="0" parTransId="{DB8B5FAD-08AF-4FB9-AB5F-C23B79793C88}" sibTransId="{24FEB9CD-C79D-4F09-A278-9CC10FAA3D69}"/>
    <dgm:cxn modelId="{C64D8E94-37ED-4F39-A828-B13ECAB510C4}" type="presOf" srcId="{B9810679-5F02-435D-811E-C0E76D9BBBAF}" destId="{3A6CBB28-3191-4998-9616-FF6E348F8468}" srcOrd="0" destOrd="0" presId="urn:microsoft.com/office/officeart/2005/8/layout/process2"/>
    <dgm:cxn modelId="{B29886B9-4E90-4E3C-BBF6-9AA7250DAF6E}" srcId="{B9810679-5F02-435D-811E-C0E76D9BBBAF}" destId="{4DCE46D3-4ECE-4537-8B42-FD31FF25015F}" srcOrd="0" destOrd="0" parTransId="{FE92DEE8-EB82-4D50-A5FD-7A38F4F2B8CB}" sibTransId="{57EDEA13-9A1F-4AC8-9911-184781EDB34D}"/>
    <dgm:cxn modelId="{1EEC1BBC-5E6E-4C68-B4B1-2227FAB12350}" type="presOf" srcId="{71EEACB4-6D86-4911-81BA-F47BA980A963}" destId="{6FFED02D-BEF5-4D8F-87C2-94BD35DDD1FB}" srcOrd="0" destOrd="0" presId="urn:microsoft.com/office/officeart/2005/8/layout/process2"/>
    <dgm:cxn modelId="{AB5E04CA-BB3C-42DD-95E0-180BBC7A12A2}" type="presOf" srcId="{4DCE46D3-4ECE-4537-8B42-FD31FF25015F}" destId="{3982F256-97D6-4624-9C8B-C01F12901B83}" srcOrd="0" destOrd="0" presId="urn:microsoft.com/office/officeart/2005/8/layout/process2"/>
    <dgm:cxn modelId="{B768D7E0-30A1-4569-8C2F-87A0B0941A1C}" type="presOf" srcId="{71EEACB4-6D86-4911-81BA-F47BA980A963}" destId="{A758C500-69AD-48E3-A701-5045BF56DB7D}" srcOrd="1" destOrd="0" presId="urn:microsoft.com/office/officeart/2005/8/layout/process2"/>
    <dgm:cxn modelId="{41D79AF2-3827-4311-A411-BF090331716E}" type="presOf" srcId="{0E72F132-C57C-4700-A134-6E0F5E11B2FD}" destId="{7337EB6D-7119-4E91-8664-E203C3A594AF}" srcOrd="0" destOrd="0" presId="urn:microsoft.com/office/officeart/2005/8/layout/process2"/>
    <dgm:cxn modelId="{1BCD79B7-7111-47A6-8840-86A137EA3F87}" type="presParOf" srcId="{3A6CBB28-3191-4998-9616-FF6E348F8468}" destId="{3982F256-97D6-4624-9C8B-C01F12901B83}" srcOrd="0" destOrd="0" presId="urn:microsoft.com/office/officeart/2005/8/layout/process2"/>
    <dgm:cxn modelId="{3EF68098-9676-49AC-91C7-9696EF805F85}" type="presParOf" srcId="{3A6CBB28-3191-4998-9616-FF6E348F8468}" destId="{6A6B83A8-0DE5-443F-8BE9-920B255972D4}" srcOrd="1" destOrd="0" presId="urn:microsoft.com/office/officeart/2005/8/layout/process2"/>
    <dgm:cxn modelId="{E9DF5BF0-F84B-4C1B-90A4-30A8AFEC9350}" type="presParOf" srcId="{6A6B83A8-0DE5-443F-8BE9-920B255972D4}" destId="{D78E497B-B08C-4654-AD27-5CE362E969FE}" srcOrd="0" destOrd="0" presId="urn:microsoft.com/office/officeart/2005/8/layout/process2"/>
    <dgm:cxn modelId="{36FC5D51-3584-47DB-9B38-72F0B55A8041}" type="presParOf" srcId="{3A6CBB28-3191-4998-9616-FF6E348F8468}" destId="{56586B17-1CC2-4AF9-8565-1C91485D4282}" srcOrd="2" destOrd="0" presId="urn:microsoft.com/office/officeart/2005/8/layout/process2"/>
    <dgm:cxn modelId="{B43678DD-DE88-47AC-B14B-744AF385B42C}" type="presParOf" srcId="{3A6CBB28-3191-4998-9616-FF6E348F8468}" destId="{6FFED02D-BEF5-4D8F-87C2-94BD35DDD1FB}" srcOrd="3" destOrd="0" presId="urn:microsoft.com/office/officeart/2005/8/layout/process2"/>
    <dgm:cxn modelId="{00CEDCE9-1963-475D-8782-413CDF3FC775}" type="presParOf" srcId="{6FFED02D-BEF5-4D8F-87C2-94BD35DDD1FB}" destId="{A758C500-69AD-48E3-A701-5045BF56DB7D}" srcOrd="0" destOrd="0" presId="urn:microsoft.com/office/officeart/2005/8/layout/process2"/>
    <dgm:cxn modelId="{14BA1302-BA02-4B78-B616-21B220438912}" type="presParOf" srcId="{3A6CBB28-3191-4998-9616-FF6E348F8468}" destId="{7337EB6D-7119-4E91-8664-E203C3A594AF}"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34FA62D-EAC0-4A62-82DC-4AF45B570A58}"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18FD0404-7583-46C2-B03F-9CD3AFE50075}">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Provides examples of misconduct by the legal adviser</a:t>
          </a:r>
        </a:p>
      </dgm:t>
    </dgm:pt>
    <dgm:pt modelId="{65BAF2A1-2E3E-472C-86FA-D6F885B4D211}" type="parTrans" cxnId="{BFBA474E-2F26-4BC8-AF97-B223073DF0FA}">
      <dgm:prSet/>
      <dgm:spPr/>
      <dgm:t>
        <a:bodyPr/>
        <a:lstStyle/>
        <a:p>
          <a:endParaRPr lang="en-US"/>
        </a:p>
      </dgm:t>
    </dgm:pt>
    <dgm:pt modelId="{6175C7B2-0D09-4E6E-A243-412B0AABAB53}" type="sibTrans" cxnId="{BFBA474E-2F26-4BC8-AF97-B223073DF0FA}">
      <dgm:prSet/>
      <dgm:spPr>
        <a:solidFill>
          <a:schemeClr val="accent2">
            <a:lumMod val="75000"/>
          </a:schemeClr>
        </a:solidFill>
        <a:ln>
          <a:solidFill>
            <a:schemeClr val="tx1"/>
          </a:solidFill>
        </a:ln>
      </dgm:spPr>
      <dgm:t>
        <a:bodyPr/>
        <a:lstStyle/>
        <a:p>
          <a:endParaRPr lang="en-US"/>
        </a:p>
      </dgm:t>
    </dgm:pt>
    <dgm:pt modelId="{1EE60797-E33A-4D6D-A571-846ABAE04677}">
      <dgm:prSet phldrT="[Text]" custT="1"/>
      <dgm:spPr>
        <a:solidFill>
          <a:schemeClr val="accent2">
            <a:lumMod val="40000"/>
            <a:lumOff val="60000"/>
          </a:schemeClr>
        </a:solidFill>
        <a:ln>
          <a:solidFill>
            <a:schemeClr val="tx1"/>
          </a:solidFill>
        </a:ln>
      </dgm:spPr>
      <dgm:t>
        <a:bodyPr/>
        <a:lstStyle/>
        <a:p>
          <a:r>
            <a:rPr lang="en-US" sz="2200" dirty="0">
              <a:solidFill>
                <a:schemeClr val="tx1"/>
              </a:solidFill>
            </a:rPr>
            <a:t>Answering questions on their client’s behalf</a:t>
          </a:r>
        </a:p>
      </dgm:t>
    </dgm:pt>
    <dgm:pt modelId="{E464273D-5B8B-4960-A022-837D24957F15}" type="parTrans" cxnId="{87320B8E-D320-4A9C-80EB-DFDC8168FE3B}">
      <dgm:prSet/>
      <dgm:spPr/>
      <dgm:t>
        <a:bodyPr/>
        <a:lstStyle/>
        <a:p>
          <a:endParaRPr lang="en-US"/>
        </a:p>
      </dgm:t>
    </dgm:pt>
    <dgm:pt modelId="{70BFABC1-F31D-49EF-806A-6C243846E504}" type="sibTrans" cxnId="{87320B8E-D320-4A9C-80EB-DFDC8168FE3B}">
      <dgm:prSet/>
      <dgm:spPr>
        <a:solidFill>
          <a:schemeClr val="accent2">
            <a:lumMod val="75000"/>
          </a:schemeClr>
        </a:solidFill>
        <a:ln>
          <a:solidFill>
            <a:schemeClr val="tx1"/>
          </a:solidFill>
        </a:ln>
      </dgm:spPr>
      <dgm:t>
        <a:bodyPr/>
        <a:lstStyle/>
        <a:p>
          <a:endParaRPr lang="en-US"/>
        </a:p>
      </dgm:t>
    </dgm:pt>
    <dgm:pt modelId="{52C868DB-F5E5-4E36-B4ED-49B43DC94ADB}">
      <dgm:prSet phldrT="[Text]" custT="1"/>
      <dgm:spPr>
        <a:solidFill>
          <a:schemeClr val="accent2">
            <a:lumMod val="60000"/>
            <a:lumOff val="40000"/>
          </a:schemeClr>
        </a:solidFill>
        <a:ln>
          <a:solidFill>
            <a:schemeClr val="tx1"/>
          </a:solidFill>
        </a:ln>
      </dgm:spPr>
      <dgm:t>
        <a:bodyPr/>
        <a:lstStyle/>
        <a:p>
          <a:r>
            <a:rPr lang="en-US" sz="2200" dirty="0">
              <a:solidFill>
                <a:schemeClr val="tx1"/>
              </a:solidFill>
            </a:rPr>
            <a:t>Providing written replies for their client to quote</a:t>
          </a:r>
        </a:p>
      </dgm:t>
    </dgm:pt>
    <dgm:pt modelId="{1D7DF5FA-5B7C-469C-8475-6FD23D4FC1D8}" type="parTrans" cxnId="{3774ECB9-CA7F-4611-9BF4-64F72F056E06}">
      <dgm:prSet/>
      <dgm:spPr/>
      <dgm:t>
        <a:bodyPr/>
        <a:lstStyle/>
        <a:p>
          <a:endParaRPr lang="en-US"/>
        </a:p>
      </dgm:t>
    </dgm:pt>
    <dgm:pt modelId="{139F2030-4C5F-4139-9C9E-6DAE046C9AC1}" type="sibTrans" cxnId="{3774ECB9-CA7F-4611-9BF4-64F72F056E06}">
      <dgm:prSet/>
      <dgm:spPr>
        <a:solidFill>
          <a:schemeClr val="accent2">
            <a:lumMod val="75000"/>
          </a:schemeClr>
        </a:solidFill>
        <a:ln>
          <a:solidFill>
            <a:schemeClr val="tx1"/>
          </a:solidFill>
        </a:ln>
      </dgm:spPr>
      <dgm:t>
        <a:bodyPr/>
        <a:lstStyle/>
        <a:p>
          <a:endParaRPr lang="en-US"/>
        </a:p>
      </dgm:t>
    </dgm:pt>
    <dgm:pt modelId="{689349F6-2124-4359-A3FD-0007FB76F560}">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Prior to removing a legal advisor, the investigator must seek authority from a Supt or above (or Insp if Supt not available</a:t>
          </a:r>
          <a:r>
            <a:rPr lang="en-US" sz="2400" dirty="0">
              <a:solidFill>
                <a:schemeClr val="tx1"/>
              </a:solidFill>
            </a:rPr>
            <a:t>)</a:t>
          </a:r>
        </a:p>
      </dgm:t>
    </dgm:pt>
    <dgm:pt modelId="{2D84F65B-73D5-4220-8443-45B08F1D6A91}" type="parTrans" cxnId="{F5CA6329-8D6A-4BB9-AE49-AE2DF1E8888D}">
      <dgm:prSet/>
      <dgm:spPr/>
      <dgm:t>
        <a:bodyPr/>
        <a:lstStyle/>
        <a:p>
          <a:endParaRPr lang="en-US"/>
        </a:p>
      </dgm:t>
    </dgm:pt>
    <dgm:pt modelId="{35376C37-8241-45C7-A8BA-D1F2DBC53D15}" type="sibTrans" cxnId="{F5CA6329-8D6A-4BB9-AE49-AE2DF1E8888D}">
      <dgm:prSet/>
      <dgm:spPr>
        <a:solidFill>
          <a:schemeClr val="accent2">
            <a:lumMod val="75000"/>
          </a:schemeClr>
        </a:solidFill>
        <a:ln>
          <a:solidFill>
            <a:schemeClr val="tx1"/>
          </a:solidFill>
        </a:ln>
      </dgm:spPr>
      <dgm:t>
        <a:bodyPr/>
        <a:lstStyle/>
        <a:p>
          <a:endParaRPr lang="en-US"/>
        </a:p>
      </dgm:t>
    </dgm:pt>
    <dgm:pt modelId="{F6456488-CC50-463B-8176-8C0F20D1BEFC}">
      <dgm:prSet phldrT="[Text]" custT="1"/>
      <dgm:spPr>
        <a:solidFill>
          <a:schemeClr val="accent2">
            <a:lumMod val="40000"/>
            <a:lumOff val="60000"/>
          </a:schemeClr>
        </a:solidFill>
        <a:ln>
          <a:solidFill>
            <a:schemeClr val="tx1"/>
          </a:solidFill>
        </a:ln>
      </dgm:spPr>
      <dgm:t>
        <a:bodyPr/>
        <a:lstStyle/>
        <a:p>
          <a:r>
            <a:rPr lang="en-US" sz="2200" dirty="0">
              <a:solidFill>
                <a:schemeClr val="tx1"/>
              </a:solidFill>
            </a:rPr>
            <a:t>The </a:t>
          </a:r>
          <a:r>
            <a:rPr lang="en-US" sz="2200" dirty="0" err="1">
              <a:solidFill>
                <a:schemeClr val="tx1"/>
              </a:solidFill>
            </a:rPr>
            <a:t>authorising</a:t>
          </a:r>
          <a:r>
            <a:rPr lang="en-US" sz="2200" dirty="0">
              <a:solidFill>
                <a:schemeClr val="tx1"/>
              </a:solidFill>
            </a:rPr>
            <a:t> officer should witness the </a:t>
          </a:r>
          <a:r>
            <a:rPr lang="en-US" sz="2200" dirty="0" err="1">
              <a:solidFill>
                <a:schemeClr val="tx1"/>
              </a:solidFill>
            </a:rPr>
            <a:t>behaviour</a:t>
          </a:r>
          <a:r>
            <a:rPr lang="en-US" sz="2200" dirty="0">
              <a:solidFill>
                <a:schemeClr val="tx1"/>
              </a:solidFill>
            </a:rPr>
            <a:t> themselves (listening to interview)</a:t>
          </a:r>
        </a:p>
      </dgm:t>
    </dgm:pt>
    <dgm:pt modelId="{7F2818B5-FB42-4245-B229-6C6A9D472A86}" type="parTrans" cxnId="{6174FF52-B88D-4410-85A5-FCCCF4779D86}">
      <dgm:prSet/>
      <dgm:spPr/>
      <dgm:t>
        <a:bodyPr/>
        <a:lstStyle/>
        <a:p>
          <a:endParaRPr lang="en-US"/>
        </a:p>
      </dgm:t>
    </dgm:pt>
    <dgm:pt modelId="{151E14B5-BB4F-44EA-916C-6451AE4E9107}" type="sibTrans" cxnId="{6174FF52-B88D-4410-85A5-FCCCF4779D86}">
      <dgm:prSet/>
      <dgm:spPr>
        <a:solidFill>
          <a:schemeClr val="accent2">
            <a:lumMod val="75000"/>
          </a:schemeClr>
        </a:solidFill>
        <a:ln>
          <a:solidFill>
            <a:schemeClr val="tx1"/>
          </a:solidFill>
        </a:ln>
      </dgm:spPr>
      <dgm:t>
        <a:bodyPr/>
        <a:lstStyle/>
        <a:p>
          <a:endParaRPr lang="en-US"/>
        </a:p>
      </dgm:t>
    </dgm:pt>
    <dgm:pt modelId="{03DD03EB-B8B7-41BC-894F-AE9330F0BB01}">
      <dgm:prSet phldrT="[Text]" custT="1"/>
      <dgm:spPr>
        <a:solidFill>
          <a:schemeClr val="accent2">
            <a:lumMod val="60000"/>
            <a:lumOff val="40000"/>
          </a:schemeClr>
        </a:solidFill>
        <a:ln>
          <a:solidFill>
            <a:schemeClr val="tx1"/>
          </a:solidFill>
        </a:ln>
      </dgm:spPr>
      <dgm:t>
        <a:bodyPr/>
        <a:lstStyle/>
        <a:p>
          <a:r>
            <a:rPr lang="en-US" sz="2200" dirty="0">
              <a:solidFill>
                <a:schemeClr val="tx1"/>
              </a:solidFill>
            </a:rPr>
            <a:t>Be prepared to justify their reasons to a court. Think NDM</a:t>
          </a:r>
        </a:p>
      </dgm:t>
    </dgm:pt>
    <dgm:pt modelId="{8C02AEE9-F7B6-4D87-95B4-721F3EA7EB47}" type="parTrans" cxnId="{588B9886-4EE8-4307-8945-197BD6B0ADFA}">
      <dgm:prSet/>
      <dgm:spPr/>
      <dgm:t>
        <a:bodyPr/>
        <a:lstStyle/>
        <a:p>
          <a:endParaRPr lang="en-US"/>
        </a:p>
      </dgm:t>
    </dgm:pt>
    <dgm:pt modelId="{BAA94638-BF70-43F9-B29B-680CF6FEA6D6}" type="sibTrans" cxnId="{588B9886-4EE8-4307-8945-197BD6B0ADFA}">
      <dgm:prSet/>
      <dgm:spPr/>
      <dgm:t>
        <a:bodyPr/>
        <a:lstStyle/>
        <a:p>
          <a:endParaRPr lang="en-US"/>
        </a:p>
      </dgm:t>
    </dgm:pt>
    <dgm:pt modelId="{52FCE135-5B61-4024-B8B3-0C4E80F54DC4}" type="pres">
      <dgm:prSet presAssocID="{034FA62D-EAC0-4A62-82DC-4AF45B570A58}" presName="diagram" presStyleCnt="0">
        <dgm:presLayoutVars>
          <dgm:dir/>
          <dgm:resizeHandles val="exact"/>
        </dgm:presLayoutVars>
      </dgm:prSet>
      <dgm:spPr/>
    </dgm:pt>
    <dgm:pt modelId="{238D9299-1D72-4D5A-BFB1-0D0C6CD9A5FF}" type="pres">
      <dgm:prSet presAssocID="{18FD0404-7583-46C2-B03F-9CD3AFE50075}" presName="node" presStyleLbl="node1" presStyleIdx="0" presStyleCnt="6">
        <dgm:presLayoutVars>
          <dgm:bulletEnabled val="1"/>
        </dgm:presLayoutVars>
      </dgm:prSet>
      <dgm:spPr/>
    </dgm:pt>
    <dgm:pt modelId="{E85C3E53-9131-429D-9AE6-6B10D3BAA69A}" type="pres">
      <dgm:prSet presAssocID="{6175C7B2-0D09-4E6E-A243-412B0AABAB53}" presName="sibTrans" presStyleLbl="sibTrans2D1" presStyleIdx="0" presStyleCnt="5"/>
      <dgm:spPr/>
    </dgm:pt>
    <dgm:pt modelId="{52BC23AB-76DB-4D98-86C1-76AA6BC98492}" type="pres">
      <dgm:prSet presAssocID="{6175C7B2-0D09-4E6E-A243-412B0AABAB53}" presName="connectorText" presStyleLbl="sibTrans2D1" presStyleIdx="0" presStyleCnt="5"/>
      <dgm:spPr/>
    </dgm:pt>
    <dgm:pt modelId="{312B7567-D0B3-4B42-9D31-5F3AAEF40401}" type="pres">
      <dgm:prSet presAssocID="{1EE60797-E33A-4D6D-A571-846ABAE04677}" presName="node" presStyleLbl="node1" presStyleIdx="1" presStyleCnt="6">
        <dgm:presLayoutVars>
          <dgm:bulletEnabled val="1"/>
        </dgm:presLayoutVars>
      </dgm:prSet>
      <dgm:spPr/>
    </dgm:pt>
    <dgm:pt modelId="{D11865FF-CE89-40C4-83AF-96C1C870D69C}" type="pres">
      <dgm:prSet presAssocID="{70BFABC1-F31D-49EF-806A-6C243846E504}" presName="sibTrans" presStyleLbl="sibTrans2D1" presStyleIdx="1" presStyleCnt="5"/>
      <dgm:spPr/>
    </dgm:pt>
    <dgm:pt modelId="{DC3CAB30-666D-4B9C-86E5-E62D7AE75165}" type="pres">
      <dgm:prSet presAssocID="{70BFABC1-F31D-49EF-806A-6C243846E504}" presName="connectorText" presStyleLbl="sibTrans2D1" presStyleIdx="1" presStyleCnt="5"/>
      <dgm:spPr/>
    </dgm:pt>
    <dgm:pt modelId="{576012B5-C65C-4E71-82DA-C4C8F45E7D36}" type="pres">
      <dgm:prSet presAssocID="{52C868DB-F5E5-4E36-B4ED-49B43DC94ADB}" presName="node" presStyleLbl="node1" presStyleIdx="2" presStyleCnt="6">
        <dgm:presLayoutVars>
          <dgm:bulletEnabled val="1"/>
        </dgm:presLayoutVars>
      </dgm:prSet>
      <dgm:spPr/>
    </dgm:pt>
    <dgm:pt modelId="{AE35B3C4-BEDE-42D9-BCE1-8233BF2AACAB}" type="pres">
      <dgm:prSet presAssocID="{139F2030-4C5F-4139-9C9E-6DAE046C9AC1}" presName="sibTrans" presStyleLbl="sibTrans2D1" presStyleIdx="2" presStyleCnt="5"/>
      <dgm:spPr/>
    </dgm:pt>
    <dgm:pt modelId="{EE6B05A6-E9F9-45FD-A5B5-C4E11C8E901D}" type="pres">
      <dgm:prSet presAssocID="{139F2030-4C5F-4139-9C9E-6DAE046C9AC1}" presName="connectorText" presStyleLbl="sibTrans2D1" presStyleIdx="2" presStyleCnt="5"/>
      <dgm:spPr/>
    </dgm:pt>
    <dgm:pt modelId="{559CC38E-C808-48BB-BA8E-820118F68E3E}" type="pres">
      <dgm:prSet presAssocID="{689349F6-2124-4359-A3FD-0007FB76F560}" presName="node" presStyleLbl="node1" presStyleIdx="3" presStyleCnt="6" custScaleY="154074">
        <dgm:presLayoutVars>
          <dgm:bulletEnabled val="1"/>
        </dgm:presLayoutVars>
      </dgm:prSet>
      <dgm:spPr/>
    </dgm:pt>
    <dgm:pt modelId="{5DDE6FD5-4357-4B52-B58C-A0DC73E65DE0}" type="pres">
      <dgm:prSet presAssocID="{35376C37-8241-45C7-A8BA-D1F2DBC53D15}" presName="sibTrans" presStyleLbl="sibTrans2D1" presStyleIdx="3" presStyleCnt="5"/>
      <dgm:spPr/>
    </dgm:pt>
    <dgm:pt modelId="{BEE98CCA-1462-4BE7-B47F-0B81D2B4EDF6}" type="pres">
      <dgm:prSet presAssocID="{35376C37-8241-45C7-A8BA-D1F2DBC53D15}" presName="connectorText" presStyleLbl="sibTrans2D1" presStyleIdx="3" presStyleCnt="5"/>
      <dgm:spPr/>
    </dgm:pt>
    <dgm:pt modelId="{779FFFAE-5E72-4E49-B926-1B9ACF96A8DE}" type="pres">
      <dgm:prSet presAssocID="{F6456488-CC50-463B-8176-8C0F20D1BEFC}" presName="node" presStyleLbl="node1" presStyleIdx="4" presStyleCnt="6" custScaleY="148487">
        <dgm:presLayoutVars>
          <dgm:bulletEnabled val="1"/>
        </dgm:presLayoutVars>
      </dgm:prSet>
      <dgm:spPr/>
    </dgm:pt>
    <dgm:pt modelId="{1F9B3B4A-B33F-43F2-8A66-09D5A28FAF67}" type="pres">
      <dgm:prSet presAssocID="{151E14B5-BB4F-44EA-916C-6451AE4E9107}" presName="sibTrans" presStyleLbl="sibTrans2D1" presStyleIdx="4" presStyleCnt="5"/>
      <dgm:spPr/>
    </dgm:pt>
    <dgm:pt modelId="{B88D77B7-2A22-4C5D-8B62-89440E8BCE79}" type="pres">
      <dgm:prSet presAssocID="{151E14B5-BB4F-44EA-916C-6451AE4E9107}" presName="connectorText" presStyleLbl="sibTrans2D1" presStyleIdx="4" presStyleCnt="5"/>
      <dgm:spPr/>
    </dgm:pt>
    <dgm:pt modelId="{AF11FCFF-CA9E-4296-BB29-CB3F17FDE059}" type="pres">
      <dgm:prSet presAssocID="{03DD03EB-B8B7-41BC-894F-AE9330F0BB01}" presName="node" presStyleLbl="node1" presStyleIdx="5" presStyleCnt="6" custScaleY="151206">
        <dgm:presLayoutVars>
          <dgm:bulletEnabled val="1"/>
        </dgm:presLayoutVars>
      </dgm:prSet>
      <dgm:spPr/>
    </dgm:pt>
  </dgm:ptLst>
  <dgm:cxnLst>
    <dgm:cxn modelId="{3CE6040D-A6ED-4FEC-9FBB-35DF0DE883C7}" type="presOf" srcId="{35376C37-8241-45C7-A8BA-D1F2DBC53D15}" destId="{BEE98CCA-1462-4BE7-B47F-0B81D2B4EDF6}" srcOrd="1" destOrd="0" presId="urn:microsoft.com/office/officeart/2005/8/layout/process5"/>
    <dgm:cxn modelId="{2B0EEC0D-8355-4323-B7C3-7EC94559608C}" type="presOf" srcId="{034FA62D-EAC0-4A62-82DC-4AF45B570A58}" destId="{52FCE135-5B61-4024-B8B3-0C4E80F54DC4}" srcOrd="0" destOrd="0" presId="urn:microsoft.com/office/officeart/2005/8/layout/process5"/>
    <dgm:cxn modelId="{F5CA6329-8D6A-4BB9-AE49-AE2DF1E8888D}" srcId="{034FA62D-EAC0-4A62-82DC-4AF45B570A58}" destId="{689349F6-2124-4359-A3FD-0007FB76F560}" srcOrd="3" destOrd="0" parTransId="{2D84F65B-73D5-4220-8443-45B08F1D6A91}" sibTransId="{35376C37-8241-45C7-A8BA-D1F2DBC53D15}"/>
    <dgm:cxn modelId="{E5525947-3EE5-4455-A504-578D9EA93C12}" type="presOf" srcId="{70BFABC1-F31D-49EF-806A-6C243846E504}" destId="{DC3CAB30-666D-4B9C-86E5-E62D7AE75165}" srcOrd="1" destOrd="0" presId="urn:microsoft.com/office/officeart/2005/8/layout/process5"/>
    <dgm:cxn modelId="{BFBA474E-2F26-4BC8-AF97-B223073DF0FA}" srcId="{034FA62D-EAC0-4A62-82DC-4AF45B570A58}" destId="{18FD0404-7583-46C2-B03F-9CD3AFE50075}" srcOrd="0" destOrd="0" parTransId="{65BAF2A1-2E3E-472C-86FA-D6F885B4D211}" sibTransId="{6175C7B2-0D09-4E6E-A243-412B0AABAB53}"/>
    <dgm:cxn modelId="{6174FF52-B88D-4410-85A5-FCCCF4779D86}" srcId="{034FA62D-EAC0-4A62-82DC-4AF45B570A58}" destId="{F6456488-CC50-463B-8176-8C0F20D1BEFC}" srcOrd="4" destOrd="0" parTransId="{7F2818B5-FB42-4245-B229-6C6A9D472A86}" sibTransId="{151E14B5-BB4F-44EA-916C-6451AE4E9107}"/>
    <dgm:cxn modelId="{81726776-457A-4BD7-A1CE-DAD4F6C2AE6D}" type="presOf" srcId="{18FD0404-7583-46C2-B03F-9CD3AFE50075}" destId="{238D9299-1D72-4D5A-BFB1-0D0C6CD9A5FF}" srcOrd="0" destOrd="0" presId="urn:microsoft.com/office/officeart/2005/8/layout/process5"/>
    <dgm:cxn modelId="{588B9886-4EE8-4307-8945-197BD6B0ADFA}" srcId="{034FA62D-EAC0-4A62-82DC-4AF45B570A58}" destId="{03DD03EB-B8B7-41BC-894F-AE9330F0BB01}" srcOrd="5" destOrd="0" parTransId="{8C02AEE9-F7B6-4D87-95B4-721F3EA7EB47}" sibTransId="{BAA94638-BF70-43F9-B29B-680CF6FEA6D6}"/>
    <dgm:cxn modelId="{914E028B-6838-4A56-BB4C-8DFC7FDF6862}" type="presOf" srcId="{35376C37-8241-45C7-A8BA-D1F2DBC53D15}" destId="{5DDE6FD5-4357-4B52-B58C-A0DC73E65DE0}" srcOrd="0" destOrd="0" presId="urn:microsoft.com/office/officeart/2005/8/layout/process5"/>
    <dgm:cxn modelId="{87320B8E-D320-4A9C-80EB-DFDC8168FE3B}" srcId="{034FA62D-EAC0-4A62-82DC-4AF45B570A58}" destId="{1EE60797-E33A-4D6D-A571-846ABAE04677}" srcOrd="1" destOrd="0" parTransId="{E464273D-5B8B-4960-A022-837D24957F15}" sibTransId="{70BFABC1-F31D-49EF-806A-6C243846E504}"/>
    <dgm:cxn modelId="{49DD5F96-1B2E-4B51-A63B-BC7782288FE6}" type="presOf" srcId="{139F2030-4C5F-4139-9C9E-6DAE046C9AC1}" destId="{AE35B3C4-BEDE-42D9-BCE1-8233BF2AACAB}" srcOrd="0" destOrd="0" presId="urn:microsoft.com/office/officeart/2005/8/layout/process5"/>
    <dgm:cxn modelId="{A716C9A5-A6EC-4762-BFB8-2A896EC196F3}" type="presOf" srcId="{6175C7B2-0D09-4E6E-A243-412B0AABAB53}" destId="{52BC23AB-76DB-4D98-86C1-76AA6BC98492}" srcOrd="1" destOrd="0" presId="urn:microsoft.com/office/officeart/2005/8/layout/process5"/>
    <dgm:cxn modelId="{A5FB3CB4-FA36-4999-980D-5C27EC150EC1}" type="presOf" srcId="{139F2030-4C5F-4139-9C9E-6DAE046C9AC1}" destId="{EE6B05A6-E9F9-45FD-A5B5-C4E11C8E901D}" srcOrd="1" destOrd="0" presId="urn:microsoft.com/office/officeart/2005/8/layout/process5"/>
    <dgm:cxn modelId="{3774ECB9-CA7F-4611-9BF4-64F72F056E06}" srcId="{034FA62D-EAC0-4A62-82DC-4AF45B570A58}" destId="{52C868DB-F5E5-4E36-B4ED-49B43DC94ADB}" srcOrd="2" destOrd="0" parTransId="{1D7DF5FA-5B7C-469C-8475-6FD23D4FC1D8}" sibTransId="{139F2030-4C5F-4139-9C9E-6DAE046C9AC1}"/>
    <dgm:cxn modelId="{A43EF1BF-75D7-450D-A83A-F75CBF11C5CD}" type="presOf" srcId="{151E14B5-BB4F-44EA-916C-6451AE4E9107}" destId="{1F9B3B4A-B33F-43F2-8A66-09D5A28FAF67}" srcOrd="0" destOrd="0" presId="urn:microsoft.com/office/officeart/2005/8/layout/process5"/>
    <dgm:cxn modelId="{B9217BD0-1833-47CC-A61D-DC9F7E39CF15}" type="presOf" srcId="{6175C7B2-0D09-4E6E-A243-412B0AABAB53}" destId="{E85C3E53-9131-429D-9AE6-6B10D3BAA69A}" srcOrd="0" destOrd="0" presId="urn:microsoft.com/office/officeart/2005/8/layout/process5"/>
    <dgm:cxn modelId="{300038EB-011B-437C-BC6F-B9759AB39D51}" type="presOf" srcId="{70BFABC1-F31D-49EF-806A-6C243846E504}" destId="{D11865FF-CE89-40C4-83AF-96C1C870D69C}" srcOrd="0" destOrd="0" presId="urn:microsoft.com/office/officeart/2005/8/layout/process5"/>
    <dgm:cxn modelId="{68836BF2-B294-4E1D-B518-D08B11B2E13F}" type="presOf" srcId="{1EE60797-E33A-4D6D-A571-846ABAE04677}" destId="{312B7567-D0B3-4B42-9D31-5F3AAEF40401}" srcOrd="0" destOrd="0" presId="urn:microsoft.com/office/officeart/2005/8/layout/process5"/>
    <dgm:cxn modelId="{787CB3F4-1AAA-4913-8CDF-9357B2D58F25}" type="presOf" srcId="{151E14B5-BB4F-44EA-916C-6451AE4E9107}" destId="{B88D77B7-2A22-4C5D-8B62-89440E8BCE79}" srcOrd="1" destOrd="0" presId="urn:microsoft.com/office/officeart/2005/8/layout/process5"/>
    <dgm:cxn modelId="{6B056AF5-34D3-4DAA-88FC-FA7304C4D296}" type="presOf" srcId="{03DD03EB-B8B7-41BC-894F-AE9330F0BB01}" destId="{AF11FCFF-CA9E-4296-BB29-CB3F17FDE059}" srcOrd="0" destOrd="0" presId="urn:microsoft.com/office/officeart/2005/8/layout/process5"/>
    <dgm:cxn modelId="{C8377BF6-9415-42DC-A938-472989A1E021}" type="presOf" srcId="{52C868DB-F5E5-4E36-B4ED-49B43DC94ADB}" destId="{576012B5-C65C-4E71-82DA-C4C8F45E7D36}" srcOrd="0" destOrd="0" presId="urn:microsoft.com/office/officeart/2005/8/layout/process5"/>
    <dgm:cxn modelId="{0277DEF6-A2C1-4FAB-B11E-04865532FA2E}" type="presOf" srcId="{F6456488-CC50-463B-8176-8C0F20D1BEFC}" destId="{779FFFAE-5E72-4E49-B926-1B9ACF96A8DE}" srcOrd="0" destOrd="0" presId="urn:microsoft.com/office/officeart/2005/8/layout/process5"/>
    <dgm:cxn modelId="{35DE58F7-EC80-472E-922F-12A1F6737086}" type="presOf" srcId="{689349F6-2124-4359-A3FD-0007FB76F560}" destId="{559CC38E-C808-48BB-BA8E-820118F68E3E}" srcOrd="0" destOrd="0" presId="urn:microsoft.com/office/officeart/2005/8/layout/process5"/>
    <dgm:cxn modelId="{03D664B7-A727-4C4B-9707-4D70E5C1D670}" type="presParOf" srcId="{52FCE135-5B61-4024-B8B3-0C4E80F54DC4}" destId="{238D9299-1D72-4D5A-BFB1-0D0C6CD9A5FF}" srcOrd="0" destOrd="0" presId="urn:microsoft.com/office/officeart/2005/8/layout/process5"/>
    <dgm:cxn modelId="{026A0511-0369-4F1E-9101-3CA7693E6258}" type="presParOf" srcId="{52FCE135-5B61-4024-B8B3-0C4E80F54DC4}" destId="{E85C3E53-9131-429D-9AE6-6B10D3BAA69A}" srcOrd="1" destOrd="0" presId="urn:microsoft.com/office/officeart/2005/8/layout/process5"/>
    <dgm:cxn modelId="{6D1B6894-1929-4056-8B54-E38CDD6F794B}" type="presParOf" srcId="{E85C3E53-9131-429D-9AE6-6B10D3BAA69A}" destId="{52BC23AB-76DB-4D98-86C1-76AA6BC98492}" srcOrd="0" destOrd="0" presId="urn:microsoft.com/office/officeart/2005/8/layout/process5"/>
    <dgm:cxn modelId="{1AC5E0AB-34C2-4FBD-8D6F-F76CF776C7E5}" type="presParOf" srcId="{52FCE135-5B61-4024-B8B3-0C4E80F54DC4}" destId="{312B7567-D0B3-4B42-9D31-5F3AAEF40401}" srcOrd="2" destOrd="0" presId="urn:microsoft.com/office/officeart/2005/8/layout/process5"/>
    <dgm:cxn modelId="{84FD564B-E471-40A3-A8D2-A905B79F3D5A}" type="presParOf" srcId="{52FCE135-5B61-4024-B8B3-0C4E80F54DC4}" destId="{D11865FF-CE89-40C4-83AF-96C1C870D69C}" srcOrd="3" destOrd="0" presId="urn:microsoft.com/office/officeart/2005/8/layout/process5"/>
    <dgm:cxn modelId="{4A098FB8-DE5D-42CF-839E-FB77F3FCC995}" type="presParOf" srcId="{D11865FF-CE89-40C4-83AF-96C1C870D69C}" destId="{DC3CAB30-666D-4B9C-86E5-E62D7AE75165}" srcOrd="0" destOrd="0" presId="urn:microsoft.com/office/officeart/2005/8/layout/process5"/>
    <dgm:cxn modelId="{E441992A-41F8-451C-89E4-EA3D287E0845}" type="presParOf" srcId="{52FCE135-5B61-4024-B8B3-0C4E80F54DC4}" destId="{576012B5-C65C-4E71-82DA-C4C8F45E7D36}" srcOrd="4" destOrd="0" presId="urn:microsoft.com/office/officeart/2005/8/layout/process5"/>
    <dgm:cxn modelId="{210DBE2A-59E1-44C9-81F2-713313D1FF75}" type="presParOf" srcId="{52FCE135-5B61-4024-B8B3-0C4E80F54DC4}" destId="{AE35B3C4-BEDE-42D9-BCE1-8233BF2AACAB}" srcOrd="5" destOrd="0" presId="urn:microsoft.com/office/officeart/2005/8/layout/process5"/>
    <dgm:cxn modelId="{10B59E52-A1AB-4FA8-AE25-E5EFA86E9704}" type="presParOf" srcId="{AE35B3C4-BEDE-42D9-BCE1-8233BF2AACAB}" destId="{EE6B05A6-E9F9-45FD-A5B5-C4E11C8E901D}" srcOrd="0" destOrd="0" presId="urn:microsoft.com/office/officeart/2005/8/layout/process5"/>
    <dgm:cxn modelId="{411991F2-20A7-4393-9149-25C018E885C2}" type="presParOf" srcId="{52FCE135-5B61-4024-B8B3-0C4E80F54DC4}" destId="{559CC38E-C808-48BB-BA8E-820118F68E3E}" srcOrd="6" destOrd="0" presId="urn:microsoft.com/office/officeart/2005/8/layout/process5"/>
    <dgm:cxn modelId="{CAE7A728-9748-4C60-AFB1-86A813D0C38D}" type="presParOf" srcId="{52FCE135-5B61-4024-B8B3-0C4E80F54DC4}" destId="{5DDE6FD5-4357-4B52-B58C-A0DC73E65DE0}" srcOrd="7" destOrd="0" presId="urn:microsoft.com/office/officeart/2005/8/layout/process5"/>
    <dgm:cxn modelId="{75C6E2DA-8E0E-472B-8F14-013374009AB9}" type="presParOf" srcId="{5DDE6FD5-4357-4B52-B58C-A0DC73E65DE0}" destId="{BEE98CCA-1462-4BE7-B47F-0B81D2B4EDF6}" srcOrd="0" destOrd="0" presId="urn:microsoft.com/office/officeart/2005/8/layout/process5"/>
    <dgm:cxn modelId="{48FB4B97-D3EF-4780-8AC2-92654E1A6353}" type="presParOf" srcId="{52FCE135-5B61-4024-B8B3-0C4E80F54DC4}" destId="{779FFFAE-5E72-4E49-B926-1B9ACF96A8DE}" srcOrd="8" destOrd="0" presId="urn:microsoft.com/office/officeart/2005/8/layout/process5"/>
    <dgm:cxn modelId="{3E5B4C4C-7D92-4C79-9852-B87633EAF7DC}" type="presParOf" srcId="{52FCE135-5B61-4024-B8B3-0C4E80F54DC4}" destId="{1F9B3B4A-B33F-43F2-8A66-09D5A28FAF67}" srcOrd="9" destOrd="0" presId="urn:microsoft.com/office/officeart/2005/8/layout/process5"/>
    <dgm:cxn modelId="{4B7E6EFB-1DCF-471C-8E82-933EE0E94303}" type="presParOf" srcId="{1F9B3B4A-B33F-43F2-8A66-09D5A28FAF67}" destId="{B88D77B7-2A22-4C5D-8B62-89440E8BCE79}" srcOrd="0" destOrd="0" presId="urn:microsoft.com/office/officeart/2005/8/layout/process5"/>
    <dgm:cxn modelId="{D3AA66AE-3714-4733-98B8-808E7A331154}" type="presParOf" srcId="{52FCE135-5B61-4024-B8B3-0C4E80F54DC4}" destId="{AF11FCFF-CA9E-4296-BB29-CB3F17FDE059}"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390A673-8809-4F2A-8313-984FEAC12E6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4C704768-111B-4711-9270-8BC805DC43DB}">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Any risk or disadvantage to the </a:t>
          </a:r>
          <a:r>
            <a:rPr lang="en-US" sz="2000" dirty="0" err="1">
              <a:solidFill>
                <a:schemeClr val="tx1"/>
              </a:solidFill>
            </a:rPr>
            <a:t>defence</a:t>
          </a:r>
          <a:r>
            <a:rPr lang="en-US" sz="2000" dirty="0">
              <a:solidFill>
                <a:schemeClr val="tx1"/>
              </a:solidFill>
            </a:rPr>
            <a:t> of the suspect</a:t>
          </a:r>
        </a:p>
      </dgm:t>
    </dgm:pt>
    <dgm:pt modelId="{3AD24415-233B-49AD-B91B-909757AF6294}" type="parTrans" cxnId="{5FD1729B-E1EC-4546-92A0-C49D9DD2129F}">
      <dgm:prSet/>
      <dgm:spPr/>
      <dgm:t>
        <a:bodyPr/>
        <a:lstStyle/>
        <a:p>
          <a:endParaRPr lang="en-US"/>
        </a:p>
      </dgm:t>
    </dgm:pt>
    <dgm:pt modelId="{5088B612-8C29-47FF-9954-9B6B4AE12E1F}" type="sibTrans" cxnId="{5FD1729B-E1EC-4546-92A0-C49D9DD2129F}">
      <dgm:prSet/>
      <dgm:spPr/>
      <dgm:t>
        <a:bodyPr/>
        <a:lstStyle/>
        <a:p>
          <a:endParaRPr lang="en-US"/>
        </a:p>
      </dgm:t>
    </dgm:pt>
    <dgm:pt modelId="{D717759D-CFCD-458C-9A6C-392E88B32E4A}">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The suspect’s legal position</a:t>
          </a:r>
        </a:p>
      </dgm:t>
    </dgm:pt>
    <dgm:pt modelId="{E06F62B0-F92C-4991-98EA-A845212A06BA}" type="parTrans" cxnId="{CA3E78C4-576B-4F12-B3E2-DF222039DDA0}">
      <dgm:prSet/>
      <dgm:spPr/>
      <dgm:t>
        <a:bodyPr/>
        <a:lstStyle/>
        <a:p>
          <a:endParaRPr lang="en-US"/>
        </a:p>
      </dgm:t>
    </dgm:pt>
    <dgm:pt modelId="{D7DF0581-0085-4D24-81B1-CA887EEF0306}" type="sibTrans" cxnId="{CA3E78C4-576B-4F12-B3E2-DF222039DDA0}">
      <dgm:prSet/>
      <dgm:spPr/>
      <dgm:t>
        <a:bodyPr/>
        <a:lstStyle/>
        <a:p>
          <a:endParaRPr lang="en-US"/>
        </a:p>
      </dgm:t>
    </dgm:pt>
    <dgm:pt modelId="{DF5F3515-D740-42E2-ADFB-BA729D4873BA}">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The suspect’s psychological or physical wellbeing or integrity</a:t>
          </a:r>
        </a:p>
      </dgm:t>
    </dgm:pt>
    <dgm:pt modelId="{FBB4FB60-5322-45E3-AE25-D15ADADE2C9C}" type="parTrans" cxnId="{D07E1B59-3437-4B68-BC59-89007AF72F86}">
      <dgm:prSet/>
      <dgm:spPr/>
      <dgm:t>
        <a:bodyPr/>
        <a:lstStyle/>
        <a:p>
          <a:endParaRPr lang="en-US"/>
        </a:p>
      </dgm:t>
    </dgm:pt>
    <dgm:pt modelId="{36647A65-445D-4B63-AD33-27D22D51CF54}" type="sibTrans" cxnId="{D07E1B59-3437-4B68-BC59-89007AF72F86}">
      <dgm:prSet/>
      <dgm:spPr/>
      <dgm:t>
        <a:bodyPr/>
        <a:lstStyle/>
        <a:p>
          <a:endParaRPr lang="en-US"/>
        </a:p>
      </dgm:t>
    </dgm:pt>
    <dgm:pt modelId="{8164616E-E4B7-4D33-9047-A56B08D2575C}">
      <dgm:prSet phldrT="[Text]" custT="1"/>
      <dgm:spPr>
        <a:solidFill>
          <a:schemeClr val="accent2">
            <a:lumMod val="60000"/>
            <a:lumOff val="40000"/>
          </a:schemeClr>
        </a:solidFill>
        <a:ln>
          <a:solidFill>
            <a:schemeClr val="tx1"/>
          </a:solidFill>
        </a:ln>
      </dgm:spPr>
      <dgm:t>
        <a:bodyPr/>
        <a:lstStyle/>
        <a:p>
          <a:r>
            <a:rPr lang="en-US" sz="2300" dirty="0">
              <a:solidFill>
                <a:schemeClr val="tx1"/>
              </a:solidFill>
            </a:rPr>
            <a:t>A representation can be based on a fact or law, putting forward the suspect’s point of view. They can be made by the legal adviser. A third party acting on behalf of the suspect or by the suspect specifically in respect of detention reviews</a:t>
          </a:r>
        </a:p>
      </dgm:t>
    </dgm:pt>
    <dgm:pt modelId="{009A2CBE-7766-4FC5-938B-AB165A99C7E4}" type="parTrans" cxnId="{8F6EF764-4645-4FAD-90B0-B412E0F06145}">
      <dgm:prSet/>
      <dgm:spPr/>
      <dgm:t>
        <a:bodyPr/>
        <a:lstStyle/>
        <a:p>
          <a:endParaRPr lang="en-US"/>
        </a:p>
      </dgm:t>
    </dgm:pt>
    <dgm:pt modelId="{529F4D71-D77B-4C73-AB34-2CA5747C25E8}" type="sibTrans" cxnId="{8F6EF764-4645-4FAD-90B0-B412E0F06145}">
      <dgm:prSet/>
      <dgm:spPr/>
      <dgm:t>
        <a:bodyPr/>
        <a:lstStyle/>
        <a:p>
          <a:endParaRPr lang="en-US"/>
        </a:p>
      </dgm:t>
    </dgm:pt>
    <dgm:pt modelId="{828EC896-6E4A-4F72-BD2E-4CDDC9B8C1A5}" type="pres">
      <dgm:prSet presAssocID="{9390A673-8809-4F2A-8313-984FEAC12E61}" presName="diagram" presStyleCnt="0">
        <dgm:presLayoutVars>
          <dgm:dir/>
          <dgm:resizeHandles val="exact"/>
        </dgm:presLayoutVars>
      </dgm:prSet>
      <dgm:spPr/>
    </dgm:pt>
    <dgm:pt modelId="{6AEA831F-5617-48E5-B98A-51E4861DD5B4}" type="pres">
      <dgm:prSet presAssocID="{4C704768-111B-4711-9270-8BC805DC43DB}" presName="node" presStyleLbl="node1" presStyleIdx="0" presStyleCnt="4" custScaleX="54187" custScaleY="71965" custLinFactNeighborX="2954" custLinFactNeighborY="1751">
        <dgm:presLayoutVars>
          <dgm:bulletEnabled val="1"/>
        </dgm:presLayoutVars>
      </dgm:prSet>
      <dgm:spPr/>
    </dgm:pt>
    <dgm:pt modelId="{BD5CA04B-DA70-4BC0-9DF6-2007FA73CA78}" type="pres">
      <dgm:prSet presAssocID="{5088B612-8C29-47FF-9954-9B6B4AE12E1F}" presName="sibTrans" presStyleCnt="0"/>
      <dgm:spPr/>
    </dgm:pt>
    <dgm:pt modelId="{2338D455-A7A8-4AE6-A403-C8DD71599F2B}" type="pres">
      <dgm:prSet presAssocID="{D717759D-CFCD-458C-9A6C-392E88B32E4A}" presName="node" presStyleLbl="node1" presStyleIdx="1" presStyleCnt="4" custScaleX="55783" custScaleY="78116" custLinFactNeighborX="8723" custLinFactNeighborY="4142">
        <dgm:presLayoutVars>
          <dgm:bulletEnabled val="1"/>
        </dgm:presLayoutVars>
      </dgm:prSet>
      <dgm:spPr/>
    </dgm:pt>
    <dgm:pt modelId="{C72D1908-7009-4BCD-A09B-E7DA6C0621CB}" type="pres">
      <dgm:prSet presAssocID="{D7DF0581-0085-4D24-81B1-CA887EEF0306}" presName="sibTrans" presStyleCnt="0"/>
      <dgm:spPr/>
    </dgm:pt>
    <dgm:pt modelId="{EAFFB264-6105-4085-961F-15B767D7D780}" type="pres">
      <dgm:prSet presAssocID="{DF5F3515-D740-42E2-ADFB-BA729D4873BA}" presName="node" presStyleLbl="node1" presStyleIdx="2" presStyleCnt="4" custScaleX="54223" custScaleY="71969" custLinFactNeighborX="11841" custLinFactNeighborY="4035">
        <dgm:presLayoutVars>
          <dgm:bulletEnabled val="1"/>
        </dgm:presLayoutVars>
      </dgm:prSet>
      <dgm:spPr/>
    </dgm:pt>
    <dgm:pt modelId="{E49C7C1E-C387-4141-A9AC-02663BD4940F}" type="pres">
      <dgm:prSet presAssocID="{36647A65-445D-4B63-AD33-27D22D51CF54}" presName="sibTrans" presStyleCnt="0"/>
      <dgm:spPr/>
    </dgm:pt>
    <dgm:pt modelId="{D1EE5A1F-D235-4DF3-A970-EABF6496AFF1}" type="pres">
      <dgm:prSet presAssocID="{8164616E-E4B7-4D33-9047-A56B08D2575C}" presName="node" presStyleLbl="node1" presStyleIdx="3" presStyleCnt="4" custScaleX="185577" custLinFactNeighborX="2270" custLinFactNeighborY="-9107">
        <dgm:presLayoutVars>
          <dgm:bulletEnabled val="1"/>
        </dgm:presLayoutVars>
      </dgm:prSet>
      <dgm:spPr/>
    </dgm:pt>
  </dgm:ptLst>
  <dgm:cxnLst>
    <dgm:cxn modelId="{E28A7C0C-36D8-49A4-9112-5CC99C39BCE3}" type="presOf" srcId="{DF5F3515-D740-42E2-ADFB-BA729D4873BA}" destId="{EAFFB264-6105-4085-961F-15B767D7D780}" srcOrd="0" destOrd="0" presId="urn:microsoft.com/office/officeart/2005/8/layout/default"/>
    <dgm:cxn modelId="{757AC33A-741C-4BF7-BFCF-3935612931DC}" type="presOf" srcId="{8164616E-E4B7-4D33-9047-A56B08D2575C}" destId="{D1EE5A1F-D235-4DF3-A970-EABF6496AFF1}" srcOrd="0" destOrd="0" presId="urn:microsoft.com/office/officeart/2005/8/layout/default"/>
    <dgm:cxn modelId="{C5BF4763-F465-4C71-B428-D227F98FEFAC}" type="presOf" srcId="{9390A673-8809-4F2A-8313-984FEAC12E61}" destId="{828EC896-6E4A-4F72-BD2E-4CDDC9B8C1A5}" srcOrd="0" destOrd="0" presId="urn:microsoft.com/office/officeart/2005/8/layout/default"/>
    <dgm:cxn modelId="{8F6EF764-4645-4FAD-90B0-B412E0F06145}" srcId="{9390A673-8809-4F2A-8313-984FEAC12E61}" destId="{8164616E-E4B7-4D33-9047-A56B08D2575C}" srcOrd="3" destOrd="0" parTransId="{009A2CBE-7766-4FC5-938B-AB165A99C7E4}" sibTransId="{529F4D71-D77B-4C73-AB34-2CA5747C25E8}"/>
    <dgm:cxn modelId="{D07E1B59-3437-4B68-BC59-89007AF72F86}" srcId="{9390A673-8809-4F2A-8313-984FEAC12E61}" destId="{DF5F3515-D740-42E2-ADFB-BA729D4873BA}" srcOrd="2" destOrd="0" parTransId="{FBB4FB60-5322-45E3-AE25-D15ADADE2C9C}" sibTransId="{36647A65-445D-4B63-AD33-27D22D51CF54}"/>
    <dgm:cxn modelId="{5FD1729B-E1EC-4546-92A0-C49D9DD2129F}" srcId="{9390A673-8809-4F2A-8313-984FEAC12E61}" destId="{4C704768-111B-4711-9270-8BC805DC43DB}" srcOrd="0" destOrd="0" parTransId="{3AD24415-233B-49AD-B91B-909757AF6294}" sibTransId="{5088B612-8C29-47FF-9954-9B6B4AE12E1F}"/>
    <dgm:cxn modelId="{3F0A43A3-D439-469D-BF0C-51EFA465E9AD}" type="presOf" srcId="{D717759D-CFCD-458C-9A6C-392E88B32E4A}" destId="{2338D455-A7A8-4AE6-A403-C8DD71599F2B}" srcOrd="0" destOrd="0" presId="urn:microsoft.com/office/officeart/2005/8/layout/default"/>
    <dgm:cxn modelId="{0210A7B0-0834-4B91-B33C-34D5C342082A}" type="presOf" srcId="{4C704768-111B-4711-9270-8BC805DC43DB}" destId="{6AEA831F-5617-48E5-B98A-51E4861DD5B4}" srcOrd="0" destOrd="0" presId="urn:microsoft.com/office/officeart/2005/8/layout/default"/>
    <dgm:cxn modelId="{CA3E78C4-576B-4F12-B3E2-DF222039DDA0}" srcId="{9390A673-8809-4F2A-8313-984FEAC12E61}" destId="{D717759D-CFCD-458C-9A6C-392E88B32E4A}" srcOrd="1" destOrd="0" parTransId="{E06F62B0-F92C-4991-98EA-A845212A06BA}" sibTransId="{D7DF0581-0085-4D24-81B1-CA887EEF0306}"/>
    <dgm:cxn modelId="{8F326F1D-0E75-4581-A39E-036590949F98}" type="presParOf" srcId="{828EC896-6E4A-4F72-BD2E-4CDDC9B8C1A5}" destId="{6AEA831F-5617-48E5-B98A-51E4861DD5B4}" srcOrd="0" destOrd="0" presId="urn:microsoft.com/office/officeart/2005/8/layout/default"/>
    <dgm:cxn modelId="{3E6CA6C0-D376-4B3F-8DED-F90D40630025}" type="presParOf" srcId="{828EC896-6E4A-4F72-BD2E-4CDDC9B8C1A5}" destId="{BD5CA04B-DA70-4BC0-9DF6-2007FA73CA78}" srcOrd="1" destOrd="0" presId="urn:microsoft.com/office/officeart/2005/8/layout/default"/>
    <dgm:cxn modelId="{97496F1E-1460-4F62-B444-85AE8B867482}" type="presParOf" srcId="{828EC896-6E4A-4F72-BD2E-4CDDC9B8C1A5}" destId="{2338D455-A7A8-4AE6-A403-C8DD71599F2B}" srcOrd="2" destOrd="0" presId="urn:microsoft.com/office/officeart/2005/8/layout/default"/>
    <dgm:cxn modelId="{118AD154-568A-4B5F-A3EC-0D29A1E08B09}" type="presParOf" srcId="{828EC896-6E4A-4F72-BD2E-4CDDC9B8C1A5}" destId="{C72D1908-7009-4BCD-A09B-E7DA6C0621CB}" srcOrd="3" destOrd="0" presId="urn:microsoft.com/office/officeart/2005/8/layout/default"/>
    <dgm:cxn modelId="{44D807B7-B452-4288-803C-20FEAB1EF8B5}" type="presParOf" srcId="{828EC896-6E4A-4F72-BD2E-4CDDC9B8C1A5}" destId="{EAFFB264-6105-4085-961F-15B767D7D780}" srcOrd="4" destOrd="0" presId="urn:microsoft.com/office/officeart/2005/8/layout/default"/>
    <dgm:cxn modelId="{FE89E96D-A3DA-4122-8076-DE69B6D303B0}" type="presParOf" srcId="{828EC896-6E4A-4F72-BD2E-4CDDC9B8C1A5}" destId="{E49C7C1E-C387-4141-A9AC-02663BD4940F}" srcOrd="5" destOrd="0" presId="urn:microsoft.com/office/officeart/2005/8/layout/default"/>
    <dgm:cxn modelId="{8C26A0FC-9111-4F91-B343-FE1926816D95}" type="presParOf" srcId="{828EC896-6E4A-4F72-BD2E-4CDDC9B8C1A5}" destId="{D1EE5A1F-D235-4DF3-A970-EABF6496AFF1}"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F76F901C-B50E-4B13-A4B2-06289284E625}" type="doc">
      <dgm:prSet loTypeId="urn:microsoft.com/office/officeart/2005/8/layout/process2" loCatId="process" qsTypeId="urn:microsoft.com/office/officeart/2005/8/quickstyle/simple1" qsCatId="simple" csTypeId="urn:microsoft.com/office/officeart/2005/8/colors/accent1_2" csCatId="accent1" phldr="1"/>
      <dgm:spPr/>
    </dgm:pt>
    <dgm:pt modelId="{6A098036-4BAC-4518-A972-64F192F7A73B}">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The police officer or member of police staff should accurately record the content &amp; context of the representation in the custody or identification parade record or in their PNB</a:t>
          </a:r>
        </a:p>
      </dgm:t>
    </dgm:pt>
    <dgm:pt modelId="{24B63EA1-B8F9-4BDB-9EB6-CD4DDC21DF9E}" type="parTrans" cxnId="{5E827897-983E-4C22-A748-EE5D19119F63}">
      <dgm:prSet/>
      <dgm:spPr/>
      <dgm:t>
        <a:bodyPr/>
        <a:lstStyle/>
        <a:p>
          <a:endParaRPr lang="en-US"/>
        </a:p>
      </dgm:t>
    </dgm:pt>
    <dgm:pt modelId="{7D3E8EA2-52AB-44D7-803E-4417BABE046D}" type="sibTrans" cxnId="{5E827897-983E-4C22-A748-EE5D19119F63}">
      <dgm:prSet/>
      <dgm:spPr>
        <a:solidFill>
          <a:schemeClr val="accent2">
            <a:lumMod val="75000"/>
          </a:schemeClr>
        </a:solidFill>
        <a:ln>
          <a:solidFill>
            <a:schemeClr val="tx1"/>
          </a:solidFill>
        </a:ln>
      </dgm:spPr>
      <dgm:t>
        <a:bodyPr/>
        <a:lstStyle/>
        <a:p>
          <a:endParaRPr lang="en-US"/>
        </a:p>
      </dgm:t>
    </dgm:pt>
    <dgm:pt modelId="{D1C3B856-6AD7-401D-9621-466097299977}">
      <dgm:prSet phldrT="[Text]" custT="1"/>
      <dgm:spPr>
        <a:solidFill>
          <a:schemeClr val="accent2">
            <a:lumMod val="40000"/>
            <a:lumOff val="60000"/>
          </a:schemeClr>
        </a:solidFill>
        <a:ln>
          <a:solidFill>
            <a:schemeClr val="tx1"/>
          </a:solidFill>
        </a:ln>
      </dgm:spPr>
      <dgm:t>
        <a:bodyPr/>
        <a:lstStyle/>
        <a:p>
          <a:r>
            <a:rPr lang="en-US" sz="2200" dirty="0">
              <a:solidFill>
                <a:schemeClr val="tx1"/>
              </a:solidFill>
            </a:rPr>
            <a:t>The facts or arguments presented by the legal adviser may become a matter of issue in legal proceedings</a:t>
          </a:r>
        </a:p>
      </dgm:t>
    </dgm:pt>
    <dgm:pt modelId="{BFFCEEED-71DC-4E31-90BA-D73C0D443952}" type="parTrans" cxnId="{D6DD9FAF-C5AD-4D12-904D-156DA73F35B0}">
      <dgm:prSet/>
      <dgm:spPr/>
      <dgm:t>
        <a:bodyPr/>
        <a:lstStyle/>
        <a:p>
          <a:endParaRPr lang="en-US"/>
        </a:p>
      </dgm:t>
    </dgm:pt>
    <dgm:pt modelId="{9E45BF92-B8AF-4FB9-A732-4542ADA6A5D9}" type="sibTrans" cxnId="{D6DD9FAF-C5AD-4D12-904D-156DA73F35B0}">
      <dgm:prSet/>
      <dgm:spPr>
        <a:solidFill>
          <a:schemeClr val="accent2">
            <a:lumMod val="75000"/>
          </a:schemeClr>
        </a:solidFill>
        <a:ln>
          <a:solidFill>
            <a:schemeClr val="tx1"/>
          </a:solidFill>
        </a:ln>
      </dgm:spPr>
      <dgm:t>
        <a:bodyPr/>
        <a:lstStyle/>
        <a:p>
          <a:endParaRPr lang="en-US"/>
        </a:p>
      </dgm:t>
    </dgm:pt>
    <dgm:pt modelId="{20283ED6-768D-4ACF-83CB-C623C48013CD}">
      <dgm:prSet phldrT="[Text]" custT="1"/>
      <dgm:spPr>
        <a:solidFill>
          <a:schemeClr val="accent2">
            <a:lumMod val="60000"/>
            <a:lumOff val="40000"/>
          </a:schemeClr>
        </a:solidFill>
        <a:ln>
          <a:solidFill>
            <a:schemeClr val="tx1"/>
          </a:solidFill>
        </a:ln>
      </dgm:spPr>
      <dgm:t>
        <a:bodyPr/>
        <a:lstStyle/>
        <a:p>
          <a:r>
            <a:rPr lang="en-US" sz="2200" dirty="0">
              <a:solidFill>
                <a:schemeClr val="tx1"/>
              </a:solidFill>
            </a:rPr>
            <a:t>Maintaining records of all representations &amp; how they were resolved will assist in the event of any subsequent interview</a:t>
          </a:r>
        </a:p>
      </dgm:t>
    </dgm:pt>
    <dgm:pt modelId="{F88BFE81-ACA8-4B30-9934-D796C40E1226}" type="parTrans" cxnId="{C34226ED-F12D-4A7C-89CE-7BAE2F29180B}">
      <dgm:prSet/>
      <dgm:spPr/>
      <dgm:t>
        <a:bodyPr/>
        <a:lstStyle/>
        <a:p>
          <a:endParaRPr lang="en-US"/>
        </a:p>
      </dgm:t>
    </dgm:pt>
    <dgm:pt modelId="{99B98808-0E50-4998-BE89-C0BB4B380945}" type="sibTrans" cxnId="{C34226ED-F12D-4A7C-89CE-7BAE2F29180B}">
      <dgm:prSet/>
      <dgm:spPr/>
      <dgm:t>
        <a:bodyPr/>
        <a:lstStyle/>
        <a:p>
          <a:endParaRPr lang="en-US"/>
        </a:p>
      </dgm:t>
    </dgm:pt>
    <dgm:pt modelId="{A73C963F-5BA8-4BA8-9169-77407C004692}" type="pres">
      <dgm:prSet presAssocID="{F76F901C-B50E-4B13-A4B2-06289284E625}" presName="linearFlow" presStyleCnt="0">
        <dgm:presLayoutVars>
          <dgm:resizeHandles val="exact"/>
        </dgm:presLayoutVars>
      </dgm:prSet>
      <dgm:spPr/>
    </dgm:pt>
    <dgm:pt modelId="{0D5CF58E-6C23-45BC-B5F7-920978A6E3BB}" type="pres">
      <dgm:prSet presAssocID="{6A098036-4BAC-4518-A972-64F192F7A73B}" presName="node" presStyleLbl="node1" presStyleIdx="0" presStyleCnt="3" custScaleX="230124" custLinFactNeighborX="1735" custLinFactNeighborY="-22502">
        <dgm:presLayoutVars>
          <dgm:bulletEnabled val="1"/>
        </dgm:presLayoutVars>
      </dgm:prSet>
      <dgm:spPr/>
    </dgm:pt>
    <dgm:pt modelId="{D3C02508-70F4-4722-A8C0-BE9F851FA322}" type="pres">
      <dgm:prSet presAssocID="{7D3E8EA2-52AB-44D7-803E-4417BABE046D}" presName="sibTrans" presStyleLbl="sibTrans2D1" presStyleIdx="0" presStyleCnt="2"/>
      <dgm:spPr/>
    </dgm:pt>
    <dgm:pt modelId="{69BB200C-10CA-449C-B642-5F2717979AA9}" type="pres">
      <dgm:prSet presAssocID="{7D3E8EA2-52AB-44D7-803E-4417BABE046D}" presName="connectorText" presStyleLbl="sibTrans2D1" presStyleIdx="0" presStyleCnt="2"/>
      <dgm:spPr/>
    </dgm:pt>
    <dgm:pt modelId="{71F260C9-4EB0-4B43-AB1D-B9E036D16E44}" type="pres">
      <dgm:prSet presAssocID="{D1C3B856-6AD7-401D-9621-466097299977}" presName="node" presStyleLbl="node1" presStyleIdx="1" presStyleCnt="3" custScaleX="230124">
        <dgm:presLayoutVars>
          <dgm:bulletEnabled val="1"/>
        </dgm:presLayoutVars>
      </dgm:prSet>
      <dgm:spPr/>
    </dgm:pt>
    <dgm:pt modelId="{3B415E73-60F0-4F4F-BC5D-570F9B017ED3}" type="pres">
      <dgm:prSet presAssocID="{9E45BF92-B8AF-4FB9-A732-4542ADA6A5D9}" presName="sibTrans" presStyleLbl="sibTrans2D1" presStyleIdx="1" presStyleCnt="2"/>
      <dgm:spPr/>
    </dgm:pt>
    <dgm:pt modelId="{716D0720-17F7-4A40-B3F1-DB43D12B59C3}" type="pres">
      <dgm:prSet presAssocID="{9E45BF92-B8AF-4FB9-A732-4542ADA6A5D9}" presName="connectorText" presStyleLbl="sibTrans2D1" presStyleIdx="1" presStyleCnt="2"/>
      <dgm:spPr/>
    </dgm:pt>
    <dgm:pt modelId="{C2B526C3-799C-4FFA-941F-B94DCCAAE660}" type="pres">
      <dgm:prSet presAssocID="{20283ED6-768D-4ACF-83CB-C623C48013CD}" presName="node" presStyleLbl="node1" presStyleIdx="2" presStyleCnt="3" custScaleX="233594">
        <dgm:presLayoutVars>
          <dgm:bulletEnabled val="1"/>
        </dgm:presLayoutVars>
      </dgm:prSet>
      <dgm:spPr/>
    </dgm:pt>
  </dgm:ptLst>
  <dgm:cxnLst>
    <dgm:cxn modelId="{992A892E-7287-4D5C-ABBA-84E1081B9F36}" type="presOf" srcId="{6A098036-4BAC-4518-A972-64F192F7A73B}" destId="{0D5CF58E-6C23-45BC-B5F7-920978A6E3BB}" srcOrd="0" destOrd="0" presId="urn:microsoft.com/office/officeart/2005/8/layout/process2"/>
    <dgm:cxn modelId="{D14E3D5E-EA83-4086-A9BB-AB9D6A70E908}" type="presOf" srcId="{9E45BF92-B8AF-4FB9-A732-4542ADA6A5D9}" destId="{716D0720-17F7-4A40-B3F1-DB43D12B59C3}" srcOrd="1" destOrd="0" presId="urn:microsoft.com/office/officeart/2005/8/layout/process2"/>
    <dgm:cxn modelId="{C01A3563-8FED-445C-9BB5-143F9B27543B}" type="presOf" srcId="{20283ED6-768D-4ACF-83CB-C623C48013CD}" destId="{C2B526C3-799C-4FFA-941F-B94DCCAAE660}" srcOrd="0" destOrd="0" presId="urn:microsoft.com/office/officeart/2005/8/layout/process2"/>
    <dgm:cxn modelId="{628CBD89-4BE2-4FA6-9E60-B59F4A56FFDD}" type="presOf" srcId="{D1C3B856-6AD7-401D-9621-466097299977}" destId="{71F260C9-4EB0-4B43-AB1D-B9E036D16E44}" srcOrd="0" destOrd="0" presId="urn:microsoft.com/office/officeart/2005/8/layout/process2"/>
    <dgm:cxn modelId="{EC9AEC89-C957-48C8-94CF-5CF6EE248D2E}" type="presOf" srcId="{F76F901C-B50E-4B13-A4B2-06289284E625}" destId="{A73C963F-5BA8-4BA8-9169-77407C004692}" srcOrd="0" destOrd="0" presId="urn:microsoft.com/office/officeart/2005/8/layout/process2"/>
    <dgm:cxn modelId="{5E827897-983E-4C22-A748-EE5D19119F63}" srcId="{F76F901C-B50E-4B13-A4B2-06289284E625}" destId="{6A098036-4BAC-4518-A972-64F192F7A73B}" srcOrd="0" destOrd="0" parTransId="{24B63EA1-B8F9-4BDB-9EB6-CD4DDC21DF9E}" sibTransId="{7D3E8EA2-52AB-44D7-803E-4417BABE046D}"/>
    <dgm:cxn modelId="{5A09C3A0-0828-49E6-882F-44AE2FD0A118}" type="presOf" srcId="{9E45BF92-B8AF-4FB9-A732-4542ADA6A5D9}" destId="{3B415E73-60F0-4F4F-BC5D-570F9B017ED3}" srcOrd="0" destOrd="0" presId="urn:microsoft.com/office/officeart/2005/8/layout/process2"/>
    <dgm:cxn modelId="{D6DD9FAF-C5AD-4D12-904D-156DA73F35B0}" srcId="{F76F901C-B50E-4B13-A4B2-06289284E625}" destId="{D1C3B856-6AD7-401D-9621-466097299977}" srcOrd="1" destOrd="0" parTransId="{BFFCEEED-71DC-4E31-90BA-D73C0D443952}" sibTransId="{9E45BF92-B8AF-4FB9-A732-4542ADA6A5D9}"/>
    <dgm:cxn modelId="{D7809BE0-B7E6-4D3F-8AA6-757B090E6C44}" type="presOf" srcId="{7D3E8EA2-52AB-44D7-803E-4417BABE046D}" destId="{69BB200C-10CA-449C-B642-5F2717979AA9}" srcOrd="1" destOrd="0" presId="urn:microsoft.com/office/officeart/2005/8/layout/process2"/>
    <dgm:cxn modelId="{C85D0BE7-CBE9-423B-8DB7-2A0FCCA74CFD}" type="presOf" srcId="{7D3E8EA2-52AB-44D7-803E-4417BABE046D}" destId="{D3C02508-70F4-4722-A8C0-BE9F851FA322}" srcOrd="0" destOrd="0" presId="urn:microsoft.com/office/officeart/2005/8/layout/process2"/>
    <dgm:cxn modelId="{C34226ED-F12D-4A7C-89CE-7BAE2F29180B}" srcId="{F76F901C-B50E-4B13-A4B2-06289284E625}" destId="{20283ED6-768D-4ACF-83CB-C623C48013CD}" srcOrd="2" destOrd="0" parTransId="{F88BFE81-ACA8-4B30-9934-D796C40E1226}" sibTransId="{99B98808-0E50-4998-BE89-C0BB4B380945}"/>
    <dgm:cxn modelId="{378908BC-0202-47B4-BE6C-9F4A0AB3B528}" type="presParOf" srcId="{A73C963F-5BA8-4BA8-9169-77407C004692}" destId="{0D5CF58E-6C23-45BC-B5F7-920978A6E3BB}" srcOrd="0" destOrd="0" presId="urn:microsoft.com/office/officeart/2005/8/layout/process2"/>
    <dgm:cxn modelId="{29FA211C-50F1-48F2-A828-DF86965CAE2E}" type="presParOf" srcId="{A73C963F-5BA8-4BA8-9169-77407C004692}" destId="{D3C02508-70F4-4722-A8C0-BE9F851FA322}" srcOrd="1" destOrd="0" presId="urn:microsoft.com/office/officeart/2005/8/layout/process2"/>
    <dgm:cxn modelId="{B0C39231-B596-480C-9AC4-03F09F6443BF}" type="presParOf" srcId="{D3C02508-70F4-4722-A8C0-BE9F851FA322}" destId="{69BB200C-10CA-449C-B642-5F2717979AA9}" srcOrd="0" destOrd="0" presId="urn:microsoft.com/office/officeart/2005/8/layout/process2"/>
    <dgm:cxn modelId="{FE73655A-B6BC-49CA-A476-B3EE9B948370}" type="presParOf" srcId="{A73C963F-5BA8-4BA8-9169-77407C004692}" destId="{71F260C9-4EB0-4B43-AB1D-B9E036D16E44}" srcOrd="2" destOrd="0" presId="urn:microsoft.com/office/officeart/2005/8/layout/process2"/>
    <dgm:cxn modelId="{C59659A6-3291-4994-B367-EF28311377DF}" type="presParOf" srcId="{A73C963F-5BA8-4BA8-9169-77407C004692}" destId="{3B415E73-60F0-4F4F-BC5D-570F9B017ED3}" srcOrd="3" destOrd="0" presId="urn:microsoft.com/office/officeart/2005/8/layout/process2"/>
    <dgm:cxn modelId="{AADBE790-96F1-4972-994E-93F03B5037F5}" type="presParOf" srcId="{3B415E73-60F0-4F4F-BC5D-570F9B017ED3}" destId="{716D0720-17F7-4A40-B3F1-DB43D12B59C3}" srcOrd="0" destOrd="0" presId="urn:microsoft.com/office/officeart/2005/8/layout/process2"/>
    <dgm:cxn modelId="{36C0FF07-CCE1-4CE4-94D9-E6CEAA6F8095}" type="presParOf" srcId="{A73C963F-5BA8-4BA8-9169-77407C004692}" destId="{C2B526C3-799C-4FFA-941F-B94DCCAAE660}"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B71A2C83-3DD3-4D0D-8145-9A5AF014B46A}"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en-US"/>
        </a:p>
      </dgm:t>
    </dgm:pt>
    <dgm:pt modelId="{A9953959-2285-4656-A758-8D218FED4BD3}">
      <dgm:prSet phldrT="[Text]" custT="1"/>
      <dgm:spPr>
        <a:solidFill>
          <a:schemeClr val="accent2">
            <a:lumMod val="20000"/>
            <a:lumOff val="80000"/>
          </a:schemeClr>
        </a:solidFill>
        <a:ln>
          <a:solidFill>
            <a:schemeClr val="tx1"/>
          </a:solidFill>
        </a:ln>
      </dgm:spPr>
      <dgm:t>
        <a:bodyPr/>
        <a:lstStyle/>
        <a:p>
          <a:r>
            <a:rPr lang="en-US" sz="2800" dirty="0">
              <a:solidFill>
                <a:schemeClr val="tx1"/>
              </a:solidFill>
            </a:rPr>
            <a:t>What is it?</a:t>
          </a:r>
        </a:p>
      </dgm:t>
    </dgm:pt>
    <dgm:pt modelId="{128726CB-B399-41E5-B4B9-DC02C7BEAD88}" type="parTrans" cxnId="{7E9B7F3B-7079-4901-BE42-FC6CDBF0D418}">
      <dgm:prSet/>
      <dgm:spPr/>
      <dgm:t>
        <a:bodyPr/>
        <a:lstStyle/>
        <a:p>
          <a:endParaRPr lang="en-US"/>
        </a:p>
      </dgm:t>
    </dgm:pt>
    <dgm:pt modelId="{D1F2562A-31C2-4127-A210-E23DC8163DAC}" type="sibTrans" cxnId="{7E9B7F3B-7079-4901-BE42-FC6CDBF0D418}">
      <dgm:prSet/>
      <dgm:spPr/>
      <dgm:t>
        <a:bodyPr/>
        <a:lstStyle/>
        <a:p>
          <a:endParaRPr lang="en-US"/>
        </a:p>
      </dgm:t>
    </dgm:pt>
    <dgm:pt modelId="{55C300F6-D926-4EF0-A36B-4A1D531271A0}">
      <dgm:prSet phldrT="[Text]" custT="1"/>
      <dgm:spPr>
        <a:solidFill>
          <a:schemeClr val="accent2">
            <a:lumMod val="20000"/>
            <a:lumOff val="80000"/>
          </a:schemeClr>
        </a:solidFill>
        <a:ln>
          <a:solidFill>
            <a:schemeClr val="tx1"/>
          </a:solidFill>
        </a:ln>
      </dgm:spPr>
      <dgm:t>
        <a:bodyPr/>
        <a:lstStyle/>
        <a:p>
          <a:r>
            <a:rPr lang="en-US" sz="2400" dirty="0"/>
            <a:t>A voluntary engagement between two parties in an investigation after the first PACE interview &amp; before the suspect has been formally charged</a:t>
          </a:r>
        </a:p>
      </dgm:t>
    </dgm:pt>
    <dgm:pt modelId="{6F1E12AF-13CF-49C8-849D-D4E6AA35AA95}" type="parTrans" cxnId="{95DDFB98-3FCA-4336-8D0F-5AD3A8A1E6B3}">
      <dgm:prSet/>
      <dgm:spPr/>
      <dgm:t>
        <a:bodyPr/>
        <a:lstStyle/>
        <a:p>
          <a:endParaRPr lang="en-US"/>
        </a:p>
      </dgm:t>
    </dgm:pt>
    <dgm:pt modelId="{B5AFCB61-038A-497A-9116-294378CB5BF1}" type="sibTrans" cxnId="{95DDFB98-3FCA-4336-8D0F-5AD3A8A1E6B3}">
      <dgm:prSet/>
      <dgm:spPr/>
      <dgm:t>
        <a:bodyPr/>
        <a:lstStyle/>
        <a:p>
          <a:endParaRPr lang="en-US"/>
        </a:p>
      </dgm:t>
    </dgm:pt>
    <dgm:pt modelId="{F39C1A81-0742-4DA8-AD54-EF548A1D89F3}">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What form can it take?</a:t>
          </a:r>
        </a:p>
      </dgm:t>
    </dgm:pt>
    <dgm:pt modelId="{5F7ED037-F300-4712-A80E-4C101C658CBC}" type="parTrans" cxnId="{D332C963-62E8-4268-86A7-A798E03E6DE9}">
      <dgm:prSet/>
      <dgm:spPr/>
      <dgm:t>
        <a:bodyPr/>
        <a:lstStyle/>
        <a:p>
          <a:endParaRPr lang="en-US"/>
        </a:p>
      </dgm:t>
    </dgm:pt>
    <dgm:pt modelId="{C0CEC04A-B157-44B4-BB54-05866FBA72FE}" type="sibTrans" cxnId="{D332C963-62E8-4268-86A7-A798E03E6DE9}">
      <dgm:prSet/>
      <dgm:spPr/>
      <dgm:t>
        <a:bodyPr/>
        <a:lstStyle/>
        <a:p>
          <a:endParaRPr lang="en-US"/>
        </a:p>
      </dgm:t>
    </dgm:pt>
    <dgm:pt modelId="{9A8111C9-CC84-4A02-91F9-6605F7663FB8}">
      <dgm:prSet phldrT="[Text]" custT="1"/>
      <dgm:spPr>
        <a:solidFill>
          <a:schemeClr val="accent2">
            <a:lumMod val="40000"/>
            <a:lumOff val="60000"/>
          </a:schemeClr>
        </a:solidFill>
        <a:ln>
          <a:solidFill>
            <a:schemeClr val="tx1"/>
          </a:solidFill>
        </a:ln>
      </dgm:spPr>
      <dgm:t>
        <a:bodyPr/>
        <a:lstStyle/>
        <a:p>
          <a:r>
            <a:rPr lang="en-US" sz="2300" dirty="0"/>
            <a:t>Amongst other things it can involve ascertaining whether the suspect can identify any other lines of inquiry or asking whether the suspect is aware of or can provide access to digital material that has a bearing on the allegation</a:t>
          </a:r>
        </a:p>
      </dgm:t>
    </dgm:pt>
    <dgm:pt modelId="{68360E4A-97F1-49E9-9DA6-7CA39153B64D}" type="parTrans" cxnId="{13C57345-452A-4EAB-9B0A-771F7394D277}">
      <dgm:prSet/>
      <dgm:spPr/>
      <dgm:t>
        <a:bodyPr/>
        <a:lstStyle/>
        <a:p>
          <a:endParaRPr lang="en-US"/>
        </a:p>
      </dgm:t>
    </dgm:pt>
    <dgm:pt modelId="{8BCB51E3-F399-4AAA-AD08-A0C4EB294195}" type="sibTrans" cxnId="{13C57345-452A-4EAB-9B0A-771F7394D277}">
      <dgm:prSet/>
      <dgm:spPr/>
      <dgm:t>
        <a:bodyPr/>
        <a:lstStyle/>
        <a:p>
          <a:endParaRPr lang="en-US"/>
        </a:p>
      </dgm:t>
    </dgm:pt>
    <dgm:pt modelId="{00731A38-7ECE-4DEC-B79B-7F2AE918E0AA}">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Who does it?</a:t>
          </a:r>
        </a:p>
      </dgm:t>
    </dgm:pt>
    <dgm:pt modelId="{BDCE4624-4D0D-4E2C-A149-854C92D0E557}" type="parTrans" cxnId="{D11B023B-1CA7-4AA6-A9F1-7218B135000D}">
      <dgm:prSet/>
      <dgm:spPr/>
      <dgm:t>
        <a:bodyPr/>
        <a:lstStyle/>
        <a:p>
          <a:endParaRPr lang="en-US"/>
        </a:p>
      </dgm:t>
    </dgm:pt>
    <dgm:pt modelId="{EE893F40-C672-4057-9AFB-8FE6C5FD5F2B}" type="sibTrans" cxnId="{D11B023B-1CA7-4AA6-A9F1-7218B135000D}">
      <dgm:prSet/>
      <dgm:spPr/>
      <dgm:t>
        <a:bodyPr/>
        <a:lstStyle/>
        <a:p>
          <a:endParaRPr lang="en-US"/>
        </a:p>
      </dgm:t>
    </dgm:pt>
    <dgm:pt modelId="{2118AECE-8F0E-4592-9D18-76005C814094}">
      <dgm:prSet phldrT="[Text]" custT="1"/>
      <dgm:spPr>
        <a:solidFill>
          <a:schemeClr val="accent2">
            <a:lumMod val="60000"/>
            <a:lumOff val="40000"/>
          </a:schemeClr>
        </a:solidFill>
        <a:ln>
          <a:solidFill>
            <a:schemeClr val="tx1"/>
          </a:solidFill>
        </a:ln>
      </dgm:spPr>
      <dgm:t>
        <a:bodyPr/>
        <a:lstStyle/>
        <a:p>
          <a:r>
            <a:rPr lang="en-US" sz="2300" dirty="0"/>
            <a:t>Depending on the circumstances it may be appropriate for the investigator, the prosecutor, the suspect’s representative or an unrepresented suspect to initiate pre-charge engagement</a:t>
          </a:r>
        </a:p>
      </dgm:t>
    </dgm:pt>
    <dgm:pt modelId="{C454CB1C-17D9-4B11-953D-7C032AE3E346}" type="parTrans" cxnId="{B02AFE7E-97CD-4DB0-B18C-7D4C3C016408}">
      <dgm:prSet/>
      <dgm:spPr/>
      <dgm:t>
        <a:bodyPr/>
        <a:lstStyle/>
        <a:p>
          <a:endParaRPr lang="en-US"/>
        </a:p>
      </dgm:t>
    </dgm:pt>
    <dgm:pt modelId="{CCAB51C9-891E-4F53-9E0C-29C41A886884}" type="sibTrans" cxnId="{B02AFE7E-97CD-4DB0-B18C-7D4C3C016408}">
      <dgm:prSet/>
      <dgm:spPr/>
      <dgm:t>
        <a:bodyPr/>
        <a:lstStyle/>
        <a:p>
          <a:endParaRPr lang="en-US"/>
        </a:p>
      </dgm:t>
    </dgm:pt>
    <dgm:pt modelId="{AACD848E-A509-468E-A548-207240162DE2}" type="pres">
      <dgm:prSet presAssocID="{B71A2C83-3DD3-4D0D-8145-9A5AF014B46A}" presName="Name0" presStyleCnt="0">
        <dgm:presLayoutVars>
          <dgm:chMax val="5"/>
          <dgm:chPref val="5"/>
          <dgm:dir/>
          <dgm:animLvl val="lvl"/>
        </dgm:presLayoutVars>
      </dgm:prSet>
      <dgm:spPr/>
    </dgm:pt>
    <dgm:pt modelId="{A3221476-0F95-487F-8DA1-D8F478A242EB}" type="pres">
      <dgm:prSet presAssocID="{A9953959-2285-4656-A758-8D218FED4BD3}" presName="parentText1" presStyleLbl="node1" presStyleIdx="0" presStyleCnt="3">
        <dgm:presLayoutVars>
          <dgm:chMax/>
          <dgm:chPref val="3"/>
          <dgm:bulletEnabled val="1"/>
        </dgm:presLayoutVars>
      </dgm:prSet>
      <dgm:spPr/>
    </dgm:pt>
    <dgm:pt modelId="{03E04A62-EB0B-4A1E-8DE7-58C1CCF4BBE5}" type="pres">
      <dgm:prSet presAssocID="{A9953959-2285-4656-A758-8D218FED4BD3}" presName="childText1" presStyleLbl="solidAlignAcc1" presStyleIdx="0" presStyleCnt="3">
        <dgm:presLayoutVars>
          <dgm:chMax val="0"/>
          <dgm:chPref val="0"/>
          <dgm:bulletEnabled val="1"/>
        </dgm:presLayoutVars>
      </dgm:prSet>
      <dgm:spPr/>
    </dgm:pt>
    <dgm:pt modelId="{8B0AEF69-566B-45DA-89D1-22AFFC47F650}" type="pres">
      <dgm:prSet presAssocID="{F39C1A81-0742-4DA8-AD54-EF548A1D89F3}" presName="parentText2" presStyleLbl="node1" presStyleIdx="1" presStyleCnt="3">
        <dgm:presLayoutVars>
          <dgm:chMax/>
          <dgm:chPref val="3"/>
          <dgm:bulletEnabled val="1"/>
        </dgm:presLayoutVars>
      </dgm:prSet>
      <dgm:spPr/>
    </dgm:pt>
    <dgm:pt modelId="{2621374F-716F-4151-B313-C55C05BB1A61}" type="pres">
      <dgm:prSet presAssocID="{F39C1A81-0742-4DA8-AD54-EF548A1D89F3}" presName="childText2" presStyleLbl="solidAlignAcc1" presStyleIdx="1" presStyleCnt="3">
        <dgm:presLayoutVars>
          <dgm:chMax val="0"/>
          <dgm:chPref val="0"/>
          <dgm:bulletEnabled val="1"/>
        </dgm:presLayoutVars>
      </dgm:prSet>
      <dgm:spPr/>
    </dgm:pt>
    <dgm:pt modelId="{105AC7D6-4DC2-4EB4-B1DC-5DF8F7683BA2}" type="pres">
      <dgm:prSet presAssocID="{00731A38-7ECE-4DEC-B79B-7F2AE918E0AA}" presName="parentText3" presStyleLbl="node1" presStyleIdx="2" presStyleCnt="3">
        <dgm:presLayoutVars>
          <dgm:chMax/>
          <dgm:chPref val="3"/>
          <dgm:bulletEnabled val="1"/>
        </dgm:presLayoutVars>
      </dgm:prSet>
      <dgm:spPr/>
    </dgm:pt>
    <dgm:pt modelId="{7E7D5E39-BFEE-4772-9915-E3238886901A}" type="pres">
      <dgm:prSet presAssocID="{00731A38-7ECE-4DEC-B79B-7F2AE918E0AA}" presName="childText3" presStyleLbl="solidAlignAcc1" presStyleIdx="2" presStyleCnt="3">
        <dgm:presLayoutVars>
          <dgm:chMax val="0"/>
          <dgm:chPref val="0"/>
          <dgm:bulletEnabled val="1"/>
        </dgm:presLayoutVars>
      </dgm:prSet>
      <dgm:spPr/>
    </dgm:pt>
  </dgm:ptLst>
  <dgm:cxnLst>
    <dgm:cxn modelId="{3EA14A05-4B84-444C-8067-A628531C2C44}" type="presOf" srcId="{B71A2C83-3DD3-4D0D-8145-9A5AF014B46A}" destId="{AACD848E-A509-468E-A548-207240162DE2}" srcOrd="0" destOrd="0" presId="urn:microsoft.com/office/officeart/2009/3/layout/IncreasingArrowsProcess"/>
    <dgm:cxn modelId="{D11B023B-1CA7-4AA6-A9F1-7218B135000D}" srcId="{B71A2C83-3DD3-4D0D-8145-9A5AF014B46A}" destId="{00731A38-7ECE-4DEC-B79B-7F2AE918E0AA}" srcOrd="2" destOrd="0" parTransId="{BDCE4624-4D0D-4E2C-A149-854C92D0E557}" sibTransId="{EE893F40-C672-4057-9AFB-8FE6C5FD5F2B}"/>
    <dgm:cxn modelId="{7E9B7F3B-7079-4901-BE42-FC6CDBF0D418}" srcId="{B71A2C83-3DD3-4D0D-8145-9A5AF014B46A}" destId="{A9953959-2285-4656-A758-8D218FED4BD3}" srcOrd="0" destOrd="0" parTransId="{128726CB-B399-41E5-B4B9-DC02C7BEAD88}" sibTransId="{D1F2562A-31C2-4127-A210-E23DC8163DAC}"/>
    <dgm:cxn modelId="{D332C963-62E8-4268-86A7-A798E03E6DE9}" srcId="{B71A2C83-3DD3-4D0D-8145-9A5AF014B46A}" destId="{F39C1A81-0742-4DA8-AD54-EF548A1D89F3}" srcOrd="1" destOrd="0" parTransId="{5F7ED037-F300-4712-A80E-4C101C658CBC}" sibTransId="{C0CEC04A-B157-44B4-BB54-05866FBA72FE}"/>
    <dgm:cxn modelId="{13C57345-452A-4EAB-9B0A-771F7394D277}" srcId="{F39C1A81-0742-4DA8-AD54-EF548A1D89F3}" destId="{9A8111C9-CC84-4A02-91F9-6605F7663FB8}" srcOrd="0" destOrd="0" parTransId="{68360E4A-97F1-49E9-9DA6-7CA39153B64D}" sibTransId="{8BCB51E3-F399-4AAA-AD08-A0C4EB294195}"/>
    <dgm:cxn modelId="{13653767-B15D-4D60-8FFA-1583254106D3}" type="presOf" srcId="{55C300F6-D926-4EF0-A36B-4A1D531271A0}" destId="{03E04A62-EB0B-4A1E-8DE7-58C1CCF4BBE5}" srcOrd="0" destOrd="0" presId="urn:microsoft.com/office/officeart/2009/3/layout/IncreasingArrowsProcess"/>
    <dgm:cxn modelId="{0897F56A-8E5D-4323-B359-58847F20F774}" type="presOf" srcId="{00731A38-7ECE-4DEC-B79B-7F2AE918E0AA}" destId="{105AC7D6-4DC2-4EB4-B1DC-5DF8F7683BA2}" srcOrd="0" destOrd="0" presId="urn:microsoft.com/office/officeart/2009/3/layout/IncreasingArrowsProcess"/>
    <dgm:cxn modelId="{B02AFE7E-97CD-4DB0-B18C-7D4C3C016408}" srcId="{00731A38-7ECE-4DEC-B79B-7F2AE918E0AA}" destId="{2118AECE-8F0E-4592-9D18-76005C814094}" srcOrd="0" destOrd="0" parTransId="{C454CB1C-17D9-4B11-953D-7C032AE3E346}" sibTransId="{CCAB51C9-891E-4F53-9E0C-29C41A886884}"/>
    <dgm:cxn modelId="{95DDFB98-3FCA-4336-8D0F-5AD3A8A1E6B3}" srcId="{A9953959-2285-4656-A758-8D218FED4BD3}" destId="{55C300F6-D926-4EF0-A36B-4A1D531271A0}" srcOrd="0" destOrd="0" parTransId="{6F1E12AF-13CF-49C8-849D-D4E6AA35AA95}" sibTransId="{B5AFCB61-038A-497A-9116-294378CB5BF1}"/>
    <dgm:cxn modelId="{F4C406B5-B0B3-4682-B1C2-84624A32401A}" type="presOf" srcId="{2118AECE-8F0E-4592-9D18-76005C814094}" destId="{7E7D5E39-BFEE-4772-9915-E3238886901A}" srcOrd="0" destOrd="0" presId="urn:microsoft.com/office/officeart/2009/3/layout/IncreasingArrowsProcess"/>
    <dgm:cxn modelId="{D38236D3-453E-442F-9DF9-43740F4F2E15}" type="presOf" srcId="{A9953959-2285-4656-A758-8D218FED4BD3}" destId="{A3221476-0F95-487F-8DA1-D8F478A242EB}" srcOrd="0" destOrd="0" presId="urn:microsoft.com/office/officeart/2009/3/layout/IncreasingArrowsProcess"/>
    <dgm:cxn modelId="{BB46C9E7-7434-40BF-929F-4542D1643D05}" type="presOf" srcId="{F39C1A81-0742-4DA8-AD54-EF548A1D89F3}" destId="{8B0AEF69-566B-45DA-89D1-22AFFC47F650}" srcOrd="0" destOrd="0" presId="urn:microsoft.com/office/officeart/2009/3/layout/IncreasingArrowsProcess"/>
    <dgm:cxn modelId="{C04540E9-2C57-49B8-9A61-B757093F77CF}" type="presOf" srcId="{9A8111C9-CC84-4A02-91F9-6605F7663FB8}" destId="{2621374F-716F-4151-B313-C55C05BB1A61}" srcOrd="0" destOrd="0" presId="urn:microsoft.com/office/officeart/2009/3/layout/IncreasingArrowsProcess"/>
    <dgm:cxn modelId="{F1D401A5-CD55-4E3A-B5E3-2AA92BD82C49}" type="presParOf" srcId="{AACD848E-A509-468E-A548-207240162DE2}" destId="{A3221476-0F95-487F-8DA1-D8F478A242EB}" srcOrd="0" destOrd="0" presId="urn:microsoft.com/office/officeart/2009/3/layout/IncreasingArrowsProcess"/>
    <dgm:cxn modelId="{A0C2F560-51CF-43AD-887A-687FAC709B18}" type="presParOf" srcId="{AACD848E-A509-468E-A548-207240162DE2}" destId="{03E04A62-EB0B-4A1E-8DE7-58C1CCF4BBE5}" srcOrd="1" destOrd="0" presId="urn:microsoft.com/office/officeart/2009/3/layout/IncreasingArrowsProcess"/>
    <dgm:cxn modelId="{3CBBEF2D-E606-48CA-AFF6-8DDBC57E18A9}" type="presParOf" srcId="{AACD848E-A509-468E-A548-207240162DE2}" destId="{8B0AEF69-566B-45DA-89D1-22AFFC47F650}" srcOrd="2" destOrd="0" presId="urn:microsoft.com/office/officeart/2009/3/layout/IncreasingArrowsProcess"/>
    <dgm:cxn modelId="{16C2FEDE-CD3F-4B47-9AE8-725FE2216EFC}" type="presParOf" srcId="{AACD848E-A509-468E-A548-207240162DE2}" destId="{2621374F-716F-4151-B313-C55C05BB1A61}" srcOrd="3" destOrd="0" presId="urn:microsoft.com/office/officeart/2009/3/layout/IncreasingArrowsProcess"/>
    <dgm:cxn modelId="{7913FB1F-203E-4636-BB49-38732D9ED39F}" type="presParOf" srcId="{AACD848E-A509-468E-A548-207240162DE2}" destId="{105AC7D6-4DC2-4EB4-B1DC-5DF8F7683BA2}" srcOrd="4" destOrd="0" presId="urn:microsoft.com/office/officeart/2009/3/layout/IncreasingArrowsProcess"/>
    <dgm:cxn modelId="{A030FFE3-CC3A-4E48-B423-92A286FD6B31}" type="presParOf" srcId="{AACD848E-A509-468E-A548-207240162DE2}" destId="{7E7D5E39-BFEE-4772-9915-E3238886901A}" srcOrd="5"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F5C2F956-617A-439F-9165-690DBA52F67E}"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AAF5BEF5-4259-478B-8402-71CEB7F5D6B5}">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Protection of Life</a:t>
          </a:r>
        </a:p>
      </dgm:t>
    </dgm:pt>
    <dgm:pt modelId="{BA68FA7B-3258-412D-B776-565BB6AB1921}" type="parTrans" cxnId="{D8744196-2452-49D2-B378-6351038A0C9B}">
      <dgm:prSet/>
      <dgm:spPr/>
      <dgm:t>
        <a:bodyPr/>
        <a:lstStyle/>
        <a:p>
          <a:endParaRPr lang="en-US"/>
        </a:p>
      </dgm:t>
    </dgm:pt>
    <dgm:pt modelId="{2E759E33-125F-4FE7-9240-AFFE62B100CA}" type="sibTrans" cxnId="{D8744196-2452-49D2-B378-6351038A0C9B}">
      <dgm:prSet/>
      <dgm:spPr>
        <a:solidFill>
          <a:schemeClr val="accent2">
            <a:lumMod val="75000"/>
          </a:schemeClr>
        </a:solidFill>
        <a:ln>
          <a:solidFill>
            <a:schemeClr val="tx1"/>
          </a:solidFill>
        </a:ln>
      </dgm:spPr>
      <dgm:t>
        <a:bodyPr/>
        <a:lstStyle/>
        <a:p>
          <a:endParaRPr lang="en-US"/>
        </a:p>
      </dgm:t>
    </dgm:pt>
    <dgm:pt modelId="{095B0C73-73BF-40F9-9DA0-77B101026F84}">
      <dgm:prSet phldrT="[Text]" custT="1"/>
      <dgm:spPr>
        <a:solidFill>
          <a:schemeClr val="accent2">
            <a:lumMod val="40000"/>
            <a:lumOff val="60000"/>
          </a:schemeClr>
        </a:solidFill>
        <a:ln>
          <a:solidFill>
            <a:schemeClr val="tx1"/>
          </a:solidFill>
        </a:ln>
      </dgm:spPr>
      <dgm:t>
        <a:bodyPr/>
        <a:lstStyle/>
        <a:p>
          <a:r>
            <a:rPr lang="en-US" sz="2200" dirty="0">
              <a:solidFill>
                <a:schemeClr val="tx1"/>
              </a:solidFill>
            </a:rPr>
            <a:t>Protection of Property</a:t>
          </a:r>
        </a:p>
      </dgm:t>
    </dgm:pt>
    <dgm:pt modelId="{BFC1A85B-DC72-43FB-8449-2926EE22BDAA}" type="parTrans" cxnId="{3C696C3D-876A-4243-AF46-98166C497BA9}">
      <dgm:prSet/>
      <dgm:spPr/>
      <dgm:t>
        <a:bodyPr/>
        <a:lstStyle/>
        <a:p>
          <a:endParaRPr lang="en-US"/>
        </a:p>
      </dgm:t>
    </dgm:pt>
    <dgm:pt modelId="{4755127C-A5DF-439A-BE0E-40C4704E4925}" type="sibTrans" cxnId="{3C696C3D-876A-4243-AF46-98166C497BA9}">
      <dgm:prSet/>
      <dgm:spPr>
        <a:solidFill>
          <a:schemeClr val="accent2">
            <a:lumMod val="75000"/>
          </a:schemeClr>
        </a:solidFill>
        <a:ln>
          <a:solidFill>
            <a:schemeClr val="tx1"/>
          </a:solidFill>
        </a:ln>
      </dgm:spPr>
      <dgm:t>
        <a:bodyPr/>
        <a:lstStyle/>
        <a:p>
          <a:endParaRPr lang="en-US"/>
        </a:p>
      </dgm:t>
    </dgm:pt>
    <dgm:pt modelId="{168AE3B6-AA3D-49AD-BC83-30A1F19B91FD}">
      <dgm:prSet phldrT="[Text]" custT="1"/>
      <dgm:spPr>
        <a:solidFill>
          <a:schemeClr val="accent2">
            <a:lumMod val="60000"/>
            <a:lumOff val="40000"/>
          </a:schemeClr>
        </a:solidFill>
        <a:ln>
          <a:solidFill>
            <a:schemeClr val="tx1"/>
          </a:solidFill>
        </a:ln>
      </dgm:spPr>
      <dgm:t>
        <a:bodyPr/>
        <a:lstStyle/>
        <a:p>
          <a:r>
            <a:rPr lang="en-US" sz="2200" dirty="0">
              <a:solidFill>
                <a:schemeClr val="tx1"/>
              </a:solidFill>
            </a:rPr>
            <a:t>Prevention of Crime</a:t>
          </a:r>
        </a:p>
      </dgm:t>
    </dgm:pt>
    <dgm:pt modelId="{33E61888-653B-4E69-B0C0-057478EFAB69}" type="parTrans" cxnId="{6BC9BF90-7916-42BB-B95B-8122B0C04E17}">
      <dgm:prSet/>
      <dgm:spPr/>
      <dgm:t>
        <a:bodyPr/>
        <a:lstStyle/>
        <a:p>
          <a:endParaRPr lang="en-US"/>
        </a:p>
      </dgm:t>
    </dgm:pt>
    <dgm:pt modelId="{396814B6-EC66-4C20-87AD-4715A4B1CB69}" type="sibTrans" cxnId="{6BC9BF90-7916-42BB-B95B-8122B0C04E17}">
      <dgm:prSet/>
      <dgm:spPr>
        <a:solidFill>
          <a:schemeClr val="accent2">
            <a:lumMod val="75000"/>
          </a:schemeClr>
        </a:solidFill>
        <a:ln>
          <a:solidFill>
            <a:schemeClr val="tx1"/>
          </a:solidFill>
        </a:ln>
      </dgm:spPr>
      <dgm:t>
        <a:bodyPr/>
        <a:lstStyle/>
        <a:p>
          <a:endParaRPr lang="en-US"/>
        </a:p>
      </dgm:t>
    </dgm:pt>
    <dgm:pt modelId="{878689DA-642C-434C-8755-2531D206B75E}">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Apprehension of Offenders</a:t>
          </a:r>
        </a:p>
      </dgm:t>
    </dgm:pt>
    <dgm:pt modelId="{B85D4B2A-3F67-4789-AA4A-C7F0D6F4CC57}" type="parTrans" cxnId="{2437A030-3B76-498E-A10F-7AC42F761F69}">
      <dgm:prSet/>
      <dgm:spPr/>
      <dgm:t>
        <a:bodyPr/>
        <a:lstStyle/>
        <a:p>
          <a:endParaRPr lang="en-US"/>
        </a:p>
      </dgm:t>
    </dgm:pt>
    <dgm:pt modelId="{0AC36738-D308-4316-99A8-10C604BBA7A7}" type="sibTrans" cxnId="{2437A030-3B76-498E-A10F-7AC42F761F69}">
      <dgm:prSet/>
      <dgm:spPr>
        <a:solidFill>
          <a:schemeClr val="accent2">
            <a:lumMod val="75000"/>
          </a:schemeClr>
        </a:solidFill>
        <a:ln>
          <a:solidFill>
            <a:schemeClr val="tx1"/>
          </a:solidFill>
        </a:ln>
      </dgm:spPr>
      <dgm:t>
        <a:bodyPr/>
        <a:lstStyle/>
        <a:p>
          <a:endParaRPr lang="en-US"/>
        </a:p>
      </dgm:t>
    </dgm:pt>
    <dgm:pt modelId="{52176C81-125B-42AE-AAEC-862F62E952F5}">
      <dgm:prSet phldrT="[Text]" custT="1"/>
      <dgm:spPr>
        <a:solidFill>
          <a:schemeClr val="accent2">
            <a:lumMod val="40000"/>
            <a:lumOff val="60000"/>
          </a:schemeClr>
        </a:solidFill>
        <a:ln>
          <a:solidFill>
            <a:schemeClr val="tx1"/>
          </a:solidFill>
        </a:ln>
      </dgm:spPr>
      <dgm:t>
        <a:bodyPr/>
        <a:lstStyle/>
        <a:p>
          <a:r>
            <a:rPr lang="en-US" sz="2200" dirty="0">
              <a:solidFill>
                <a:schemeClr val="tx1"/>
              </a:solidFill>
            </a:rPr>
            <a:t>Detection of Crime</a:t>
          </a:r>
        </a:p>
      </dgm:t>
    </dgm:pt>
    <dgm:pt modelId="{6956465C-808B-46B5-830E-1689389E207B}" type="parTrans" cxnId="{67F70F92-52C8-47BE-885E-20534E8DC3BD}">
      <dgm:prSet/>
      <dgm:spPr/>
      <dgm:t>
        <a:bodyPr/>
        <a:lstStyle/>
        <a:p>
          <a:endParaRPr lang="en-US"/>
        </a:p>
      </dgm:t>
    </dgm:pt>
    <dgm:pt modelId="{1EFD5DE4-0C49-45C9-BF88-2D96EA69C477}" type="sibTrans" cxnId="{67F70F92-52C8-47BE-885E-20534E8DC3BD}">
      <dgm:prSet/>
      <dgm:spPr>
        <a:solidFill>
          <a:schemeClr val="accent2">
            <a:lumMod val="75000"/>
          </a:schemeClr>
        </a:solidFill>
        <a:ln>
          <a:solidFill>
            <a:schemeClr val="tx1"/>
          </a:solidFill>
        </a:ln>
      </dgm:spPr>
      <dgm:t>
        <a:bodyPr/>
        <a:lstStyle/>
        <a:p>
          <a:endParaRPr lang="en-US"/>
        </a:p>
      </dgm:t>
    </dgm:pt>
    <dgm:pt modelId="{23601006-F308-4783-9C7F-BB155401FCAA}">
      <dgm:prSet phldrT="[Text]" custT="1"/>
      <dgm:spPr>
        <a:solidFill>
          <a:schemeClr val="accent2">
            <a:lumMod val="60000"/>
            <a:lumOff val="40000"/>
          </a:schemeClr>
        </a:solidFill>
        <a:ln>
          <a:solidFill>
            <a:schemeClr val="tx1"/>
          </a:solidFill>
        </a:ln>
      </dgm:spPr>
      <dgm:t>
        <a:bodyPr/>
        <a:lstStyle/>
        <a:p>
          <a:r>
            <a:rPr lang="en-US" sz="2200" dirty="0">
              <a:solidFill>
                <a:schemeClr val="tx1"/>
              </a:solidFill>
            </a:rPr>
            <a:t>Successful/ethical prosecution of Offenders</a:t>
          </a:r>
        </a:p>
      </dgm:t>
    </dgm:pt>
    <dgm:pt modelId="{E26CF9B6-9598-4B0F-A072-4BEC5EA53C77}" type="parTrans" cxnId="{A5957D63-E38F-46AC-90E4-ECFEA1BB043E}">
      <dgm:prSet/>
      <dgm:spPr/>
      <dgm:t>
        <a:bodyPr/>
        <a:lstStyle/>
        <a:p>
          <a:endParaRPr lang="en-US"/>
        </a:p>
      </dgm:t>
    </dgm:pt>
    <dgm:pt modelId="{D8C1861F-93A4-4F0B-B933-CA51F0598F01}" type="sibTrans" cxnId="{A5957D63-E38F-46AC-90E4-ECFEA1BB043E}">
      <dgm:prSet/>
      <dgm:spPr/>
      <dgm:t>
        <a:bodyPr/>
        <a:lstStyle/>
        <a:p>
          <a:endParaRPr lang="en-US"/>
        </a:p>
      </dgm:t>
    </dgm:pt>
    <dgm:pt modelId="{82EBAC83-A5C1-4B2F-972D-02BA4DCBC208}" type="pres">
      <dgm:prSet presAssocID="{F5C2F956-617A-439F-9165-690DBA52F67E}" presName="Name0" presStyleCnt="0">
        <dgm:presLayoutVars>
          <dgm:dir/>
          <dgm:resizeHandles/>
        </dgm:presLayoutVars>
      </dgm:prSet>
      <dgm:spPr/>
    </dgm:pt>
    <dgm:pt modelId="{1E63FF99-E366-4726-9622-D9F7E71EAF0A}" type="pres">
      <dgm:prSet presAssocID="{AAF5BEF5-4259-478B-8402-71CEB7F5D6B5}" presName="compNode" presStyleCnt="0"/>
      <dgm:spPr/>
    </dgm:pt>
    <dgm:pt modelId="{F445A801-B579-4980-A11C-21F36D21689A}" type="pres">
      <dgm:prSet presAssocID="{AAF5BEF5-4259-478B-8402-71CEB7F5D6B5}" presName="dummyConnPt" presStyleCnt="0"/>
      <dgm:spPr/>
    </dgm:pt>
    <dgm:pt modelId="{67DFC863-D4B3-4050-91CE-74F63C12594B}" type="pres">
      <dgm:prSet presAssocID="{AAF5BEF5-4259-478B-8402-71CEB7F5D6B5}" presName="node" presStyleLbl="node1" presStyleIdx="0" presStyleCnt="6">
        <dgm:presLayoutVars>
          <dgm:bulletEnabled val="1"/>
        </dgm:presLayoutVars>
      </dgm:prSet>
      <dgm:spPr/>
    </dgm:pt>
    <dgm:pt modelId="{D301FC0D-6CB2-4969-8600-892B1C4E6B34}" type="pres">
      <dgm:prSet presAssocID="{2E759E33-125F-4FE7-9240-AFFE62B100CA}" presName="sibTrans" presStyleLbl="bgSibTrans2D1" presStyleIdx="0" presStyleCnt="5"/>
      <dgm:spPr/>
    </dgm:pt>
    <dgm:pt modelId="{B14588EC-D52E-4D2B-91A5-C44D32BD6845}" type="pres">
      <dgm:prSet presAssocID="{095B0C73-73BF-40F9-9DA0-77B101026F84}" presName="compNode" presStyleCnt="0"/>
      <dgm:spPr/>
    </dgm:pt>
    <dgm:pt modelId="{69C35413-94B5-401D-8F91-0374470CF988}" type="pres">
      <dgm:prSet presAssocID="{095B0C73-73BF-40F9-9DA0-77B101026F84}" presName="dummyConnPt" presStyleCnt="0"/>
      <dgm:spPr/>
    </dgm:pt>
    <dgm:pt modelId="{DCC4CEC7-B5F8-46BF-A1A3-51D8B9354F24}" type="pres">
      <dgm:prSet presAssocID="{095B0C73-73BF-40F9-9DA0-77B101026F84}" presName="node" presStyleLbl="node1" presStyleIdx="1" presStyleCnt="6">
        <dgm:presLayoutVars>
          <dgm:bulletEnabled val="1"/>
        </dgm:presLayoutVars>
      </dgm:prSet>
      <dgm:spPr/>
    </dgm:pt>
    <dgm:pt modelId="{668CE4B6-533A-4F7D-A36F-36796430ACA0}" type="pres">
      <dgm:prSet presAssocID="{4755127C-A5DF-439A-BE0E-40C4704E4925}" presName="sibTrans" presStyleLbl="bgSibTrans2D1" presStyleIdx="1" presStyleCnt="5"/>
      <dgm:spPr/>
    </dgm:pt>
    <dgm:pt modelId="{D65752C9-BB0B-41EB-A338-BA020140483C}" type="pres">
      <dgm:prSet presAssocID="{168AE3B6-AA3D-49AD-BC83-30A1F19B91FD}" presName="compNode" presStyleCnt="0"/>
      <dgm:spPr/>
    </dgm:pt>
    <dgm:pt modelId="{23CEB322-88BE-445B-B4FB-C52D4FFE2E0A}" type="pres">
      <dgm:prSet presAssocID="{168AE3B6-AA3D-49AD-BC83-30A1F19B91FD}" presName="dummyConnPt" presStyleCnt="0"/>
      <dgm:spPr/>
    </dgm:pt>
    <dgm:pt modelId="{023CE87D-133D-4FCA-B6BA-BD453FAA1A23}" type="pres">
      <dgm:prSet presAssocID="{168AE3B6-AA3D-49AD-BC83-30A1F19B91FD}" presName="node" presStyleLbl="node1" presStyleIdx="2" presStyleCnt="6">
        <dgm:presLayoutVars>
          <dgm:bulletEnabled val="1"/>
        </dgm:presLayoutVars>
      </dgm:prSet>
      <dgm:spPr/>
    </dgm:pt>
    <dgm:pt modelId="{5A3693B0-EEC1-42D1-897E-B6124C6E5B58}" type="pres">
      <dgm:prSet presAssocID="{396814B6-EC66-4C20-87AD-4715A4B1CB69}" presName="sibTrans" presStyleLbl="bgSibTrans2D1" presStyleIdx="2" presStyleCnt="5"/>
      <dgm:spPr/>
    </dgm:pt>
    <dgm:pt modelId="{A9682670-F1E2-4ACC-B70C-2FA225516E8F}" type="pres">
      <dgm:prSet presAssocID="{878689DA-642C-434C-8755-2531D206B75E}" presName="compNode" presStyleCnt="0"/>
      <dgm:spPr/>
    </dgm:pt>
    <dgm:pt modelId="{4CB95286-FCB1-4BB7-AF25-2634BBC56A92}" type="pres">
      <dgm:prSet presAssocID="{878689DA-642C-434C-8755-2531D206B75E}" presName="dummyConnPt" presStyleCnt="0"/>
      <dgm:spPr/>
    </dgm:pt>
    <dgm:pt modelId="{ECFC2606-8DFC-4186-A479-77C9A3EA724B}" type="pres">
      <dgm:prSet presAssocID="{878689DA-642C-434C-8755-2531D206B75E}" presName="node" presStyleLbl="node1" presStyleIdx="3" presStyleCnt="6">
        <dgm:presLayoutVars>
          <dgm:bulletEnabled val="1"/>
        </dgm:presLayoutVars>
      </dgm:prSet>
      <dgm:spPr/>
    </dgm:pt>
    <dgm:pt modelId="{B2073189-DF70-4085-BEC1-334EC0DE23F6}" type="pres">
      <dgm:prSet presAssocID="{0AC36738-D308-4316-99A8-10C604BBA7A7}" presName="sibTrans" presStyleLbl="bgSibTrans2D1" presStyleIdx="3" presStyleCnt="5"/>
      <dgm:spPr/>
    </dgm:pt>
    <dgm:pt modelId="{E723D662-BFCD-4F87-B279-B76622A31C56}" type="pres">
      <dgm:prSet presAssocID="{52176C81-125B-42AE-AAEC-862F62E952F5}" presName="compNode" presStyleCnt="0"/>
      <dgm:spPr/>
    </dgm:pt>
    <dgm:pt modelId="{16AF45BC-BC18-468F-A525-1DB599C2562E}" type="pres">
      <dgm:prSet presAssocID="{52176C81-125B-42AE-AAEC-862F62E952F5}" presName="dummyConnPt" presStyleCnt="0"/>
      <dgm:spPr/>
    </dgm:pt>
    <dgm:pt modelId="{84EFD9CA-CA37-448A-B04E-2124DB844C17}" type="pres">
      <dgm:prSet presAssocID="{52176C81-125B-42AE-AAEC-862F62E952F5}" presName="node" presStyleLbl="node1" presStyleIdx="4" presStyleCnt="6">
        <dgm:presLayoutVars>
          <dgm:bulletEnabled val="1"/>
        </dgm:presLayoutVars>
      </dgm:prSet>
      <dgm:spPr/>
    </dgm:pt>
    <dgm:pt modelId="{81F0A246-19FD-4F89-B4A5-617E26539A3C}" type="pres">
      <dgm:prSet presAssocID="{1EFD5DE4-0C49-45C9-BF88-2D96EA69C477}" presName="sibTrans" presStyleLbl="bgSibTrans2D1" presStyleIdx="4" presStyleCnt="5"/>
      <dgm:spPr/>
    </dgm:pt>
    <dgm:pt modelId="{AD9D8D30-19BD-47CD-A28B-E571119D1205}" type="pres">
      <dgm:prSet presAssocID="{23601006-F308-4783-9C7F-BB155401FCAA}" presName="compNode" presStyleCnt="0"/>
      <dgm:spPr/>
    </dgm:pt>
    <dgm:pt modelId="{C8362766-C80D-4212-A85D-C9C2F1FA1FF5}" type="pres">
      <dgm:prSet presAssocID="{23601006-F308-4783-9C7F-BB155401FCAA}" presName="dummyConnPt" presStyleCnt="0"/>
      <dgm:spPr/>
    </dgm:pt>
    <dgm:pt modelId="{D48E165C-557A-4C38-A308-B48AEC231A66}" type="pres">
      <dgm:prSet presAssocID="{23601006-F308-4783-9C7F-BB155401FCAA}" presName="node" presStyleLbl="node1" presStyleIdx="5" presStyleCnt="6">
        <dgm:presLayoutVars>
          <dgm:bulletEnabled val="1"/>
        </dgm:presLayoutVars>
      </dgm:prSet>
      <dgm:spPr/>
    </dgm:pt>
  </dgm:ptLst>
  <dgm:cxnLst>
    <dgm:cxn modelId="{75592F14-8B12-4195-9193-33A58699BBC8}" type="presOf" srcId="{F5C2F956-617A-439F-9165-690DBA52F67E}" destId="{82EBAC83-A5C1-4B2F-972D-02BA4DCBC208}" srcOrd="0" destOrd="0" presId="urn:microsoft.com/office/officeart/2005/8/layout/bProcess4"/>
    <dgm:cxn modelId="{431E4B24-35D5-4FD8-80F4-885FC1B004AE}" type="presOf" srcId="{4755127C-A5DF-439A-BE0E-40C4704E4925}" destId="{668CE4B6-533A-4F7D-A36F-36796430ACA0}" srcOrd="0" destOrd="0" presId="urn:microsoft.com/office/officeart/2005/8/layout/bProcess4"/>
    <dgm:cxn modelId="{2437A030-3B76-498E-A10F-7AC42F761F69}" srcId="{F5C2F956-617A-439F-9165-690DBA52F67E}" destId="{878689DA-642C-434C-8755-2531D206B75E}" srcOrd="3" destOrd="0" parTransId="{B85D4B2A-3F67-4789-AA4A-C7F0D6F4CC57}" sibTransId="{0AC36738-D308-4316-99A8-10C604BBA7A7}"/>
    <dgm:cxn modelId="{3C696C3D-876A-4243-AF46-98166C497BA9}" srcId="{F5C2F956-617A-439F-9165-690DBA52F67E}" destId="{095B0C73-73BF-40F9-9DA0-77B101026F84}" srcOrd="1" destOrd="0" parTransId="{BFC1A85B-DC72-43FB-8449-2926EE22BDAA}" sibTransId="{4755127C-A5DF-439A-BE0E-40C4704E4925}"/>
    <dgm:cxn modelId="{8EFF1A41-F0F0-4093-9F34-82E642416E4F}" type="presOf" srcId="{2E759E33-125F-4FE7-9240-AFFE62B100CA}" destId="{D301FC0D-6CB2-4969-8600-892B1C4E6B34}" srcOrd="0" destOrd="0" presId="urn:microsoft.com/office/officeart/2005/8/layout/bProcess4"/>
    <dgm:cxn modelId="{970B6E41-1B19-43A3-92BC-7ED85F52C745}" type="presOf" srcId="{168AE3B6-AA3D-49AD-BC83-30A1F19B91FD}" destId="{023CE87D-133D-4FCA-B6BA-BD453FAA1A23}" srcOrd="0" destOrd="0" presId="urn:microsoft.com/office/officeart/2005/8/layout/bProcess4"/>
    <dgm:cxn modelId="{A5957D63-E38F-46AC-90E4-ECFEA1BB043E}" srcId="{F5C2F956-617A-439F-9165-690DBA52F67E}" destId="{23601006-F308-4783-9C7F-BB155401FCAA}" srcOrd="5" destOrd="0" parTransId="{E26CF9B6-9598-4B0F-A072-4BEC5EA53C77}" sibTransId="{D8C1861F-93A4-4F0B-B933-CA51F0598F01}"/>
    <dgm:cxn modelId="{360E2F47-DFC6-481F-BA95-2E99CB6765E0}" type="presOf" srcId="{AAF5BEF5-4259-478B-8402-71CEB7F5D6B5}" destId="{67DFC863-D4B3-4050-91CE-74F63C12594B}" srcOrd="0" destOrd="0" presId="urn:microsoft.com/office/officeart/2005/8/layout/bProcess4"/>
    <dgm:cxn modelId="{FAA0AB82-9336-47D8-99BA-4C2F5E7F3E4D}" type="presOf" srcId="{52176C81-125B-42AE-AAEC-862F62E952F5}" destId="{84EFD9CA-CA37-448A-B04E-2124DB844C17}" srcOrd="0" destOrd="0" presId="urn:microsoft.com/office/officeart/2005/8/layout/bProcess4"/>
    <dgm:cxn modelId="{CA36B28A-C6B8-4D28-9CBC-D58739BBF236}" type="presOf" srcId="{095B0C73-73BF-40F9-9DA0-77B101026F84}" destId="{DCC4CEC7-B5F8-46BF-A1A3-51D8B9354F24}" srcOrd="0" destOrd="0" presId="urn:microsoft.com/office/officeart/2005/8/layout/bProcess4"/>
    <dgm:cxn modelId="{6BC9BF90-7916-42BB-B95B-8122B0C04E17}" srcId="{F5C2F956-617A-439F-9165-690DBA52F67E}" destId="{168AE3B6-AA3D-49AD-BC83-30A1F19B91FD}" srcOrd="2" destOrd="0" parTransId="{33E61888-653B-4E69-B0C0-057478EFAB69}" sibTransId="{396814B6-EC66-4C20-87AD-4715A4B1CB69}"/>
    <dgm:cxn modelId="{67F70F92-52C8-47BE-885E-20534E8DC3BD}" srcId="{F5C2F956-617A-439F-9165-690DBA52F67E}" destId="{52176C81-125B-42AE-AAEC-862F62E952F5}" srcOrd="4" destOrd="0" parTransId="{6956465C-808B-46B5-830E-1689389E207B}" sibTransId="{1EFD5DE4-0C49-45C9-BF88-2D96EA69C477}"/>
    <dgm:cxn modelId="{D8744196-2452-49D2-B378-6351038A0C9B}" srcId="{F5C2F956-617A-439F-9165-690DBA52F67E}" destId="{AAF5BEF5-4259-478B-8402-71CEB7F5D6B5}" srcOrd="0" destOrd="0" parTransId="{BA68FA7B-3258-412D-B776-565BB6AB1921}" sibTransId="{2E759E33-125F-4FE7-9240-AFFE62B100CA}"/>
    <dgm:cxn modelId="{F6E67BA0-24DA-47E7-9037-3AC21C21F35E}" type="presOf" srcId="{878689DA-642C-434C-8755-2531D206B75E}" destId="{ECFC2606-8DFC-4186-A479-77C9A3EA724B}" srcOrd="0" destOrd="0" presId="urn:microsoft.com/office/officeart/2005/8/layout/bProcess4"/>
    <dgm:cxn modelId="{0BBE04AA-86A0-43EA-ABD1-64A0B039DC45}" type="presOf" srcId="{1EFD5DE4-0C49-45C9-BF88-2D96EA69C477}" destId="{81F0A246-19FD-4F89-B4A5-617E26539A3C}" srcOrd="0" destOrd="0" presId="urn:microsoft.com/office/officeart/2005/8/layout/bProcess4"/>
    <dgm:cxn modelId="{793EB2C7-CC8F-4457-A5BC-4BCB6BC51572}" type="presOf" srcId="{396814B6-EC66-4C20-87AD-4715A4B1CB69}" destId="{5A3693B0-EEC1-42D1-897E-B6124C6E5B58}" srcOrd="0" destOrd="0" presId="urn:microsoft.com/office/officeart/2005/8/layout/bProcess4"/>
    <dgm:cxn modelId="{EFA68BE0-B755-4791-B0C4-9CF2BF3B608B}" type="presOf" srcId="{23601006-F308-4783-9C7F-BB155401FCAA}" destId="{D48E165C-557A-4C38-A308-B48AEC231A66}" srcOrd="0" destOrd="0" presId="urn:microsoft.com/office/officeart/2005/8/layout/bProcess4"/>
    <dgm:cxn modelId="{C19EEEEC-F96E-456B-9AD9-B0063D2C4643}" type="presOf" srcId="{0AC36738-D308-4316-99A8-10C604BBA7A7}" destId="{B2073189-DF70-4085-BEC1-334EC0DE23F6}" srcOrd="0" destOrd="0" presId="urn:microsoft.com/office/officeart/2005/8/layout/bProcess4"/>
    <dgm:cxn modelId="{44D95DB8-6BD2-416D-8EF9-3A9BFEFB6A0E}" type="presParOf" srcId="{82EBAC83-A5C1-4B2F-972D-02BA4DCBC208}" destId="{1E63FF99-E366-4726-9622-D9F7E71EAF0A}" srcOrd="0" destOrd="0" presId="urn:microsoft.com/office/officeart/2005/8/layout/bProcess4"/>
    <dgm:cxn modelId="{0A4BDE02-667A-4642-846D-2C645FE7BDC7}" type="presParOf" srcId="{1E63FF99-E366-4726-9622-D9F7E71EAF0A}" destId="{F445A801-B579-4980-A11C-21F36D21689A}" srcOrd="0" destOrd="0" presId="urn:microsoft.com/office/officeart/2005/8/layout/bProcess4"/>
    <dgm:cxn modelId="{BA6279AE-CF49-466D-8C1A-4F1F4326F064}" type="presParOf" srcId="{1E63FF99-E366-4726-9622-D9F7E71EAF0A}" destId="{67DFC863-D4B3-4050-91CE-74F63C12594B}" srcOrd="1" destOrd="0" presId="urn:microsoft.com/office/officeart/2005/8/layout/bProcess4"/>
    <dgm:cxn modelId="{D7B151B9-ABEB-44F4-A49D-6BE4D85D7391}" type="presParOf" srcId="{82EBAC83-A5C1-4B2F-972D-02BA4DCBC208}" destId="{D301FC0D-6CB2-4969-8600-892B1C4E6B34}" srcOrd="1" destOrd="0" presId="urn:microsoft.com/office/officeart/2005/8/layout/bProcess4"/>
    <dgm:cxn modelId="{0C6CF02E-D276-4584-878D-857C3E389D5B}" type="presParOf" srcId="{82EBAC83-A5C1-4B2F-972D-02BA4DCBC208}" destId="{B14588EC-D52E-4D2B-91A5-C44D32BD6845}" srcOrd="2" destOrd="0" presId="urn:microsoft.com/office/officeart/2005/8/layout/bProcess4"/>
    <dgm:cxn modelId="{2E3EAC1C-1B81-4469-8AF7-CD361268B427}" type="presParOf" srcId="{B14588EC-D52E-4D2B-91A5-C44D32BD6845}" destId="{69C35413-94B5-401D-8F91-0374470CF988}" srcOrd="0" destOrd="0" presId="urn:microsoft.com/office/officeart/2005/8/layout/bProcess4"/>
    <dgm:cxn modelId="{AC8502FC-8A8A-4CEE-9BAE-20DE36DFC4B6}" type="presParOf" srcId="{B14588EC-D52E-4D2B-91A5-C44D32BD6845}" destId="{DCC4CEC7-B5F8-46BF-A1A3-51D8B9354F24}" srcOrd="1" destOrd="0" presId="urn:microsoft.com/office/officeart/2005/8/layout/bProcess4"/>
    <dgm:cxn modelId="{AD418860-6EEA-4948-909D-530D11F63210}" type="presParOf" srcId="{82EBAC83-A5C1-4B2F-972D-02BA4DCBC208}" destId="{668CE4B6-533A-4F7D-A36F-36796430ACA0}" srcOrd="3" destOrd="0" presId="urn:microsoft.com/office/officeart/2005/8/layout/bProcess4"/>
    <dgm:cxn modelId="{CF609330-45AC-4D97-9905-D97CF4B4F25F}" type="presParOf" srcId="{82EBAC83-A5C1-4B2F-972D-02BA4DCBC208}" destId="{D65752C9-BB0B-41EB-A338-BA020140483C}" srcOrd="4" destOrd="0" presId="urn:microsoft.com/office/officeart/2005/8/layout/bProcess4"/>
    <dgm:cxn modelId="{D948E66F-F72C-4EDD-ADDC-E07D0EED70D0}" type="presParOf" srcId="{D65752C9-BB0B-41EB-A338-BA020140483C}" destId="{23CEB322-88BE-445B-B4FB-C52D4FFE2E0A}" srcOrd="0" destOrd="0" presId="urn:microsoft.com/office/officeart/2005/8/layout/bProcess4"/>
    <dgm:cxn modelId="{8BE6AED9-5CDC-401C-8A37-E0922FDF0D3C}" type="presParOf" srcId="{D65752C9-BB0B-41EB-A338-BA020140483C}" destId="{023CE87D-133D-4FCA-B6BA-BD453FAA1A23}" srcOrd="1" destOrd="0" presId="urn:microsoft.com/office/officeart/2005/8/layout/bProcess4"/>
    <dgm:cxn modelId="{1201D358-F566-4AF9-BC2E-11BF7B6F5C9F}" type="presParOf" srcId="{82EBAC83-A5C1-4B2F-972D-02BA4DCBC208}" destId="{5A3693B0-EEC1-42D1-897E-B6124C6E5B58}" srcOrd="5" destOrd="0" presId="urn:microsoft.com/office/officeart/2005/8/layout/bProcess4"/>
    <dgm:cxn modelId="{EA8A9546-F91A-48F0-B14A-72707B972717}" type="presParOf" srcId="{82EBAC83-A5C1-4B2F-972D-02BA4DCBC208}" destId="{A9682670-F1E2-4ACC-B70C-2FA225516E8F}" srcOrd="6" destOrd="0" presId="urn:microsoft.com/office/officeart/2005/8/layout/bProcess4"/>
    <dgm:cxn modelId="{C0FABECD-230B-47F2-83D1-6255A908C742}" type="presParOf" srcId="{A9682670-F1E2-4ACC-B70C-2FA225516E8F}" destId="{4CB95286-FCB1-4BB7-AF25-2634BBC56A92}" srcOrd="0" destOrd="0" presId="urn:microsoft.com/office/officeart/2005/8/layout/bProcess4"/>
    <dgm:cxn modelId="{5EBB2659-CC61-408A-AC06-14091DA269D7}" type="presParOf" srcId="{A9682670-F1E2-4ACC-B70C-2FA225516E8F}" destId="{ECFC2606-8DFC-4186-A479-77C9A3EA724B}" srcOrd="1" destOrd="0" presId="urn:microsoft.com/office/officeart/2005/8/layout/bProcess4"/>
    <dgm:cxn modelId="{E0B7F611-B4AF-4849-A36E-0054FB69E853}" type="presParOf" srcId="{82EBAC83-A5C1-4B2F-972D-02BA4DCBC208}" destId="{B2073189-DF70-4085-BEC1-334EC0DE23F6}" srcOrd="7" destOrd="0" presId="urn:microsoft.com/office/officeart/2005/8/layout/bProcess4"/>
    <dgm:cxn modelId="{44DAD9B0-DAC1-4E8C-BB88-6D76994D5F51}" type="presParOf" srcId="{82EBAC83-A5C1-4B2F-972D-02BA4DCBC208}" destId="{E723D662-BFCD-4F87-B279-B76622A31C56}" srcOrd="8" destOrd="0" presId="urn:microsoft.com/office/officeart/2005/8/layout/bProcess4"/>
    <dgm:cxn modelId="{9DC4E4BA-AF2D-4704-9CBA-F32BC33262F5}" type="presParOf" srcId="{E723D662-BFCD-4F87-B279-B76622A31C56}" destId="{16AF45BC-BC18-468F-A525-1DB599C2562E}" srcOrd="0" destOrd="0" presId="urn:microsoft.com/office/officeart/2005/8/layout/bProcess4"/>
    <dgm:cxn modelId="{59D7AF0E-DC73-444C-B9FC-BECAD9BD7131}" type="presParOf" srcId="{E723D662-BFCD-4F87-B279-B76622A31C56}" destId="{84EFD9CA-CA37-448A-B04E-2124DB844C17}" srcOrd="1" destOrd="0" presId="urn:microsoft.com/office/officeart/2005/8/layout/bProcess4"/>
    <dgm:cxn modelId="{C36F896B-E6FE-4EE4-945B-B7F0FCEAD7F0}" type="presParOf" srcId="{82EBAC83-A5C1-4B2F-972D-02BA4DCBC208}" destId="{81F0A246-19FD-4F89-B4A5-617E26539A3C}" srcOrd="9" destOrd="0" presId="urn:microsoft.com/office/officeart/2005/8/layout/bProcess4"/>
    <dgm:cxn modelId="{21A0B76D-F701-4C27-9BBE-9ED93CFC0664}" type="presParOf" srcId="{82EBAC83-A5C1-4B2F-972D-02BA4DCBC208}" destId="{AD9D8D30-19BD-47CD-A28B-E571119D1205}" srcOrd="10" destOrd="0" presId="urn:microsoft.com/office/officeart/2005/8/layout/bProcess4"/>
    <dgm:cxn modelId="{5D93FF7F-A9C0-4345-93D0-248F4A2BEA3D}" type="presParOf" srcId="{AD9D8D30-19BD-47CD-A28B-E571119D1205}" destId="{C8362766-C80D-4212-A85D-C9C2F1FA1FF5}" srcOrd="0" destOrd="0" presId="urn:microsoft.com/office/officeart/2005/8/layout/bProcess4"/>
    <dgm:cxn modelId="{EAEC21D7-4805-467A-B65C-92188AFA45D7}" type="presParOf" srcId="{AD9D8D30-19BD-47CD-A28B-E571119D1205}" destId="{D48E165C-557A-4C38-A308-B48AEC231A66}" srcOrd="1" destOrd="0" presId="urn:microsoft.com/office/officeart/2005/8/layout/b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DFDA921F-1D60-46ED-BFCD-DD230C497955}"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2F67A5C9-D6AA-4661-9DED-658445784668}">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Conducted immediately</a:t>
          </a:r>
        </a:p>
      </dgm:t>
    </dgm:pt>
    <dgm:pt modelId="{AE603C3E-4AAB-4F25-8F7D-39BB215A735F}" type="parTrans" cxnId="{146F74C6-A833-4E09-A6ED-30F5B190ECDF}">
      <dgm:prSet/>
      <dgm:spPr/>
      <dgm:t>
        <a:bodyPr/>
        <a:lstStyle/>
        <a:p>
          <a:endParaRPr lang="en-US"/>
        </a:p>
      </dgm:t>
    </dgm:pt>
    <dgm:pt modelId="{181ABBDA-A9D3-4296-8074-61C746EEC08A}" type="sibTrans" cxnId="{146F74C6-A833-4E09-A6ED-30F5B190ECDF}">
      <dgm:prSet/>
      <dgm:spPr>
        <a:solidFill>
          <a:schemeClr val="accent2">
            <a:lumMod val="75000"/>
          </a:schemeClr>
        </a:solidFill>
        <a:ln>
          <a:solidFill>
            <a:schemeClr val="tx1"/>
          </a:solidFill>
        </a:ln>
      </dgm:spPr>
      <dgm:t>
        <a:bodyPr/>
        <a:lstStyle/>
        <a:p>
          <a:endParaRPr lang="en-US"/>
        </a:p>
      </dgm:t>
    </dgm:pt>
    <dgm:pt modelId="{3CD8B70B-E010-4230-BFE1-FEA39EC53DC5}">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Power 11.1 code C PACE</a:t>
          </a:r>
        </a:p>
      </dgm:t>
    </dgm:pt>
    <dgm:pt modelId="{B67FE2F9-9C09-45D4-806C-083B43EFCD2A}" type="parTrans" cxnId="{DEB1C484-EB28-49DE-AFC5-E3B98458E216}">
      <dgm:prSet/>
      <dgm:spPr/>
      <dgm:t>
        <a:bodyPr/>
        <a:lstStyle/>
        <a:p>
          <a:endParaRPr lang="en-US"/>
        </a:p>
      </dgm:t>
    </dgm:pt>
    <dgm:pt modelId="{185B0BF7-E527-411A-AC16-4DCCD43C6DF5}" type="sibTrans" cxnId="{DEB1C484-EB28-49DE-AFC5-E3B98458E216}">
      <dgm:prSet/>
      <dgm:spPr>
        <a:solidFill>
          <a:schemeClr val="accent2">
            <a:lumMod val="75000"/>
          </a:schemeClr>
        </a:solidFill>
        <a:ln>
          <a:solidFill>
            <a:schemeClr val="tx1"/>
          </a:solidFill>
        </a:ln>
      </dgm:spPr>
      <dgm:t>
        <a:bodyPr/>
        <a:lstStyle/>
        <a:p>
          <a:endParaRPr lang="en-US"/>
        </a:p>
      </dgm:t>
    </dgm:pt>
    <dgm:pt modelId="{059E5C47-BEFF-4759-BE0F-A60DB56C1A65}">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Interference with harm to evidence</a:t>
          </a:r>
        </a:p>
      </dgm:t>
    </dgm:pt>
    <dgm:pt modelId="{ACE250F4-DED5-4699-9AF4-580BD49BF7D3}" type="parTrans" cxnId="{A96CCCF0-CA25-4E47-B080-0C75F2A66305}">
      <dgm:prSet/>
      <dgm:spPr/>
      <dgm:t>
        <a:bodyPr/>
        <a:lstStyle/>
        <a:p>
          <a:endParaRPr lang="en-US"/>
        </a:p>
      </dgm:t>
    </dgm:pt>
    <dgm:pt modelId="{5AB98620-1B8E-4908-AB2B-D12828BF0303}" type="sibTrans" cxnId="{A96CCCF0-CA25-4E47-B080-0C75F2A66305}">
      <dgm:prSet/>
      <dgm:spPr>
        <a:solidFill>
          <a:schemeClr val="accent2">
            <a:lumMod val="75000"/>
          </a:schemeClr>
        </a:solidFill>
        <a:ln>
          <a:solidFill>
            <a:schemeClr val="tx1"/>
          </a:solidFill>
        </a:ln>
      </dgm:spPr>
      <dgm:t>
        <a:bodyPr/>
        <a:lstStyle/>
        <a:p>
          <a:endParaRPr lang="en-US"/>
        </a:p>
      </dgm:t>
    </dgm:pt>
    <dgm:pt modelId="{6D99E876-CDA2-4701-85FA-25FF1FAE5DF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Physical harm</a:t>
          </a:r>
        </a:p>
      </dgm:t>
    </dgm:pt>
    <dgm:pt modelId="{7A849D6D-8D76-4733-8C42-09BF4B052D5C}" type="parTrans" cxnId="{DDE9610B-6E8D-46A0-A2B2-E66F066B7AFA}">
      <dgm:prSet/>
      <dgm:spPr/>
      <dgm:t>
        <a:bodyPr/>
        <a:lstStyle/>
        <a:p>
          <a:endParaRPr lang="en-US"/>
        </a:p>
      </dgm:t>
    </dgm:pt>
    <dgm:pt modelId="{AB07FC20-F41A-4088-8190-FBAA8C079351}" type="sibTrans" cxnId="{DDE9610B-6E8D-46A0-A2B2-E66F066B7AFA}">
      <dgm:prSet/>
      <dgm:spPr>
        <a:solidFill>
          <a:schemeClr val="accent2">
            <a:lumMod val="75000"/>
          </a:schemeClr>
        </a:solidFill>
        <a:ln>
          <a:solidFill>
            <a:schemeClr val="tx1"/>
          </a:solidFill>
        </a:ln>
      </dgm:spPr>
      <dgm:t>
        <a:bodyPr/>
        <a:lstStyle/>
        <a:p>
          <a:endParaRPr lang="en-US"/>
        </a:p>
      </dgm:t>
    </dgm:pt>
    <dgm:pt modelId="{E2C93A01-160E-49BC-BDDA-2F11869BCCDA}">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Serious loss</a:t>
          </a:r>
        </a:p>
      </dgm:t>
    </dgm:pt>
    <dgm:pt modelId="{A156A5A1-722E-4B06-A965-599B1A0CD338}" type="parTrans" cxnId="{C034DA3D-6D52-40C2-B9C0-7B39BD44BA24}">
      <dgm:prSet/>
      <dgm:spPr/>
      <dgm:t>
        <a:bodyPr/>
        <a:lstStyle/>
        <a:p>
          <a:endParaRPr lang="en-US"/>
        </a:p>
      </dgm:t>
    </dgm:pt>
    <dgm:pt modelId="{3CF9601A-B52D-4E75-8065-4E26A9BF2630}" type="sibTrans" cxnId="{C034DA3D-6D52-40C2-B9C0-7B39BD44BA24}">
      <dgm:prSet/>
      <dgm:spPr>
        <a:solidFill>
          <a:schemeClr val="accent2">
            <a:lumMod val="75000"/>
          </a:schemeClr>
        </a:solidFill>
        <a:ln>
          <a:solidFill>
            <a:schemeClr val="tx1"/>
          </a:solidFill>
        </a:ln>
      </dgm:spPr>
      <dgm:t>
        <a:bodyPr/>
        <a:lstStyle/>
        <a:p>
          <a:endParaRPr lang="en-US"/>
        </a:p>
      </dgm:t>
    </dgm:pt>
    <dgm:pt modelId="{F58391C3-8130-469A-B17F-5B857F258058}">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Serious damage</a:t>
          </a:r>
        </a:p>
      </dgm:t>
    </dgm:pt>
    <dgm:pt modelId="{5166D854-797B-4360-A0B3-6F5A60B4D67A}" type="parTrans" cxnId="{01250F18-16C1-40F9-99A2-5E33CB6E34A3}">
      <dgm:prSet/>
      <dgm:spPr/>
      <dgm:t>
        <a:bodyPr/>
        <a:lstStyle/>
        <a:p>
          <a:endParaRPr lang="en-US"/>
        </a:p>
      </dgm:t>
    </dgm:pt>
    <dgm:pt modelId="{BBCA9F17-D4FA-4D9E-92C2-8DBEC8DECB33}" type="sibTrans" cxnId="{01250F18-16C1-40F9-99A2-5E33CB6E34A3}">
      <dgm:prSet/>
      <dgm:spPr>
        <a:solidFill>
          <a:schemeClr val="accent2">
            <a:lumMod val="75000"/>
          </a:schemeClr>
        </a:solidFill>
        <a:ln>
          <a:solidFill>
            <a:schemeClr val="tx1"/>
          </a:solidFill>
        </a:ln>
      </dgm:spPr>
      <dgm:t>
        <a:bodyPr/>
        <a:lstStyle/>
        <a:p>
          <a:endParaRPr lang="en-US"/>
        </a:p>
      </dgm:t>
    </dgm:pt>
    <dgm:pt modelId="{77A92512-1FDB-462A-9836-0AB7873E3128}">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Alerting others</a:t>
          </a:r>
        </a:p>
      </dgm:t>
    </dgm:pt>
    <dgm:pt modelId="{8EF4CFED-D4C5-4D18-A330-24581E268AED}" type="parTrans" cxnId="{2781682F-4E8D-485B-969E-AB51010F98AE}">
      <dgm:prSet/>
      <dgm:spPr/>
      <dgm:t>
        <a:bodyPr/>
        <a:lstStyle/>
        <a:p>
          <a:endParaRPr lang="en-US"/>
        </a:p>
      </dgm:t>
    </dgm:pt>
    <dgm:pt modelId="{DFDA4460-885C-4AE7-BE60-A72CF259B62B}" type="sibTrans" cxnId="{2781682F-4E8D-485B-969E-AB51010F98AE}">
      <dgm:prSet/>
      <dgm:spPr>
        <a:solidFill>
          <a:schemeClr val="accent2">
            <a:lumMod val="75000"/>
          </a:schemeClr>
        </a:solidFill>
        <a:ln>
          <a:solidFill>
            <a:schemeClr val="tx1"/>
          </a:solidFill>
        </a:ln>
      </dgm:spPr>
      <dgm:t>
        <a:bodyPr/>
        <a:lstStyle/>
        <a:p>
          <a:endParaRPr lang="en-US"/>
        </a:p>
      </dgm:t>
    </dgm:pt>
    <dgm:pt modelId="{57F2C94F-073B-4A95-AE03-CDD1BB290FA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Hinder recovery of property</a:t>
          </a:r>
        </a:p>
      </dgm:t>
    </dgm:pt>
    <dgm:pt modelId="{E96236A9-43D2-4DCB-978B-A0EFB4548B97}" type="parTrans" cxnId="{B9DB01AC-4C1E-4236-BE7E-4489B38F9AF1}">
      <dgm:prSet/>
      <dgm:spPr/>
      <dgm:t>
        <a:bodyPr/>
        <a:lstStyle/>
        <a:p>
          <a:endParaRPr lang="en-US"/>
        </a:p>
      </dgm:t>
    </dgm:pt>
    <dgm:pt modelId="{436D0B05-3CA2-4535-A3BD-63D5C7F142A5}" type="sibTrans" cxnId="{B9DB01AC-4C1E-4236-BE7E-4489B38F9AF1}">
      <dgm:prSet/>
      <dgm:spPr/>
      <dgm:t>
        <a:bodyPr/>
        <a:lstStyle/>
        <a:p>
          <a:endParaRPr lang="en-US"/>
        </a:p>
      </dgm:t>
    </dgm:pt>
    <dgm:pt modelId="{C14DF0C5-01DB-40B1-BE91-2FE6F49EB7CE}" type="pres">
      <dgm:prSet presAssocID="{DFDA921F-1D60-46ED-BFCD-DD230C497955}" presName="Name0" presStyleCnt="0">
        <dgm:presLayoutVars>
          <dgm:dir/>
          <dgm:resizeHandles/>
        </dgm:presLayoutVars>
      </dgm:prSet>
      <dgm:spPr/>
    </dgm:pt>
    <dgm:pt modelId="{A8031255-E64C-4732-8146-4AC9336ECE52}" type="pres">
      <dgm:prSet presAssocID="{2F67A5C9-D6AA-4661-9DED-658445784668}" presName="compNode" presStyleCnt="0"/>
      <dgm:spPr/>
    </dgm:pt>
    <dgm:pt modelId="{4C71BD47-21BE-4C88-817A-215BE644906D}" type="pres">
      <dgm:prSet presAssocID="{2F67A5C9-D6AA-4661-9DED-658445784668}" presName="dummyConnPt" presStyleCnt="0"/>
      <dgm:spPr/>
    </dgm:pt>
    <dgm:pt modelId="{A8B41CFB-2558-493A-B965-8C6506DC0DA7}" type="pres">
      <dgm:prSet presAssocID="{2F67A5C9-D6AA-4661-9DED-658445784668}" presName="node" presStyleLbl="node1" presStyleIdx="0" presStyleCnt="8">
        <dgm:presLayoutVars>
          <dgm:bulletEnabled val="1"/>
        </dgm:presLayoutVars>
      </dgm:prSet>
      <dgm:spPr/>
    </dgm:pt>
    <dgm:pt modelId="{F01AA13B-8FBD-4EE2-B45F-921AFC965B43}" type="pres">
      <dgm:prSet presAssocID="{181ABBDA-A9D3-4296-8074-61C746EEC08A}" presName="sibTrans" presStyleLbl="bgSibTrans2D1" presStyleIdx="0" presStyleCnt="7"/>
      <dgm:spPr/>
    </dgm:pt>
    <dgm:pt modelId="{B69B289D-24F4-4424-97C2-6711A87CCF48}" type="pres">
      <dgm:prSet presAssocID="{3CD8B70B-E010-4230-BFE1-FEA39EC53DC5}" presName="compNode" presStyleCnt="0"/>
      <dgm:spPr/>
    </dgm:pt>
    <dgm:pt modelId="{7365524F-E425-4578-A755-51D2F8DA67DC}" type="pres">
      <dgm:prSet presAssocID="{3CD8B70B-E010-4230-BFE1-FEA39EC53DC5}" presName="dummyConnPt" presStyleCnt="0"/>
      <dgm:spPr/>
    </dgm:pt>
    <dgm:pt modelId="{5CE56AFF-0109-45F6-8554-A7D8DD5635CE}" type="pres">
      <dgm:prSet presAssocID="{3CD8B70B-E010-4230-BFE1-FEA39EC53DC5}" presName="node" presStyleLbl="node1" presStyleIdx="1" presStyleCnt="8">
        <dgm:presLayoutVars>
          <dgm:bulletEnabled val="1"/>
        </dgm:presLayoutVars>
      </dgm:prSet>
      <dgm:spPr/>
    </dgm:pt>
    <dgm:pt modelId="{82E2A7CE-BEC3-41EE-A497-BA695E8351CB}" type="pres">
      <dgm:prSet presAssocID="{185B0BF7-E527-411A-AC16-4DCCD43C6DF5}" presName="sibTrans" presStyleLbl="bgSibTrans2D1" presStyleIdx="1" presStyleCnt="7"/>
      <dgm:spPr/>
    </dgm:pt>
    <dgm:pt modelId="{823E584E-876A-4129-8929-0A05084AF92C}" type="pres">
      <dgm:prSet presAssocID="{059E5C47-BEFF-4759-BE0F-A60DB56C1A65}" presName="compNode" presStyleCnt="0"/>
      <dgm:spPr/>
    </dgm:pt>
    <dgm:pt modelId="{E5A0848D-E251-4314-845E-83EF2676B47C}" type="pres">
      <dgm:prSet presAssocID="{059E5C47-BEFF-4759-BE0F-A60DB56C1A65}" presName="dummyConnPt" presStyleCnt="0"/>
      <dgm:spPr/>
    </dgm:pt>
    <dgm:pt modelId="{379383FA-23E1-4A1A-BF5D-7CE7F17F0759}" type="pres">
      <dgm:prSet presAssocID="{059E5C47-BEFF-4759-BE0F-A60DB56C1A65}" presName="node" presStyleLbl="node1" presStyleIdx="2" presStyleCnt="8">
        <dgm:presLayoutVars>
          <dgm:bulletEnabled val="1"/>
        </dgm:presLayoutVars>
      </dgm:prSet>
      <dgm:spPr/>
    </dgm:pt>
    <dgm:pt modelId="{B009E98B-7D26-4E07-8EED-29A783AE5C25}" type="pres">
      <dgm:prSet presAssocID="{5AB98620-1B8E-4908-AB2B-D12828BF0303}" presName="sibTrans" presStyleLbl="bgSibTrans2D1" presStyleIdx="2" presStyleCnt="7" custLinFactNeighborX="3334" custLinFactNeighborY="5077"/>
      <dgm:spPr/>
    </dgm:pt>
    <dgm:pt modelId="{E34A3FD8-CC0E-4A2D-AE5F-32FA692D2761}" type="pres">
      <dgm:prSet presAssocID="{6D99E876-CDA2-4701-85FA-25FF1FAE5DF0}" presName="compNode" presStyleCnt="0"/>
      <dgm:spPr/>
    </dgm:pt>
    <dgm:pt modelId="{2687CE97-FD44-4359-934C-811BD82D05A8}" type="pres">
      <dgm:prSet presAssocID="{6D99E876-CDA2-4701-85FA-25FF1FAE5DF0}" presName="dummyConnPt" presStyleCnt="0"/>
      <dgm:spPr/>
    </dgm:pt>
    <dgm:pt modelId="{C891CF5F-F191-49D6-88E5-DAD3CC0DE4E1}" type="pres">
      <dgm:prSet presAssocID="{6D99E876-CDA2-4701-85FA-25FF1FAE5DF0}" presName="node" presStyleLbl="node1" presStyleIdx="3" presStyleCnt="8">
        <dgm:presLayoutVars>
          <dgm:bulletEnabled val="1"/>
        </dgm:presLayoutVars>
      </dgm:prSet>
      <dgm:spPr/>
    </dgm:pt>
    <dgm:pt modelId="{A2DAF8A2-2F7B-4BE4-9810-720ADE597760}" type="pres">
      <dgm:prSet presAssocID="{AB07FC20-F41A-4088-8190-FBAA8C079351}" presName="sibTrans" presStyleLbl="bgSibTrans2D1" presStyleIdx="3" presStyleCnt="7"/>
      <dgm:spPr/>
    </dgm:pt>
    <dgm:pt modelId="{8F3038E1-01C1-4D76-A06D-8F238D026036}" type="pres">
      <dgm:prSet presAssocID="{E2C93A01-160E-49BC-BDDA-2F11869BCCDA}" presName="compNode" presStyleCnt="0"/>
      <dgm:spPr/>
    </dgm:pt>
    <dgm:pt modelId="{D6AE3248-CE1F-4A1B-9FB7-F76AC22A7833}" type="pres">
      <dgm:prSet presAssocID="{E2C93A01-160E-49BC-BDDA-2F11869BCCDA}" presName="dummyConnPt" presStyleCnt="0"/>
      <dgm:spPr/>
    </dgm:pt>
    <dgm:pt modelId="{2BB2F98C-03EB-48F3-8833-D0B2D88D7250}" type="pres">
      <dgm:prSet presAssocID="{E2C93A01-160E-49BC-BDDA-2F11869BCCDA}" presName="node" presStyleLbl="node1" presStyleIdx="4" presStyleCnt="8">
        <dgm:presLayoutVars>
          <dgm:bulletEnabled val="1"/>
        </dgm:presLayoutVars>
      </dgm:prSet>
      <dgm:spPr/>
    </dgm:pt>
    <dgm:pt modelId="{150109BC-D664-45F8-B4BD-566C9E453F34}" type="pres">
      <dgm:prSet presAssocID="{3CF9601A-B52D-4E75-8065-4E26A9BF2630}" presName="sibTrans" presStyleLbl="bgSibTrans2D1" presStyleIdx="4" presStyleCnt="7"/>
      <dgm:spPr/>
    </dgm:pt>
    <dgm:pt modelId="{C77A6154-30A1-4C98-B754-25FACD75D083}" type="pres">
      <dgm:prSet presAssocID="{F58391C3-8130-469A-B17F-5B857F258058}" presName="compNode" presStyleCnt="0"/>
      <dgm:spPr/>
    </dgm:pt>
    <dgm:pt modelId="{98A410D9-8648-4663-B114-067A8C9BF817}" type="pres">
      <dgm:prSet presAssocID="{F58391C3-8130-469A-B17F-5B857F258058}" presName="dummyConnPt" presStyleCnt="0"/>
      <dgm:spPr/>
    </dgm:pt>
    <dgm:pt modelId="{35DAA317-4A46-43AD-9597-10B0460B3F4A}" type="pres">
      <dgm:prSet presAssocID="{F58391C3-8130-469A-B17F-5B857F258058}" presName="node" presStyleLbl="node1" presStyleIdx="5" presStyleCnt="8">
        <dgm:presLayoutVars>
          <dgm:bulletEnabled val="1"/>
        </dgm:presLayoutVars>
      </dgm:prSet>
      <dgm:spPr/>
    </dgm:pt>
    <dgm:pt modelId="{0E526B2B-A234-48EF-9941-2AD2BF0D8A37}" type="pres">
      <dgm:prSet presAssocID="{BBCA9F17-D4FA-4D9E-92C2-8DBEC8DECB33}" presName="sibTrans" presStyleLbl="bgSibTrans2D1" presStyleIdx="5" presStyleCnt="7"/>
      <dgm:spPr/>
    </dgm:pt>
    <dgm:pt modelId="{098C9193-8A72-49FF-B2A5-EAAD22274203}" type="pres">
      <dgm:prSet presAssocID="{77A92512-1FDB-462A-9836-0AB7873E3128}" presName="compNode" presStyleCnt="0"/>
      <dgm:spPr/>
    </dgm:pt>
    <dgm:pt modelId="{8162BD25-6344-4A53-96CF-F12FB159E3D0}" type="pres">
      <dgm:prSet presAssocID="{77A92512-1FDB-462A-9836-0AB7873E3128}" presName="dummyConnPt" presStyleCnt="0"/>
      <dgm:spPr/>
    </dgm:pt>
    <dgm:pt modelId="{406C4734-8320-4CD7-BCBB-D8A123BEF892}" type="pres">
      <dgm:prSet presAssocID="{77A92512-1FDB-462A-9836-0AB7873E3128}" presName="node" presStyleLbl="node1" presStyleIdx="6" presStyleCnt="8">
        <dgm:presLayoutVars>
          <dgm:bulletEnabled val="1"/>
        </dgm:presLayoutVars>
      </dgm:prSet>
      <dgm:spPr/>
    </dgm:pt>
    <dgm:pt modelId="{7F79EE86-3282-47BF-B5F7-66A10809D939}" type="pres">
      <dgm:prSet presAssocID="{DFDA4460-885C-4AE7-BE60-A72CF259B62B}" presName="sibTrans" presStyleLbl="bgSibTrans2D1" presStyleIdx="6" presStyleCnt="7"/>
      <dgm:spPr/>
    </dgm:pt>
    <dgm:pt modelId="{20341FAB-A639-452D-BC25-A2E6C83E9C55}" type="pres">
      <dgm:prSet presAssocID="{57F2C94F-073B-4A95-AE03-CDD1BB290FA8}" presName="compNode" presStyleCnt="0"/>
      <dgm:spPr/>
    </dgm:pt>
    <dgm:pt modelId="{3233D142-B5E8-4F04-B3B5-863C6CD49A9B}" type="pres">
      <dgm:prSet presAssocID="{57F2C94F-073B-4A95-AE03-CDD1BB290FA8}" presName="dummyConnPt" presStyleCnt="0"/>
      <dgm:spPr/>
    </dgm:pt>
    <dgm:pt modelId="{5585C2AD-A623-44DB-83FC-F7EF8F0D2264}" type="pres">
      <dgm:prSet presAssocID="{57F2C94F-073B-4A95-AE03-CDD1BB290FA8}" presName="node" presStyleLbl="node1" presStyleIdx="7" presStyleCnt="8">
        <dgm:presLayoutVars>
          <dgm:bulletEnabled val="1"/>
        </dgm:presLayoutVars>
      </dgm:prSet>
      <dgm:spPr/>
    </dgm:pt>
  </dgm:ptLst>
  <dgm:cxnLst>
    <dgm:cxn modelId="{DDE9610B-6E8D-46A0-A2B2-E66F066B7AFA}" srcId="{DFDA921F-1D60-46ED-BFCD-DD230C497955}" destId="{6D99E876-CDA2-4701-85FA-25FF1FAE5DF0}" srcOrd="3" destOrd="0" parTransId="{7A849D6D-8D76-4733-8C42-09BF4B052D5C}" sibTransId="{AB07FC20-F41A-4088-8190-FBAA8C079351}"/>
    <dgm:cxn modelId="{01250F18-16C1-40F9-99A2-5E33CB6E34A3}" srcId="{DFDA921F-1D60-46ED-BFCD-DD230C497955}" destId="{F58391C3-8130-469A-B17F-5B857F258058}" srcOrd="5" destOrd="0" parTransId="{5166D854-797B-4360-A0B3-6F5A60B4D67A}" sibTransId="{BBCA9F17-D4FA-4D9E-92C2-8DBEC8DECB33}"/>
    <dgm:cxn modelId="{ABEB631C-49D3-4979-A31C-04811598FC6B}" type="presOf" srcId="{DFDA921F-1D60-46ED-BFCD-DD230C497955}" destId="{C14DF0C5-01DB-40B1-BE91-2FE6F49EB7CE}" srcOrd="0" destOrd="0" presId="urn:microsoft.com/office/officeart/2005/8/layout/bProcess4"/>
    <dgm:cxn modelId="{C49EED27-D110-486A-9ACE-16E79BAD7FF7}" type="presOf" srcId="{2F67A5C9-D6AA-4661-9DED-658445784668}" destId="{A8B41CFB-2558-493A-B965-8C6506DC0DA7}" srcOrd="0" destOrd="0" presId="urn:microsoft.com/office/officeart/2005/8/layout/bProcess4"/>
    <dgm:cxn modelId="{2781682F-4E8D-485B-969E-AB51010F98AE}" srcId="{DFDA921F-1D60-46ED-BFCD-DD230C497955}" destId="{77A92512-1FDB-462A-9836-0AB7873E3128}" srcOrd="6" destOrd="0" parTransId="{8EF4CFED-D4C5-4D18-A330-24581E268AED}" sibTransId="{DFDA4460-885C-4AE7-BE60-A72CF259B62B}"/>
    <dgm:cxn modelId="{95597533-7A28-44DC-9E08-95C568A2017A}" type="presOf" srcId="{E2C93A01-160E-49BC-BDDA-2F11869BCCDA}" destId="{2BB2F98C-03EB-48F3-8833-D0B2D88D7250}" srcOrd="0" destOrd="0" presId="urn:microsoft.com/office/officeart/2005/8/layout/bProcess4"/>
    <dgm:cxn modelId="{C034DA3D-6D52-40C2-B9C0-7B39BD44BA24}" srcId="{DFDA921F-1D60-46ED-BFCD-DD230C497955}" destId="{E2C93A01-160E-49BC-BDDA-2F11869BCCDA}" srcOrd="4" destOrd="0" parTransId="{A156A5A1-722E-4B06-A965-599B1A0CD338}" sibTransId="{3CF9601A-B52D-4E75-8065-4E26A9BF2630}"/>
    <dgm:cxn modelId="{0C84C05E-B91E-4D5F-84D7-69E425AA956B}" type="presOf" srcId="{6D99E876-CDA2-4701-85FA-25FF1FAE5DF0}" destId="{C891CF5F-F191-49D6-88E5-DAD3CC0DE4E1}" srcOrd="0" destOrd="0" presId="urn:microsoft.com/office/officeart/2005/8/layout/bProcess4"/>
    <dgm:cxn modelId="{5F77F865-97E8-4A5F-93B1-D7857B6D9D84}" type="presOf" srcId="{BBCA9F17-D4FA-4D9E-92C2-8DBEC8DECB33}" destId="{0E526B2B-A234-48EF-9941-2AD2BF0D8A37}" srcOrd="0" destOrd="0" presId="urn:microsoft.com/office/officeart/2005/8/layout/bProcess4"/>
    <dgm:cxn modelId="{A2B96449-C0AC-44F4-BEE3-F3B13DC596E6}" type="presOf" srcId="{3CD8B70B-E010-4230-BFE1-FEA39EC53DC5}" destId="{5CE56AFF-0109-45F6-8554-A7D8DD5635CE}" srcOrd="0" destOrd="0" presId="urn:microsoft.com/office/officeart/2005/8/layout/bProcess4"/>
    <dgm:cxn modelId="{B8F84749-EFE3-4C41-9E7C-B264E37D5FB3}" type="presOf" srcId="{77A92512-1FDB-462A-9836-0AB7873E3128}" destId="{406C4734-8320-4CD7-BCBB-D8A123BEF892}" srcOrd="0" destOrd="0" presId="urn:microsoft.com/office/officeart/2005/8/layout/bProcess4"/>
    <dgm:cxn modelId="{E865B955-BA5A-4DCF-B116-236FAB43D806}" type="presOf" srcId="{5AB98620-1B8E-4908-AB2B-D12828BF0303}" destId="{B009E98B-7D26-4E07-8EED-29A783AE5C25}" srcOrd="0" destOrd="0" presId="urn:microsoft.com/office/officeart/2005/8/layout/bProcess4"/>
    <dgm:cxn modelId="{DEB1C484-EB28-49DE-AFC5-E3B98458E216}" srcId="{DFDA921F-1D60-46ED-BFCD-DD230C497955}" destId="{3CD8B70B-E010-4230-BFE1-FEA39EC53DC5}" srcOrd="1" destOrd="0" parTransId="{B67FE2F9-9C09-45D4-806C-083B43EFCD2A}" sibTransId="{185B0BF7-E527-411A-AC16-4DCCD43C6DF5}"/>
    <dgm:cxn modelId="{04C8E696-D502-4ECB-8CEE-C43567550F38}" type="presOf" srcId="{AB07FC20-F41A-4088-8190-FBAA8C079351}" destId="{A2DAF8A2-2F7B-4BE4-9810-720ADE597760}" srcOrd="0" destOrd="0" presId="urn:microsoft.com/office/officeart/2005/8/layout/bProcess4"/>
    <dgm:cxn modelId="{F76DB09D-7F98-457C-82FD-C5A8FC04596A}" type="presOf" srcId="{059E5C47-BEFF-4759-BE0F-A60DB56C1A65}" destId="{379383FA-23E1-4A1A-BF5D-7CE7F17F0759}" srcOrd="0" destOrd="0" presId="urn:microsoft.com/office/officeart/2005/8/layout/bProcess4"/>
    <dgm:cxn modelId="{0970979F-0799-48AB-8708-5C2B563C6A33}" type="presOf" srcId="{3CF9601A-B52D-4E75-8065-4E26A9BF2630}" destId="{150109BC-D664-45F8-B4BD-566C9E453F34}" srcOrd="0" destOrd="0" presId="urn:microsoft.com/office/officeart/2005/8/layout/bProcess4"/>
    <dgm:cxn modelId="{B9DB01AC-4C1E-4236-BE7E-4489B38F9AF1}" srcId="{DFDA921F-1D60-46ED-BFCD-DD230C497955}" destId="{57F2C94F-073B-4A95-AE03-CDD1BB290FA8}" srcOrd="7" destOrd="0" parTransId="{E96236A9-43D2-4DCB-978B-A0EFB4548B97}" sibTransId="{436D0B05-3CA2-4535-A3BD-63D5C7F142A5}"/>
    <dgm:cxn modelId="{CF66AEB0-CE3D-4742-9437-B4075B05BB98}" type="presOf" srcId="{185B0BF7-E527-411A-AC16-4DCCD43C6DF5}" destId="{82E2A7CE-BEC3-41EE-A497-BA695E8351CB}" srcOrd="0" destOrd="0" presId="urn:microsoft.com/office/officeart/2005/8/layout/bProcess4"/>
    <dgm:cxn modelId="{A2AF88B9-25FB-4977-B12C-B6697181B01F}" type="presOf" srcId="{DFDA4460-885C-4AE7-BE60-A72CF259B62B}" destId="{7F79EE86-3282-47BF-B5F7-66A10809D939}" srcOrd="0" destOrd="0" presId="urn:microsoft.com/office/officeart/2005/8/layout/bProcess4"/>
    <dgm:cxn modelId="{6A64ABBD-CBA8-4DE8-A318-70BB4C045D1E}" type="presOf" srcId="{F58391C3-8130-469A-B17F-5B857F258058}" destId="{35DAA317-4A46-43AD-9597-10B0460B3F4A}" srcOrd="0" destOrd="0" presId="urn:microsoft.com/office/officeart/2005/8/layout/bProcess4"/>
    <dgm:cxn modelId="{146F74C6-A833-4E09-A6ED-30F5B190ECDF}" srcId="{DFDA921F-1D60-46ED-BFCD-DD230C497955}" destId="{2F67A5C9-D6AA-4661-9DED-658445784668}" srcOrd="0" destOrd="0" parTransId="{AE603C3E-4AAB-4F25-8F7D-39BB215A735F}" sibTransId="{181ABBDA-A9D3-4296-8074-61C746EEC08A}"/>
    <dgm:cxn modelId="{A6FD7FDB-CE7B-4D36-9490-57C33A6AEE06}" type="presOf" srcId="{181ABBDA-A9D3-4296-8074-61C746EEC08A}" destId="{F01AA13B-8FBD-4EE2-B45F-921AFC965B43}" srcOrd="0" destOrd="0" presId="urn:microsoft.com/office/officeart/2005/8/layout/bProcess4"/>
    <dgm:cxn modelId="{C59F94E7-414A-4A77-9BC6-DF36BD6BE1A4}" type="presOf" srcId="{57F2C94F-073B-4A95-AE03-CDD1BB290FA8}" destId="{5585C2AD-A623-44DB-83FC-F7EF8F0D2264}" srcOrd="0" destOrd="0" presId="urn:microsoft.com/office/officeart/2005/8/layout/bProcess4"/>
    <dgm:cxn modelId="{A96CCCF0-CA25-4E47-B080-0C75F2A66305}" srcId="{DFDA921F-1D60-46ED-BFCD-DD230C497955}" destId="{059E5C47-BEFF-4759-BE0F-A60DB56C1A65}" srcOrd="2" destOrd="0" parTransId="{ACE250F4-DED5-4699-9AF4-580BD49BF7D3}" sibTransId="{5AB98620-1B8E-4908-AB2B-D12828BF0303}"/>
    <dgm:cxn modelId="{219B3B6B-BE2B-4950-9E48-AFE1202D0F2C}" type="presParOf" srcId="{C14DF0C5-01DB-40B1-BE91-2FE6F49EB7CE}" destId="{A8031255-E64C-4732-8146-4AC9336ECE52}" srcOrd="0" destOrd="0" presId="urn:microsoft.com/office/officeart/2005/8/layout/bProcess4"/>
    <dgm:cxn modelId="{31C4A6A6-3D97-4C1A-951E-ED7E50627B60}" type="presParOf" srcId="{A8031255-E64C-4732-8146-4AC9336ECE52}" destId="{4C71BD47-21BE-4C88-817A-215BE644906D}" srcOrd="0" destOrd="0" presId="urn:microsoft.com/office/officeart/2005/8/layout/bProcess4"/>
    <dgm:cxn modelId="{6543738D-83A6-4214-841D-8C06ADF68F5C}" type="presParOf" srcId="{A8031255-E64C-4732-8146-4AC9336ECE52}" destId="{A8B41CFB-2558-493A-B965-8C6506DC0DA7}" srcOrd="1" destOrd="0" presId="urn:microsoft.com/office/officeart/2005/8/layout/bProcess4"/>
    <dgm:cxn modelId="{005B5DAF-4BBE-4F30-B25C-942F95DA32D2}" type="presParOf" srcId="{C14DF0C5-01DB-40B1-BE91-2FE6F49EB7CE}" destId="{F01AA13B-8FBD-4EE2-B45F-921AFC965B43}" srcOrd="1" destOrd="0" presId="urn:microsoft.com/office/officeart/2005/8/layout/bProcess4"/>
    <dgm:cxn modelId="{38F3632B-49D5-47C1-820E-83F7935C67A6}" type="presParOf" srcId="{C14DF0C5-01DB-40B1-BE91-2FE6F49EB7CE}" destId="{B69B289D-24F4-4424-97C2-6711A87CCF48}" srcOrd="2" destOrd="0" presId="urn:microsoft.com/office/officeart/2005/8/layout/bProcess4"/>
    <dgm:cxn modelId="{27796C9A-7B4F-484F-957F-441CBBEACDB2}" type="presParOf" srcId="{B69B289D-24F4-4424-97C2-6711A87CCF48}" destId="{7365524F-E425-4578-A755-51D2F8DA67DC}" srcOrd="0" destOrd="0" presId="urn:microsoft.com/office/officeart/2005/8/layout/bProcess4"/>
    <dgm:cxn modelId="{F93CB4C7-63B7-4B16-BCFF-BEDFEE50FD8A}" type="presParOf" srcId="{B69B289D-24F4-4424-97C2-6711A87CCF48}" destId="{5CE56AFF-0109-45F6-8554-A7D8DD5635CE}" srcOrd="1" destOrd="0" presId="urn:microsoft.com/office/officeart/2005/8/layout/bProcess4"/>
    <dgm:cxn modelId="{7D10670F-44B0-4682-BA4A-510B574F4DAD}" type="presParOf" srcId="{C14DF0C5-01DB-40B1-BE91-2FE6F49EB7CE}" destId="{82E2A7CE-BEC3-41EE-A497-BA695E8351CB}" srcOrd="3" destOrd="0" presId="urn:microsoft.com/office/officeart/2005/8/layout/bProcess4"/>
    <dgm:cxn modelId="{CE707DBB-C9DC-4BD8-A1A6-BF2C149FA0DE}" type="presParOf" srcId="{C14DF0C5-01DB-40B1-BE91-2FE6F49EB7CE}" destId="{823E584E-876A-4129-8929-0A05084AF92C}" srcOrd="4" destOrd="0" presId="urn:microsoft.com/office/officeart/2005/8/layout/bProcess4"/>
    <dgm:cxn modelId="{81C0B672-A7FA-49E6-BABA-B40706C9A30E}" type="presParOf" srcId="{823E584E-876A-4129-8929-0A05084AF92C}" destId="{E5A0848D-E251-4314-845E-83EF2676B47C}" srcOrd="0" destOrd="0" presId="urn:microsoft.com/office/officeart/2005/8/layout/bProcess4"/>
    <dgm:cxn modelId="{1A622454-B5E3-4F9A-838A-0CDCED284D23}" type="presParOf" srcId="{823E584E-876A-4129-8929-0A05084AF92C}" destId="{379383FA-23E1-4A1A-BF5D-7CE7F17F0759}" srcOrd="1" destOrd="0" presId="urn:microsoft.com/office/officeart/2005/8/layout/bProcess4"/>
    <dgm:cxn modelId="{8ADC867A-13F3-44B8-A4B5-8ADC31CEC216}" type="presParOf" srcId="{C14DF0C5-01DB-40B1-BE91-2FE6F49EB7CE}" destId="{B009E98B-7D26-4E07-8EED-29A783AE5C25}" srcOrd="5" destOrd="0" presId="urn:microsoft.com/office/officeart/2005/8/layout/bProcess4"/>
    <dgm:cxn modelId="{CFE64944-63EA-4033-BF9D-CA80D779C64D}" type="presParOf" srcId="{C14DF0C5-01DB-40B1-BE91-2FE6F49EB7CE}" destId="{E34A3FD8-CC0E-4A2D-AE5F-32FA692D2761}" srcOrd="6" destOrd="0" presId="urn:microsoft.com/office/officeart/2005/8/layout/bProcess4"/>
    <dgm:cxn modelId="{10F9A1FF-A2D1-4A03-805E-24BE311E901C}" type="presParOf" srcId="{E34A3FD8-CC0E-4A2D-AE5F-32FA692D2761}" destId="{2687CE97-FD44-4359-934C-811BD82D05A8}" srcOrd="0" destOrd="0" presId="urn:microsoft.com/office/officeart/2005/8/layout/bProcess4"/>
    <dgm:cxn modelId="{C2335903-DAD9-4ABA-9BC3-C21E11F2EC3A}" type="presParOf" srcId="{E34A3FD8-CC0E-4A2D-AE5F-32FA692D2761}" destId="{C891CF5F-F191-49D6-88E5-DAD3CC0DE4E1}" srcOrd="1" destOrd="0" presId="urn:microsoft.com/office/officeart/2005/8/layout/bProcess4"/>
    <dgm:cxn modelId="{8450F890-7F62-41D1-BF3F-52B6CF7D0E27}" type="presParOf" srcId="{C14DF0C5-01DB-40B1-BE91-2FE6F49EB7CE}" destId="{A2DAF8A2-2F7B-4BE4-9810-720ADE597760}" srcOrd="7" destOrd="0" presId="urn:microsoft.com/office/officeart/2005/8/layout/bProcess4"/>
    <dgm:cxn modelId="{928A909A-5792-42D7-8518-ECDC537AAB29}" type="presParOf" srcId="{C14DF0C5-01DB-40B1-BE91-2FE6F49EB7CE}" destId="{8F3038E1-01C1-4D76-A06D-8F238D026036}" srcOrd="8" destOrd="0" presId="urn:microsoft.com/office/officeart/2005/8/layout/bProcess4"/>
    <dgm:cxn modelId="{CE850D3F-6E90-4871-BCA4-CA2423331483}" type="presParOf" srcId="{8F3038E1-01C1-4D76-A06D-8F238D026036}" destId="{D6AE3248-CE1F-4A1B-9FB7-F76AC22A7833}" srcOrd="0" destOrd="0" presId="urn:microsoft.com/office/officeart/2005/8/layout/bProcess4"/>
    <dgm:cxn modelId="{B5963B40-632F-428A-A0C9-2F9D7EBAD2D6}" type="presParOf" srcId="{8F3038E1-01C1-4D76-A06D-8F238D026036}" destId="{2BB2F98C-03EB-48F3-8833-D0B2D88D7250}" srcOrd="1" destOrd="0" presId="urn:microsoft.com/office/officeart/2005/8/layout/bProcess4"/>
    <dgm:cxn modelId="{0F3E6058-402E-4AB0-B333-1894E7EEE0C3}" type="presParOf" srcId="{C14DF0C5-01DB-40B1-BE91-2FE6F49EB7CE}" destId="{150109BC-D664-45F8-B4BD-566C9E453F34}" srcOrd="9" destOrd="0" presId="urn:microsoft.com/office/officeart/2005/8/layout/bProcess4"/>
    <dgm:cxn modelId="{2D6D7619-D56F-46E0-8E55-E41DC0D38B0E}" type="presParOf" srcId="{C14DF0C5-01DB-40B1-BE91-2FE6F49EB7CE}" destId="{C77A6154-30A1-4C98-B754-25FACD75D083}" srcOrd="10" destOrd="0" presId="urn:microsoft.com/office/officeart/2005/8/layout/bProcess4"/>
    <dgm:cxn modelId="{7805136B-4F88-48A6-82B4-6F8512A2B65F}" type="presParOf" srcId="{C77A6154-30A1-4C98-B754-25FACD75D083}" destId="{98A410D9-8648-4663-B114-067A8C9BF817}" srcOrd="0" destOrd="0" presId="urn:microsoft.com/office/officeart/2005/8/layout/bProcess4"/>
    <dgm:cxn modelId="{6BF805A5-32EE-42B4-87B5-7A1E816C68D5}" type="presParOf" srcId="{C77A6154-30A1-4C98-B754-25FACD75D083}" destId="{35DAA317-4A46-43AD-9597-10B0460B3F4A}" srcOrd="1" destOrd="0" presId="urn:microsoft.com/office/officeart/2005/8/layout/bProcess4"/>
    <dgm:cxn modelId="{589A89B4-12D5-4B0A-B853-0F51F779391F}" type="presParOf" srcId="{C14DF0C5-01DB-40B1-BE91-2FE6F49EB7CE}" destId="{0E526B2B-A234-48EF-9941-2AD2BF0D8A37}" srcOrd="11" destOrd="0" presId="urn:microsoft.com/office/officeart/2005/8/layout/bProcess4"/>
    <dgm:cxn modelId="{B2B7962B-8189-4D6F-AECD-85B1E5B37829}" type="presParOf" srcId="{C14DF0C5-01DB-40B1-BE91-2FE6F49EB7CE}" destId="{098C9193-8A72-49FF-B2A5-EAAD22274203}" srcOrd="12" destOrd="0" presId="urn:microsoft.com/office/officeart/2005/8/layout/bProcess4"/>
    <dgm:cxn modelId="{8EF96775-4A5E-47A2-8F81-B47E2CF4CA80}" type="presParOf" srcId="{098C9193-8A72-49FF-B2A5-EAAD22274203}" destId="{8162BD25-6344-4A53-96CF-F12FB159E3D0}" srcOrd="0" destOrd="0" presId="urn:microsoft.com/office/officeart/2005/8/layout/bProcess4"/>
    <dgm:cxn modelId="{F2DEF6AD-9827-4C3A-A127-1B82D2622E16}" type="presParOf" srcId="{098C9193-8A72-49FF-B2A5-EAAD22274203}" destId="{406C4734-8320-4CD7-BCBB-D8A123BEF892}" srcOrd="1" destOrd="0" presId="urn:microsoft.com/office/officeart/2005/8/layout/bProcess4"/>
    <dgm:cxn modelId="{40BFAB8E-F4CE-4427-B710-011A4A1A43B5}" type="presParOf" srcId="{C14DF0C5-01DB-40B1-BE91-2FE6F49EB7CE}" destId="{7F79EE86-3282-47BF-B5F7-66A10809D939}" srcOrd="13" destOrd="0" presId="urn:microsoft.com/office/officeart/2005/8/layout/bProcess4"/>
    <dgm:cxn modelId="{C82F5C61-FD37-4B52-99F8-520B92DC39E4}" type="presParOf" srcId="{C14DF0C5-01DB-40B1-BE91-2FE6F49EB7CE}" destId="{20341FAB-A639-452D-BC25-A2E6C83E9C55}" srcOrd="14" destOrd="0" presId="urn:microsoft.com/office/officeart/2005/8/layout/bProcess4"/>
    <dgm:cxn modelId="{954B0B8D-2AB7-4872-85BC-B66B42326D9F}" type="presParOf" srcId="{20341FAB-A639-452D-BC25-A2E6C83E9C55}" destId="{3233D142-B5E8-4F04-B3B5-863C6CD49A9B}" srcOrd="0" destOrd="0" presId="urn:microsoft.com/office/officeart/2005/8/layout/bProcess4"/>
    <dgm:cxn modelId="{120F3B03-63AB-4A00-81BE-940D9F6CCA51}" type="presParOf" srcId="{20341FAB-A639-452D-BC25-A2E6C83E9C55}" destId="{5585C2AD-A623-44DB-83FC-F7EF8F0D2264}" srcOrd="1" destOrd="0" presId="urn:microsoft.com/office/officeart/2005/8/layout/b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E76A760F-DF39-43C3-86F9-E7F02E7F0C45}"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89A5A6CD-5791-4DB5-AC7D-3D3E61855852}">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Due to the circumstances, no legal representative present</a:t>
          </a:r>
        </a:p>
      </dgm:t>
    </dgm:pt>
    <dgm:pt modelId="{93549D7D-45C6-48A4-8E4B-457335428399}" type="parTrans" cxnId="{710426E6-E2E1-4795-97B9-E6F28FAFBABB}">
      <dgm:prSet/>
      <dgm:spPr/>
      <dgm:t>
        <a:bodyPr/>
        <a:lstStyle/>
        <a:p>
          <a:endParaRPr lang="en-US"/>
        </a:p>
      </dgm:t>
    </dgm:pt>
    <dgm:pt modelId="{F91DEA52-ECDB-4E4E-83CA-B5831BF6FBE9}" type="sibTrans" cxnId="{710426E6-E2E1-4795-97B9-E6F28FAFBABB}">
      <dgm:prSet/>
      <dgm:spPr>
        <a:solidFill>
          <a:schemeClr val="accent2">
            <a:lumMod val="75000"/>
          </a:schemeClr>
        </a:solidFill>
        <a:ln>
          <a:solidFill>
            <a:schemeClr val="tx1"/>
          </a:solidFill>
        </a:ln>
      </dgm:spPr>
      <dgm:t>
        <a:bodyPr/>
        <a:lstStyle/>
        <a:p>
          <a:endParaRPr lang="en-US"/>
        </a:p>
      </dgm:t>
    </dgm:pt>
    <dgm:pt modelId="{D541DE98-9BEE-4FF3-B5C8-E8393A97D570}">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Old Caution must be given (Paragraph 1(b))</a:t>
          </a:r>
        </a:p>
      </dgm:t>
    </dgm:pt>
    <dgm:pt modelId="{410EEF75-50B1-445E-9D65-AFD289D14631}" type="parTrans" cxnId="{F8F5AB74-FEA7-4328-8569-F0B886480738}">
      <dgm:prSet/>
      <dgm:spPr/>
      <dgm:t>
        <a:bodyPr/>
        <a:lstStyle/>
        <a:p>
          <a:endParaRPr lang="en-US"/>
        </a:p>
      </dgm:t>
    </dgm:pt>
    <dgm:pt modelId="{81CFCE54-61F1-42C9-8CC3-99B1117CC206}" type="sibTrans" cxnId="{F8F5AB74-FEA7-4328-8569-F0B886480738}">
      <dgm:prSet/>
      <dgm:spPr>
        <a:solidFill>
          <a:schemeClr val="accent2">
            <a:lumMod val="75000"/>
          </a:schemeClr>
        </a:solidFill>
        <a:ln>
          <a:solidFill>
            <a:schemeClr val="tx1"/>
          </a:solidFill>
        </a:ln>
      </dgm:spPr>
      <dgm:t>
        <a:bodyPr/>
        <a:lstStyle/>
        <a:p>
          <a:endParaRPr lang="en-US"/>
        </a:p>
      </dgm:t>
    </dgm:pt>
    <dgm:pt modelId="{CA94060E-D69F-4251-B4B1-C1FE14E08AE9}">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Explain when the restriction either begins or ends</a:t>
          </a:r>
        </a:p>
      </dgm:t>
    </dgm:pt>
    <dgm:pt modelId="{DB03D6AE-516C-4BA4-A2D3-E3A07257A21F}" type="parTrans" cxnId="{DDFA81AC-609F-48E5-BFF6-A074CE051FC2}">
      <dgm:prSet/>
      <dgm:spPr/>
      <dgm:t>
        <a:bodyPr/>
        <a:lstStyle/>
        <a:p>
          <a:endParaRPr lang="en-US"/>
        </a:p>
      </dgm:t>
    </dgm:pt>
    <dgm:pt modelId="{0E031117-5E04-4933-A30F-C56E05653812}" type="sibTrans" cxnId="{DDFA81AC-609F-48E5-BFF6-A074CE051FC2}">
      <dgm:prSet/>
      <dgm:spPr>
        <a:solidFill>
          <a:schemeClr val="accent2">
            <a:lumMod val="75000"/>
          </a:schemeClr>
        </a:solidFill>
        <a:ln>
          <a:solidFill>
            <a:schemeClr val="tx1"/>
          </a:solidFill>
        </a:ln>
      </dgm:spPr>
      <dgm:t>
        <a:bodyPr/>
        <a:lstStyle/>
        <a:p>
          <a:endParaRPr lang="en-US"/>
        </a:p>
      </dgm:t>
    </dgm:pt>
    <dgm:pt modelId="{A589977B-72FD-4F8F-B673-4C5A49DC26C2}">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“you do not have to say anything but anything you do say may be given in evidence”</a:t>
          </a:r>
        </a:p>
      </dgm:t>
    </dgm:pt>
    <dgm:pt modelId="{198E5F67-7458-4A2D-A9B4-F981755F9D3B}" type="parTrans" cxnId="{C3DD86E1-40C0-482F-B50E-75795F0CFC26}">
      <dgm:prSet/>
      <dgm:spPr/>
      <dgm:t>
        <a:bodyPr/>
        <a:lstStyle/>
        <a:p>
          <a:endParaRPr lang="en-US"/>
        </a:p>
      </dgm:t>
    </dgm:pt>
    <dgm:pt modelId="{9340BCA8-75FD-4A10-A730-1450108231D2}" type="sibTrans" cxnId="{C3DD86E1-40C0-482F-B50E-75795F0CFC26}">
      <dgm:prSet/>
      <dgm:spPr>
        <a:solidFill>
          <a:schemeClr val="accent2">
            <a:lumMod val="75000"/>
          </a:schemeClr>
        </a:solidFill>
        <a:ln>
          <a:solidFill>
            <a:schemeClr val="tx1"/>
          </a:solidFill>
        </a:ln>
      </dgm:spPr>
      <dgm:t>
        <a:bodyPr/>
        <a:lstStyle/>
        <a:p>
          <a:endParaRPr lang="en-US"/>
        </a:p>
      </dgm:t>
    </dgm:pt>
    <dgm:pt modelId="{443BEA77-B6DA-4F93-9BF4-FEBAE081B704}">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Conduct urgent interview</a:t>
          </a:r>
        </a:p>
      </dgm:t>
    </dgm:pt>
    <dgm:pt modelId="{D2DD62CA-5580-4DFF-A184-0E57D19D0B94}" type="parTrans" cxnId="{85AB2987-EE8F-4A97-894E-E5BEF7353C1E}">
      <dgm:prSet/>
      <dgm:spPr/>
      <dgm:t>
        <a:bodyPr/>
        <a:lstStyle/>
        <a:p>
          <a:endParaRPr lang="en-US"/>
        </a:p>
      </dgm:t>
    </dgm:pt>
    <dgm:pt modelId="{E0A5F0E3-9476-4203-8732-F87FCFCC773B}" type="sibTrans" cxnId="{85AB2987-EE8F-4A97-894E-E5BEF7353C1E}">
      <dgm:prSet/>
      <dgm:spPr/>
      <dgm:t>
        <a:bodyPr/>
        <a:lstStyle/>
        <a:p>
          <a:endParaRPr lang="en-US"/>
        </a:p>
      </dgm:t>
    </dgm:pt>
    <dgm:pt modelId="{D4D18CAC-98C5-45CC-BD89-206517D1950A}" type="pres">
      <dgm:prSet presAssocID="{E76A760F-DF39-43C3-86F9-E7F02E7F0C45}" presName="diagram" presStyleCnt="0">
        <dgm:presLayoutVars>
          <dgm:dir/>
          <dgm:resizeHandles val="exact"/>
        </dgm:presLayoutVars>
      </dgm:prSet>
      <dgm:spPr/>
    </dgm:pt>
    <dgm:pt modelId="{37573ECB-EF1B-4BE2-ABEC-8B3F4D64A724}" type="pres">
      <dgm:prSet presAssocID="{89A5A6CD-5791-4DB5-AC7D-3D3E61855852}" presName="node" presStyleLbl="node1" presStyleIdx="0" presStyleCnt="5">
        <dgm:presLayoutVars>
          <dgm:bulletEnabled val="1"/>
        </dgm:presLayoutVars>
      </dgm:prSet>
      <dgm:spPr/>
    </dgm:pt>
    <dgm:pt modelId="{F8E5EC28-7566-4B06-8841-BC5A76736338}" type="pres">
      <dgm:prSet presAssocID="{F91DEA52-ECDB-4E4E-83CA-B5831BF6FBE9}" presName="sibTrans" presStyleLbl="sibTrans2D1" presStyleIdx="0" presStyleCnt="4"/>
      <dgm:spPr/>
    </dgm:pt>
    <dgm:pt modelId="{3962C4F2-80B9-410B-812F-3BC0EB2C3802}" type="pres">
      <dgm:prSet presAssocID="{F91DEA52-ECDB-4E4E-83CA-B5831BF6FBE9}" presName="connectorText" presStyleLbl="sibTrans2D1" presStyleIdx="0" presStyleCnt="4"/>
      <dgm:spPr/>
    </dgm:pt>
    <dgm:pt modelId="{83AD2128-CCEE-45D1-90A2-9706FFD3B6D6}" type="pres">
      <dgm:prSet presAssocID="{D541DE98-9BEE-4FF3-B5C8-E8393A97D570}" presName="node" presStyleLbl="node1" presStyleIdx="1" presStyleCnt="5">
        <dgm:presLayoutVars>
          <dgm:bulletEnabled val="1"/>
        </dgm:presLayoutVars>
      </dgm:prSet>
      <dgm:spPr/>
    </dgm:pt>
    <dgm:pt modelId="{9B6454D9-72E8-4ED7-8AA1-4728D4D0F534}" type="pres">
      <dgm:prSet presAssocID="{81CFCE54-61F1-42C9-8CC3-99B1117CC206}" presName="sibTrans" presStyleLbl="sibTrans2D1" presStyleIdx="1" presStyleCnt="4"/>
      <dgm:spPr/>
    </dgm:pt>
    <dgm:pt modelId="{0E0D2F29-50F6-46E2-8BD9-C49596EF1857}" type="pres">
      <dgm:prSet presAssocID="{81CFCE54-61F1-42C9-8CC3-99B1117CC206}" presName="connectorText" presStyleLbl="sibTrans2D1" presStyleIdx="1" presStyleCnt="4"/>
      <dgm:spPr/>
    </dgm:pt>
    <dgm:pt modelId="{07C681A0-E393-420A-9984-35A11EF7B3E8}" type="pres">
      <dgm:prSet presAssocID="{CA94060E-D69F-4251-B4B1-C1FE14E08AE9}" presName="node" presStyleLbl="node1" presStyleIdx="2" presStyleCnt="5">
        <dgm:presLayoutVars>
          <dgm:bulletEnabled val="1"/>
        </dgm:presLayoutVars>
      </dgm:prSet>
      <dgm:spPr/>
    </dgm:pt>
    <dgm:pt modelId="{7C5EB8CB-5A72-4F7D-A54E-81A0D731F3FE}" type="pres">
      <dgm:prSet presAssocID="{0E031117-5E04-4933-A30F-C56E05653812}" presName="sibTrans" presStyleLbl="sibTrans2D1" presStyleIdx="2" presStyleCnt="4"/>
      <dgm:spPr/>
    </dgm:pt>
    <dgm:pt modelId="{755F91F1-955E-40B5-9791-73D5FE103BE1}" type="pres">
      <dgm:prSet presAssocID="{0E031117-5E04-4933-A30F-C56E05653812}" presName="connectorText" presStyleLbl="sibTrans2D1" presStyleIdx="2" presStyleCnt="4"/>
      <dgm:spPr/>
    </dgm:pt>
    <dgm:pt modelId="{33115505-7943-4B1E-8C92-42E4BEEA1057}" type="pres">
      <dgm:prSet presAssocID="{A589977B-72FD-4F8F-B673-4C5A49DC26C2}" presName="node" presStyleLbl="node1" presStyleIdx="3" presStyleCnt="5">
        <dgm:presLayoutVars>
          <dgm:bulletEnabled val="1"/>
        </dgm:presLayoutVars>
      </dgm:prSet>
      <dgm:spPr/>
    </dgm:pt>
    <dgm:pt modelId="{EB12E5BC-F6DB-4C22-9194-3AA6F4847B30}" type="pres">
      <dgm:prSet presAssocID="{9340BCA8-75FD-4A10-A730-1450108231D2}" presName="sibTrans" presStyleLbl="sibTrans2D1" presStyleIdx="3" presStyleCnt="4"/>
      <dgm:spPr/>
    </dgm:pt>
    <dgm:pt modelId="{70AEE6B9-AB1F-4EC5-B0B1-65ACC10629E1}" type="pres">
      <dgm:prSet presAssocID="{9340BCA8-75FD-4A10-A730-1450108231D2}" presName="connectorText" presStyleLbl="sibTrans2D1" presStyleIdx="3" presStyleCnt="4"/>
      <dgm:spPr/>
    </dgm:pt>
    <dgm:pt modelId="{90B91431-D11F-47AB-A1F9-42E06845A99B}" type="pres">
      <dgm:prSet presAssocID="{443BEA77-B6DA-4F93-9BF4-FEBAE081B704}" presName="node" presStyleLbl="node1" presStyleIdx="4" presStyleCnt="5">
        <dgm:presLayoutVars>
          <dgm:bulletEnabled val="1"/>
        </dgm:presLayoutVars>
      </dgm:prSet>
      <dgm:spPr/>
    </dgm:pt>
  </dgm:ptLst>
  <dgm:cxnLst>
    <dgm:cxn modelId="{40360B22-3A26-44BA-BF00-E76F0EDEE126}" type="presOf" srcId="{F91DEA52-ECDB-4E4E-83CA-B5831BF6FBE9}" destId="{3962C4F2-80B9-410B-812F-3BC0EB2C3802}" srcOrd="1" destOrd="0" presId="urn:microsoft.com/office/officeart/2005/8/layout/process5"/>
    <dgm:cxn modelId="{CEF05E3E-34DC-433C-A4F2-8CACFF6EA4B5}" type="presOf" srcId="{81CFCE54-61F1-42C9-8CC3-99B1117CC206}" destId="{9B6454D9-72E8-4ED7-8AA1-4728D4D0F534}" srcOrd="0" destOrd="0" presId="urn:microsoft.com/office/officeart/2005/8/layout/process5"/>
    <dgm:cxn modelId="{1CBB4940-F949-4920-A6DE-00D6ED842168}" type="presOf" srcId="{9340BCA8-75FD-4A10-A730-1450108231D2}" destId="{70AEE6B9-AB1F-4EC5-B0B1-65ACC10629E1}" srcOrd="1" destOrd="0" presId="urn:microsoft.com/office/officeart/2005/8/layout/process5"/>
    <dgm:cxn modelId="{5B92FA42-CBA9-4892-A3F9-3695FD89809F}" type="presOf" srcId="{0E031117-5E04-4933-A30F-C56E05653812}" destId="{7C5EB8CB-5A72-4F7D-A54E-81A0D731F3FE}" srcOrd="0" destOrd="0" presId="urn:microsoft.com/office/officeart/2005/8/layout/process5"/>
    <dgm:cxn modelId="{F8F5AB74-FEA7-4328-8569-F0B886480738}" srcId="{E76A760F-DF39-43C3-86F9-E7F02E7F0C45}" destId="{D541DE98-9BEE-4FF3-B5C8-E8393A97D570}" srcOrd="1" destOrd="0" parTransId="{410EEF75-50B1-445E-9D65-AFD289D14631}" sibTransId="{81CFCE54-61F1-42C9-8CC3-99B1117CC206}"/>
    <dgm:cxn modelId="{82395158-F142-440A-864C-3EE293BD11E4}" type="presOf" srcId="{D541DE98-9BEE-4FF3-B5C8-E8393A97D570}" destId="{83AD2128-CCEE-45D1-90A2-9706FFD3B6D6}" srcOrd="0" destOrd="0" presId="urn:microsoft.com/office/officeart/2005/8/layout/process5"/>
    <dgm:cxn modelId="{85AB2987-EE8F-4A97-894E-E5BEF7353C1E}" srcId="{E76A760F-DF39-43C3-86F9-E7F02E7F0C45}" destId="{443BEA77-B6DA-4F93-9BF4-FEBAE081B704}" srcOrd="4" destOrd="0" parTransId="{D2DD62CA-5580-4DFF-A184-0E57D19D0B94}" sibTransId="{E0A5F0E3-9476-4203-8732-F87FCFCC773B}"/>
    <dgm:cxn modelId="{D5EFE287-504B-4DD1-86B0-098F7BBC7FA1}" type="presOf" srcId="{A589977B-72FD-4F8F-B673-4C5A49DC26C2}" destId="{33115505-7943-4B1E-8C92-42E4BEEA1057}" srcOrd="0" destOrd="0" presId="urn:microsoft.com/office/officeart/2005/8/layout/process5"/>
    <dgm:cxn modelId="{437BC3A9-1CAF-4A4C-9C08-76D6884B817A}" type="presOf" srcId="{F91DEA52-ECDB-4E4E-83CA-B5831BF6FBE9}" destId="{F8E5EC28-7566-4B06-8841-BC5A76736338}" srcOrd="0" destOrd="0" presId="urn:microsoft.com/office/officeart/2005/8/layout/process5"/>
    <dgm:cxn modelId="{DDFA81AC-609F-48E5-BFF6-A074CE051FC2}" srcId="{E76A760F-DF39-43C3-86F9-E7F02E7F0C45}" destId="{CA94060E-D69F-4251-B4B1-C1FE14E08AE9}" srcOrd="2" destOrd="0" parTransId="{DB03D6AE-516C-4BA4-A2D3-E3A07257A21F}" sibTransId="{0E031117-5E04-4933-A30F-C56E05653812}"/>
    <dgm:cxn modelId="{DFFFB5B2-171A-4069-B458-2BDB37401147}" type="presOf" srcId="{81CFCE54-61F1-42C9-8CC3-99B1117CC206}" destId="{0E0D2F29-50F6-46E2-8BD9-C49596EF1857}" srcOrd="1" destOrd="0" presId="urn:microsoft.com/office/officeart/2005/8/layout/process5"/>
    <dgm:cxn modelId="{ABD97EBA-2894-4D05-B6EB-D2F5D4771BB1}" type="presOf" srcId="{9340BCA8-75FD-4A10-A730-1450108231D2}" destId="{EB12E5BC-F6DB-4C22-9194-3AA6F4847B30}" srcOrd="0" destOrd="0" presId="urn:microsoft.com/office/officeart/2005/8/layout/process5"/>
    <dgm:cxn modelId="{DFF053D8-1260-4DFB-BC81-C4C8AB825FB7}" type="presOf" srcId="{E76A760F-DF39-43C3-86F9-E7F02E7F0C45}" destId="{D4D18CAC-98C5-45CC-BD89-206517D1950A}" srcOrd="0" destOrd="0" presId="urn:microsoft.com/office/officeart/2005/8/layout/process5"/>
    <dgm:cxn modelId="{F480DFDE-4BB0-4841-85FF-6554B76862B6}" type="presOf" srcId="{0E031117-5E04-4933-A30F-C56E05653812}" destId="{755F91F1-955E-40B5-9791-73D5FE103BE1}" srcOrd="1" destOrd="0" presId="urn:microsoft.com/office/officeart/2005/8/layout/process5"/>
    <dgm:cxn modelId="{FC6338E0-5834-4060-895B-15FF2FC446D4}" type="presOf" srcId="{443BEA77-B6DA-4F93-9BF4-FEBAE081B704}" destId="{90B91431-D11F-47AB-A1F9-42E06845A99B}" srcOrd="0" destOrd="0" presId="urn:microsoft.com/office/officeart/2005/8/layout/process5"/>
    <dgm:cxn modelId="{C3DD86E1-40C0-482F-B50E-75795F0CFC26}" srcId="{E76A760F-DF39-43C3-86F9-E7F02E7F0C45}" destId="{A589977B-72FD-4F8F-B673-4C5A49DC26C2}" srcOrd="3" destOrd="0" parTransId="{198E5F67-7458-4A2D-A9B4-F981755F9D3B}" sibTransId="{9340BCA8-75FD-4A10-A730-1450108231D2}"/>
    <dgm:cxn modelId="{0C9088E4-9AA8-45B7-8AF6-902640E90CEC}" type="presOf" srcId="{89A5A6CD-5791-4DB5-AC7D-3D3E61855852}" destId="{37573ECB-EF1B-4BE2-ABEC-8B3F4D64A724}" srcOrd="0" destOrd="0" presId="urn:microsoft.com/office/officeart/2005/8/layout/process5"/>
    <dgm:cxn modelId="{710426E6-E2E1-4795-97B9-E6F28FAFBABB}" srcId="{E76A760F-DF39-43C3-86F9-E7F02E7F0C45}" destId="{89A5A6CD-5791-4DB5-AC7D-3D3E61855852}" srcOrd="0" destOrd="0" parTransId="{93549D7D-45C6-48A4-8E4B-457335428399}" sibTransId="{F91DEA52-ECDB-4E4E-83CA-B5831BF6FBE9}"/>
    <dgm:cxn modelId="{7BD464FD-F65E-45CF-AD14-5AF2BE0AA228}" type="presOf" srcId="{CA94060E-D69F-4251-B4B1-C1FE14E08AE9}" destId="{07C681A0-E393-420A-9984-35A11EF7B3E8}" srcOrd="0" destOrd="0" presId="urn:microsoft.com/office/officeart/2005/8/layout/process5"/>
    <dgm:cxn modelId="{455BA4FC-B28C-4B30-ACB8-909322CD0504}" type="presParOf" srcId="{D4D18CAC-98C5-45CC-BD89-206517D1950A}" destId="{37573ECB-EF1B-4BE2-ABEC-8B3F4D64A724}" srcOrd="0" destOrd="0" presId="urn:microsoft.com/office/officeart/2005/8/layout/process5"/>
    <dgm:cxn modelId="{F82843BF-A254-4DB9-BF5D-98565051DA32}" type="presParOf" srcId="{D4D18CAC-98C5-45CC-BD89-206517D1950A}" destId="{F8E5EC28-7566-4B06-8841-BC5A76736338}" srcOrd="1" destOrd="0" presId="urn:microsoft.com/office/officeart/2005/8/layout/process5"/>
    <dgm:cxn modelId="{2F4D772B-7123-4C59-A542-1419995D4F73}" type="presParOf" srcId="{F8E5EC28-7566-4B06-8841-BC5A76736338}" destId="{3962C4F2-80B9-410B-812F-3BC0EB2C3802}" srcOrd="0" destOrd="0" presId="urn:microsoft.com/office/officeart/2005/8/layout/process5"/>
    <dgm:cxn modelId="{CAFEE1B5-D6AC-4C32-9968-C53FCF3D4033}" type="presParOf" srcId="{D4D18CAC-98C5-45CC-BD89-206517D1950A}" destId="{83AD2128-CCEE-45D1-90A2-9706FFD3B6D6}" srcOrd="2" destOrd="0" presId="urn:microsoft.com/office/officeart/2005/8/layout/process5"/>
    <dgm:cxn modelId="{351BE15F-EA0D-473C-85CA-B4801B49C8D6}" type="presParOf" srcId="{D4D18CAC-98C5-45CC-BD89-206517D1950A}" destId="{9B6454D9-72E8-4ED7-8AA1-4728D4D0F534}" srcOrd="3" destOrd="0" presId="urn:microsoft.com/office/officeart/2005/8/layout/process5"/>
    <dgm:cxn modelId="{6848E044-57C1-4060-99F6-F2713C11A7D8}" type="presParOf" srcId="{9B6454D9-72E8-4ED7-8AA1-4728D4D0F534}" destId="{0E0D2F29-50F6-46E2-8BD9-C49596EF1857}" srcOrd="0" destOrd="0" presId="urn:microsoft.com/office/officeart/2005/8/layout/process5"/>
    <dgm:cxn modelId="{0B09CDE9-5078-48EA-8A04-DE4361F91B72}" type="presParOf" srcId="{D4D18CAC-98C5-45CC-BD89-206517D1950A}" destId="{07C681A0-E393-420A-9984-35A11EF7B3E8}" srcOrd="4" destOrd="0" presId="urn:microsoft.com/office/officeart/2005/8/layout/process5"/>
    <dgm:cxn modelId="{E6D13C33-95A4-47D3-A379-0903A3A41D02}" type="presParOf" srcId="{D4D18CAC-98C5-45CC-BD89-206517D1950A}" destId="{7C5EB8CB-5A72-4F7D-A54E-81A0D731F3FE}" srcOrd="5" destOrd="0" presId="urn:microsoft.com/office/officeart/2005/8/layout/process5"/>
    <dgm:cxn modelId="{4F509A8E-D426-4627-85D0-EEE96C5D8A5E}" type="presParOf" srcId="{7C5EB8CB-5A72-4F7D-A54E-81A0D731F3FE}" destId="{755F91F1-955E-40B5-9791-73D5FE103BE1}" srcOrd="0" destOrd="0" presId="urn:microsoft.com/office/officeart/2005/8/layout/process5"/>
    <dgm:cxn modelId="{E54302D4-E4C7-40FA-9A61-1E2A30A999AF}" type="presParOf" srcId="{D4D18CAC-98C5-45CC-BD89-206517D1950A}" destId="{33115505-7943-4B1E-8C92-42E4BEEA1057}" srcOrd="6" destOrd="0" presId="urn:microsoft.com/office/officeart/2005/8/layout/process5"/>
    <dgm:cxn modelId="{042C440C-C736-49AD-96ED-9C2CE2FB1C8F}" type="presParOf" srcId="{D4D18CAC-98C5-45CC-BD89-206517D1950A}" destId="{EB12E5BC-F6DB-4C22-9194-3AA6F4847B30}" srcOrd="7" destOrd="0" presId="urn:microsoft.com/office/officeart/2005/8/layout/process5"/>
    <dgm:cxn modelId="{393337BF-14C1-498A-BD36-65F0B1561484}" type="presParOf" srcId="{EB12E5BC-F6DB-4C22-9194-3AA6F4847B30}" destId="{70AEE6B9-AB1F-4EC5-B0B1-65ACC10629E1}" srcOrd="0" destOrd="0" presId="urn:microsoft.com/office/officeart/2005/8/layout/process5"/>
    <dgm:cxn modelId="{53B3898D-BA2C-4514-9BAA-8C7A42166E48}" type="presParOf" srcId="{D4D18CAC-98C5-45CC-BD89-206517D1950A}" destId="{90B91431-D11F-47AB-A1F9-42E06845A99B}"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6C3AE1FB-0975-49DB-966E-08EF98D70EE9}"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0853FC34-E47F-4734-BB3C-82E0132A5B15}">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Forget PEACE</a:t>
          </a:r>
        </a:p>
      </dgm:t>
    </dgm:pt>
    <dgm:pt modelId="{BEC61ED8-7E95-482F-B642-CF315CF72C5E}" type="parTrans" cxnId="{C03147FF-D423-4701-A04A-90FC61CBDB73}">
      <dgm:prSet/>
      <dgm:spPr/>
      <dgm:t>
        <a:bodyPr/>
        <a:lstStyle/>
        <a:p>
          <a:endParaRPr lang="en-GB"/>
        </a:p>
      </dgm:t>
    </dgm:pt>
    <dgm:pt modelId="{64B2C65D-EF07-4346-9FBF-19CC48ACAB74}" type="sibTrans" cxnId="{C03147FF-D423-4701-A04A-90FC61CBDB73}">
      <dgm:prSet/>
      <dgm:spPr>
        <a:solidFill>
          <a:schemeClr val="accent2">
            <a:lumMod val="75000"/>
          </a:schemeClr>
        </a:solidFill>
        <a:ln>
          <a:solidFill>
            <a:schemeClr val="tx1"/>
          </a:solidFill>
        </a:ln>
      </dgm:spPr>
      <dgm:t>
        <a:bodyPr/>
        <a:lstStyle/>
        <a:p>
          <a:endParaRPr lang="en-GB"/>
        </a:p>
      </dgm:t>
    </dgm:pt>
    <dgm:pt modelId="{92A12B5E-D073-4A7B-A9CA-BEF97C466822}">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Get to the heart of the matter</a:t>
          </a:r>
        </a:p>
      </dgm:t>
    </dgm:pt>
    <dgm:pt modelId="{A22EC164-A069-4672-AE78-D857D1E40EEB}" type="parTrans" cxnId="{F7C76CC6-70FA-4A9A-AE4E-8412F72C8218}">
      <dgm:prSet/>
      <dgm:spPr/>
      <dgm:t>
        <a:bodyPr/>
        <a:lstStyle/>
        <a:p>
          <a:endParaRPr lang="en-GB"/>
        </a:p>
      </dgm:t>
    </dgm:pt>
    <dgm:pt modelId="{42E0EFFD-27CA-44D3-B0CC-F4BC8DF00A58}" type="sibTrans" cxnId="{F7C76CC6-70FA-4A9A-AE4E-8412F72C8218}">
      <dgm:prSet/>
      <dgm:spPr>
        <a:solidFill>
          <a:schemeClr val="accent2">
            <a:lumMod val="75000"/>
          </a:schemeClr>
        </a:solidFill>
        <a:ln>
          <a:solidFill>
            <a:schemeClr val="tx1"/>
          </a:solidFill>
        </a:ln>
      </dgm:spPr>
      <dgm:t>
        <a:bodyPr/>
        <a:lstStyle/>
        <a:p>
          <a:endParaRPr lang="en-GB"/>
        </a:p>
      </dgm:t>
    </dgm:pt>
    <dgm:pt modelId="{99ADC937-EC57-49C0-9345-DEB543939A8F}">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Question for as long as necessary to avert the risk</a:t>
          </a:r>
        </a:p>
      </dgm:t>
    </dgm:pt>
    <dgm:pt modelId="{FBA8329A-7CCA-4CAC-85A4-4499C23C2AB6}" type="parTrans" cxnId="{D8D43373-FCF2-46FE-9F09-DC75A3A64692}">
      <dgm:prSet/>
      <dgm:spPr/>
      <dgm:t>
        <a:bodyPr/>
        <a:lstStyle/>
        <a:p>
          <a:endParaRPr lang="en-GB"/>
        </a:p>
      </dgm:t>
    </dgm:pt>
    <dgm:pt modelId="{C0FEED43-60E3-461B-A21E-B43512172E05}" type="sibTrans" cxnId="{D8D43373-FCF2-46FE-9F09-DC75A3A64692}">
      <dgm:prSet/>
      <dgm:spPr>
        <a:solidFill>
          <a:schemeClr val="accent2">
            <a:lumMod val="75000"/>
          </a:schemeClr>
        </a:solidFill>
        <a:ln>
          <a:solidFill>
            <a:schemeClr val="tx1"/>
          </a:solidFill>
        </a:ln>
      </dgm:spPr>
      <dgm:t>
        <a:bodyPr/>
        <a:lstStyle/>
        <a:p>
          <a:endParaRPr lang="en-GB"/>
        </a:p>
      </dgm:t>
    </dgm:pt>
    <dgm:pt modelId="{DCF01EAC-AB09-4728-827C-988F73D4BD9F}">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Remember not to be oppressive</a:t>
          </a:r>
        </a:p>
      </dgm:t>
    </dgm:pt>
    <dgm:pt modelId="{38969A03-4A4D-43D6-A28B-FBCF0578FB9B}" type="parTrans" cxnId="{3D2A38B0-EF54-425F-8577-EEF954BBC05F}">
      <dgm:prSet/>
      <dgm:spPr/>
      <dgm:t>
        <a:bodyPr/>
        <a:lstStyle/>
        <a:p>
          <a:endParaRPr lang="en-GB"/>
        </a:p>
      </dgm:t>
    </dgm:pt>
    <dgm:pt modelId="{5585BE08-0EF5-4D88-B36F-98ABB27E9E5E}" type="sibTrans" cxnId="{3D2A38B0-EF54-425F-8577-EEF954BBC05F}">
      <dgm:prSet/>
      <dgm:spPr>
        <a:solidFill>
          <a:schemeClr val="accent2">
            <a:lumMod val="75000"/>
          </a:schemeClr>
        </a:solidFill>
        <a:ln>
          <a:solidFill>
            <a:schemeClr val="tx1"/>
          </a:solidFill>
        </a:ln>
      </dgm:spPr>
      <dgm:t>
        <a:bodyPr/>
        <a:lstStyle/>
        <a:p>
          <a:endParaRPr lang="en-GB"/>
        </a:p>
      </dgm:t>
    </dgm:pt>
    <dgm:pt modelId="{8022153D-5CCE-4FD6-A8B6-CB9EA993FB6E}">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Not evidence gathering</a:t>
          </a:r>
        </a:p>
      </dgm:t>
    </dgm:pt>
    <dgm:pt modelId="{B58B4DF7-EDDC-43D7-B914-098D89C652F0}" type="parTrans" cxnId="{9FCDDFBB-9510-4411-AD4A-42F9D9A6DA94}">
      <dgm:prSet/>
      <dgm:spPr/>
      <dgm:t>
        <a:bodyPr/>
        <a:lstStyle/>
        <a:p>
          <a:endParaRPr lang="en-GB"/>
        </a:p>
      </dgm:t>
    </dgm:pt>
    <dgm:pt modelId="{6487BAD6-B6CD-4E1E-81A2-0B3FF1A66A4D}" type="sibTrans" cxnId="{9FCDDFBB-9510-4411-AD4A-42F9D9A6DA94}">
      <dgm:prSet/>
      <dgm:spPr>
        <a:solidFill>
          <a:schemeClr val="accent2">
            <a:lumMod val="75000"/>
          </a:schemeClr>
        </a:solidFill>
        <a:ln>
          <a:solidFill>
            <a:schemeClr val="tx1"/>
          </a:solidFill>
        </a:ln>
      </dgm:spPr>
      <dgm:t>
        <a:bodyPr/>
        <a:lstStyle/>
        <a:p>
          <a:endParaRPr lang="en-GB"/>
        </a:p>
      </dgm:t>
    </dgm:pt>
    <dgm:pt modelId="{228B8565-06BC-4D7D-A843-C822A49B127A}">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Then……</a:t>
          </a:r>
        </a:p>
      </dgm:t>
    </dgm:pt>
    <dgm:pt modelId="{C48DA3F9-AF20-439C-8D8F-B8722DACFAB6}" type="parTrans" cxnId="{CFAFFBE3-9FD5-4832-AF87-623EF30BF634}">
      <dgm:prSet/>
      <dgm:spPr/>
      <dgm:t>
        <a:bodyPr/>
        <a:lstStyle/>
        <a:p>
          <a:endParaRPr lang="en-GB"/>
        </a:p>
      </dgm:t>
    </dgm:pt>
    <dgm:pt modelId="{3486E5BA-FE69-484E-B673-1DD310F1FB64}" type="sibTrans" cxnId="{CFAFFBE3-9FD5-4832-AF87-623EF30BF634}">
      <dgm:prSet/>
      <dgm:spPr/>
      <dgm:t>
        <a:bodyPr/>
        <a:lstStyle/>
        <a:p>
          <a:endParaRPr lang="en-GB"/>
        </a:p>
      </dgm:t>
    </dgm:pt>
    <dgm:pt modelId="{9129F8FE-9CF4-4B03-8EB2-DE54F69E9F1F}" type="pres">
      <dgm:prSet presAssocID="{6C3AE1FB-0975-49DB-966E-08EF98D70EE9}" presName="diagram" presStyleCnt="0">
        <dgm:presLayoutVars>
          <dgm:dir/>
          <dgm:resizeHandles val="exact"/>
        </dgm:presLayoutVars>
      </dgm:prSet>
      <dgm:spPr/>
    </dgm:pt>
    <dgm:pt modelId="{DD32AA92-E34B-4727-BCE0-2A74B1C714AE}" type="pres">
      <dgm:prSet presAssocID="{0853FC34-E47F-4734-BB3C-82E0132A5B15}" presName="node" presStyleLbl="node1" presStyleIdx="0" presStyleCnt="6">
        <dgm:presLayoutVars>
          <dgm:bulletEnabled val="1"/>
        </dgm:presLayoutVars>
      </dgm:prSet>
      <dgm:spPr/>
    </dgm:pt>
    <dgm:pt modelId="{1D1275EF-43FA-4A91-97F4-50CA21CDFD00}" type="pres">
      <dgm:prSet presAssocID="{64B2C65D-EF07-4346-9FBF-19CC48ACAB74}" presName="sibTrans" presStyleLbl="sibTrans2D1" presStyleIdx="0" presStyleCnt="5"/>
      <dgm:spPr/>
    </dgm:pt>
    <dgm:pt modelId="{A4CA6784-2FBF-467A-9F80-2C7C51A2062C}" type="pres">
      <dgm:prSet presAssocID="{64B2C65D-EF07-4346-9FBF-19CC48ACAB74}" presName="connectorText" presStyleLbl="sibTrans2D1" presStyleIdx="0" presStyleCnt="5"/>
      <dgm:spPr/>
    </dgm:pt>
    <dgm:pt modelId="{1A6B4B89-8C96-41FB-B900-916630FA3318}" type="pres">
      <dgm:prSet presAssocID="{92A12B5E-D073-4A7B-A9CA-BEF97C466822}" presName="node" presStyleLbl="node1" presStyleIdx="1" presStyleCnt="6">
        <dgm:presLayoutVars>
          <dgm:bulletEnabled val="1"/>
        </dgm:presLayoutVars>
      </dgm:prSet>
      <dgm:spPr/>
    </dgm:pt>
    <dgm:pt modelId="{408D485A-CC6B-4AEF-B0D3-35FF3EDB58F5}" type="pres">
      <dgm:prSet presAssocID="{42E0EFFD-27CA-44D3-B0CC-F4BC8DF00A58}" presName="sibTrans" presStyleLbl="sibTrans2D1" presStyleIdx="1" presStyleCnt="5"/>
      <dgm:spPr/>
    </dgm:pt>
    <dgm:pt modelId="{E62C3643-2A71-41D3-8798-B19533B3B387}" type="pres">
      <dgm:prSet presAssocID="{42E0EFFD-27CA-44D3-B0CC-F4BC8DF00A58}" presName="connectorText" presStyleLbl="sibTrans2D1" presStyleIdx="1" presStyleCnt="5"/>
      <dgm:spPr/>
    </dgm:pt>
    <dgm:pt modelId="{D92A588E-4E72-4740-8D93-2B3CB7299AE5}" type="pres">
      <dgm:prSet presAssocID="{99ADC937-EC57-49C0-9345-DEB543939A8F}" presName="node" presStyleLbl="node1" presStyleIdx="2" presStyleCnt="6">
        <dgm:presLayoutVars>
          <dgm:bulletEnabled val="1"/>
        </dgm:presLayoutVars>
      </dgm:prSet>
      <dgm:spPr/>
    </dgm:pt>
    <dgm:pt modelId="{98CF70F9-02B0-46C3-BAA3-22853FA38A01}" type="pres">
      <dgm:prSet presAssocID="{C0FEED43-60E3-461B-A21E-B43512172E05}" presName="sibTrans" presStyleLbl="sibTrans2D1" presStyleIdx="2" presStyleCnt="5"/>
      <dgm:spPr/>
    </dgm:pt>
    <dgm:pt modelId="{58B96A63-1C34-41E8-9BC2-301D073CE3DA}" type="pres">
      <dgm:prSet presAssocID="{C0FEED43-60E3-461B-A21E-B43512172E05}" presName="connectorText" presStyleLbl="sibTrans2D1" presStyleIdx="2" presStyleCnt="5"/>
      <dgm:spPr/>
    </dgm:pt>
    <dgm:pt modelId="{C278616C-2D61-49D9-AA32-1C3E26EF6676}" type="pres">
      <dgm:prSet presAssocID="{DCF01EAC-AB09-4728-827C-988F73D4BD9F}" presName="node" presStyleLbl="node1" presStyleIdx="3" presStyleCnt="6">
        <dgm:presLayoutVars>
          <dgm:bulletEnabled val="1"/>
        </dgm:presLayoutVars>
      </dgm:prSet>
      <dgm:spPr/>
    </dgm:pt>
    <dgm:pt modelId="{24CF69DF-7FE2-43C8-AE71-00CC7A30CF40}" type="pres">
      <dgm:prSet presAssocID="{5585BE08-0EF5-4D88-B36F-98ABB27E9E5E}" presName="sibTrans" presStyleLbl="sibTrans2D1" presStyleIdx="3" presStyleCnt="5"/>
      <dgm:spPr/>
    </dgm:pt>
    <dgm:pt modelId="{2F57B683-9D91-4D1E-BCEC-E5DFEED09E15}" type="pres">
      <dgm:prSet presAssocID="{5585BE08-0EF5-4D88-B36F-98ABB27E9E5E}" presName="connectorText" presStyleLbl="sibTrans2D1" presStyleIdx="3" presStyleCnt="5"/>
      <dgm:spPr/>
    </dgm:pt>
    <dgm:pt modelId="{7F87DC3A-A8D2-4A43-8E89-EFF19B14C3B7}" type="pres">
      <dgm:prSet presAssocID="{8022153D-5CCE-4FD6-A8B6-CB9EA993FB6E}" presName="node" presStyleLbl="node1" presStyleIdx="4" presStyleCnt="6">
        <dgm:presLayoutVars>
          <dgm:bulletEnabled val="1"/>
        </dgm:presLayoutVars>
      </dgm:prSet>
      <dgm:spPr/>
    </dgm:pt>
    <dgm:pt modelId="{5125B30D-5C43-4617-819F-8DCD995564E0}" type="pres">
      <dgm:prSet presAssocID="{6487BAD6-B6CD-4E1E-81A2-0B3FF1A66A4D}" presName="sibTrans" presStyleLbl="sibTrans2D1" presStyleIdx="4" presStyleCnt="5"/>
      <dgm:spPr/>
    </dgm:pt>
    <dgm:pt modelId="{FDFBA83F-9863-4144-B7D6-C1AC0133D48F}" type="pres">
      <dgm:prSet presAssocID="{6487BAD6-B6CD-4E1E-81A2-0B3FF1A66A4D}" presName="connectorText" presStyleLbl="sibTrans2D1" presStyleIdx="4" presStyleCnt="5"/>
      <dgm:spPr/>
    </dgm:pt>
    <dgm:pt modelId="{9C5CAC0F-E45D-4326-8801-6928D785A37F}" type="pres">
      <dgm:prSet presAssocID="{228B8565-06BC-4D7D-A843-C822A49B127A}" presName="node" presStyleLbl="node1" presStyleIdx="5" presStyleCnt="6">
        <dgm:presLayoutVars>
          <dgm:bulletEnabled val="1"/>
        </dgm:presLayoutVars>
      </dgm:prSet>
      <dgm:spPr/>
    </dgm:pt>
  </dgm:ptLst>
  <dgm:cxnLst>
    <dgm:cxn modelId="{9551F201-E6D1-4113-90C5-7433C18235E7}" type="presOf" srcId="{C0FEED43-60E3-461B-A21E-B43512172E05}" destId="{98CF70F9-02B0-46C3-BAA3-22853FA38A01}" srcOrd="0" destOrd="0" presId="urn:microsoft.com/office/officeart/2005/8/layout/process5"/>
    <dgm:cxn modelId="{14ED9A18-B8B8-4D48-982A-C4D42E043EF6}" type="presOf" srcId="{6487BAD6-B6CD-4E1E-81A2-0B3FF1A66A4D}" destId="{FDFBA83F-9863-4144-B7D6-C1AC0133D48F}" srcOrd="1" destOrd="0" presId="urn:microsoft.com/office/officeart/2005/8/layout/process5"/>
    <dgm:cxn modelId="{82A24734-F760-477B-BFB7-1A1FE97883A0}" type="presOf" srcId="{99ADC937-EC57-49C0-9345-DEB543939A8F}" destId="{D92A588E-4E72-4740-8D93-2B3CB7299AE5}" srcOrd="0" destOrd="0" presId="urn:microsoft.com/office/officeart/2005/8/layout/process5"/>
    <dgm:cxn modelId="{8584A861-DB9F-429F-B7AB-53F06B0A085E}" type="presOf" srcId="{42E0EFFD-27CA-44D3-B0CC-F4BC8DF00A58}" destId="{E62C3643-2A71-41D3-8798-B19533B3B387}" srcOrd="1" destOrd="0" presId="urn:microsoft.com/office/officeart/2005/8/layout/process5"/>
    <dgm:cxn modelId="{1FE08F43-AAED-45BF-A02F-50B8BAFDDE3E}" type="presOf" srcId="{42E0EFFD-27CA-44D3-B0CC-F4BC8DF00A58}" destId="{408D485A-CC6B-4AEF-B0D3-35FF3EDB58F5}" srcOrd="0" destOrd="0" presId="urn:microsoft.com/office/officeart/2005/8/layout/process5"/>
    <dgm:cxn modelId="{D8D43373-FCF2-46FE-9F09-DC75A3A64692}" srcId="{6C3AE1FB-0975-49DB-966E-08EF98D70EE9}" destId="{99ADC937-EC57-49C0-9345-DEB543939A8F}" srcOrd="2" destOrd="0" parTransId="{FBA8329A-7CCA-4CAC-85A4-4499C23C2AB6}" sibTransId="{C0FEED43-60E3-461B-A21E-B43512172E05}"/>
    <dgm:cxn modelId="{19840B55-E94E-4CA6-A7E0-D621F61B988A}" type="presOf" srcId="{0853FC34-E47F-4734-BB3C-82E0132A5B15}" destId="{DD32AA92-E34B-4727-BCE0-2A74B1C714AE}" srcOrd="0" destOrd="0" presId="urn:microsoft.com/office/officeart/2005/8/layout/process5"/>
    <dgm:cxn modelId="{D42E087F-DF04-4519-A1EF-A9E9DB4655EE}" type="presOf" srcId="{5585BE08-0EF5-4D88-B36F-98ABB27E9E5E}" destId="{24CF69DF-7FE2-43C8-AE71-00CC7A30CF40}" srcOrd="0" destOrd="0" presId="urn:microsoft.com/office/officeart/2005/8/layout/process5"/>
    <dgm:cxn modelId="{B1B4BA9F-3B8F-4485-8CF4-42A781D0D9BB}" type="presOf" srcId="{C0FEED43-60E3-461B-A21E-B43512172E05}" destId="{58B96A63-1C34-41E8-9BC2-301D073CE3DA}" srcOrd="1" destOrd="0" presId="urn:microsoft.com/office/officeart/2005/8/layout/process5"/>
    <dgm:cxn modelId="{79F6DDA8-2CB2-4F75-96D0-AE5B5CF4DE20}" type="presOf" srcId="{DCF01EAC-AB09-4728-827C-988F73D4BD9F}" destId="{C278616C-2D61-49D9-AA32-1C3E26EF6676}" srcOrd="0" destOrd="0" presId="urn:microsoft.com/office/officeart/2005/8/layout/process5"/>
    <dgm:cxn modelId="{8365C5AD-CC57-442C-B318-54CBCEE7F959}" type="presOf" srcId="{92A12B5E-D073-4A7B-A9CA-BEF97C466822}" destId="{1A6B4B89-8C96-41FB-B900-916630FA3318}" srcOrd="0" destOrd="0" presId="urn:microsoft.com/office/officeart/2005/8/layout/process5"/>
    <dgm:cxn modelId="{3D2A38B0-EF54-425F-8577-EEF954BBC05F}" srcId="{6C3AE1FB-0975-49DB-966E-08EF98D70EE9}" destId="{DCF01EAC-AB09-4728-827C-988F73D4BD9F}" srcOrd="3" destOrd="0" parTransId="{38969A03-4A4D-43D6-A28B-FBCF0578FB9B}" sibTransId="{5585BE08-0EF5-4D88-B36F-98ABB27E9E5E}"/>
    <dgm:cxn modelId="{9FCDDFBB-9510-4411-AD4A-42F9D9A6DA94}" srcId="{6C3AE1FB-0975-49DB-966E-08EF98D70EE9}" destId="{8022153D-5CCE-4FD6-A8B6-CB9EA993FB6E}" srcOrd="4" destOrd="0" parTransId="{B58B4DF7-EDDC-43D7-B914-098D89C652F0}" sibTransId="{6487BAD6-B6CD-4E1E-81A2-0B3FF1A66A4D}"/>
    <dgm:cxn modelId="{7142CAC4-1C0E-46AB-A2CA-3366324843CC}" type="presOf" srcId="{8022153D-5CCE-4FD6-A8B6-CB9EA993FB6E}" destId="{7F87DC3A-A8D2-4A43-8E89-EFF19B14C3B7}" srcOrd="0" destOrd="0" presId="urn:microsoft.com/office/officeart/2005/8/layout/process5"/>
    <dgm:cxn modelId="{B3C3B9C5-F638-4841-B405-5B4EBF299416}" type="presOf" srcId="{228B8565-06BC-4D7D-A843-C822A49B127A}" destId="{9C5CAC0F-E45D-4326-8801-6928D785A37F}" srcOrd="0" destOrd="0" presId="urn:microsoft.com/office/officeart/2005/8/layout/process5"/>
    <dgm:cxn modelId="{F7C76CC6-70FA-4A9A-AE4E-8412F72C8218}" srcId="{6C3AE1FB-0975-49DB-966E-08EF98D70EE9}" destId="{92A12B5E-D073-4A7B-A9CA-BEF97C466822}" srcOrd="1" destOrd="0" parTransId="{A22EC164-A069-4672-AE78-D857D1E40EEB}" sibTransId="{42E0EFFD-27CA-44D3-B0CC-F4BC8DF00A58}"/>
    <dgm:cxn modelId="{50F3BBC8-A37E-4583-872D-3D380483084D}" type="presOf" srcId="{64B2C65D-EF07-4346-9FBF-19CC48ACAB74}" destId="{A4CA6784-2FBF-467A-9F80-2C7C51A2062C}" srcOrd="1" destOrd="0" presId="urn:microsoft.com/office/officeart/2005/8/layout/process5"/>
    <dgm:cxn modelId="{2C4A6BCE-CF48-43C8-96B9-D960E1D547F5}" type="presOf" srcId="{64B2C65D-EF07-4346-9FBF-19CC48ACAB74}" destId="{1D1275EF-43FA-4A91-97F4-50CA21CDFD00}" srcOrd="0" destOrd="0" presId="urn:microsoft.com/office/officeart/2005/8/layout/process5"/>
    <dgm:cxn modelId="{9AC946D4-6DF4-459C-ACA2-31C3DC332958}" type="presOf" srcId="{5585BE08-0EF5-4D88-B36F-98ABB27E9E5E}" destId="{2F57B683-9D91-4D1E-BCEC-E5DFEED09E15}" srcOrd="1" destOrd="0" presId="urn:microsoft.com/office/officeart/2005/8/layout/process5"/>
    <dgm:cxn modelId="{CFAFFBE3-9FD5-4832-AF87-623EF30BF634}" srcId="{6C3AE1FB-0975-49DB-966E-08EF98D70EE9}" destId="{228B8565-06BC-4D7D-A843-C822A49B127A}" srcOrd="5" destOrd="0" parTransId="{C48DA3F9-AF20-439C-8D8F-B8722DACFAB6}" sibTransId="{3486E5BA-FE69-484E-B673-1DD310F1FB64}"/>
    <dgm:cxn modelId="{514F6AE6-DB44-43B4-A1F8-2F1452CFAE38}" type="presOf" srcId="{6C3AE1FB-0975-49DB-966E-08EF98D70EE9}" destId="{9129F8FE-9CF4-4B03-8EB2-DE54F69E9F1F}" srcOrd="0" destOrd="0" presId="urn:microsoft.com/office/officeart/2005/8/layout/process5"/>
    <dgm:cxn modelId="{364C9AF1-53C6-41F1-B108-706F018F060E}" type="presOf" srcId="{6487BAD6-B6CD-4E1E-81A2-0B3FF1A66A4D}" destId="{5125B30D-5C43-4617-819F-8DCD995564E0}" srcOrd="0" destOrd="0" presId="urn:microsoft.com/office/officeart/2005/8/layout/process5"/>
    <dgm:cxn modelId="{C03147FF-D423-4701-A04A-90FC61CBDB73}" srcId="{6C3AE1FB-0975-49DB-966E-08EF98D70EE9}" destId="{0853FC34-E47F-4734-BB3C-82E0132A5B15}" srcOrd="0" destOrd="0" parTransId="{BEC61ED8-7E95-482F-B642-CF315CF72C5E}" sibTransId="{64B2C65D-EF07-4346-9FBF-19CC48ACAB74}"/>
    <dgm:cxn modelId="{4198E959-B95F-4612-AAD1-9DD234E37B49}" type="presParOf" srcId="{9129F8FE-9CF4-4B03-8EB2-DE54F69E9F1F}" destId="{DD32AA92-E34B-4727-BCE0-2A74B1C714AE}" srcOrd="0" destOrd="0" presId="urn:microsoft.com/office/officeart/2005/8/layout/process5"/>
    <dgm:cxn modelId="{DE928A35-BE5D-4AA0-AB82-5450568F3F55}" type="presParOf" srcId="{9129F8FE-9CF4-4B03-8EB2-DE54F69E9F1F}" destId="{1D1275EF-43FA-4A91-97F4-50CA21CDFD00}" srcOrd="1" destOrd="0" presId="urn:microsoft.com/office/officeart/2005/8/layout/process5"/>
    <dgm:cxn modelId="{E0A2D64F-5DFF-4F73-A187-B3D126CD9A94}" type="presParOf" srcId="{1D1275EF-43FA-4A91-97F4-50CA21CDFD00}" destId="{A4CA6784-2FBF-467A-9F80-2C7C51A2062C}" srcOrd="0" destOrd="0" presId="urn:microsoft.com/office/officeart/2005/8/layout/process5"/>
    <dgm:cxn modelId="{F823ECE8-494F-4B27-9379-B5BB2A8EFE17}" type="presParOf" srcId="{9129F8FE-9CF4-4B03-8EB2-DE54F69E9F1F}" destId="{1A6B4B89-8C96-41FB-B900-916630FA3318}" srcOrd="2" destOrd="0" presId="urn:microsoft.com/office/officeart/2005/8/layout/process5"/>
    <dgm:cxn modelId="{F3BE6B0C-6F71-4F65-87FD-FE662B31798F}" type="presParOf" srcId="{9129F8FE-9CF4-4B03-8EB2-DE54F69E9F1F}" destId="{408D485A-CC6B-4AEF-B0D3-35FF3EDB58F5}" srcOrd="3" destOrd="0" presId="urn:microsoft.com/office/officeart/2005/8/layout/process5"/>
    <dgm:cxn modelId="{8B632E6B-793C-4E50-8287-DEBE04BB420C}" type="presParOf" srcId="{408D485A-CC6B-4AEF-B0D3-35FF3EDB58F5}" destId="{E62C3643-2A71-41D3-8798-B19533B3B387}" srcOrd="0" destOrd="0" presId="urn:microsoft.com/office/officeart/2005/8/layout/process5"/>
    <dgm:cxn modelId="{5F975E16-58BA-4B14-9244-C963A1810368}" type="presParOf" srcId="{9129F8FE-9CF4-4B03-8EB2-DE54F69E9F1F}" destId="{D92A588E-4E72-4740-8D93-2B3CB7299AE5}" srcOrd="4" destOrd="0" presId="urn:microsoft.com/office/officeart/2005/8/layout/process5"/>
    <dgm:cxn modelId="{E22EB32D-F2E8-4A46-B521-C256AC42E859}" type="presParOf" srcId="{9129F8FE-9CF4-4B03-8EB2-DE54F69E9F1F}" destId="{98CF70F9-02B0-46C3-BAA3-22853FA38A01}" srcOrd="5" destOrd="0" presId="urn:microsoft.com/office/officeart/2005/8/layout/process5"/>
    <dgm:cxn modelId="{259E9B81-410E-457A-84C1-B59A3507664C}" type="presParOf" srcId="{98CF70F9-02B0-46C3-BAA3-22853FA38A01}" destId="{58B96A63-1C34-41E8-9BC2-301D073CE3DA}" srcOrd="0" destOrd="0" presId="urn:microsoft.com/office/officeart/2005/8/layout/process5"/>
    <dgm:cxn modelId="{4B880642-17FE-472B-95E7-A35AFB070F61}" type="presParOf" srcId="{9129F8FE-9CF4-4B03-8EB2-DE54F69E9F1F}" destId="{C278616C-2D61-49D9-AA32-1C3E26EF6676}" srcOrd="6" destOrd="0" presId="urn:microsoft.com/office/officeart/2005/8/layout/process5"/>
    <dgm:cxn modelId="{F823B7F8-FAC0-4CCB-9FF8-C24CC8EBFB73}" type="presParOf" srcId="{9129F8FE-9CF4-4B03-8EB2-DE54F69E9F1F}" destId="{24CF69DF-7FE2-43C8-AE71-00CC7A30CF40}" srcOrd="7" destOrd="0" presId="urn:microsoft.com/office/officeart/2005/8/layout/process5"/>
    <dgm:cxn modelId="{8393D966-EF64-49B2-AFB4-724E00AB78DE}" type="presParOf" srcId="{24CF69DF-7FE2-43C8-AE71-00CC7A30CF40}" destId="{2F57B683-9D91-4D1E-BCEC-E5DFEED09E15}" srcOrd="0" destOrd="0" presId="urn:microsoft.com/office/officeart/2005/8/layout/process5"/>
    <dgm:cxn modelId="{79520AE6-DB5E-491F-8A95-4828CE4653CD}" type="presParOf" srcId="{9129F8FE-9CF4-4B03-8EB2-DE54F69E9F1F}" destId="{7F87DC3A-A8D2-4A43-8E89-EFF19B14C3B7}" srcOrd="8" destOrd="0" presId="urn:microsoft.com/office/officeart/2005/8/layout/process5"/>
    <dgm:cxn modelId="{62B6852C-FAEA-41BF-B378-0E4A08AC4133}" type="presParOf" srcId="{9129F8FE-9CF4-4B03-8EB2-DE54F69E9F1F}" destId="{5125B30D-5C43-4617-819F-8DCD995564E0}" srcOrd="9" destOrd="0" presId="urn:microsoft.com/office/officeart/2005/8/layout/process5"/>
    <dgm:cxn modelId="{07700D37-9B77-4367-B9F3-F5D5B942EA7F}" type="presParOf" srcId="{5125B30D-5C43-4617-819F-8DCD995564E0}" destId="{FDFBA83F-9863-4144-B7D6-C1AC0133D48F}" srcOrd="0" destOrd="0" presId="urn:microsoft.com/office/officeart/2005/8/layout/process5"/>
    <dgm:cxn modelId="{D2643B35-EE1E-4251-BF6B-30E221FFB80E}" type="presParOf" srcId="{9129F8FE-9CF4-4B03-8EB2-DE54F69E9F1F}" destId="{9C5CAC0F-E45D-4326-8801-6928D785A37F}" srcOrd="10"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802D29E7-034F-4748-B6A6-42F47ABC6C4D}"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EC209F10-979D-41A5-B9AF-EE9FDD1325B7}">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Interference with evidence</a:t>
          </a:r>
        </a:p>
      </dgm:t>
    </dgm:pt>
    <dgm:pt modelId="{4525A6CF-E5A4-4326-9DBE-05B90D83AEF6}" type="parTrans" cxnId="{1F8EB310-1690-4322-94E6-DFA759EA56CC}">
      <dgm:prSet/>
      <dgm:spPr/>
      <dgm:t>
        <a:bodyPr/>
        <a:lstStyle/>
        <a:p>
          <a:endParaRPr lang="en-GB"/>
        </a:p>
      </dgm:t>
    </dgm:pt>
    <dgm:pt modelId="{D3DA2A3D-EDB1-4535-B035-12F9278D0A95}" type="sibTrans" cxnId="{1F8EB310-1690-4322-94E6-DFA759EA56CC}">
      <dgm:prSet/>
      <dgm:spPr>
        <a:solidFill>
          <a:schemeClr val="accent2">
            <a:lumMod val="75000"/>
          </a:schemeClr>
        </a:solidFill>
        <a:ln>
          <a:solidFill>
            <a:schemeClr val="tx1"/>
          </a:solidFill>
        </a:ln>
      </dgm:spPr>
      <dgm:t>
        <a:bodyPr/>
        <a:lstStyle/>
        <a:p>
          <a:endParaRPr lang="en-GB"/>
        </a:p>
      </dgm:t>
    </dgm:pt>
    <dgm:pt modelId="{18E2EDBB-4C18-42E1-81EE-0D19AD5B4C41}">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Physical harm to other people</a:t>
          </a:r>
        </a:p>
      </dgm:t>
    </dgm:pt>
    <dgm:pt modelId="{EE37E1BE-6784-492F-B67E-FF27013BBA5D}" type="parTrans" cxnId="{0616BE38-0249-4069-B152-434302E81C1B}">
      <dgm:prSet/>
      <dgm:spPr/>
      <dgm:t>
        <a:bodyPr/>
        <a:lstStyle/>
        <a:p>
          <a:endParaRPr lang="en-GB"/>
        </a:p>
      </dgm:t>
    </dgm:pt>
    <dgm:pt modelId="{7CA7771E-CCBD-4CA1-AE06-5898ED8404A5}" type="sibTrans" cxnId="{0616BE38-0249-4069-B152-434302E81C1B}">
      <dgm:prSet/>
      <dgm:spPr>
        <a:solidFill>
          <a:schemeClr val="accent2">
            <a:lumMod val="75000"/>
          </a:schemeClr>
        </a:solidFill>
        <a:ln>
          <a:solidFill>
            <a:schemeClr val="tx1"/>
          </a:solidFill>
        </a:ln>
      </dgm:spPr>
      <dgm:t>
        <a:bodyPr/>
        <a:lstStyle/>
        <a:p>
          <a:endParaRPr lang="en-GB"/>
        </a:p>
      </dgm:t>
    </dgm:pt>
    <dgm:pt modelId="{A66157EF-CA35-417B-B916-DC050CDA8502}">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Hinder recovery of property</a:t>
          </a:r>
        </a:p>
      </dgm:t>
    </dgm:pt>
    <dgm:pt modelId="{940A55E9-A847-421E-AF3C-13C9E1C17865}" type="parTrans" cxnId="{CC625337-21FF-45F3-83C9-D23551D7955C}">
      <dgm:prSet/>
      <dgm:spPr/>
      <dgm:t>
        <a:bodyPr/>
        <a:lstStyle/>
        <a:p>
          <a:endParaRPr lang="en-GB"/>
        </a:p>
      </dgm:t>
    </dgm:pt>
    <dgm:pt modelId="{1EB18DF2-32D9-44BC-B7E0-C462057FCAAA}" type="sibTrans" cxnId="{CC625337-21FF-45F3-83C9-D23551D7955C}">
      <dgm:prSet/>
      <dgm:spPr>
        <a:solidFill>
          <a:schemeClr val="accent2">
            <a:lumMod val="75000"/>
          </a:schemeClr>
        </a:solidFill>
        <a:ln>
          <a:solidFill>
            <a:schemeClr val="tx1"/>
          </a:solidFill>
        </a:ln>
      </dgm:spPr>
      <dgm:t>
        <a:bodyPr/>
        <a:lstStyle/>
        <a:p>
          <a:endParaRPr lang="en-GB"/>
        </a:p>
      </dgm:t>
    </dgm:pt>
    <dgm:pt modelId="{EF9E577E-A946-437C-83D1-12D0CE09C0AF}">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The alerting of others suspected of committing an indictable offence</a:t>
          </a:r>
        </a:p>
      </dgm:t>
    </dgm:pt>
    <dgm:pt modelId="{3ABF5971-8C3F-476E-A5A1-D2D4F324D85B}" type="parTrans" cxnId="{1A3F6994-2ACD-4A8F-8F40-D867D6748741}">
      <dgm:prSet/>
      <dgm:spPr/>
      <dgm:t>
        <a:bodyPr/>
        <a:lstStyle/>
        <a:p>
          <a:endParaRPr lang="en-GB"/>
        </a:p>
      </dgm:t>
    </dgm:pt>
    <dgm:pt modelId="{D1B1C0B3-6847-4564-AE76-A5AE8813D6BE}" type="sibTrans" cxnId="{1A3F6994-2ACD-4A8F-8F40-D867D6748741}">
      <dgm:prSet/>
      <dgm:spPr/>
      <dgm:t>
        <a:bodyPr/>
        <a:lstStyle/>
        <a:p>
          <a:endParaRPr lang="en-GB"/>
        </a:p>
      </dgm:t>
    </dgm:pt>
    <dgm:pt modelId="{585A0B08-3A8C-4EA4-B173-201F1579220E}" type="pres">
      <dgm:prSet presAssocID="{802D29E7-034F-4748-B6A6-42F47ABC6C4D}" presName="diagram" presStyleCnt="0">
        <dgm:presLayoutVars>
          <dgm:dir/>
          <dgm:resizeHandles val="exact"/>
        </dgm:presLayoutVars>
      </dgm:prSet>
      <dgm:spPr/>
    </dgm:pt>
    <dgm:pt modelId="{9433D317-8182-4FA3-8A3E-3495B4F17497}" type="pres">
      <dgm:prSet presAssocID="{EC209F10-979D-41A5-B9AF-EE9FDD1325B7}" presName="node" presStyleLbl="node1" presStyleIdx="0" presStyleCnt="4">
        <dgm:presLayoutVars>
          <dgm:bulletEnabled val="1"/>
        </dgm:presLayoutVars>
      </dgm:prSet>
      <dgm:spPr/>
    </dgm:pt>
    <dgm:pt modelId="{FE81ECB3-E41E-4FD0-A6F5-5476C8166384}" type="pres">
      <dgm:prSet presAssocID="{D3DA2A3D-EDB1-4535-B035-12F9278D0A95}" presName="sibTrans" presStyleLbl="sibTrans2D1" presStyleIdx="0" presStyleCnt="3"/>
      <dgm:spPr/>
    </dgm:pt>
    <dgm:pt modelId="{9F531201-B255-4F41-96C3-A817C40AF938}" type="pres">
      <dgm:prSet presAssocID="{D3DA2A3D-EDB1-4535-B035-12F9278D0A95}" presName="connectorText" presStyleLbl="sibTrans2D1" presStyleIdx="0" presStyleCnt="3"/>
      <dgm:spPr/>
    </dgm:pt>
    <dgm:pt modelId="{167AB910-79D8-44E4-A484-C534CDFE3F52}" type="pres">
      <dgm:prSet presAssocID="{18E2EDBB-4C18-42E1-81EE-0D19AD5B4C41}" presName="node" presStyleLbl="node1" presStyleIdx="1" presStyleCnt="4">
        <dgm:presLayoutVars>
          <dgm:bulletEnabled val="1"/>
        </dgm:presLayoutVars>
      </dgm:prSet>
      <dgm:spPr/>
    </dgm:pt>
    <dgm:pt modelId="{E51C3C17-B78C-46B0-8C6C-9F8EC0F82D2D}" type="pres">
      <dgm:prSet presAssocID="{7CA7771E-CCBD-4CA1-AE06-5898ED8404A5}" presName="sibTrans" presStyleLbl="sibTrans2D1" presStyleIdx="1" presStyleCnt="3"/>
      <dgm:spPr/>
    </dgm:pt>
    <dgm:pt modelId="{9A2B8FF7-FCB5-44C1-8772-10B73585DB19}" type="pres">
      <dgm:prSet presAssocID="{7CA7771E-CCBD-4CA1-AE06-5898ED8404A5}" presName="connectorText" presStyleLbl="sibTrans2D1" presStyleIdx="1" presStyleCnt="3"/>
      <dgm:spPr/>
    </dgm:pt>
    <dgm:pt modelId="{4434B99C-3319-4BD7-92BD-270E8B93F39D}" type="pres">
      <dgm:prSet presAssocID="{A66157EF-CA35-417B-B916-DC050CDA8502}" presName="node" presStyleLbl="node1" presStyleIdx="2" presStyleCnt="4" custScaleX="96244" custLinFactNeighborX="-3554" custLinFactNeighborY="-12157">
        <dgm:presLayoutVars>
          <dgm:bulletEnabled val="1"/>
        </dgm:presLayoutVars>
      </dgm:prSet>
      <dgm:spPr/>
    </dgm:pt>
    <dgm:pt modelId="{DE03BDDF-5303-4E6F-89EA-64FAD477B274}" type="pres">
      <dgm:prSet presAssocID="{1EB18DF2-32D9-44BC-B7E0-C462057FCAAA}" presName="sibTrans" presStyleLbl="sibTrans2D1" presStyleIdx="2" presStyleCnt="3"/>
      <dgm:spPr/>
    </dgm:pt>
    <dgm:pt modelId="{7B8C634A-9791-4B46-961A-C0C992F250EB}" type="pres">
      <dgm:prSet presAssocID="{1EB18DF2-32D9-44BC-B7E0-C462057FCAAA}" presName="connectorText" presStyleLbl="sibTrans2D1" presStyleIdx="2" presStyleCnt="3"/>
      <dgm:spPr/>
    </dgm:pt>
    <dgm:pt modelId="{CD3C1E6F-D6AB-4C9F-B0CC-CD3BA650F519}" type="pres">
      <dgm:prSet presAssocID="{EF9E577E-A946-437C-83D1-12D0CE09C0AF}" presName="node" presStyleLbl="node1" presStyleIdx="3" presStyleCnt="4" custScaleX="183459" custLinFactNeighborX="-20222" custLinFactNeighborY="-7338">
        <dgm:presLayoutVars>
          <dgm:bulletEnabled val="1"/>
        </dgm:presLayoutVars>
      </dgm:prSet>
      <dgm:spPr/>
    </dgm:pt>
  </dgm:ptLst>
  <dgm:cxnLst>
    <dgm:cxn modelId="{B0A33E03-E75D-4433-B971-F49AAE26424A}" type="presOf" srcId="{EC209F10-979D-41A5-B9AF-EE9FDD1325B7}" destId="{9433D317-8182-4FA3-8A3E-3495B4F17497}" srcOrd="0" destOrd="0" presId="urn:microsoft.com/office/officeart/2005/8/layout/process5"/>
    <dgm:cxn modelId="{1F8EB310-1690-4322-94E6-DFA759EA56CC}" srcId="{802D29E7-034F-4748-B6A6-42F47ABC6C4D}" destId="{EC209F10-979D-41A5-B9AF-EE9FDD1325B7}" srcOrd="0" destOrd="0" parTransId="{4525A6CF-E5A4-4326-9DBE-05B90D83AEF6}" sibTransId="{D3DA2A3D-EDB1-4535-B035-12F9278D0A95}"/>
    <dgm:cxn modelId="{32C33B1A-E2E7-473D-9302-B3716CE24F2E}" type="presOf" srcId="{EF9E577E-A946-437C-83D1-12D0CE09C0AF}" destId="{CD3C1E6F-D6AB-4C9F-B0CC-CD3BA650F519}" srcOrd="0" destOrd="0" presId="urn:microsoft.com/office/officeart/2005/8/layout/process5"/>
    <dgm:cxn modelId="{CC625337-21FF-45F3-83C9-D23551D7955C}" srcId="{802D29E7-034F-4748-B6A6-42F47ABC6C4D}" destId="{A66157EF-CA35-417B-B916-DC050CDA8502}" srcOrd="2" destOrd="0" parTransId="{940A55E9-A847-421E-AF3C-13C9E1C17865}" sibTransId="{1EB18DF2-32D9-44BC-B7E0-C462057FCAAA}"/>
    <dgm:cxn modelId="{0616BE38-0249-4069-B152-434302E81C1B}" srcId="{802D29E7-034F-4748-B6A6-42F47ABC6C4D}" destId="{18E2EDBB-4C18-42E1-81EE-0D19AD5B4C41}" srcOrd="1" destOrd="0" parTransId="{EE37E1BE-6784-492F-B67E-FF27013BBA5D}" sibTransId="{7CA7771E-CCBD-4CA1-AE06-5898ED8404A5}"/>
    <dgm:cxn modelId="{930B563C-2FD1-4601-9F8C-222DFE8D6F41}" type="presOf" srcId="{18E2EDBB-4C18-42E1-81EE-0D19AD5B4C41}" destId="{167AB910-79D8-44E4-A484-C534CDFE3F52}" srcOrd="0" destOrd="0" presId="urn:microsoft.com/office/officeart/2005/8/layout/process5"/>
    <dgm:cxn modelId="{2B4D8769-E809-453F-B65C-00AA699A147F}" type="presOf" srcId="{1EB18DF2-32D9-44BC-B7E0-C462057FCAAA}" destId="{7B8C634A-9791-4B46-961A-C0C992F250EB}" srcOrd="1" destOrd="0" presId="urn:microsoft.com/office/officeart/2005/8/layout/process5"/>
    <dgm:cxn modelId="{4E3BDF53-AFDF-4E25-AEF3-63453F6B2C4F}" type="presOf" srcId="{A66157EF-CA35-417B-B916-DC050CDA8502}" destId="{4434B99C-3319-4BD7-92BD-270E8B93F39D}" srcOrd="0" destOrd="0" presId="urn:microsoft.com/office/officeart/2005/8/layout/process5"/>
    <dgm:cxn modelId="{7C097F54-513F-4832-A9DD-E24AA5F05D6E}" type="presOf" srcId="{7CA7771E-CCBD-4CA1-AE06-5898ED8404A5}" destId="{E51C3C17-B78C-46B0-8C6C-9F8EC0F82D2D}" srcOrd="0" destOrd="0" presId="urn:microsoft.com/office/officeart/2005/8/layout/process5"/>
    <dgm:cxn modelId="{ED02A583-2E0C-425B-83B8-720A9E67A9B8}" type="presOf" srcId="{1EB18DF2-32D9-44BC-B7E0-C462057FCAAA}" destId="{DE03BDDF-5303-4E6F-89EA-64FAD477B274}" srcOrd="0" destOrd="0" presId="urn:microsoft.com/office/officeart/2005/8/layout/process5"/>
    <dgm:cxn modelId="{2CE28D8E-9CAD-48A3-8D62-4EFD8FB7C2AD}" type="presOf" srcId="{D3DA2A3D-EDB1-4535-B035-12F9278D0A95}" destId="{9F531201-B255-4F41-96C3-A817C40AF938}" srcOrd="1" destOrd="0" presId="urn:microsoft.com/office/officeart/2005/8/layout/process5"/>
    <dgm:cxn modelId="{1A3F6994-2ACD-4A8F-8F40-D867D6748741}" srcId="{802D29E7-034F-4748-B6A6-42F47ABC6C4D}" destId="{EF9E577E-A946-437C-83D1-12D0CE09C0AF}" srcOrd="3" destOrd="0" parTransId="{3ABF5971-8C3F-476E-A5A1-D2D4F324D85B}" sibTransId="{D1B1C0B3-6847-4564-AE76-A5AE8813D6BE}"/>
    <dgm:cxn modelId="{2F9FC89F-957D-4BC9-9925-74E6E7EDE17A}" type="presOf" srcId="{7CA7771E-CCBD-4CA1-AE06-5898ED8404A5}" destId="{9A2B8FF7-FCB5-44C1-8772-10B73585DB19}" srcOrd="1" destOrd="0" presId="urn:microsoft.com/office/officeart/2005/8/layout/process5"/>
    <dgm:cxn modelId="{7419A2ED-65D5-4398-86F9-A9B7F8FE54CB}" type="presOf" srcId="{D3DA2A3D-EDB1-4535-B035-12F9278D0A95}" destId="{FE81ECB3-E41E-4FD0-A6F5-5476C8166384}" srcOrd="0" destOrd="0" presId="urn:microsoft.com/office/officeart/2005/8/layout/process5"/>
    <dgm:cxn modelId="{6E360EFC-B588-4DC1-B832-6776F99ED670}" type="presOf" srcId="{802D29E7-034F-4748-B6A6-42F47ABC6C4D}" destId="{585A0B08-3A8C-4EA4-B173-201F1579220E}" srcOrd="0" destOrd="0" presId="urn:microsoft.com/office/officeart/2005/8/layout/process5"/>
    <dgm:cxn modelId="{D1B5A860-B757-47D9-8745-AC78BFD34798}" type="presParOf" srcId="{585A0B08-3A8C-4EA4-B173-201F1579220E}" destId="{9433D317-8182-4FA3-8A3E-3495B4F17497}" srcOrd="0" destOrd="0" presId="urn:microsoft.com/office/officeart/2005/8/layout/process5"/>
    <dgm:cxn modelId="{556978AB-326A-44BA-BE67-D473E109917E}" type="presParOf" srcId="{585A0B08-3A8C-4EA4-B173-201F1579220E}" destId="{FE81ECB3-E41E-4FD0-A6F5-5476C8166384}" srcOrd="1" destOrd="0" presId="urn:microsoft.com/office/officeart/2005/8/layout/process5"/>
    <dgm:cxn modelId="{83308EA6-E6F9-495D-8797-0CB5DEF9B046}" type="presParOf" srcId="{FE81ECB3-E41E-4FD0-A6F5-5476C8166384}" destId="{9F531201-B255-4F41-96C3-A817C40AF938}" srcOrd="0" destOrd="0" presId="urn:microsoft.com/office/officeart/2005/8/layout/process5"/>
    <dgm:cxn modelId="{F43FACAA-7F67-4B30-A264-0CBEF80CD2A6}" type="presParOf" srcId="{585A0B08-3A8C-4EA4-B173-201F1579220E}" destId="{167AB910-79D8-44E4-A484-C534CDFE3F52}" srcOrd="2" destOrd="0" presId="urn:microsoft.com/office/officeart/2005/8/layout/process5"/>
    <dgm:cxn modelId="{28CFEB6A-29DA-417E-8EDE-AAFB68958A98}" type="presParOf" srcId="{585A0B08-3A8C-4EA4-B173-201F1579220E}" destId="{E51C3C17-B78C-46B0-8C6C-9F8EC0F82D2D}" srcOrd="3" destOrd="0" presId="urn:microsoft.com/office/officeart/2005/8/layout/process5"/>
    <dgm:cxn modelId="{27503C9A-C9D7-4ACA-BB41-86E631765E0A}" type="presParOf" srcId="{E51C3C17-B78C-46B0-8C6C-9F8EC0F82D2D}" destId="{9A2B8FF7-FCB5-44C1-8772-10B73585DB19}" srcOrd="0" destOrd="0" presId="urn:microsoft.com/office/officeart/2005/8/layout/process5"/>
    <dgm:cxn modelId="{E8D00A15-9688-4387-BB17-DC3E022984E5}" type="presParOf" srcId="{585A0B08-3A8C-4EA4-B173-201F1579220E}" destId="{4434B99C-3319-4BD7-92BD-270E8B93F39D}" srcOrd="4" destOrd="0" presId="urn:microsoft.com/office/officeart/2005/8/layout/process5"/>
    <dgm:cxn modelId="{AAAD123F-F43F-44B5-BF46-C3EC7FEB596E}" type="presParOf" srcId="{585A0B08-3A8C-4EA4-B173-201F1579220E}" destId="{DE03BDDF-5303-4E6F-89EA-64FAD477B274}" srcOrd="5" destOrd="0" presId="urn:microsoft.com/office/officeart/2005/8/layout/process5"/>
    <dgm:cxn modelId="{0780CDFC-4AA0-4361-8541-ADCCFC731ACC}" type="presParOf" srcId="{DE03BDDF-5303-4E6F-89EA-64FAD477B274}" destId="{7B8C634A-9791-4B46-961A-C0C992F250EB}" srcOrd="0" destOrd="0" presId="urn:microsoft.com/office/officeart/2005/8/layout/process5"/>
    <dgm:cxn modelId="{6B0D1230-20A5-48EF-B413-857E4C38AE98}" type="presParOf" srcId="{585A0B08-3A8C-4EA4-B173-201F1579220E}" destId="{CD3C1E6F-D6AB-4C9F-B0CC-CD3BA650F519}" srcOrd="6"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49FE71A0-A4CE-4488-8BCC-872C95B4C1F7}" type="doc">
      <dgm:prSet loTypeId="urn:microsoft.com/office/officeart/2005/8/layout/process2" loCatId="process" qsTypeId="urn:microsoft.com/office/officeart/2005/8/quickstyle/simple1" qsCatId="simple" csTypeId="urn:microsoft.com/office/officeart/2005/8/colors/accent1_2" csCatId="accent1" phldr="1"/>
      <dgm:spPr/>
    </dgm:pt>
    <dgm:pt modelId="{E4A2AB90-F816-45C0-9FB2-BC9C8EF10F3C}">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Remember the word </a:t>
          </a:r>
          <a:r>
            <a:rPr lang="en-GB" sz="2400" b="1" i="1" dirty="0">
              <a:solidFill>
                <a:schemeClr val="tx1"/>
              </a:solidFill>
            </a:rPr>
            <a:t>“URGENT”</a:t>
          </a:r>
        </a:p>
      </dgm:t>
    </dgm:pt>
    <dgm:pt modelId="{F4305CB1-3844-41FF-88BF-77BC89B6BF75}" type="parTrans" cxnId="{EFF387C0-C458-4B51-9A5C-F1C881D05538}">
      <dgm:prSet/>
      <dgm:spPr/>
      <dgm:t>
        <a:bodyPr/>
        <a:lstStyle/>
        <a:p>
          <a:endParaRPr lang="en-GB"/>
        </a:p>
      </dgm:t>
    </dgm:pt>
    <dgm:pt modelId="{051B48C8-8462-4E67-80F4-AC8736F80D5D}" type="sibTrans" cxnId="{EFF387C0-C458-4B51-9A5C-F1C881D05538}">
      <dgm:prSet/>
      <dgm:spPr>
        <a:solidFill>
          <a:schemeClr val="accent2">
            <a:lumMod val="75000"/>
          </a:schemeClr>
        </a:solidFill>
        <a:ln>
          <a:solidFill>
            <a:schemeClr val="tx1"/>
          </a:solidFill>
        </a:ln>
      </dgm:spPr>
      <dgm:t>
        <a:bodyPr/>
        <a:lstStyle/>
        <a:p>
          <a:endParaRPr lang="en-GB"/>
        </a:p>
      </dgm:t>
    </dgm:pt>
    <dgm:pt modelId="{72C9FE98-F2DB-4468-B992-107D938CAECD}">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Interview commences as soon as authorisation is given, </a:t>
          </a:r>
          <a:r>
            <a:rPr lang="en-GB" sz="2400" b="1" i="1" dirty="0">
              <a:solidFill>
                <a:schemeClr val="tx1"/>
              </a:solidFill>
            </a:rPr>
            <a:t>DON’T DELAY</a:t>
          </a:r>
        </a:p>
      </dgm:t>
    </dgm:pt>
    <dgm:pt modelId="{DF6C8E96-9237-45DA-AC76-2A5D005FB698}" type="parTrans" cxnId="{F83FA1A8-428F-4E6D-A24F-6870FBC08C01}">
      <dgm:prSet/>
      <dgm:spPr/>
      <dgm:t>
        <a:bodyPr/>
        <a:lstStyle/>
        <a:p>
          <a:endParaRPr lang="en-GB"/>
        </a:p>
      </dgm:t>
    </dgm:pt>
    <dgm:pt modelId="{AEDD34DB-C3B7-4CC7-90BB-F2851EC02137}" type="sibTrans" cxnId="{F83FA1A8-428F-4E6D-A24F-6870FBC08C01}">
      <dgm:prSet/>
      <dgm:spPr>
        <a:solidFill>
          <a:schemeClr val="accent2">
            <a:lumMod val="75000"/>
          </a:schemeClr>
        </a:solidFill>
        <a:ln>
          <a:solidFill>
            <a:schemeClr val="tx1"/>
          </a:solidFill>
        </a:ln>
      </dgm:spPr>
      <dgm:t>
        <a:bodyPr/>
        <a:lstStyle/>
        <a:p>
          <a:endParaRPr lang="en-GB"/>
        </a:p>
      </dgm:t>
    </dgm:pt>
    <dgm:pt modelId="{56801701-9C4F-47A3-8765-1052BA905CD5}">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This is not an evidence gathering interview, you must stop the interview once the risk you have identified in 6.6 Code C has been averted</a:t>
          </a:r>
        </a:p>
      </dgm:t>
    </dgm:pt>
    <dgm:pt modelId="{721BD5BA-9C33-45CE-90BC-A5B7813DDA68}" type="parTrans" cxnId="{619C4465-C5DE-4D01-9DCC-7D4405429552}">
      <dgm:prSet/>
      <dgm:spPr/>
      <dgm:t>
        <a:bodyPr/>
        <a:lstStyle/>
        <a:p>
          <a:endParaRPr lang="en-GB"/>
        </a:p>
      </dgm:t>
    </dgm:pt>
    <dgm:pt modelId="{DFFC7720-A187-434F-A279-4975C05CB414}" type="sibTrans" cxnId="{619C4465-C5DE-4D01-9DCC-7D4405429552}">
      <dgm:prSet/>
      <dgm:spPr/>
      <dgm:t>
        <a:bodyPr/>
        <a:lstStyle/>
        <a:p>
          <a:endParaRPr lang="en-GB"/>
        </a:p>
      </dgm:t>
    </dgm:pt>
    <dgm:pt modelId="{1EEEF761-C6DD-4F2E-B2D1-627B6E9D34C4}" type="pres">
      <dgm:prSet presAssocID="{49FE71A0-A4CE-4488-8BCC-872C95B4C1F7}" presName="linearFlow" presStyleCnt="0">
        <dgm:presLayoutVars>
          <dgm:resizeHandles val="exact"/>
        </dgm:presLayoutVars>
      </dgm:prSet>
      <dgm:spPr/>
    </dgm:pt>
    <dgm:pt modelId="{4717292B-7C96-4E37-82FD-8E87B3F73DFC}" type="pres">
      <dgm:prSet presAssocID="{E4A2AB90-F816-45C0-9FB2-BC9C8EF10F3C}" presName="node" presStyleLbl="node1" presStyleIdx="0" presStyleCnt="3" custScaleX="68724">
        <dgm:presLayoutVars>
          <dgm:bulletEnabled val="1"/>
        </dgm:presLayoutVars>
      </dgm:prSet>
      <dgm:spPr/>
    </dgm:pt>
    <dgm:pt modelId="{C36E8F8B-9660-4338-80E7-DA4C6E058156}" type="pres">
      <dgm:prSet presAssocID="{051B48C8-8462-4E67-80F4-AC8736F80D5D}" presName="sibTrans" presStyleLbl="sibTrans2D1" presStyleIdx="0" presStyleCnt="2"/>
      <dgm:spPr/>
    </dgm:pt>
    <dgm:pt modelId="{BBEF3ACC-9B5E-4613-956F-83F924054B55}" type="pres">
      <dgm:prSet presAssocID="{051B48C8-8462-4E67-80F4-AC8736F80D5D}" presName="connectorText" presStyleLbl="sibTrans2D1" presStyleIdx="0" presStyleCnt="2"/>
      <dgm:spPr/>
    </dgm:pt>
    <dgm:pt modelId="{64F8DECD-528F-4DFC-8E56-94FCE1534ABC}" type="pres">
      <dgm:prSet presAssocID="{72C9FE98-F2DB-4468-B992-107D938CAECD}" presName="node" presStyleLbl="node1" presStyleIdx="1" presStyleCnt="3">
        <dgm:presLayoutVars>
          <dgm:bulletEnabled val="1"/>
        </dgm:presLayoutVars>
      </dgm:prSet>
      <dgm:spPr/>
    </dgm:pt>
    <dgm:pt modelId="{87829F97-D166-485D-8E17-B24B10D90573}" type="pres">
      <dgm:prSet presAssocID="{AEDD34DB-C3B7-4CC7-90BB-F2851EC02137}" presName="sibTrans" presStyleLbl="sibTrans2D1" presStyleIdx="1" presStyleCnt="2"/>
      <dgm:spPr/>
    </dgm:pt>
    <dgm:pt modelId="{DBDE6B6D-4C7B-4C41-915A-B928BD82AF56}" type="pres">
      <dgm:prSet presAssocID="{AEDD34DB-C3B7-4CC7-90BB-F2851EC02137}" presName="connectorText" presStyleLbl="sibTrans2D1" presStyleIdx="1" presStyleCnt="2"/>
      <dgm:spPr/>
    </dgm:pt>
    <dgm:pt modelId="{63FD5DEE-0C2A-4906-BDC2-477278535AAF}" type="pres">
      <dgm:prSet presAssocID="{56801701-9C4F-47A3-8765-1052BA905CD5}" presName="node" presStyleLbl="node1" presStyleIdx="2" presStyleCnt="3" custScaleX="140977">
        <dgm:presLayoutVars>
          <dgm:bulletEnabled val="1"/>
        </dgm:presLayoutVars>
      </dgm:prSet>
      <dgm:spPr/>
    </dgm:pt>
  </dgm:ptLst>
  <dgm:cxnLst>
    <dgm:cxn modelId="{C9233D23-108F-4B8C-A8DE-4D818FD823A7}" type="presOf" srcId="{56801701-9C4F-47A3-8765-1052BA905CD5}" destId="{63FD5DEE-0C2A-4906-BDC2-477278535AAF}" srcOrd="0" destOrd="0" presId="urn:microsoft.com/office/officeart/2005/8/layout/process2"/>
    <dgm:cxn modelId="{FA407328-D385-4DC6-B65D-549957D51045}" type="presOf" srcId="{49FE71A0-A4CE-4488-8BCC-872C95B4C1F7}" destId="{1EEEF761-C6DD-4F2E-B2D1-627B6E9D34C4}" srcOrd="0" destOrd="0" presId="urn:microsoft.com/office/officeart/2005/8/layout/process2"/>
    <dgm:cxn modelId="{E39BA35F-3401-4669-A99E-D8FFCE2288B0}" type="presOf" srcId="{72C9FE98-F2DB-4468-B992-107D938CAECD}" destId="{64F8DECD-528F-4DFC-8E56-94FCE1534ABC}" srcOrd="0" destOrd="0" presId="urn:microsoft.com/office/officeart/2005/8/layout/process2"/>
    <dgm:cxn modelId="{619C4465-C5DE-4D01-9DCC-7D4405429552}" srcId="{49FE71A0-A4CE-4488-8BCC-872C95B4C1F7}" destId="{56801701-9C4F-47A3-8765-1052BA905CD5}" srcOrd="2" destOrd="0" parTransId="{721BD5BA-9C33-45CE-90BC-A5B7813DDA68}" sibTransId="{DFFC7720-A187-434F-A279-4975C05CB414}"/>
    <dgm:cxn modelId="{3271D765-B8F4-4C78-9EE6-D6100608E3E6}" type="presOf" srcId="{051B48C8-8462-4E67-80F4-AC8736F80D5D}" destId="{BBEF3ACC-9B5E-4613-956F-83F924054B55}" srcOrd="1" destOrd="0" presId="urn:microsoft.com/office/officeart/2005/8/layout/process2"/>
    <dgm:cxn modelId="{794CC27F-C81F-446C-8346-2308E7F99199}" type="presOf" srcId="{051B48C8-8462-4E67-80F4-AC8736F80D5D}" destId="{C36E8F8B-9660-4338-80E7-DA4C6E058156}" srcOrd="0" destOrd="0" presId="urn:microsoft.com/office/officeart/2005/8/layout/process2"/>
    <dgm:cxn modelId="{4EE2AEA1-EBA2-4B96-94BF-82215703AF5B}" type="presOf" srcId="{AEDD34DB-C3B7-4CC7-90BB-F2851EC02137}" destId="{87829F97-D166-485D-8E17-B24B10D90573}" srcOrd="0" destOrd="0" presId="urn:microsoft.com/office/officeart/2005/8/layout/process2"/>
    <dgm:cxn modelId="{F83FA1A8-428F-4E6D-A24F-6870FBC08C01}" srcId="{49FE71A0-A4CE-4488-8BCC-872C95B4C1F7}" destId="{72C9FE98-F2DB-4468-B992-107D938CAECD}" srcOrd="1" destOrd="0" parTransId="{DF6C8E96-9237-45DA-AC76-2A5D005FB698}" sibTransId="{AEDD34DB-C3B7-4CC7-90BB-F2851EC02137}"/>
    <dgm:cxn modelId="{C249C8B3-AA53-4FE0-B134-545C03562A76}" type="presOf" srcId="{E4A2AB90-F816-45C0-9FB2-BC9C8EF10F3C}" destId="{4717292B-7C96-4E37-82FD-8E87B3F73DFC}" srcOrd="0" destOrd="0" presId="urn:microsoft.com/office/officeart/2005/8/layout/process2"/>
    <dgm:cxn modelId="{EFF387C0-C458-4B51-9A5C-F1C881D05538}" srcId="{49FE71A0-A4CE-4488-8BCC-872C95B4C1F7}" destId="{E4A2AB90-F816-45C0-9FB2-BC9C8EF10F3C}" srcOrd="0" destOrd="0" parTransId="{F4305CB1-3844-41FF-88BF-77BC89B6BF75}" sibTransId="{051B48C8-8462-4E67-80F4-AC8736F80D5D}"/>
    <dgm:cxn modelId="{D30027EF-C5AB-4584-9183-18F4DEBBE579}" type="presOf" srcId="{AEDD34DB-C3B7-4CC7-90BB-F2851EC02137}" destId="{DBDE6B6D-4C7B-4C41-915A-B928BD82AF56}" srcOrd="1" destOrd="0" presId="urn:microsoft.com/office/officeart/2005/8/layout/process2"/>
    <dgm:cxn modelId="{4127832F-F319-42BA-B22D-DE416483F912}" type="presParOf" srcId="{1EEEF761-C6DD-4F2E-B2D1-627B6E9D34C4}" destId="{4717292B-7C96-4E37-82FD-8E87B3F73DFC}" srcOrd="0" destOrd="0" presId="urn:microsoft.com/office/officeart/2005/8/layout/process2"/>
    <dgm:cxn modelId="{9FC63314-7C4D-4750-9914-F329B8196DD1}" type="presParOf" srcId="{1EEEF761-C6DD-4F2E-B2D1-627B6E9D34C4}" destId="{C36E8F8B-9660-4338-80E7-DA4C6E058156}" srcOrd="1" destOrd="0" presId="urn:microsoft.com/office/officeart/2005/8/layout/process2"/>
    <dgm:cxn modelId="{5440EFFF-716F-4B22-8680-96D1E3497FEF}" type="presParOf" srcId="{C36E8F8B-9660-4338-80E7-DA4C6E058156}" destId="{BBEF3ACC-9B5E-4613-956F-83F924054B55}" srcOrd="0" destOrd="0" presId="urn:microsoft.com/office/officeart/2005/8/layout/process2"/>
    <dgm:cxn modelId="{9E300A13-6AF3-4960-BE10-54CC14EB3EF6}" type="presParOf" srcId="{1EEEF761-C6DD-4F2E-B2D1-627B6E9D34C4}" destId="{64F8DECD-528F-4DFC-8E56-94FCE1534ABC}" srcOrd="2" destOrd="0" presId="urn:microsoft.com/office/officeart/2005/8/layout/process2"/>
    <dgm:cxn modelId="{097FF9CE-AE56-4E69-A32F-5376285501FD}" type="presParOf" srcId="{1EEEF761-C6DD-4F2E-B2D1-627B6E9D34C4}" destId="{87829F97-D166-485D-8E17-B24B10D90573}" srcOrd="3" destOrd="0" presId="urn:microsoft.com/office/officeart/2005/8/layout/process2"/>
    <dgm:cxn modelId="{77F87E28-86E6-4A39-8BD5-8B7403EF8CAF}" type="presParOf" srcId="{87829F97-D166-485D-8E17-B24B10D90573}" destId="{DBDE6B6D-4C7B-4C41-915A-B928BD82AF56}" srcOrd="0" destOrd="0" presId="urn:microsoft.com/office/officeart/2005/8/layout/process2"/>
    <dgm:cxn modelId="{F09311F3-4759-4A6D-BC95-9FF063F1C13B}" type="presParOf" srcId="{1EEEF761-C6DD-4F2E-B2D1-627B6E9D34C4}" destId="{63FD5DEE-0C2A-4906-BDC2-477278535AAF}"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8FA42E5C-1620-404E-AE7F-CED4998DD36D}"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456DBA5B-5FD1-4792-BF79-DDB6901D341E}">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Taste of India –Armed Robbery</a:t>
          </a:r>
        </a:p>
      </dgm:t>
    </dgm:pt>
    <dgm:pt modelId="{070EC1AD-BD6A-4DE9-8A47-4B0D59335F83}" type="parTrans" cxnId="{DD4AED18-4B2E-4523-8705-3CAB8F0C34BB}">
      <dgm:prSet/>
      <dgm:spPr/>
      <dgm:t>
        <a:bodyPr/>
        <a:lstStyle/>
        <a:p>
          <a:endParaRPr lang="en-GB"/>
        </a:p>
      </dgm:t>
    </dgm:pt>
    <dgm:pt modelId="{79FD7594-2D51-4321-8AC8-743D8A36DE1F}" type="sibTrans" cxnId="{DD4AED18-4B2E-4523-8705-3CAB8F0C34BB}">
      <dgm:prSet/>
      <dgm:spPr>
        <a:solidFill>
          <a:schemeClr val="accent2">
            <a:lumMod val="75000"/>
          </a:schemeClr>
        </a:solidFill>
        <a:ln>
          <a:solidFill>
            <a:schemeClr val="tx1"/>
          </a:solidFill>
        </a:ln>
      </dgm:spPr>
      <dgm:t>
        <a:bodyPr/>
        <a:lstStyle/>
        <a:p>
          <a:endParaRPr lang="en-GB"/>
        </a:p>
      </dgm:t>
    </dgm:pt>
    <dgm:pt modelId="{25A52B23-492B-4AD8-8032-06C7AF312516}">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Suspect Kieran PEPLAR</a:t>
          </a:r>
        </a:p>
      </dgm:t>
    </dgm:pt>
    <dgm:pt modelId="{C183BBB3-0D91-4344-8BAB-1777BA206EEC}" type="parTrans" cxnId="{3400BA22-6B80-44D8-B976-ECA8547AB9B4}">
      <dgm:prSet/>
      <dgm:spPr/>
      <dgm:t>
        <a:bodyPr/>
        <a:lstStyle/>
        <a:p>
          <a:endParaRPr lang="en-GB"/>
        </a:p>
      </dgm:t>
    </dgm:pt>
    <dgm:pt modelId="{7873F9E6-6617-4DB1-9A4A-C7B1493AB81F}" type="sibTrans" cxnId="{3400BA22-6B80-44D8-B976-ECA8547AB9B4}">
      <dgm:prSet/>
      <dgm:spPr>
        <a:solidFill>
          <a:schemeClr val="accent2">
            <a:lumMod val="75000"/>
          </a:schemeClr>
        </a:solidFill>
        <a:ln>
          <a:solidFill>
            <a:schemeClr val="tx1"/>
          </a:solidFill>
        </a:ln>
      </dgm:spPr>
      <dgm:t>
        <a:bodyPr/>
        <a:lstStyle/>
        <a:p>
          <a:endParaRPr lang="en-GB"/>
        </a:p>
      </dgm:t>
    </dgm:pt>
    <dgm:pt modelId="{5AEDC947-6BD4-4EAC-8686-4A32C083C1B9}">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Experienced in custody procedure</a:t>
          </a:r>
        </a:p>
      </dgm:t>
    </dgm:pt>
    <dgm:pt modelId="{D9713F4C-0561-48AD-8E32-9C98868917C4}" type="parTrans" cxnId="{37F79AE8-84EE-4112-8692-E5927620986B}">
      <dgm:prSet/>
      <dgm:spPr/>
      <dgm:t>
        <a:bodyPr/>
        <a:lstStyle/>
        <a:p>
          <a:endParaRPr lang="en-GB"/>
        </a:p>
      </dgm:t>
    </dgm:pt>
    <dgm:pt modelId="{3646FA8E-012C-4B1B-95A2-E1D2D4F09D79}" type="sibTrans" cxnId="{37F79AE8-84EE-4112-8692-E5927620986B}">
      <dgm:prSet/>
      <dgm:spPr>
        <a:solidFill>
          <a:schemeClr val="accent2">
            <a:lumMod val="75000"/>
          </a:schemeClr>
        </a:solidFill>
        <a:ln>
          <a:solidFill>
            <a:schemeClr val="tx1"/>
          </a:solidFill>
        </a:ln>
      </dgm:spPr>
      <dgm:t>
        <a:bodyPr/>
        <a:lstStyle/>
        <a:p>
          <a:endParaRPr lang="en-GB"/>
        </a:p>
      </dgm:t>
    </dgm:pt>
    <dgm:pt modelId="{665DB326-D516-4DAD-B5A8-E37F2FCF4AE0}">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Known to Police</a:t>
          </a:r>
        </a:p>
      </dgm:t>
    </dgm:pt>
    <dgm:pt modelId="{26A1B610-613A-4F09-9046-B5FB962E9160}" type="parTrans" cxnId="{91704C4D-24CC-4CC7-834C-D4FFBDB1114A}">
      <dgm:prSet/>
      <dgm:spPr/>
      <dgm:t>
        <a:bodyPr/>
        <a:lstStyle/>
        <a:p>
          <a:endParaRPr lang="en-GB"/>
        </a:p>
      </dgm:t>
    </dgm:pt>
    <dgm:pt modelId="{FA7D1ECA-288F-4DBE-8971-4EA76B06EAB2}" type="sibTrans" cxnId="{91704C4D-24CC-4CC7-834C-D4FFBDB1114A}">
      <dgm:prSet/>
      <dgm:spPr/>
      <dgm:t>
        <a:bodyPr/>
        <a:lstStyle/>
        <a:p>
          <a:endParaRPr lang="en-GB"/>
        </a:p>
      </dgm:t>
    </dgm:pt>
    <dgm:pt modelId="{27CD0C84-E291-4F25-BDEA-203DA69A562C}" type="pres">
      <dgm:prSet presAssocID="{8FA42E5C-1620-404E-AE7F-CED4998DD36D}" presName="diagram" presStyleCnt="0">
        <dgm:presLayoutVars>
          <dgm:dir/>
          <dgm:resizeHandles val="exact"/>
        </dgm:presLayoutVars>
      </dgm:prSet>
      <dgm:spPr/>
    </dgm:pt>
    <dgm:pt modelId="{48A317CD-6A67-4598-878F-03177F31E7ED}" type="pres">
      <dgm:prSet presAssocID="{456DBA5B-5FD1-4792-BF79-DDB6901D341E}" presName="node" presStyleLbl="node1" presStyleIdx="0" presStyleCnt="4">
        <dgm:presLayoutVars>
          <dgm:bulletEnabled val="1"/>
        </dgm:presLayoutVars>
      </dgm:prSet>
      <dgm:spPr/>
    </dgm:pt>
    <dgm:pt modelId="{BB9ED773-F5F7-447D-9BC2-50C28FBF2CEE}" type="pres">
      <dgm:prSet presAssocID="{79FD7594-2D51-4321-8AC8-743D8A36DE1F}" presName="sibTrans" presStyleLbl="sibTrans2D1" presStyleIdx="0" presStyleCnt="3"/>
      <dgm:spPr/>
    </dgm:pt>
    <dgm:pt modelId="{9126C2CE-5B61-4ED1-90C6-BE1C9007F2DE}" type="pres">
      <dgm:prSet presAssocID="{79FD7594-2D51-4321-8AC8-743D8A36DE1F}" presName="connectorText" presStyleLbl="sibTrans2D1" presStyleIdx="0" presStyleCnt="3"/>
      <dgm:spPr/>
    </dgm:pt>
    <dgm:pt modelId="{2AC927A8-5732-4B11-B66A-8F67709ED2CE}" type="pres">
      <dgm:prSet presAssocID="{25A52B23-492B-4AD8-8032-06C7AF312516}" presName="node" presStyleLbl="node1" presStyleIdx="1" presStyleCnt="4">
        <dgm:presLayoutVars>
          <dgm:bulletEnabled val="1"/>
        </dgm:presLayoutVars>
      </dgm:prSet>
      <dgm:spPr/>
    </dgm:pt>
    <dgm:pt modelId="{1DA50338-D3DB-4C25-8828-239C82CB4F8B}" type="pres">
      <dgm:prSet presAssocID="{7873F9E6-6617-4DB1-9A4A-C7B1493AB81F}" presName="sibTrans" presStyleLbl="sibTrans2D1" presStyleIdx="1" presStyleCnt="3"/>
      <dgm:spPr/>
    </dgm:pt>
    <dgm:pt modelId="{861CA36A-ADB9-4976-948F-2F8F26C827C1}" type="pres">
      <dgm:prSet presAssocID="{7873F9E6-6617-4DB1-9A4A-C7B1493AB81F}" presName="connectorText" presStyleLbl="sibTrans2D1" presStyleIdx="1" presStyleCnt="3"/>
      <dgm:spPr/>
    </dgm:pt>
    <dgm:pt modelId="{B1998223-4CE3-4F5C-A359-37213090F430}" type="pres">
      <dgm:prSet presAssocID="{5AEDC947-6BD4-4EAC-8686-4A32C083C1B9}" presName="node" presStyleLbl="node1" presStyleIdx="2" presStyleCnt="4">
        <dgm:presLayoutVars>
          <dgm:bulletEnabled val="1"/>
        </dgm:presLayoutVars>
      </dgm:prSet>
      <dgm:spPr/>
    </dgm:pt>
    <dgm:pt modelId="{80A0D0D8-27D7-4253-9FEC-E5C6AF1FF930}" type="pres">
      <dgm:prSet presAssocID="{3646FA8E-012C-4B1B-95A2-E1D2D4F09D79}" presName="sibTrans" presStyleLbl="sibTrans2D1" presStyleIdx="2" presStyleCnt="3"/>
      <dgm:spPr/>
    </dgm:pt>
    <dgm:pt modelId="{0879F312-3F85-4848-9C25-A1FB6250C53A}" type="pres">
      <dgm:prSet presAssocID="{3646FA8E-012C-4B1B-95A2-E1D2D4F09D79}" presName="connectorText" presStyleLbl="sibTrans2D1" presStyleIdx="2" presStyleCnt="3"/>
      <dgm:spPr/>
    </dgm:pt>
    <dgm:pt modelId="{A5013F77-1875-4455-A0C0-B4CE7E881E08}" type="pres">
      <dgm:prSet presAssocID="{665DB326-D516-4DAD-B5A8-E37F2FCF4AE0}" presName="node" presStyleLbl="node1" presStyleIdx="3" presStyleCnt="4">
        <dgm:presLayoutVars>
          <dgm:bulletEnabled val="1"/>
        </dgm:presLayoutVars>
      </dgm:prSet>
      <dgm:spPr/>
    </dgm:pt>
  </dgm:ptLst>
  <dgm:cxnLst>
    <dgm:cxn modelId="{15BAC715-5F08-435B-87DF-3728763BE2F9}" type="presOf" srcId="{8FA42E5C-1620-404E-AE7F-CED4998DD36D}" destId="{27CD0C84-E291-4F25-BDEA-203DA69A562C}" srcOrd="0" destOrd="0" presId="urn:microsoft.com/office/officeart/2005/8/layout/process5"/>
    <dgm:cxn modelId="{DD4AED18-4B2E-4523-8705-3CAB8F0C34BB}" srcId="{8FA42E5C-1620-404E-AE7F-CED4998DD36D}" destId="{456DBA5B-5FD1-4792-BF79-DDB6901D341E}" srcOrd="0" destOrd="0" parTransId="{070EC1AD-BD6A-4DE9-8A47-4B0D59335F83}" sibTransId="{79FD7594-2D51-4321-8AC8-743D8A36DE1F}"/>
    <dgm:cxn modelId="{D79EAB1B-07A8-4161-A0FD-F9F927AFA0D8}" type="presOf" srcId="{456DBA5B-5FD1-4792-BF79-DDB6901D341E}" destId="{48A317CD-6A67-4598-878F-03177F31E7ED}" srcOrd="0" destOrd="0" presId="urn:microsoft.com/office/officeart/2005/8/layout/process5"/>
    <dgm:cxn modelId="{3400BA22-6B80-44D8-B976-ECA8547AB9B4}" srcId="{8FA42E5C-1620-404E-AE7F-CED4998DD36D}" destId="{25A52B23-492B-4AD8-8032-06C7AF312516}" srcOrd="1" destOrd="0" parTransId="{C183BBB3-0D91-4344-8BAB-1777BA206EEC}" sibTransId="{7873F9E6-6617-4DB1-9A4A-C7B1493AB81F}"/>
    <dgm:cxn modelId="{71704138-47B1-4F5A-BDCA-1C051A780C42}" type="presOf" srcId="{3646FA8E-012C-4B1B-95A2-E1D2D4F09D79}" destId="{80A0D0D8-27D7-4253-9FEC-E5C6AF1FF930}" srcOrd="0" destOrd="0" presId="urn:microsoft.com/office/officeart/2005/8/layout/process5"/>
    <dgm:cxn modelId="{2933813B-C1F0-4568-9194-DBA306FD9CF8}" type="presOf" srcId="{79FD7594-2D51-4321-8AC8-743D8A36DE1F}" destId="{9126C2CE-5B61-4ED1-90C6-BE1C9007F2DE}" srcOrd="1" destOrd="0" presId="urn:microsoft.com/office/officeart/2005/8/layout/process5"/>
    <dgm:cxn modelId="{3DB9675B-5EC9-48A3-B6B4-D8BB27AD59A3}" type="presOf" srcId="{3646FA8E-012C-4B1B-95A2-E1D2D4F09D79}" destId="{0879F312-3F85-4848-9C25-A1FB6250C53A}" srcOrd="1" destOrd="0" presId="urn:microsoft.com/office/officeart/2005/8/layout/process5"/>
    <dgm:cxn modelId="{91704C4D-24CC-4CC7-834C-D4FFBDB1114A}" srcId="{8FA42E5C-1620-404E-AE7F-CED4998DD36D}" destId="{665DB326-D516-4DAD-B5A8-E37F2FCF4AE0}" srcOrd="3" destOrd="0" parTransId="{26A1B610-613A-4F09-9046-B5FB962E9160}" sibTransId="{FA7D1ECA-288F-4DBE-8971-4EA76B06EAB2}"/>
    <dgm:cxn modelId="{1B901C6F-1368-4234-ADC6-A48395CA4E7C}" type="presOf" srcId="{79FD7594-2D51-4321-8AC8-743D8A36DE1F}" destId="{BB9ED773-F5F7-447D-9BC2-50C28FBF2CEE}" srcOrd="0" destOrd="0" presId="urn:microsoft.com/office/officeart/2005/8/layout/process5"/>
    <dgm:cxn modelId="{0BB96F7F-6035-46BF-AAC2-5C477A3B3E55}" type="presOf" srcId="{7873F9E6-6617-4DB1-9A4A-C7B1493AB81F}" destId="{861CA36A-ADB9-4976-948F-2F8F26C827C1}" srcOrd="1" destOrd="0" presId="urn:microsoft.com/office/officeart/2005/8/layout/process5"/>
    <dgm:cxn modelId="{0CDD759F-CD49-463C-B243-708BF7FF8876}" type="presOf" srcId="{5AEDC947-6BD4-4EAC-8686-4A32C083C1B9}" destId="{B1998223-4CE3-4F5C-A359-37213090F430}" srcOrd="0" destOrd="0" presId="urn:microsoft.com/office/officeart/2005/8/layout/process5"/>
    <dgm:cxn modelId="{FCBDBAC3-E522-40FC-8420-83F68491BD52}" type="presOf" srcId="{7873F9E6-6617-4DB1-9A4A-C7B1493AB81F}" destId="{1DA50338-D3DB-4C25-8828-239C82CB4F8B}" srcOrd="0" destOrd="0" presId="urn:microsoft.com/office/officeart/2005/8/layout/process5"/>
    <dgm:cxn modelId="{FF3250E5-1ACB-4A31-8A60-4FF98FBA40A1}" type="presOf" srcId="{25A52B23-492B-4AD8-8032-06C7AF312516}" destId="{2AC927A8-5732-4B11-B66A-8F67709ED2CE}" srcOrd="0" destOrd="0" presId="urn:microsoft.com/office/officeart/2005/8/layout/process5"/>
    <dgm:cxn modelId="{37F79AE8-84EE-4112-8692-E5927620986B}" srcId="{8FA42E5C-1620-404E-AE7F-CED4998DD36D}" destId="{5AEDC947-6BD4-4EAC-8686-4A32C083C1B9}" srcOrd="2" destOrd="0" parTransId="{D9713F4C-0561-48AD-8E32-9C98868917C4}" sibTransId="{3646FA8E-012C-4B1B-95A2-E1D2D4F09D79}"/>
    <dgm:cxn modelId="{C2A41AEF-49F3-47E4-A679-F2B69E56DAE4}" type="presOf" srcId="{665DB326-D516-4DAD-B5A8-E37F2FCF4AE0}" destId="{A5013F77-1875-4455-A0C0-B4CE7E881E08}" srcOrd="0" destOrd="0" presId="urn:microsoft.com/office/officeart/2005/8/layout/process5"/>
    <dgm:cxn modelId="{AB81D9AA-4134-4A72-8ED1-B64B7ECD44DB}" type="presParOf" srcId="{27CD0C84-E291-4F25-BDEA-203DA69A562C}" destId="{48A317CD-6A67-4598-878F-03177F31E7ED}" srcOrd="0" destOrd="0" presId="urn:microsoft.com/office/officeart/2005/8/layout/process5"/>
    <dgm:cxn modelId="{072F8574-5B03-48E1-9FA1-CBD87A52943D}" type="presParOf" srcId="{27CD0C84-E291-4F25-BDEA-203DA69A562C}" destId="{BB9ED773-F5F7-447D-9BC2-50C28FBF2CEE}" srcOrd="1" destOrd="0" presId="urn:microsoft.com/office/officeart/2005/8/layout/process5"/>
    <dgm:cxn modelId="{6BE0EFDF-1CEC-4658-97AF-CEE76CD4C865}" type="presParOf" srcId="{BB9ED773-F5F7-447D-9BC2-50C28FBF2CEE}" destId="{9126C2CE-5B61-4ED1-90C6-BE1C9007F2DE}" srcOrd="0" destOrd="0" presId="urn:microsoft.com/office/officeart/2005/8/layout/process5"/>
    <dgm:cxn modelId="{FFCE1818-FCCE-4319-8237-DE98168BB637}" type="presParOf" srcId="{27CD0C84-E291-4F25-BDEA-203DA69A562C}" destId="{2AC927A8-5732-4B11-B66A-8F67709ED2CE}" srcOrd="2" destOrd="0" presId="urn:microsoft.com/office/officeart/2005/8/layout/process5"/>
    <dgm:cxn modelId="{87885E02-0F1C-4086-96B6-A7A85365A6DB}" type="presParOf" srcId="{27CD0C84-E291-4F25-BDEA-203DA69A562C}" destId="{1DA50338-D3DB-4C25-8828-239C82CB4F8B}" srcOrd="3" destOrd="0" presId="urn:microsoft.com/office/officeart/2005/8/layout/process5"/>
    <dgm:cxn modelId="{C6B29B4F-273B-4022-9C12-EF38F4EBE75D}" type="presParOf" srcId="{1DA50338-D3DB-4C25-8828-239C82CB4F8B}" destId="{861CA36A-ADB9-4976-948F-2F8F26C827C1}" srcOrd="0" destOrd="0" presId="urn:microsoft.com/office/officeart/2005/8/layout/process5"/>
    <dgm:cxn modelId="{042EF7EE-F486-4DBA-BABA-42061C574D39}" type="presParOf" srcId="{27CD0C84-E291-4F25-BDEA-203DA69A562C}" destId="{B1998223-4CE3-4F5C-A359-37213090F430}" srcOrd="4" destOrd="0" presId="urn:microsoft.com/office/officeart/2005/8/layout/process5"/>
    <dgm:cxn modelId="{E8DF2385-FA03-4D3E-B3BF-B1C02D8234DC}" type="presParOf" srcId="{27CD0C84-E291-4F25-BDEA-203DA69A562C}" destId="{80A0D0D8-27D7-4253-9FEC-E5C6AF1FF930}" srcOrd="5" destOrd="0" presId="urn:microsoft.com/office/officeart/2005/8/layout/process5"/>
    <dgm:cxn modelId="{CDD30B5A-9AB2-45B5-B5C4-DB65DAC5B554}" type="presParOf" srcId="{80A0D0D8-27D7-4253-9FEC-E5C6AF1FF930}" destId="{0879F312-3F85-4848-9C25-A1FB6250C53A}" srcOrd="0" destOrd="0" presId="urn:microsoft.com/office/officeart/2005/8/layout/process5"/>
    <dgm:cxn modelId="{1D768BF4-96EC-494D-AA2C-A16FBAB6FE32}" type="presParOf" srcId="{27CD0C84-E291-4F25-BDEA-203DA69A562C}" destId="{A5013F77-1875-4455-A0C0-B4CE7E881E08}" srcOrd="6"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9692DFF5-155A-4563-92F2-3C43C14ECCD6}" type="doc">
      <dgm:prSet loTypeId="urn:microsoft.com/office/officeart/2005/8/layout/process2" loCatId="process" qsTypeId="urn:microsoft.com/office/officeart/2005/8/quickstyle/simple1" qsCatId="simple" csTypeId="urn:microsoft.com/office/officeart/2005/8/colors/accent1_2" csCatId="accent1" phldr="1"/>
      <dgm:spPr/>
      <dgm:t>
        <a:bodyPr/>
        <a:lstStyle/>
        <a:p>
          <a:endParaRPr lang="en-GB"/>
        </a:p>
      </dgm:t>
    </dgm:pt>
    <dgm:pt modelId="{5F9AAAF5-04CE-43F1-BCB2-5331724B481D}">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And you as the investigating officer</a:t>
          </a:r>
        </a:p>
      </dgm:t>
    </dgm:pt>
    <dgm:pt modelId="{B52BE3F1-E907-4272-A9C8-6AF3009FE8CD}" type="parTrans" cxnId="{2747AD4B-17F6-4AA3-9362-E88B5F7BA58F}">
      <dgm:prSet/>
      <dgm:spPr/>
      <dgm:t>
        <a:bodyPr/>
        <a:lstStyle/>
        <a:p>
          <a:endParaRPr lang="en-GB"/>
        </a:p>
      </dgm:t>
    </dgm:pt>
    <dgm:pt modelId="{E5536943-6F62-4A91-AD2C-87E129712D68}" type="sibTrans" cxnId="{2747AD4B-17F6-4AA3-9362-E88B5F7BA58F}">
      <dgm:prSet/>
      <dgm:spPr>
        <a:solidFill>
          <a:schemeClr val="accent2">
            <a:lumMod val="75000"/>
          </a:schemeClr>
        </a:solidFill>
        <a:ln>
          <a:solidFill>
            <a:schemeClr val="tx1"/>
          </a:solidFill>
        </a:ln>
      </dgm:spPr>
      <dgm:t>
        <a:bodyPr/>
        <a:lstStyle/>
        <a:p>
          <a:endParaRPr lang="en-GB"/>
        </a:p>
      </dgm:t>
    </dgm:pt>
    <dgm:pt modelId="{5F6875A7-F3FA-4DF2-A545-1E662814C652}">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Believe either the presence of the object, mark or substance located on him </a:t>
          </a:r>
          <a:r>
            <a:rPr lang="en-GB" sz="2400" b="1" i="1" u="sng" dirty="0">
              <a:solidFill>
                <a:schemeClr val="tx1"/>
              </a:solidFill>
            </a:rPr>
            <a:t>OR</a:t>
          </a:r>
        </a:p>
      </dgm:t>
    </dgm:pt>
    <dgm:pt modelId="{268DB370-3AE4-4292-A78C-F33CC3484D4F}" type="parTrans" cxnId="{09667FEF-3317-49A1-88E7-174AF67CEFD2}">
      <dgm:prSet/>
      <dgm:spPr/>
      <dgm:t>
        <a:bodyPr/>
        <a:lstStyle/>
        <a:p>
          <a:endParaRPr lang="en-GB"/>
        </a:p>
      </dgm:t>
    </dgm:pt>
    <dgm:pt modelId="{EFA2930B-7253-4B2B-9272-21878742D082}" type="sibTrans" cxnId="{09667FEF-3317-49A1-88E7-174AF67CEFD2}">
      <dgm:prSet/>
      <dgm:spPr>
        <a:solidFill>
          <a:schemeClr val="accent2">
            <a:lumMod val="75000"/>
          </a:schemeClr>
        </a:solidFill>
        <a:ln>
          <a:solidFill>
            <a:schemeClr val="tx1"/>
          </a:solidFill>
        </a:ln>
      </dgm:spPr>
      <dgm:t>
        <a:bodyPr/>
        <a:lstStyle/>
        <a:p>
          <a:endParaRPr lang="en-GB"/>
        </a:p>
      </dgm:t>
    </dgm:pt>
    <dgm:pt modelId="{3C1258EC-0B12-4883-BACD-BE40E4A43B29}">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believe his presence in suspicious circumstances at the time of arrest</a:t>
          </a:r>
        </a:p>
      </dgm:t>
    </dgm:pt>
    <dgm:pt modelId="{BC0D34B0-4C1E-4922-A79F-C7BB1C13E5EA}" type="parTrans" cxnId="{1973AA7C-FDD0-4E49-A6AA-EEE4A23E354E}">
      <dgm:prSet/>
      <dgm:spPr/>
      <dgm:t>
        <a:bodyPr/>
        <a:lstStyle/>
        <a:p>
          <a:endParaRPr lang="en-GB"/>
        </a:p>
      </dgm:t>
    </dgm:pt>
    <dgm:pt modelId="{B5756E93-3804-4076-80FE-DF20ABD9FD66}" type="sibTrans" cxnId="{1973AA7C-FDD0-4E49-A6AA-EEE4A23E354E}">
      <dgm:prSet/>
      <dgm:spPr>
        <a:solidFill>
          <a:schemeClr val="accent2">
            <a:lumMod val="75000"/>
          </a:schemeClr>
        </a:solidFill>
        <a:ln>
          <a:solidFill>
            <a:schemeClr val="tx1"/>
          </a:solidFill>
        </a:ln>
      </dgm:spPr>
      <dgm:t>
        <a:bodyPr/>
        <a:lstStyle/>
        <a:p>
          <a:endParaRPr lang="en-GB"/>
        </a:p>
      </dgm:t>
    </dgm:pt>
    <dgm:pt modelId="{3DD58F32-8A5E-4585-A880-31F2550DC336}">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May be because he took part in that offence</a:t>
          </a:r>
        </a:p>
      </dgm:t>
    </dgm:pt>
    <dgm:pt modelId="{5A0BCDB2-BA95-499B-8994-F8EF2EAA0837}" type="parTrans" cxnId="{211B6620-1FC3-4DF5-ACEE-EBDAB240F15F}">
      <dgm:prSet/>
      <dgm:spPr/>
      <dgm:t>
        <a:bodyPr/>
        <a:lstStyle/>
        <a:p>
          <a:endParaRPr lang="en-GB"/>
        </a:p>
      </dgm:t>
    </dgm:pt>
    <dgm:pt modelId="{8915214A-C8B5-4FB5-AC2B-375DF04D0424}" type="sibTrans" cxnId="{211B6620-1FC3-4DF5-ACEE-EBDAB240F15F}">
      <dgm:prSet/>
      <dgm:spPr/>
      <dgm:t>
        <a:bodyPr/>
        <a:lstStyle/>
        <a:p>
          <a:endParaRPr lang="en-GB"/>
        </a:p>
      </dgm:t>
    </dgm:pt>
    <dgm:pt modelId="{FE879A7F-C5A3-4CDD-9B7F-630EC382E5F5}" type="pres">
      <dgm:prSet presAssocID="{9692DFF5-155A-4563-92F2-3C43C14ECCD6}" presName="linearFlow" presStyleCnt="0">
        <dgm:presLayoutVars>
          <dgm:resizeHandles val="exact"/>
        </dgm:presLayoutVars>
      </dgm:prSet>
      <dgm:spPr/>
    </dgm:pt>
    <dgm:pt modelId="{5FF6AE60-02EE-491A-9ED5-BB734694C1BF}" type="pres">
      <dgm:prSet presAssocID="{5F9AAAF5-04CE-43F1-BCB2-5331724B481D}" presName="node" presStyleLbl="node1" presStyleIdx="0" presStyleCnt="4" custScaleX="328695">
        <dgm:presLayoutVars>
          <dgm:bulletEnabled val="1"/>
        </dgm:presLayoutVars>
      </dgm:prSet>
      <dgm:spPr/>
    </dgm:pt>
    <dgm:pt modelId="{37A12B67-EE7E-4853-87E7-A86E683D5FED}" type="pres">
      <dgm:prSet presAssocID="{E5536943-6F62-4A91-AD2C-87E129712D68}" presName="sibTrans" presStyleLbl="sibTrans2D1" presStyleIdx="0" presStyleCnt="3"/>
      <dgm:spPr/>
    </dgm:pt>
    <dgm:pt modelId="{590B1C6E-E378-473E-9590-6B51D8631F0A}" type="pres">
      <dgm:prSet presAssocID="{E5536943-6F62-4A91-AD2C-87E129712D68}" presName="connectorText" presStyleLbl="sibTrans2D1" presStyleIdx="0" presStyleCnt="3"/>
      <dgm:spPr/>
    </dgm:pt>
    <dgm:pt modelId="{25EBA5DB-E596-4C7A-94F8-C9A6F0BEF8FB}" type="pres">
      <dgm:prSet presAssocID="{5F6875A7-F3FA-4DF2-A545-1E662814C652}" presName="node" presStyleLbl="node1" presStyleIdx="1" presStyleCnt="4" custScaleX="326644">
        <dgm:presLayoutVars>
          <dgm:bulletEnabled val="1"/>
        </dgm:presLayoutVars>
      </dgm:prSet>
      <dgm:spPr/>
    </dgm:pt>
    <dgm:pt modelId="{6D5D4FC5-9C4F-471D-B1B4-4D330002A0A4}" type="pres">
      <dgm:prSet presAssocID="{EFA2930B-7253-4B2B-9272-21878742D082}" presName="sibTrans" presStyleLbl="sibTrans2D1" presStyleIdx="1" presStyleCnt="3"/>
      <dgm:spPr/>
    </dgm:pt>
    <dgm:pt modelId="{19C68FF8-A372-4C18-8706-11271D405E45}" type="pres">
      <dgm:prSet presAssocID="{EFA2930B-7253-4B2B-9272-21878742D082}" presName="connectorText" presStyleLbl="sibTrans2D1" presStyleIdx="1" presStyleCnt="3"/>
      <dgm:spPr/>
    </dgm:pt>
    <dgm:pt modelId="{2858CB98-7813-4DDF-BDE0-85397BDCE3E0}" type="pres">
      <dgm:prSet presAssocID="{3C1258EC-0B12-4883-BACD-BE40E4A43B29}" presName="node" presStyleLbl="node1" presStyleIdx="2" presStyleCnt="4" custScaleX="324593">
        <dgm:presLayoutVars>
          <dgm:bulletEnabled val="1"/>
        </dgm:presLayoutVars>
      </dgm:prSet>
      <dgm:spPr/>
    </dgm:pt>
    <dgm:pt modelId="{8A63942F-FAE0-4299-9FD0-AECDDF87002D}" type="pres">
      <dgm:prSet presAssocID="{B5756E93-3804-4076-80FE-DF20ABD9FD66}" presName="sibTrans" presStyleLbl="sibTrans2D1" presStyleIdx="2" presStyleCnt="3"/>
      <dgm:spPr/>
    </dgm:pt>
    <dgm:pt modelId="{8C69AA05-5429-4ED4-8932-D0E1BE156867}" type="pres">
      <dgm:prSet presAssocID="{B5756E93-3804-4076-80FE-DF20ABD9FD66}" presName="connectorText" presStyleLbl="sibTrans2D1" presStyleIdx="2" presStyleCnt="3"/>
      <dgm:spPr/>
    </dgm:pt>
    <dgm:pt modelId="{321E29E6-D63C-4EA7-8F83-04D4D426A2DB}" type="pres">
      <dgm:prSet presAssocID="{3DD58F32-8A5E-4585-A880-31F2550DC336}" presName="node" presStyleLbl="node1" presStyleIdx="3" presStyleCnt="4" custScaleX="329720">
        <dgm:presLayoutVars>
          <dgm:bulletEnabled val="1"/>
        </dgm:presLayoutVars>
      </dgm:prSet>
      <dgm:spPr/>
    </dgm:pt>
  </dgm:ptLst>
  <dgm:cxnLst>
    <dgm:cxn modelId="{211B6620-1FC3-4DF5-ACEE-EBDAB240F15F}" srcId="{9692DFF5-155A-4563-92F2-3C43C14ECCD6}" destId="{3DD58F32-8A5E-4585-A880-31F2550DC336}" srcOrd="3" destOrd="0" parTransId="{5A0BCDB2-BA95-499B-8994-F8EF2EAA0837}" sibTransId="{8915214A-C8B5-4FB5-AC2B-375DF04D0424}"/>
    <dgm:cxn modelId="{1F94FD3A-41AC-49B8-92AB-A9D3B1CD4FC5}" type="presOf" srcId="{5F6875A7-F3FA-4DF2-A545-1E662814C652}" destId="{25EBA5DB-E596-4C7A-94F8-C9A6F0BEF8FB}" srcOrd="0" destOrd="0" presId="urn:microsoft.com/office/officeart/2005/8/layout/process2"/>
    <dgm:cxn modelId="{3B75E446-2D4C-4D3E-92C1-A3CC21E5A488}" type="presOf" srcId="{9692DFF5-155A-4563-92F2-3C43C14ECCD6}" destId="{FE879A7F-C5A3-4CDD-9B7F-630EC382E5F5}" srcOrd="0" destOrd="0" presId="urn:microsoft.com/office/officeart/2005/8/layout/process2"/>
    <dgm:cxn modelId="{2747AD4B-17F6-4AA3-9362-E88B5F7BA58F}" srcId="{9692DFF5-155A-4563-92F2-3C43C14ECCD6}" destId="{5F9AAAF5-04CE-43F1-BCB2-5331724B481D}" srcOrd="0" destOrd="0" parTransId="{B52BE3F1-E907-4272-A9C8-6AF3009FE8CD}" sibTransId="{E5536943-6F62-4A91-AD2C-87E129712D68}"/>
    <dgm:cxn modelId="{D2C8A06C-F261-4DEC-9710-F2E537DDE34E}" type="presOf" srcId="{E5536943-6F62-4A91-AD2C-87E129712D68}" destId="{37A12B67-EE7E-4853-87E7-A86E683D5FED}" srcOrd="0" destOrd="0" presId="urn:microsoft.com/office/officeart/2005/8/layout/process2"/>
    <dgm:cxn modelId="{1B545478-262A-40C2-B6C6-AC50272E2578}" type="presOf" srcId="{EFA2930B-7253-4B2B-9272-21878742D082}" destId="{6D5D4FC5-9C4F-471D-B1B4-4D330002A0A4}" srcOrd="0" destOrd="0" presId="urn:microsoft.com/office/officeart/2005/8/layout/process2"/>
    <dgm:cxn modelId="{1973AA7C-FDD0-4E49-A6AA-EEE4A23E354E}" srcId="{9692DFF5-155A-4563-92F2-3C43C14ECCD6}" destId="{3C1258EC-0B12-4883-BACD-BE40E4A43B29}" srcOrd="2" destOrd="0" parTransId="{BC0D34B0-4C1E-4922-A79F-C7BB1C13E5EA}" sibTransId="{B5756E93-3804-4076-80FE-DF20ABD9FD66}"/>
    <dgm:cxn modelId="{7F9A5294-4606-488E-AE02-B48A9573366C}" type="presOf" srcId="{B5756E93-3804-4076-80FE-DF20ABD9FD66}" destId="{8C69AA05-5429-4ED4-8932-D0E1BE156867}" srcOrd="1" destOrd="0" presId="urn:microsoft.com/office/officeart/2005/8/layout/process2"/>
    <dgm:cxn modelId="{0A942FB9-8970-4052-87E9-291E699BD0B3}" type="presOf" srcId="{B5756E93-3804-4076-80FE-DF20ABD9FD66}" destId="{8A63942F-FAE0-4299-9FD0-AECDDF87002D}" srcOrd="0" destOrd="0" presId="urn:microsoft.com/office/officeart/2005/8/layout/process2"/>
    <dgm:cxn modelId="{A5D5F2C7-3106-4B9C-8ED3-5B1FDF433049}" type="presOf" srcId="{3C1258EC-0B12-4883-BACD-BE40E4A43B29}" destId="{2858CB98-7813-4DDF-BDE0-85397BDCE3E0}" srcOrd="0" destOrd="0" presId="urn:microsoft.com/office/officeart/2005/8/layout/process2"/>
    <dgm:cxn modelId="{9AB88DE4-581D-4B70-BBC9-27EBAE696E08}" type="presOf" srcId="{E5536943-6F62-4A91-AD2C-87E129712D68}" destId="{590B1C6E-E378-473E-9590-6B51D8631F0A}" srcOrd="1" destOrd="0" presId="urn:microsoft.com/office/officeart/2005/8/layout/process2"/>
    <dgm:cxn modelId="{D6C530E6-B4D5-43C9-9BEA-FA4CD35FD12D}" type="presOf" srcId="{EFA2930B-7253-4B2B-9272-21878742D082}" destId="{19C68FF8-A372-4C18-8706-11271D405E45}" srcOrd="1" destOrd="0" presId="urn:microsoft.com/office/officeart/2005/8/layout/process2"/>
    <dgm:cxn modelId="{09667FEF-3317-49A1-88E7-174AF67CEFD2}" srcId="{9692DFF5-155A-4563-92F2-3C43C14ECCD6}" destId="{5F6875A7-F3FA-4DF2-A545-1E662814C652}" srcOrd="1" destOrd="0" parTransId="{268DB370-3AE4-4292-A78C-F33CC3484D4F}" sibTransId="{EFA2930B-7253-4B2B-9272-21878742D082}"/>
    <dgm:cxn modelId="{7A2B09F0-B525-448E-A227-8C3317A8E77F}" type="presOf" srcId="{3DD58F32-8A5E-4585-A880-31F2550DC336}" destId="{321E29E6-D63C-4EA7-8F83-04D4D426A2DB}" srcOrd="0" destOrd="0" presId="urn:microsoft.com/office/officeart/2005/8/layout/process2"/>
    <dgm:cxn modelId="{E43D38FC-673C-4813-85C9-B80B5F91D291}" type="presOf" srcId="{5F9AAAF5-04CE-43F1-BCB2-5331724B481D}" destId="{5FF6AE60-02EE-491A-9ED5-BB734694C1BF}" srcOrd="0" destOrd="0" presId="urn:microsoft.com/office/officeart/2005/8/layout/process2"/>
    <dgm:cxn modelId="{9B4D3FDC-7862-4BD6-AAA2-051F5D633E47}" type="presParOf" srcId="{FE879A7F-C5A3-4CDD-9B7F-630EC382E5F5}" destId="{5FF6AE60-02EE-491A-9ED5-BB734694C1BF}" srcOrd="0" destOrd="0" presId="urn:microsoft.com/office/officeart/2005/8/layout/process2"/>
    <dgm:cxn modelId="{A707B4C7-D14A-41FF-B6B0-68A7406C479B}" type="presParOf" srcId="{FE879A7F-C5A3-4CDD-9B7F-630EC382E5F5}" destId="{37A12B67-EE7E-4853-87E7-A86E683D5FED}" srcOrd="1" destOrd="0" presId="urn:microsoft.com/office/officeart/2005/8/layout/process2"/>
    <dgm:cxn modelId="{21DD68F8-247A-4F3D-ADB6-0B958A35A04B}" type="presParOf" srcId="{37A12B67-EE7E-4853-87E7-A86E683D5FED}" destId="{590B1C6E-E378-473E-9590-6B51D8631F0A}" srcOrd="0" destOrd="0" presId="urn:microsoft.com/office/officeart/2005/8/layout/process2"/>
    <dgm:cxn modelId="{D3B075F5-69D1-419C-9B57-E84D014958E8}" type="presParOf" srcId="{FE879A7F-C5A3-4CDD-9B7F-630EC382E5F5}" destId="{25EBA5DB-E596-4C7A-94F8-C9A6F0BEF8FB}" srcOrd="2" destOrd="0" presId="urn:microsoft.com/office/officeart/2005/8/layout/process2"/>
    <dgm:cxn modelId="{F44A16EF-BF5A-47B0-A9E9-D722D19DD4CE}" type="presParOf" srcId="{FE879A7F-C5A3-4CDD-9B7F-630EC382E5F5}" destId="{6D5D4FC5-9C4F-471D-B1B4-4D330002A0A4}" srcOrd="3" destOrd="0" presId="urn:microsoft.com/office/officeart/2005/8/layout/process2"/>
    <dgm:cxn modelId="{EE008115-AC18-4D53-99E1-B77534F48B20}" type="presParOf" srcId="{6D5D4FC5-9C4F-471D-B1B4-4D330002A0A4}" destId="{19C68FF8-A372-4C18-8706-11271D405E45}" srcOrd="0" destOrd="0" presId="urn:microsoft.com/office/officeart/2005/8/layout/process2"/>
    <dgm:cxn modelId="{F8FA1F1C-9834-4CD9-8B16-9A2D8399796C}" type="presParOf" srcId="{FE879A7F-C5A3-4CDD-9B7F-630EC382E5F5}" destId="{2858CB98-7813-4DDF-BDE0-85397BDCE3E0}" srcOrd="4" destOrd="0" presId="urn:microsoft.com/office/officeart/2005/8/layout/process2"/>
    <dgm:cxn modelId="{1E189977-F66E-480A-8580-77F17028F823}" type="presParOf" srcId="{FE879A7F-C5A3-4CDD-9B7F-630EC382E5F5}" destId="{8A63942F-FAE0-4299-9FD0-AECDDF87002D}" srcOrd="5" destOrd="0" presId="urn:microsoft.com/office/officeart/2005/8/layout/process2"/>
    <dgm:cxn modelId="{15EDAFB5-8FF7-4A3B-A343-72671A06E0C2}" type="presParOf" srcId="{8A63942F-FAE0-4299-9FD0-AECDDF87002D}" destId="{8C69AA05-5429-4ED4-8932-D0E1BE156867}" srcOrd="0" destOrd="0" presId="urn:microsoft.com/office/officeart/2005/8/layout/process2"/>
    <dgm:cxn modelId="{1B1AC197-C986-4C20-AB41-9B139C9037C3}" type="presParOf" srcId="{FE879A7F-C5A3-4CDD-9B7F-630EC382E5F5}" destId="{321E29E6-D63C-4EA7-8F83-04D4D426A2DB}" srcOrd="6"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185F3E8C-C4EB-4EE1-99DA-93A61812B7E4}" type="doc">
      <dgm:prSet loTypeId="urn:microsoft.com/office/officeart/2005/8/layout/process2" loCatId="process" qsTypeId="urn:microsoft.com/office/officeart/2005/8/quickstyle/simple1" qsCatId="simple" csTypeId="urn:microsoft.com/office/officeart/2005/8/colors/accent1_2" csCatId="accent1" phldr="1"/>
      <dgm:spPr/>
      <dgm:t>
        <a:bodyPr/>
        <a:lstStyle/>
        <a:p>
          <a:endParaRPr lang="en-GB"/>
        </a:p>
      </dgm:t>
    </dgm:pt>
    <dgm:pt modelId="{884C8968-3F3A-4D92-87E2-D978A683984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And….</a:t>
          </a:r>
        </a:p>
      </dgm:t>
    </dgm:pt>
    <dgm:pt modelId="{D048481F-553F-41F0-A6ED-5FD6705BF5BE}" type="parTrans" cxnId="{BDD50FBB-6242-49CE-9890-9385BA762D10}">
      <dgm:prSet/>
      <dgm:spPr/>
      <dgm:t>
        <a:bodyPr/>
        <a:lstStyle/>
        <a:p>
          <a:endParaRPr lang="en-GB"/>
        </a:p>
      </dgm:t>
    </dgm:pt>
    <dgm:pt modelId="{3B25C494-0031-4D2D-8E8F-078EAC6D3D74}" type="sibTrans" cxnId="{BDD50FBB-6242-49CE-9890-9385BA762D10}">
      <dgm:prSet/>
      <dgm:spPr>
        <a:solidFill>
          <a:schemeClr val="accent2">
            <a:lumMod val="75000"/>
          </a:schemeClr>
        </a:solidFill>
        <a:ln>
          <a:solidFill>
            <a:schemeClr val="tx1"/>
          </a:solidFill>
        </a:ln>
      </dgm:spPr>
      <dgm:t>
        <a:bodyPr/>
        <a:lstStyle/>
        <a:p>
          <a:endParaRPr lang="en-GB"/>
        </a:p>
      </dgm:t>
    </dgm:pt>
    <dgm:pt modelId="{EF555079-3B5E-4D19-8546-8DADD30BF787}">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The suspect has either refused to give an explanation or not supplied a satisfactory explanation for either of these facts (S36 or S 37)</a:t>
          </a:r>
        </a:p>
      </dgm:t>
    </dgm:pt>
    <dgm:pt modelId="{D17059FF-E3B2-45AC-AA51-FF8FB9A9397C}" type="parTrans" cxnId="{9757844E-7EF5-4A43-9239-3D26156EEC84}">
      <dgm:prSet/>
      <dgm:spPr/>
      <dgm:t>
        <a:bodyPr/>
        <a:lstStyle/>
        <a:p>
          <a:endParaRPr lang="en-GB"/>
        </a:p>
      </dgm:t>
    </dgm:pt>
    <dgm:pt modelId="{3240D0B9-E64E-4303-AA7E-30DF3A8444F8}" type="sibTrans" cxnId="{9757844E-7EF5-4A43-9239-3D26156EEC84}">
      <dgm:prSet/>
      <dgm:spPr>
        <a:solidFill>
          <a:schemeClr val="accent2">
            <a:lumMod val="75000"/>
          </a:schemeClr>
        </a:solidFill>
        <a:ln>
          <a:solidFill>
            <a:schemeClr val="tx1"/>
          </a:solidFill>
        </a:ln>
      </dgm:spPr>
      <dgm:t>
        <a:bodyPr/>
        <a:lstStyle/>
        <a:p>
          <a:endParaRPr lang="en-GB"/>
        </a:p>
      </dgm:t>
    </dgm:pt>
    <dgm:pt modelId="{5A6BC32B-A66B-4AEE-8FF6-DE713CF3F987}">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At any future trial the court may be made aware of this failure or refusal &amp; may draw conclusions which would not be helpful to their defence </a:t>
          </a:r>
        </a:p>
      </dgm:t>
    </dgm:pt>
    <dgm:pt modelId="{3CCD4C86-3138-4E07-B99D-85E87F3693EA}" type="parTrans" cxnId="{39AA29C1-1134-4FA3-BA5A-141E27ADC1A7}">
      <dgm:prSet/>
      <dgm:spPr/>
      <dgm:t>
        <a:bodyPr/>
        <a:lstStyle/>
        <a:p>
          <a:endParaRPr lang="en-GB"/>
        </a:p>
      </dgm:t>
    </dgm:pt>
    <dgm:pt modelId="{BE04530A-762E-431A-BFFD-034DEECB9771}" type="sibTrans" cxnId="{39AA29C1-1134-4FA3-BA5A-141E27ADC1A7}">
      <dgm:prSet/>
      <dgm:spPr/>
      <dgm:t>
        <a:bodyPr/>
        <a:lstStyle/>
        <a:p>
          <a:endParaRPr lang="en-GB"/>
        </a:p>
      </dgm:t>
    </dgm:pt>
    <dgm:pt modelId="{87BFC9BC-1596-492F-B47D-C6C49AF33658}" type="pres">
      <dgm:prSet presAssocID="{185F3E8C-C4EB-4EE1-99DA-93A61812B7E4}" presName="linearFlow" presStyleCnt="0">
        <dgm:presLayoutVars>
          <dgm:resizeHandles val="exact"/>
        </dgm:presLayoutVars>
      </dgm:prSet>
      <dgm:spPr/>
    </dgm:pt>
    <dgm:pt modelId="{C877B67C-4F89-4004-9284-E18763E6459D}" type="pres">
      <dgm:prSet presAssocID="{884C8968-3F3A-4D92-87E2-D978A6839840}" presName="node" presStyleLbl="node1" presStyleIdx="0" presStyleCnt="3" custScaleY="60826">
        <dgm:presLayoutVars>
          <dgm:bulletEnabled val="1"/>
        </dgm:presLayoutVars>
      </dgm:prSet>
      <dgm:spPr/>
    </dgm:pt>
    <dgm:pt modelId="{4838A21C-7A93-4B16-9FBF-AFDD3CA710FC}" type="pres">
      <dgm:prSet presAssocID="{3B25C494-0031-4D2D-8E8F-078EAC6D3D74}" presName="sibTrans" presStyleLbl="sibTrans2D1" presStyleIdx="0" presStyleCnt="2"/>
      <dgm:spPr/>
    </dgm:pt>
    <dgm:pt modelId="{6D64A436-CA7E-4051-8A3C-8C1FE53839E1}" type="pres">
      <dgm:prSet presAssocID="{3B25C494-0031-4D2D-8E8F-078EAC6D3D74}" presName="connectorText" presStyleLbl="sibTrans2D1" presStyleIdx="0" presStyleCnt="2"/>
      <dgm:spPr/>
    </dgm:pt>
    <dgm:pt modelId="{DA60ADCE-4B40-4753-B080-80C90B76BA29}" type="pres">
      <dgm:prSet presAssocID="{EF555079-3B5E-4D19-8546-8DADD30BF787}" presName="node" presStyleLbl="node1" presStyleIdx="1" presStyleCnt="3" custScaleX="207959">
        <dgm:presLayoutVars>
          <dgm:bulletEnabled val="1"/>
        </dgm:presLayoutVars>
      </dgm:prSet>
      <dgm:spPr/>
    </dgm:pt>
    <dgm:pt modelId="{CC3D7238-00E4-47C9-A958-DB460819A34D}" type="pres">
      <dgm:prSet presAssocID="{3240D0B9-E64E-4303-AA7E-30DF3A8444F8}" presName="sibTrans" presStyleLbl="sibTrans2D1" presStyleIdx="1" presStyleCnt="2"/>
      <dgm:spPr/>
    </dgm:pt>
    <dgm:pt modelId="{23489F30-799E-4298-8E53-ECB37FCFA9F0}" type="pres">
      <dgm:prSet presAssocID="{3240D0B9-E64E-4303-AA7E-30DF3A8444F8}" presName="connectorText" presStyleLbl="sibTrans2D1" presStyleIdx="1" presStyleCnt="2"/>
      <dgm:spPr/>
    </dgm:pt>
    <dgm:pt modelId="{9FC8C987-78A2-4C3C-A895-78AA30DFE842}" type="pres">
      <dgm:prSet presAssocID="{5A6BC32B-A66B-4AEE-8FF6-DE713CF3F987}" presName="node" presStyleLbl="node1" presStyleIdx="2" presStyleCnt="3" custScaleX="207836">
        <dgm:presLayoutVars>
          <dgm:bulletEnabled val="1"/>
        </dgm:presLayoutVars>
      </dgm:prSet>
      <dgm:spPr/>
    </dgm:pt>
  </dgm:ptLst>
  <dgm:cxnLst>
    <dgm:cxn modelId="{BDFF525B-CAFA-4231-92AA-5189DABC1BE5}" type="presOf" srcId="{3B25C494-0031-4D2D-8E8F-078EAC6D3D74}" destId="{6D64A436-CA7E-4051-8A3C-8C1FE53839E1}" srcOrd="1" destOrd="0" presId="urn:microsoft.com/office/officeart/2005/8/layout/process2"/>
    <dgm:cxn modelId="{62F6E16B-8AFE-4F4A-8D46-0639426F2198}" type="presOf" srcId="{185F3E8C-C4EB-4EE1-99DA-93A61812B7E4}" destId="{87BFC9BC-1596-492F-B47D-C6C49AF33658}" srcOrd="0" destOrd="0" presId="urn:microsoft.com/office/officeart/2005/8/layout/process2"/>
    <dgm:cxn modelId="{9757844E-7EF5-4A43-9239-3D26156EEC84}" srcId="{185F3E8C-C4EB-4EE1-99DA-93A61812B7E4}" destId="{EF555079-3B5E-4D19-8546-8DADD30BF787}" srcOrd="1" destOrd="0" parTransId="{D17059FF-E3B2-45AC-AA51-FF8FB9A9397C}" sibTransId="{3240D0B9-E64E-4303-AA7E-30DF3A8444F8}"/>
    <dgm:cxn modelId="{6F35A34F-E797-4AAC-88BA-323B818C882F}" type="presOf" srcId="{884C8968-3F3A-4D92-87E2-D978A6839840}" destId="{C877B67C-4F89-4004-9284-E18763E6459D}" srcOrd="0" destOrd="0" presId="urn:microsoft.com/office/officeart/2005/8/layout/process2"/>
    <dgm:cxn modelId="{F8A45873-33BA-40A3-92BA-C7217979B529}" type="presOf" srcId="{5A6BC32B-A66B-4AEE-8FF6-DE713CF3F987}" destId="{9FC8C987-78A2-4C3C-A895-78AA30DFE842}" srcOrd="0" destOrd="0" presId="urn:microsoft.com/office/officeart/2005/8/layout/process2"/>
    <dgm:cxn modelId="{8FA29F95-38DE-4003-B467-8C1518202E45}" type="presOf" srcId="{3240D0B9-E64E-4303-AA7E-30DF3A8444F8}" destId="{CC3D7238-00E4-47C9-A958-DB460819A34D}" srcOrd="0" destOrd="0" presId="urn:microsoft.com/office/officeart/2005/8/layout/process2"/>
    <dgm:cxn modelId="{A6A96FAE-F297-4148-90A3-83973028FF01}" type="presOf" srcId="{3240D0B9-E64E-4303-AA7E-30DF3A8444F8}" destId="{23489F30-799E-4298-8E53-ECB37FCFA9F0}" srcOrd="1" destOrd="0" presId="urn:microsoft.com/office/officeart/2005/8/layout/process2"/>
    <dgm:cxn modelId="{BDD50FBB-6242-49CE-9890-9385BA762D10}" srcId="{185F3E8C-C4EB-4EE1-99DA-93A61812B7E4}" destId="{884C8968-3F3A-4D92-87E2-D978A6839840}" srcOrd="0" destOrd="0" parTransId="{D048481F-553F-41F0-A6ED-5FD6705BF5BE}" sibTransId="{3B25C494-0031-4D2D-8E8F-078EAC6D3D74}"/>
    <dgm:cxn modelId="{D92A6DBD-D22A-4543-87DC-67C3046712BE}" type="presOf" srcId="{3B25C494-0031-4D2D-8E8F-078EAC6D3D74}" destId="{4838A21C-7A93-4B16-9FBF-AFDD3CA710FC}" srcOrd="0" destOrd="0" presId="urn:microsoft.com/office/officeart/2005/8/layout/process2"/>
    <dgm:cxn modelId="{39AA29C1-1134-4FA3-BA5A-141E27ADC1A7}" srcId="{185F3E8C-C4EB-4EE1-99DA-93A61812B7E4}" destId="{5A6BC32B-A66B-4AEE-8FF6-DE713CF3F987}" srcOrd="2" destOrd="0" parTransId="{3CCD4C86-3138-4E07-B99D-85E87F3693EA}" sibTransId="{BE04530A-762E-431A-BFFD-034DEECB9771}"/>
    <dgm:cxn modelId="{0F01ACDB-4031-4272-A1D2-0C9F93F37D1D}" type="presOf" srcId="{EF555079-3B5E-4D19-8546-8DADD30BF787}" destId="{DA60ADCE-4B40-4753-B080-80C90B76BA29}" srcOrd="0" destOrd="0" presId="urn:microsoft.com/office/officeart/2005/8/layout/process2"/>
    <dgm:cxn modelId="{B3696D22-7132-404A-99BA-58FFC4D7A0EC}" type="presParOf" srcId="{87BFC9BC-1596-492F-B47D-C6C49AF33658}" destId="{C877B67C-4F89-4004-9284-E18763E6459D}" srcOrd="0" destOrd="0" presId="urn:microsoft.com/office/officeart/2005/8/layout/process2"/>
    <dgm:cxn modelId="{6BD71D51-4026-44C3-B066-BC010C1EC274}" type="presParOf" srcId="{87BFC9BC-1596-492F-B47D-C6C49AF33658}" destId="{4838A21C-7A93-4B16-9FBF-AFDD3CA710FC}" srcOrd="1" destOrd="0" presId="urn:microsoft.com/office/officeart/2005/8/layout/process2"/>
    <dgm:cxn modelId="{5CC06F9C-9945-452A-9D16-A54E947248A7}" type="presParOf" srcId="{4838A21C-7A93-4B16-9FBF-AFDD3CA710FC}" destId="{6D64A436-CA7E-4051-8A3C-8C1FE53839E1}" srcOrd="0" destOrd="0" presId="urn:microsoft.com/office/officeart/2005/8/layout/process2"/>
    <dgm:cxn modelId="{21CDA337-E4CD-474D-B2C8-DAC7ACD18B70}" type="presParOf" srcId="{87BFC9BC-1596-492F-B47D-C6C49AF33658}" destId="{DA60ADCE-4B40-4753-B080-80C90B76BA29}" srcOrd="2" destOrd="0" presId="urn:microsoft.com/office/officeart/2005/8/layout/process2"/>
    <dgm:cxn modelId="{FF7D938C-92CC-4C09-9D93-3E4AC314FE99}" type="presParOf" srcId="{87BFC9BC-1596-492F-B47D-C6C49AF33658}" destId="{CC3D7238-00E4-47C9-A958-DB460819A34D}" srcOrd="3" destOrd="0" presId="urn:microsoft.com/office/officeart/2005/8/layout/process2"/>
    <dgm:cxn modelId="{A81F8805-D500-4BB5-83AB-8DD50AC05641}" type="presParOf" srcId="{CC3D7238-00E4-47C9-A958-DB460819A34D}" destId="{23489F30-799E-4298-8E53-ECB37FCFA9F0}" srcOrd="0" destOrd="0" presId="urn:microsoft.com/office/officeart/2005/8/layout/process2"/>
    <dgm:cxn modelId="{2C4DE5DD-4709-4C0E-9B86-A2716B29F510}" type="presParOf" srcId="{87BFC9BC-1596-492F-B47D-C6C49AF33658}" destId="{9FC8C987-78A2-4C3C-A895-78AA30DFE842}"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10DC1BCF-7E4B-4B7A-851F-D04D800A74A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94C851E6-4B10-4B69-A83B-D5B4E141BBFD}">
      <dgm:prSet phldrT="[Text]" custT="1"/>
      <dgm:spPr>
        <a:solidFill>
          <a:schemeClr val="accent2">
            <a:lumMod val="40000"/>
            <a:lumOff val="60000"/>
          </a:schemeClr>
        </a:solidFill>
        <a:ln>
          <a:solidFill>
            <a:schemeClr val="tx1"/>
          </a:solidFill>
        </a:ln>
      </dgm:spPr>
      <dgm:t>
        <a:bodyPr/>
        <a:lstStyle/>
        <a:p>
          <a:r>
            <a:rPr lang="en-GB" sz="2000" dirty="0">
              <a:solidFill>
                <a:schemeClr val="tx1"/>
              </a:solidFill>
            </a:rPr>
            <a:t>The alleged failure to mention a fact which they later rely on in their defence must occur when the suspect is being questioned under caution</a:t>
          </a:r>
        </a:p>
      </dgm:t>
    </dgm:pt>
    <dgm:pt modelId="{B32DA73A-3412-4AA0-A4E6-24C99068A1DA}" type="parTrans" cxnId="{4F809276-8B4F-40F0-A535-6B855FFA75C0}">
      <dgm:prSet/>
      <dgm:spPr/>
      <dgm:t>
        <a:bodyPr/>
        <a:lstStyle/>
        <a:p>
          <a:endParaRPr lang="en-GB"/>
        </a:p>
      </dgm:t>
    </dgm:pt>
    <dgm:pt modelId="{19738A3E-DC8D-47DB-AE95-A3AD11787068}" type="sibTrans" cxnId="{4F809276-8B4F-40F0-A535-6B855FFA75C0}">
      <dgm:prSet/>
      <dgm:spPr/>
      <dgm:t>
        <a:bodyPr/>
        <a:lstStyle/>
        <a:p>
          <a:endParaRPr lang="en-GB"/>
        </a:p>
      </dgm:t>
    </dgm:pt>
    <dgm:pt modelId="{93EE8CE8-01B4-4084-B149-C9F0949274D7}">
      <dgm:prSet phldrT="[Text]" custT="1"/>
      <dgm:spPr>
        <a:solidFill>
          <a:schemeClr val="accent2">
            <a:lumMod val="60000"/>
            <a:lumOff val="40000"/>
          </a:schemeClr>
        </a:solidFill>
        <a:ln>
          <a:solidFill>
            <a:schemeClr val="tx1"/>
          </a:solidFill>
        </a:ln>
      </dgm:spPr>
      <dgm:t>
        <a:bodyPr/>
        <a:lstStyle/>
        <a:p>
          <a:r>
            <a:rPr lang="en-GB" sz="2000" dirty="0">
              <a:solidFill>
                <a:schemeClr val="tx1"/>
              </a:solidFill>
            </a:rPr>
            <a:t>The failure to mention these facts must occur before, or on being charged</a:t>
          </a:r>
        </a:p>
      </dgm:t>
    </dgm:pt>
    <dgm:pt modelId="{7A674095-1A31-4896-B9BD-337A11EB3E6D}" type="parTrans" cxnId="{F0B55CB7-E62E-4B43-BF17-6CF8778A1A20}">
      <dgm:prSet/>
      <dgm:spPr/>
      <dgm:t>
        <a:bodyPr/>
        <a:lstStyle/>
        <a:p>
          <a:endParaRPr lang="en-GB"/>
        </a:p>
      </dgm:t>
    </dgm:pt>
    <dgm:pt modelId="{E1478DFB-0B4D-4FF7-9ED1-DB7682B94160}" type="sibTrans" cxnId="{F0B55CB7-E62E-4B43-BF17-6CF8778A1A20}">
      <dgm:prSet/>
      <dgm:spPr/>
      <dgm:t>
        <a:bodyPr/>
        <a:lstStyle/>
        <a:p>
          <a:endParaRPr lang="en-GB"/>
        </a:p>
      </dgm:t>
    </dgm:pt>
    <dgm:pt modelId="{79C1B5FD-AD79-446B-B457-F036173DD47E}">
      <dgm:prSet phldrT="[Text]" custT="1"/>
      <dgm:spPr>
        <a:solidFill>
          <a:schemeClr val="accent2">
            <a:lumMod val="40000"/>
            <a:lumOff val="60000"/>
          </a:schemeClr>
        </a:solidFill>
        <a:ln>
          <a:solidFill>
            <a:schemeClr val="tx1"/>
          </a:solidFill>
        </a:ln>
      </dgm:spPr>
      <dgm:t>
        <a:bodyPr/>
        <a:lstStyle/>
        <a:p>
          <a:r>
            <a:rPr lang="en-GB" sz="2000" dirty="0">
              <a:solidFill>
                <a:schemeClr val="tx1"/>
              </a:solidFill>
            </a:rPr>
            <a:t>The questions which were not answered were posed in an attempt to discover whether or by whom the offence had been committed</a:t>
          </a:r>
        </a:p>
      </dgm:t>
    </dgm:pt>
    <dgm:pt modelId="{2CAF577D-6072-411D-8243-B15F5CA3D60D}" type="parTrans" cxnId="{D8E6EAA5-E317-4D33-8EEA-7FD2CE50352F}">
      <dgm:prSet/>
      <dgm:spPr/>
      <dgm:t>
        <a:bodyPr/>
        <a:lstStyle/>
        <a:p>
          <a:endParaRPr lang="en-GB"/>
        </a:p>
      </dgm:t>
    </dgm:pt>
    <dgm:pt modelId="{CBBF9D5F-5504-4DF6-8CAE-829368C4B66A}" type="sibTrans" cxnId="{D8E6EAA5-E317-4D33-8EEA-7FD2CE50352F}">
      <dgm:prSet/>
      <dgm:spPr/>
      <dgm:t>
        <a:bodyPr/>
        <a:lstStyle/>
        <a:p>
          <a:endParaRPr lang="en-GB"/>
        </a:p>
      </dgm:t>
    </dgm:pt>
    <dgm:pt modelId="{3ACE4C2E-1B1A-4240-8B3E-590989F7BE1D}">
      <dgm:prSet phldrT="[Text]" custT="1"/>
      <dgm:spPr>
        <a:solidFill>
          <a:schemeClr val="accent2">
            <a:lumMod val="60000"/>
            <a:lumOff val="40000"/>
          </a:schemeClr>
        </a:solidFill>
        <a:ln>
          <a:solidFill>
            <a:schemeClr val="tx1"/>
          </a:solidFill>
        </a:ln>
      </dgm:spPr>
      <dgm:t>
        <a:bodyPr/>
        <a:lstStyle/>
        <a:p>
          <a:r>
            <a:rPr lang="en-GB" sz="2000" dirty="0">
              <a:solidFill>
                <a:schemeClr val="tx1"/>
              </a:solidFill>
            </a:rPr>
            <a:t>The suspect failed to mention a fact which was later relied on in their defence</a:t>
          </a:r>
        </a:p>
      </dgm:t>
    </dgm:pt>
    <dgm:pt modelId="{70818F0F-6AD3-460D-91D6-A90E4FA97769}" type="parTrans" cxnId="{8FFA931D-76EB-4179-B547-0A38A1400B27}">
      <dgm:prSet/>
      <dgm:spPr/>
      <dgm:t>
        <a:bodyPr/>
        <a:lstStyle/>
        <a:p>
          <a:endParaRPr lang="en-GB"/>
        </a:p>
      </dgm:t>
    </dgm:pt>
    <dgm:pt modelId="{763042BE-A0B5-4174-8C88-74DC1DAE0E97}" type="sibTrans" cxnId="{8FFA931D-76EB-4179-B547-0A38A1400B27}">
      <dgm:prSet/>
      <dgm:spPr/>
      <dgm:t>
        <a:bodyPr/>
        <a:lstStyle/>
        <a:p>
          <a:endParaRPr lang="en-GB"/>
        </a:p>
      </dgm:t>
    </dgm:pt>
    <dgm:pt modelId="{6846F75C-4229-42D4-8A57-3845EADA9511}">
      <dgm:prSet phldrT="[Text]" custT="1"/>
      <dgm:spPr>
        <a:solidFill>
          <a:schemeClr val="accent2">
            <a:lumMod val="40000"/>
            <a:lumOff val="60000"/>
          </a:schemeClr>
        </a:solidFill>
        <a:ln>
          <a:solidFill>
            <a:schemeClr val="tx1"/>
          </a:solidFill>
        </a:ln>
      </dgm:spPr>
      <dgm:t>
        <a:bodyPr/>
        <a:lstStyle/>
        <a:p>
          <a:r>
            <a:rPr lang="en-GB" sz="2000" dirty="0">
              <a:solidFill>
                <a:schemeClr val="tx1"/>
              </a:solidFill>
            </a:rPr>
            <a:t>The suspect could, in the circumstances existing at the time, reasonably have been expected to mention the facts they relied on at trial</a:t>
          </a:r>
        </a:p>
      </dgm:t>
    </dgm:pt>
    <dgm:pt modelId="{3E6EA2F3-E85C-43F3-B21F-86F6DE968F6F}" type="parTrans" cxnId="{E39AF033-CB40-48F6-AB0F-67000E3C26D3}">
      <dgm:prSet/>
      <dgm:spPr/>
      <dgm:t>
        <a:bodyPr/>
        <a:lstStyle/>
        <a:p>
          <a:endParaRPr lang="en-GB"/>
        </a:p>
      </dgm:t>
    </dgm:pt>
    <dgm:pt modelId="{852A365A-18A8-48E0-B0F8-8F29883A1606}" type="sibTrans" cxnId="{E39AF033-CB40-48F6-AB0F-67000E3C26D3}">
      <dgm:prSet/>
      <dgm:spPr/>
      <dgm:t>
        <a:bodyPr/>
        <a:lstStyle/>
        <a:p>
          <a:endParaRPr lang="en-GB"/>
        </a:p>
      </dgm:t>
    </dgm:pt>
    <dgm:pt modelId="{1CAAABA6-1014-44A9-BFC8-A9C9D48AEA52}">
      <dgm:prSet phldrT="[Text]" custT="1"/>
      <dgm:spPr>
        <a:solidFill>
          <a:schemeClr val="accent2">
            <a:lumMod val="60000"/>
            <a:lumOff val="40000"/>
          </a:schemeClr>
        </a:solidFill>
        <a:ln>
          <a:solidFill>
            <a:schemeClr val="tx1"/>
          </a:solidFill>
        </a:ln>
      </dgm:spPr>
      <dgm:t>
        <a:bodyPr/>
        <a:lstStyle/>
        <a:p>
          <a:r>
            <a:rPr lang="en-GB" sz="2000" dirty="0">
              <a:solidFill>
                <a:schemeClr val="tx1"/>
              </a:solidFill>
            </a:rPr>
            <a:t>The provision only applies to criminal proceedings</a:t>
          </a:r>
        </a:p>
      </dgm:t>
    </dgm:pt>
    <dgm:pt modelId="{D3698FCD-BEAC-4223-A122-9C191BD64A17}" type="parTrans" cxnId="{17D32924-D5B7-423C-8096-23A98FC083BF}">
      <dgm:prSet/>
      <dgm:spPr/>
      <dgm:t>
        <a:bodyPr/>
        <a:lstStyle/>
        <a:p>
          <a:endParaRPr lang="en-GB"/>
        </a:p>
      </dgm:t>
    </dgm:pt>
    <dgm:pt modelId="{8C4045A2-C06C-4972-B664-2A92C762A47B}" type="sibTrans" cxnId="{17D32924-D5B7-423C-8096-23A98FC083BF}">
      <dgm:prSet/>
      <dgm:spPr/>
      <dgm:t>
        <a:bodyPr/>
        <a:lstStyle/>
        <a:p>
          <a:endParaRPr lang="en-GB"/>
        </a:p>
      </dgm:t>
    </dgm:pt>
    <dgm:pt modelId="{4599EC19-15C7-4CDA-8F62-2EF4F23AD0BA}" type="pres">
      <dgm:prSet presAssocID="{10DC1BCF-7E4B-4B7A-851F-D04D800A74AE}" presName="diagram" presStyleCnt="0">
        <dgm:presLayoutVars>
          <dgm:dir/>
          <dgm:resizeHandles val="exact"/>
        </dgm:presLayoutVars>
      </dgm:prSet>
      <dgm:spPr/>
    </dgm:pt>
    <dgm:pt modelId="{77CE34B5-46CF-4531-8D39-89864E8859EC}" type="pres">
      <dgm:prSet presAssocID="{94C851E6-4B10-4B69-A83B-D5B4E141BBFD}" presName="node" presStyleLbl="node1" presStyleIdx="0" presStyleCnt="6">
        <dgm:presLayoutVars>
          <dgm:bulletEnabled val="1"/>
        </dgm:presLayoutVars>
      </dgm:prSet>
      <dgm:spPr/>
    </dgm:pt>
    <dgm:pt modelId="{3E96D885-5161-4DF2-913D-FEB2D130E49E}" type="pres">
      <dgm:prSet presAssocID="{19738A3E-DC8D-47DB-AE95-A3AD11787068}" presName="sibTrans" presStyleCnt="0"/>
      <dgm:spPr/>
    </dgm:pt>
    <dgm:pt modelId="{9F450898-3DA1-483E-8ED1-97E0871B59B5}" type="pres">
      <dgm:prSet presAssocID="{93EE8CE8-01B4-4084-B149-C9F0949274D7}" presName="node" presStyleLbl="node1" presStyleIdx="1" presStyleCnt="6" custLinFactNeighborX="-135" custLinFactNeighborY="878">
        <dgm:presLayoutVars>
          <dgm:bulletEnabled val="1"/>
        </dgm:presLayoutVars>
      </dgm:prSet>
      <dgm:spPr/>
    </dgm:pt>
    <dgm:pt modelId="{49307C7B-928E-4696-A302-74FA1470C2C4}" type="pres">
      <dgm:prSet presAssocID="{E1478DFB-0B4D-4FF7-9ED1-DB7682B94160}" presName="sibTrans" presStyleCnt="0"/>
      <dgm:spPr/>
    </dgm:pt>
    <dgm:pt modelId="{956835B6-4285-494F-B3A6-0C8405A6E51E}" type="pres">
      <dgm:prSet presAssocID="{79C1B5FD-AD79-446B-B457-F036173DD47E}" presName="node" presStyleLbl="node1" presStyleIdx="2" presStyleCnt="6">
        <dgm:presLayoutVars>
          <dgm:bulletEnabled val="1"/>
        </dgm:presLayoutVars>
      </dgm:prSet>
      <dgm:spPr/>
    </dgm:pt>
    <dgm:pt modelId="{24A6BB68-8C01-4F93-82BE-9304EBF4FE1B}" type="pres">
      <dgm:prSet presAssocID="{CBBF9D5F-5504-4DF6-8CAE-829368C4B66A}" presName="sibTrans" presStyleCnt="0"/>
      <dgm:spPr/>
    </dgm:pt>
    <dgm:pt modelId="{2624C7F7-527E-45CA-92F4-7A5C4DDD1F82}" type="pres">
      <dgm:prSet presAssocID="{3ACE4C2E-1B1A-4240-8B3E-590989F7BE1D}" presName="node" presStyleLbl="node1" presStyleIdx="3" presStyleCnt="6">
        <dgm:presLayoutVars>
          <dgm:bulletEnabled val="1"/>
        </dgm:presLayoutVars>
      </dgm:prSet>
      <dgm:spPr/>
    </dgm:pt>
    <dgm:pt modelId="{BA2DD44C-4377-457F-8E0C-180EAC4A3D10}" type="pres">
      <dgm:prSet presAssocID="{763042BE-A0B5-4174-8C88-74DC1DAE0E97}" presName="sibTrans" presStyleCnt="0"/>
      <dgm:spPr/>
    </dgm:pt>
    <dgm:pt modelId="{FFFE5380-7033-4069-8BFE-D7B78C7D11B9}" type="pres">
      <dgm:prSet presAssocID="{6846F75C-4229-42D4-8A57-3845EADA9511}" presName="node" presStyleLbl="node1" presStyleIdx="4" presStyleCnt="6">
        <dgm:presLayoutVars>
          <dgm:bulletEnabled val="1"/>
        </dgm:presLayoutVars>
      </dgm:prSet>
      <dgm:spPr/>
    </dgm:pt>
    <dgm:pt modelId="{0BC2A848-BD2D-4E68-ACAD-BCAB04178D57}" type="pres">
      <dgm:prSet presAssocID="{852A365A-18A8-48E0-B0F8-8F29883A1606}" presName="sibTrans" presStyleCnt="0"/>
      <dgm:spPr/>
    </dgm:pt>
    <dgm:pt modelId="{55417CA6-F87B-40D4-B475-AB8592E4E7DB}" type="pres">
      <dgm:prSet presAssocID="{1CAAABA6-1014-44A9-BFC8-A9C9D48AEA52}" presName="node" presStyleLbl="node1" presStyleIdx="5" presStyleCnt="6" custLinFactNeighborX="2132" custLinFactNeighborY="863">
        <dgm:presLayoutVars>
          <dgm:bulletEnabled val="1"/>
        </dgm:presLayoutVars>
      </dgm:prSet>
      <dgm:spPr/>
    </dgm:pt>
  </dgm:ptLst>
  <dgm:cxnLst>
    <dgm:cxn modelId="{D0A77D03-083B-4B49-A376-215260660083}" type="presOf" srcId="{93EE8CE8-01B4-4084-B149-C9F0949274D7}" destId="{9F450898-3DA1-483E-8ED1-97E0871B59B5}" srcOrd="0" destOrd="0" presId="urn:microsoft.com/office/officeart/2005/8/layout/default"/>
    <dgm:cxn modelId="{8FFA931D-76EB-4179-B547-0A38A1400B27}" srcId="{10DC1BCF-7E4B-4B7A-851F-D04D800A74AE}" destId="{3ACE4C2E-1B1A-4240-8B3E-590989F7BE1D}" srcOrd="3" destOrd="0" parTransId="{70818F0F-6AD3-460D-91D6-A90E4FA97769}" sibTransId="{763042BE-A0B5-4174-8C88-74DC1DAE0E97}"/>
    <dgm:cxn modelId="{99694922-4E45-411A-B629-E7EB0F6E5F9B}" type="presOf" srcId="{3ACE4C2E-1B1A-4240-8B3E-590989F7BE1D}" destId="{2624C7F7-527E-45CA-92F4-7A5C4DDD1F82}" srcOrd="0" destOrd="0" presId="urn:microsoft.com/office/officeart/2005/8/layout/default"/>
    <dgm:cxn modelId="{17D32924-D5B7-423C-8096-23A98FC083BF}" srcId="{10DC1BCF-7E4B-4B7A-851F-D04D800A74AE}" destId="{1CAAABA6-1014-44A9-BFC8-A9C9D48AEA52}" srcOrd="5" destOrd="0" parTransId="{D3698FCD-BEAC-4223-A122-9C191BD64A17}" sibTransId="{8C4045A2-C06C-4972-B664-2A92C762A47B}"/>
    <dgm:cxn modelId="{E39AF033-CB40-48F6-AB0F-67000E3C26D3}" srcId="{10DC1BCF-7E4B-4B7A-851F-D04D800A74AE}" destId="{6846F75C-4229-42D4-8A57-3845EADA9511}" srcOrd="4" destOrd="0" parTransId="{3E6EA2F3-E85C-43F3-B21F-86F6DE968F6F}" sibTransId="{852A365A-18A8-48E0-B0F8-8F29883A1606}"/>
    <dgm:cxn modelId="{90770B54-97E8-4D6E-B7D6-B1A48A61CE6D}" type="presOf" srcId="{10DC1BCF-7E4B-4B7A-851F-D04D800A74AE}" destId="{4599EC19-15C7-4CDA-8F62-2EF4F23AD0BA}" srcOrd="0" destOrd="0" presId="urn:microsoft.com/office/officeart/2005/8/layout/default"/>
    <dgm:cxn modelId="{4F809276-8B4F-40F0-A535-6B855FFA75C0}" srcId="{10DC1BCF-7E4B-4B7A-851F-D04D800A74AE}" destId="{94C851E6-4B10-4B69-A83B-D5B4E141BBFD}" srcOrd="0" destOrd="0" parTransId="{B32DA73A-3412-4AA0-A4E6-24C99068A1DA}" sibTransId="{19738A3E-DC8D-47DB-AE95-A3AD11787068}"/>
    <dgm:cxn modelId="{2528745A-28B1-469B-AA10-ECFD17BACDC0}" type="presOf" srcId="{1CAAABA6-1014-44A9-BFC8-A9C9D48AEA52}" destId="{55417CA6-F87B-40D4-B475-AB8592E4E7DB}" srcOrd="0" destOrd="0" presId="urn:microsoft.com/office/officeart/2005/8/layout/default"/>
    <dgm:cxn modelId="{9260C67E-0BA7-4FA7-8209-45688EF5C8F1}" type="presOf" srcId="{79C1B5FD-AD79-446B-B457-F036173DD47E}" destId="{956835B6-4285-494F-B3A6-0C8405A6E51E}" srcOrd="0" destOrd="0" presId="urn:microsoft.com/office/officeart/2005/8/layout/default"/>
    <dgm:cxn modelId="{186C91A0-4020-433A-91F5-E1F44A3E2140}" type="presOf" srcId="{94C851E6-4B10-4B69-A83B-D5B4E141BBFD}" destId="{77CE34B5-46CF-4531-8D39-89864E8859EC}" srcOrd="0" destOrd="0" presId="urn:microsoft.com/office/officeart/2005/8/layout/default"/>
    <dgm:cxn modelId="{D8E6EAA5-E317-4D33-8EEA-7FD2CE50352F}" srcId="{10DC1BCF-7E4B-4B7A-851F-D04D800A74AE}" destId="{79C1B5FD-AD79-446B-B457-F036173DD47E}" srcOrd="2" destOrd="0" parTransId="{2CAF577D-6072-411D-8243-B15F5CA3D60D}" sibTransId="{CBBF9D5F-5504-4DF6-8CAE-829368C4B66A}"/>
    <dgm:cxn modelId="{D7C989AA-BCB8-40D2-867E-2DA144D0E465}" type="presOf" srcId="{6846F75C-4229-42D4-8A57-3845EADA9511}" destId="{FFFE5380-7033-4069-8BFE-D7B78C7D11B9}" srcOrd="0" destOrd="0" presId="urn:microsoft.com/office/officeart/2005/8/layout/default"/>
    <dgm:cxn modelId="{F0B55CB7-E62E-4B43-BF17-6CF8778A1A20}" srcId="{10DC1BCF-7E4B-4B7A-851F-D04D800A74AE}" destId="{93EE8CE8-01B4-4084-B149-C9F0949274D7}" srcOrd="1" destOrd="0" parTransId="{7A674095-1A31-4896-B9BD-337A11EB3E6D}" sibTransId="{E1478DFB-0B4D-4FF7-9ED1-DB7682B94160}"/>
    <dgm:cxn modelId="{5F0C8F9D-9243-4F8C-9F45-93B31FEE9331}" type="presParOf" srcId="{4599EC19-15C7-4CDA-8F62-2EF4F23AD0BA}" destId="{77CE34B5-46CF-4531-8D39-89864E8859EC}" srcOrd="0" destOrd="0" presId="urn:microsoft.com/office/officeart/2005/8/layout/default"/>
    <dgm:cxn modelId="{2AC2B106-936F-4FDA-A74D-2EE8F08079CD}" type="presParOf" srcId="{4599EC19-15C7-4CDA-8F62-2EF4F23AD0BA}" destId="{3E96D885-5161-4DF2-913D-FEB2D130E49E}" srcOrd="1" destOrd="0" presId="urn:microsoft.com/office/officeart/2005/8/layout/default"/>
    <dgm:cxn modelId="{0C37CA0B-0DC5-4413-88CF-9C1E57729D9E}" type="presParOf" srcId="{4599EC19-15C7-4CDA-8F62-2EF4F23AD0BA}" destId="{9F450898-3DA1-483E-8ED1-97E0871B59B5}" srcOrd="2" destOrd="0" presId="urn:microsoft.com/office/officeart/2005/8/layout/default"/>
    <dgm:cxn modelId="{6BC017BA-800C-4043-99C5-490678A9D82F}" type="presParOf" srcId="{4599EC19-15C7-4CDA-8F62-2EF4F23AD0BA}" destId="{49307C7B-928E-4696-A302-74FA1470C2C4}" srcOrd="3" destOrd="0" presId="urn:microsoft.com/office/officeart/2005/8/layout/default"/>
    <dgm:cxn modelId="{A3C3B31C-0A2F-4164-A6DE-09A01DB64821}" type="presParOf" srcId="{4599EC19-15C7-4CDA-8F62-2EF4F23AD0BA}" destId="{956835B6-4285-494F-B3A6-0C8405A6E51E}" srcOrd="4" destOrd="0" presId="urn:microsoft.com/office/officeart/2005/8/layout/default"/>
    <dgm:cxn modelId="{B9F49AF9-F0E1-4ACA-85A2-192F6193000A}" type="presParOf" srcId="{4599EC19-15C7-4CDA-8F62-2EF4F23AD0BA}" destId="{24A6BB68-8C01-4F93-82BE-9304EBF4FE1B}" srcOrd="5" destOrd="0" presId="urn:microsoft.com/office/officeart/2005/8/layout/default"/>
    <dgm:cxn modelId="{799AED7C-7E6B-4977-8901-A4A1DEC404FA}" type="presParOf" srcId="{4599EC19-15C7-4CDA-8F62-2EF4F23AD0BA}" destId="{2624C7F7-527E-45CA-92F4-7A5C4DDD1F82}" srcOrd="6" destOrd="0" presId="urn:microsoft.com/office/officeart/2005/8/layout/default"/>
    <dgm:cxn modelId="{819849E4-3683-456B-B3D3-201408BF743C}" type="presParOf" srcId="{4599EC19-15C7-4CDA-8F62-2EF4F23AD0BA}" destId="{BA2DD44C-4377-457F-8E0C-180EAC4A3D10}" srcOrd="7" destOrd="0" presId="urn:microsoft.com/office/officeart/2005/8/layout/default"/>
    <dgm:cxn modelId="{2A2F8588-C62F-47BB-99E8-D3FE30DBBC22}" type="presParOf" srcId="{4599EC19-15C7-4CDA-8F62-2EF4F23AD0BA}" destId="{FFFE5380-7033-4069-8BFE-D7B78C7D11B9}" srcOrd="8" destOrd="0" presId="urn:microsoft.com/office/officeart/2005/8/layout/default"/>
    <dgm:cxn modelId="{FDFCACD1-D84E-4095-BFE2-34FAB8B17052}" type="presParOf" srcId="{4599EC19-15C7-4CDA-8F62-2EF4F23AD0BA}" destId="{0BC2A848-BD2D-4E68-ACAD-BCAB04178D57}" srcOrd="9" destOrd="0" presId="urn:microsoft.com/office/officeart/2005/8/layout/default"/>
    <dgm:cxn modelId="{F860DD35-EBDA-4DD7-8401-DAB91DBA95E4}" type="presParOf" srcId="{4599EC19-15C7-4CDA-8F62-2EF4F23AD0BA}" destId="{55417CA6-F87B-40D4-B475-AB8592E4E7DB}"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6CD39F14-1F3D-4C17-A252-089C9A0B9DBB}" type="doc">
      <dgm:prSet loTypeId="urn:microsoft.com/office/officeart/2005/8/layout/bProcess3" loCatId="process" qsTypeId="urn:microsoft.com/office/officeart/2005/8/quickstyle/simple1" qsCatId="simple" csTypeId="urn:microsoft.com/office/officeart/2005/8/colors/accent1_2" csCatId="accent1" phldr="1"/>
      <dgm:spPr/>
      <dgm:t>
        <a:bodyPr/>
        <a:lstStyle/>
        <a:p>
          <a:endParaRPr lang="en-GB"/>
        </a:p>
      </dgm:t>
    </dgm:pt>
    <dgm:pt modelId="{53C69B7D-50C9-4158-BC0E-63E16F380985}">
      <dgm:prSet phldrT="[Text]" custT="1"/>
      <dgm:spPr>
        <a:solidFill>
          <a:schemeClr val="accent2">
            <a:lumMod val="20000"/>
            <a:lumOff val="80000"/>
          </a:schemeClr>
        </a:solidFill>
        <a:ln>
          <a:solidFill>
            <a:schemeClr val="tx1"/>
          </a:solidFill>
        </a:ln>
      </dgm:spPr>
      <dgm:t>
        <a:bodyPr/>
        <a:lstStyle/>
        <a:p>
          <a:r>
            <a:rPr lang="en-GB" sz="2200" dirty="0">
              <a:solidFill>
                <a:schemeClr val="tx1"/>
              </a:solidFill>
            </a:rPr>
            <a:t>What offence they are investigating</a:t>
          </a:r>
        </a:p>
      </dgm:t>
    </dgm:pt>
    <dgm:pt modelId="{AE550167-A19C-4CFD-8562-3021603E6413}" type="parTrans" cxnId="{4AF118E9-E603-4816-A614-CA9F7A8C54F2}">
      <dgm:prSet/>
      <dgm:spPr/>
      <dgm:t>
        <a:bodyPr/>
        <a:lstStyle/>
        <a:p>
          <a:endParaRPr lang="en-GB"/>
        </a:p>
      </dgm:t>
    </dgm:pt>
    <dgm:pt modelId="{F69645DC-D2A3-4668-BB54-C67BF568FAD8}" type="sibTrans" cxnId="{4AF118E9-E603-4816-A614-CA9F7A8C54F2}">
      <dgm:prSet/>
      <dgm:spPr>
        <a:ln w="76200">
          <a:solidFill>
            <a:schemeClr val="accent2">
              <a:lumMod val="75000"/>
            </a:schemeClr>
          </a:solidFill>
        </a:ln>
      </dgm:spPr>
      <dgm:t>
        <a:bodyPr/>
        <a:lstStyle/>
        <a:p>
          <a:endParaRPr lang="en-GB"/>
        </a:p>
      </dgm:t>
    </dgm:pt>
    <dgm:pt modelId="{E2B12B71-F04F-464C-86AC-DBE733DCE20E}">
      <dgm:prSet phldrT="[Text]" custT="1"/>
      <dgm:spPr>
        <a:solidFill>
          <a:schemeClr val="accent2">
            <a:lumMod val="40000"/>
            <a:lumOff val="60000"/>
          </a:schemeClr>
        </a:solidFill>
        <a:ln>
          <a:solidFill>
            <a:schemeClr val="tx1"/>
          </a:solidFill>
        </a:ln>
      </dgm:spPr>
      <dgm:t>
        <a:bodyPr/>
        <a:lstStyle/>
        <a:p>
          <a:r>
            <a:rPr lang="en-GB" sz="2200" dirty="0">
              <a:solidFill>
                <a:schemeClr val="tx1"/>
              </a:solidFill>
            </a:rPr>
            <a:t>What fact they are asking the suspect to account for</a:t>
          </a:r>
        </a:p>
      </dgm:t>
    </dgm:pt>
    <dgm:pt modelId="{96D86512-8DF5-4EDD-9A4C-3E4DFF460605}" type="parTrans" cxnId="{A13CA8A4-1749-4A16-BCA6-B5EAE8273CD7}">
      <dgm:prSet/>
      <dgm:spPr/>
      <dgm:t>
        <a:bodyPr/>
        <a:lstStyle/>
        <a:p>
          <a:endParaRPr lang="en-GB"/>
        </a:p>
      </dgm:t>
    </dgm:pt>
    <dgm:pt modelId="{DB315A17-96C2-4E08-A901-DFF3510271DA}" type="sibTrans" cxnId="{A13CA8A4-1749-4A16-BCA6-B5EAE8273CD7}">
      <dgm:prSet/>
      <dgm:spPr>
        <a:ln w="76200">
          <a:solidFill>
            <a:schemeClr val="accent2">
              <a:lumMod val="75000"/>
            </a:schemeClr>
          </a:solidFill>
        </a:ln>
      </dgm:spPr>
      <dgm:t>
        <a:bodyPr/>
        <a:lstStyle/>
        <a:p>
          <a:endParaRPr lang="en-GB"/>
        </a:p>
      </dgm:t>
    </dgm:pt>
    <dgm:pt modelId="{CE983A8F-A7E6-4B68-84E8-7B91409E4098}">
      <dgm:prSet phldrT="[Text]" custT="1"/>
      <dgm:spPr>
        <a:solidFill>
          <a:schemeClr val="accent2">
            <a:lumMod val="60000"/>
            <a:lumOff val="40000"/>
          </a:schemeClr>
        </a:solidFill>
        <a:ln>
          <a:solidFill>
            <a:schemeClr val="tx1"/>
          </a:solidFill>
        </a:ln>
      </dgm:spPr>
      <dgm:t>
        <a:bodyPr/>
        <a:lstStyle/>
        <a:p>
          <a:r>
            <a:rPr lang="en-GB" sz="2200" dirty="0">
              <a:solidFill>
                <a:schemeClr val="tx1"/>
              </a:solidFill>
            </a:rPr>
            <a:t>That they believe this fact may be due to the suspects involvement in the commission of the offence in question</a:t>
          </a:r>
        </a:p>
      </dgm:t>
    </dgm:pt>
    <dgm:pt modelId="{F8FC7FFB-24DA-4B63-9230-ACB6D291C97C}" type="parTrans" cxnId="{E97C10E8-C622-4106-8A1F-3EBC53B1AE9B}">
      <dgm:prSet/>
      <dgm:spPr/>
      <dgm:t>
        <a:bodyPr/>
        <a:lstStyle/>
        <a:p>
          <a:endParaRPr lang="en-GB"/>
        </a:p>
      </dgm:t>
    </dgm:pt>
    <dgm:pt modelId="{C5165116-44BF-4155-A767-C0C4EBFE33D2}" type="sibTrans" cxnId="{E97C10E8-C622-4106-8A1F-3EBC53B1AE9B}">
      <dgm:prSet/>
      <dgm:spPr>
        <a:ln w="76200">
          <a:solidFill>
            <a:schemeClr val="accent2">
              <a:lumMod val="75000"/>
            </a:schemeClr>
          </a:solidFill>
        </a:ln>
      </dgm:spPr>
      <dgm:t>
        <a:bodyPr/>
        <a:lstStyle/>
        <a:p>
          <a:endParaRPr lang="en-GB"/>
        </a:p>
      </dgm:t>
    </dgm:pt>
    <dgm:pt modelId="{490585F4-54EB-4A59-B4AB-94FCF56A63BA}">
      <dgm:prSet phldrT="[Text]" custT="1"/>
      <dgm:spPr>
        <a:solidFill>
          <a:schemeClr val="accent2">
            <a:lumMod val="40000"/>
            <a:lumOff val="60000"/>
          </a:schemeClr>
        </a:solidFill>
        <a:ln>
          <a:solidFill>
            <a:schemeClr val="tx1"/>
          </a:solidFill>
        </a:ln>
      </dgm:spPr>
      <dgm:t>
        <a:bodyPr/>
        <a:lstStyle/>
        <a:p>
          <a:r>
            <a:rPr lang="en-GB" sz="2200" dirty="0">
              <a:solidFill>
                <a:schemeClr val="tx1"/>
              </a:solidFill>
            </a:rPr>
            <a:t>That the court may draw proper inference if the suspect fails/refuses or satisfactorily accounts for that fact</a:t>
          </a:r>
        </a:p>
      </dgm:t>
    </dgm:pt>
    <dgm:pt modelId="{1FBEC252-A28C-44FB-BD4A-7BE43EADBA7B}" type="parTrans" cxnId="{43551F9D-E71B-413A-AE78-F11143320AFD}">
      <dgm:prSet/>
      <dgm:spPr/>
      <dgm:t>
        <a:bodyPr/>
        <a:lstStyle/>
        <a:p>
          <a:endParaRPr lang="en-GB"/>
        </a:p>
      </dgm:t>
    </dgm:pt>
    <dgm:pt modelId="{F1FB5AB5-6CAE-4993-85BE-5857C1929BD9}" type="sibTrans" cxnId="{43551F9D-E71B-413A-AE78-F11143320AFD}">
      <dgm:prSet/>
      <dgm:spPr>
        <a:ln w="76200">
          <a:solidFill>
            <a:schemeClr val="accent2">
              <a:lumMod val="75000"/>
            </a:schemeClr>
          </a:solidFill>
        </a:ln>
      </dgm:spPr>
      <dgm:t>
        <a:bodyPr/>
        <a:lstStyle/>
        <a:p>
          <a:endParaRPr lang="en-GB"/>
        </a:p>
      </dgm:t>
    </dgm:pt>
    <dgm:pt modelId="{675D016A-C918-4A03-BD9C-C0CD14CA560D}">
      <dgm:prSet phldrT="[Text]" custT="1"/>
      <dgm:spPr>
        <a:solidFill>
          <a:schemeClr val="accent2">
            <a:lumMod val="20000"/>
            <a:lumOff val="80000"/>
          </a:schemeClr>
        </a:solidFill>
        <a:ln>
          <a:solidFill>
            <a:schemeClr val="tx1"/>
          </a:solidFill>
        </a:ln>
      </dgm:spPr>
      <dgm:t>
        <a:bodyPr/>
        <a:lstStyle/>
        <a:p>
          <a:r>
            <a:rPr lang="en-GB" sz="2200" dirty="0">
              <a:solidFill>
                <a:schemeClr val="tx1"/>
              </a:solidFill>
            </a:rPr>
            <a:t>That a record is being made of the interview &amp; that it may be given in evidence if the suspect is brought to trial</a:t>
          </a:r>
        </a:p>
      </dgm:t>
    </dgm:pt>
    <dgm:pt modelId="{9D5A00B7-5E1F-4192-9830-070822DE7487}" type="parTrans" cxnId="{DB6ED0C5-DE5B-431E-A90A-658778A9C31D}">
      <dgm:prSet/>
      <dgm:spPr/>
      <dgm:t>
        <a:bodyPr/>
        <a:lstStyle/>
        <a:p>
          <a:endParaRPr lang="en-GB"/>
        </a:p>
      </dgm:t>
    </dgm:pt>
    <dgm:pt modelId="{52721E2C-C15F-4C5D-AF7A-798652099FC6}" type="sibTrans" cxnId="{DB6ED0C5-DE5B-431E-A90A-658778A9C31D}">
      <dgm:prSet/>
      <dgm:spPr/>
      <dgm:t>
        <a:bodyPr/>
        <a:lstStyle/>
        <a:p>
          <a:endParaRPr lang="en-GB"/>
        </a:p>
      </dgm:t>
    </dgm:pt>
    <dgm:pt modelId="{2A63ADE6-F585-4C46-9AA7-33DECC71B92D}" type="pres">
      <dgm:prSet presAssocID="{6CD39F14-1F3D-4C17-A252-089C9A0B9DBB}" presName="Name0" presStyleCnt="0">
        <dgm:presLayoutVars>
          <dgm:dir/>
          <dgm:resizeHandles val="exact"/>
        </dgm:presLayoutVars>
      </dgm:prSet>
      <dgm:spPr/>
    </dgm:pt>
    <dgm:pt modelId="{44FF63F4-849F-4A57-B3CC-929CF01530E4}" type="pres">
      <dgm:prSet presAssocID="{53C69B7D-50C9-4158-BC0E-63E16F380985}" presName="node" presStyleLbl="node1" presStyleIdx="0" presStyleCnt="5">
        <dgm:presLayoutVars>
          <dgm:bulletEnabled val="1"/>
        </dgm:presLayoutVars>
      </dgm:prSet>
      <dgm:spPr/>
    </dgm:pt>
    <dgm:pt modelId="{43664B98-7BA4-4409-BEAE-5BB33DBA956A}" type="pres">
      <dgm:prSet presAssocID="{F69645DC-D2A3-4668-BB54-C67BF568FAD8}" presName="sibTrans" presStyleLbl="sibTrans1D1" presStyleIdx="0" presStyleCnt="4"/>
      <dgm:spPr/>
    </dgm:pt>
    <dgm:pt modelId="{9A41CAE2-7286-451C-A5A8-9B345714DFD8}" type="pres">
      <dgm:prSet presAssocID="{F69645DC-D2A3-4668-BB54-C67BF568FAD8}" presName="connectorText" presStyleLbl="sibTrans1D1" presStyleIdx="0" presStyleCnt="4"/>
      <dgm:spPr/>
    </dgm:pt>
    <dgm:pt modelId="{2634841E-412D-4011-B5AA-099E114DDB52}" type="pres">
      <dgm:prSet presAssocID="{E2B12B71-F04F-464C-86AC-DBE733DCE20E}" presName="node" presStyleLbl="node1" presStyleIdx="1" presStyleCnt="5">
        <dgm:presLayoutVars>
          <dgm:bulletEnabled val="1"/>
        </dgm:presLayoutVars>
      </dgm:prSet>
      <dgm:spPr/>
    </dgm:pt>
    <dgm:pt modelId="{4CD34D69-B68D-4A69-9C3B-5916281B04B4}" type="pres">
      <dgm:prSet presAssocID="{DB315A17-96C2-4E08-A901-DFF3510271DA}" presName="sibTrans" presStyleLbl="sibTrans1D1" presStyleIdx="1" presStyleCnt="4"/>
      <dgm:spPr/>
    </dgm:pt>
    <dgm:pt modelId="{90B65D09-CB42-4A85-B446-E6B7F6BF859F}" type="pres">
      <dgm:prSet presAssocID="{DB315A17-96C2-4E08-A901-DFF3510271DA}" presName="connectorText" presStyleLbl="sibTrans1D1" presStyleIdx="1" presStyleCnt="4"/>
      <dgm:spPr/>
    </dgm:pt>
    <dgm:pt modelId="{71E81BBE-E510-4470-A525-C75749085B5C}" type="pres">
      <dgm:prSet presAssocID="{CE983A8F-A7E6-4B68-84E8-7B91409E4098}" presName="node" presStyleLbl="node1" presStyleIdx="2" presStyleCnt="5">
        <dgm:presLayoutVars>
          <dgm:bulletEnabled val="1"/>
        </dgm:presLayoutVars>
      </dgm:prSet>
      <dgm:spPr/>
    </dgm:pt>
    <dgm:pt modelId="{B4F655CA-AD2D-43C1-BD9B-33195A04645A}" type="pres">
      <dgm:prSet presAssocID="{C5165116-44BF-4155-A767-C0C4EBFE33D2}" presName="sibTrans" presStyleLbl="sibTrans1D1" presStyleIdx="2" presStyleCnt="4"/>
      <dgm:spPr/>
    </dgm:pt>
    <dgm:pt modelId="{D8B98FE0-F9DE-408F-A5CA-62CEE6A014CE}" type="pres">
      <dgm:prSet presAssocID="{C5165116-44BF-4155-A767-C0C4EBFE33D2}" presName="connectorText" presStyleLbl="sibTrans1D1" presStyleIdx="2" presStyleCnt="4"/>
      <dgm:spPr/>
    </dgm:pt>
    <dgm:pt modelId="{0901B130-4D1C-4B0A-AAB0-5BA2422938A0}" type="pres">
      <dgm:prSet presAssocID="{490585F4-54EB-4A59-B4AB-94FCF56A63BA}" presName="node" presStyleLbl="node1" presStyleIdx="3" presStyleCnt="5">
        <dgm:presLayoutVars>
          <dgm:bulletEnabled val="1"/>
        </dgm:presLayoutVars>
      </dgm:prSet>
      <dgm:spPr/>
    </dgm:pt>
    <dgm:pt modelId="{2AD52652-D74B-4544-9C84-E100B841012E}" type="pres">
      <dgm:prSet presAssocID="{F1FB5AB5-6CAE-4993-85BE-5857C1929BD9}" presName="sibTrans" presStyleLbl="sibTrans1D1" presStyleIdx="3" presStyleCnt="4"/>
      <dgm:spPr/>
    </dgm:pt>
    <dgm:pt modelId="{D2DD6D59-963C-469A-A6BE-568986E2C486}" type="pres">
      <dgm:prSet presAssocID="{F1FB5AB5-6CAE-4993-85BE-5857C1929BD9}" presName="connectorText" presStyleLbl="sibTrans1D1" presStyleIdx="3" presStyleCnt="4"/>
      <dgm:spPr/>
    </dgm:pt>
    <dgm:pt modelId="{A41FAF84-A4D1-4F43-902D-0A643709CA26}" type="pres">
      <dgm:prSet presAssocID="{675D016A-C918-4A03-BD9C-C0CD14CA560D}" presName="node" presStyleLbl="node1" presStyleIdx="4" presStyleCnt="5">
        <dgm:presLayoutVars>
          <dgm:bulletEnabled val="1"/>
        </dgm:presLayoutVars>
      </dgm:prSet>
      <dgm:spPr/>
    </dgm:pt>
  </dgm:ptLst>
  <dgm:cxnLst>
    <dgm:cxn modelId="{ED0BB100-A549-4F23-A71C-7169F24A810E}" type="presOf" srcId="{6CD39F14-1F3D-4C17-A252-089C9A0B9DBB}" destId="{2A63ADE6-F585-4C46-9AA7-33DECC71B92D}" srcOrd="0" destOrd="0" presId="urn:microsoft.com/office/officeart/2005/8/layout/bProcess3"/>
    <dgm:cxn modelId="{FC878302-AEEB-4244-BE42-4946CE2D1295}" type="presOf" srcId="{E2B12B71-F04F-464C-86AC-DBE733DCE20E}" destId="{2634841E-412D-4011-B5AA-099E114DDB52}" srcOrd="0" destOrd="0" presId="urn:microsoft.com/office/officeart/2005/8/layout/bProcess3"/>
    <dgm:cxn modelId="{CC48A90B-1147-4CC7-AA49-825B807C0AB7}" type="presOf" srcId="{C5165116-44BF-4155-A767-C0C4EBFE33D2}" destId="{B4F655CA-AD2D-43C1-BD9B-33195A04645A}" srcOrd="0" destOrd="0" presId="urn:microsoft.com/office/officeart/2005/8/layout/bProcess3"/>
    <dgm:cxn modelId="{C644100F-9731-4AC3-8890-9EF754937E1E}" type="presOf" srcId="{F69645DC-D2A3-4668-BB54-C67BF568FAD8}" destId="{43664B98-7BA4-4409-BEAE-5BB33DBA956A}" srcOrd="0" destOrd="0" presId="urn:microsoft.com/office/officeart/2005/8/layout/bProcess3"/>
    <dgm:cxn modelId="{E9B53515-3614-4FC3-BC99-E68B30480BA6}" type="presOf" srcId="{F69645DC-D2A3-4668-BB54-C67BF568FAD8}" destId="{9A41CAE2-7286-451C-A5A8-9B345714DFD8}" srcOrd="1" destOrd="0" presId="urn:microsoft.com/office/officeart/2005/8/layout/bProcess3"/>
    <dgm:cxn modelId="{1DDEB418-0EC2-4BBF-95D4-1D64C3C39FAA}" type="presOf" srcId="{CE983A8F-A7E6-4B68-84E8-7B91409E4098}" destId="{71E81BBE-E510-4470-A525-C75749085B5C}" srcOrd="0" destOrd="0" presId="urn:microsoft.com/office/officeart/2005/8/layout/bProcess3"/>
    <dgm:cxn modelId="{4C42F927-6D7F-4D1F-BD14-BE77AB473866}" type="presOf" srcId="{F1FB5AB5-6CAE-4993-85BE-5857C1929BD9}" destId="{D2DD6D59-963C-469A-A6BE-568986E2C486}" srcOrd="1" destOrd="0" presId="urn:microsoft.com/office/officeart/2005/8/layout/bProcess3"/>
    <dgm:cxn modelId="{AC6FBA2C-FF42-4961-9D0F-B88C94466FF2}" type="presOf" srcId="{C5165116-44BF-4155-A767-C0C4EBFE33D2}" destId="{D8B98FE0-F9DE-408F-A5CA-62CEE6A014CE}" srcOrd="1" destOrd="0" presId="urn:microsoft.com/office/officeart/2005/8/layout/bProcess3"/>
    <dgm:cxn modelId="{4EF26934-E6A7-4D8C-93B9-1291913EC45C}" type="presOf" srcId="{DB315A17-96C2-4E08-A901-DFF3510271DA}" destId="{4CD34D69-B68D-4A69-9C3B-5916281B04B4}" srcOrd="0" destOrd="0" presId="urn:microsoft.com/office/officeart/2005/8/layout/bProcess3"/>
    <dgm:cxn modelId="{44D8155C-D1D7-4A03-9EC3-BD584D40B7CA}" type="presOf" srcId="{490585F4-54EB-4A59-B4AB-94FCF56A63BA}" destId="{0901B130-4D1C-4B0A-AAB0-5BA2422938A0}" srcOrd="0" destOrd="0" presId="urn:microsoft.com/office/officeart/2005/8/layout/bProcess3"/>
    <dgm:cxn modelId="{51F2D963-BBFE-4E3E-9E65-E2A0AC410A36}" type="presOf" srcId="{53C69B7D-50C9-4158-BC0E-63E16F380985}" destId="{44FF63F4-849F-4A57-B3CC-929CF01530E4}" srcOrd="0" destOrd="0" presId="urn:microsoft.com/office/officeart/2005/8/layout/bProcess3"/>
    <dgm:cxn modelId="{6DD25A44-9EB3-4BF4-AAAF-5F115DB0D69A}" type="presOf" srcId="{F1FB5AB5-6CAE-4993-85BE-5857C1929BD9}" destId="{2AD52652-D74B-4544-9C84-E100B841012E}" srcOrd="0" destOrd="0" presId="urn:microsoft.com/office/officeart/2005/8/layout/bProcess3"/>
    <dgm:cxn modelId="{A513B469-BDB0-480E-B7B6-BA8F5CF086E0}" type="presOf" srcId="{DB315A17-96C2-4E08-A901-DFF3510271DA}" destId="{90B65D09-CB42-4A85-B446-E6B7F6BF859F}" srcOrd="1" destOrd="0" presId="urn:microsoft.com/office/officeart/2005/8/layout/bProcess3"/>
    <dgm:cxn modelId="{B5771A82-A38C-40E0-984A-C4F3D3F16A23}" type="presOf" srcId="{675D016A-C918-4A03-BD9C-C0CD14CA560D}" destId="{A41FAF84-A4D1-4F43-902D-0A643709CA26}" srcOrd="0" destOrd="0" presId="urn:microsoft.com/office/officeart/2005/8/layout/bProcess3"/>
    <dgm:cxn modelId="{43551F9D-E71B-413A-AE78-F11143320AFD}" srcId="{6CD39F14-1F3D-4C17-A252-089C9A0B9DBB}" destId="{490585F4-54EB-4A59-B4AB-94FCF56A63BA}" srcOrd="3" destOrd="0" parTransId="{1FBEC252-A28C-44FB-BD4A-7BE43EADBA7B}" sibTransId="{F1FB5AB5-6CAE-4993-85BE-5857C1929BD9}"/>
    <dgm:cxn modelId="{A13CA8A4-1749-4A16-BCA6-B5EAE8273CD7}" srcId="{6CD39F14-1F3D-4C17-A252-089C9A0B9DBB}" destId="{E2B12B71-F04F-464C-86AC-DBE733DCE20E}" srcOrd="1" destOrd="0" parTransId="{96D86512-8DF5-4EDD-9A4C-3E4DFF460605}" sibTransId="{DB315A17-96C2-4E08-A901-DFF3510271DA}"/>
    <dgm:cxn modelId="{DB6ED0C5-DE5B-431E-A90A-658778A9C31D}" srcId="{6CD39F14-1F3D-4C17-A252-089C9A0B9DBB}" destId="{675D016A-C918-4A03-BD9C-C0CD14CA560D}" srcOrd="4" destOrd="0" parTransId="{9D5A00B7-5E1F-4192-9830-070822DE7487}" sibTransId="{52721E2C-C15F-4C5D-AF7A-798652099FC6}"/>
    <dgm:cxn modelId="{E97C10E8-C622-4106-8A1F-3EBC53B1AE9B}" srcId="{6CD39F14-1F3D-4C17-A252-089C9A0B9DBB}" destId="{CE983A8F-A7E6-4B68-84E8-7B91409E4098}" srcOrd="2" destOrd="0" parTransId="{F8FC7FFB-24DA-4B63-9230-ACB6D291C97C}" sibTransId="{C5165116-44BF-4155-A767-C0C4EBFE33D2}"/>
    <dgm:cxn modelId="{4AF118E9-E603-4816-A614-CA9F7A8C54F2}" srcId="{6CD39F14-1F3D-4C17-A252-089C9A0B9DBB}" destId="{53C69B7D-50C9-4158-BC0E-63E16F380985}" srcOrd="0" destOrd="0" parTransId="{AE550167-A19C-4CFD-8562-3021603E6413}" sibTransId="{F69645DC-D2A3-4668-BB54-C67BF568FAD8}"/>
    <dgm:cxn modelId="{6E2A1CAD-BBCC-455D-A536-0237CF68154F}" type="presParOf" srcId="{2A63ADE6-F585-4C46-9AA7-33DECC71B92D}" destId="{44FF63F4-849F-4A57-B3CC-929CF01530E4}" srcOrd="0" destOrd="0" presId="urn:microsoft.com/office/officeart/2005/8/layout/bProcess3"/>
    <dgm:cxn modelId="{FA20945D-1BCA-4489-9276-52548AB45C3B}" type="presParOf" srcId="{2A63ADE6-F585-4C46-9AA7-33DECC71B92D}" destId="{43664B98-7BA4-4409-BEAE-5BB33DBA956A}" srcOrd="1" destOrd="0" presId="urn:microsoft.com/office/officeart/2005/8/layout/bProcess3"/>
    <dgm:cxn modelId="{9FBE7C17-8384-41C9-9BA2-6A8C8EAE5902}" type="presParOf" srcId="{43664B98-7BA4-4409-BEAE-5BB33DBA956A}" destId="{9A41CAE2-7286-451C-A5A8-9B345714DFD8}" srcOrd="0" destOrd="0" presId="urn:microsoft.com/office/officeart/2005/8/layout/bProcess3"/>
    <dgm:cxn modelId="{80659185-37A6-4DFF-9592-5887B93F928D}" type="presParOf" srcId="{2A63ADE6-F585-4C46-9AA7-33DECC71B92D}" destId="{2634841E-412D-4011-B5AA-099E114DDB52}" srcOrd="2" destOrd="0" presId="urn:microsoft.com/office/officeart/2005/8/layout/bProcess3"/>
    <dgm:cxn modelId="{B9983BEB-A6D0-4866-BCB0-B8B0336944F7}" type="presParOf" srcId="{2A63ADE6-F585-4C46-9AA7-33DECC71B92D}" destId="{4CD34D69-B68D-4A69-9C3B-5916281B04B4}" srcOrd="3" destOrd="0" presId="urn:microsoft.com/office/officeart/2005/8/layout/bProcess3"/>
    <dgm:cxn modelId="{74D85D4F-CE65-42E0-B004-5077359B3BCB}" type="presParOf" srcId="{4CD34D69-B68D-4A69-9C3B-5916281B04B4}" destId="{90B65D09-CB42-4A85-B446-E6B7F6BF859F}" srcOrd="0" destOrd="0" presId="urn:microsoft.com/office/officeart/2005/8/layout/bProcess3"/>
    <dgm:cxn modelId="{8D779773-BBF7-4602-A2D9-1FB696559C3D}" type="presParOf" srcId="{2A63ADE6-F585-4C46-9AA7-33DECC71B92D}" destId="{71E81BBE-E510-4470-A525-C75749085B5C}" srcOrd="4" destOrd="0" presId="urn:microsoft.com/office/officeart/2005/8/layout/bProcess3"/>
    <dgm:cxn modelId="{2C26CD1D-BFF8-43BD-94C9-08F23C644447}" type="presParOf" srcId="{2A63ADE6-F585-4C46-9AA7-33DECC71B92D}" destId="{B4F655CA-AD2D-43C1-BD9B-33195A04645A}" srcOrd="5" destOrd="0" presId="urn:microsoft.com/office/officeart/2005/8/layout/bProcess3"/>
    <dgm:cxn modelId="{EAF9B1DC-FDF9-4613-9692-5C8710F8785A}" type="presParOf" srcId="{B4F655CA-AD2D-43C1-BD9B-33195A04645A}" destId="{D8B98FE0-F9DE-408F-A5CA-62CEE6A014CE}" srcOrd="0" destOrd="0" presId="urn:microsoft.com/office/officeart/2005/8/layout/bProcess3"/>
    <dgm:cxn modelId="{7CDB40E9-7578-4422-B0A6-099BC104696E}" type="presParOf" srcId="{2A63ADE6-F585-4C46-9AA7-33DECC71B92D}" destId="{0901B130-4D1C-4B0A-AAB0-5BA2422938A0}" srcOrd="6" destOrd="0" presId="urn:microsoft.com/office/officeart/2005/8/layout/bProcess3"/>
    <dgm:cxn modelId="{FA77BDCA-2E45-400A-AFF7-04A2A724E151}" type="presParOf" srcId="{2A63ADE6-F585-4C46-9AA7-33DECC71B92D}" destId="{2AD52652-D74B-4544-9C84-E100B841012E}" srcOrd="7" destOrd="0" presId="urn:microsoft.com/office/officeart/2005/8/layout/bProcess3"/>
    <dgm:cxn modelId="{A95A6AEE-24C5-4D3E-AD28-C127404C54B1}" type="presParOf" srcId="{2AD52652-D74B-4544-9C84-E100B841012E}" destId="{D2DD6D59-963C-469A-A6BE-568986E2C486}" srcOrd="0" destOrd="0" presId="urn:microsoft.com/office/officeart/2005/8/layout/bProcess3"/>
    <dgm:cxn modelId="{572993E2-153F-4048-9CFF-60BB215B6FB2}" type="presParOf" srcId="{2A63ADE6-F585-4C46-9AA7-33DECC71B92D}" destId="{A41FAF84-A4D1-4F43-902D-0A643709CA26}" srcOrd="8"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B2EFC20D-9F5A-4E34-A5B8-9520604FAD71}" type="doc">
      <dgm:prSet loTypeId="urn:microsoft.com/office/officeart/2005/8/layout/process2" loCatId="process" qsTypeId="urn:microsoft.com/office/officeart/2005/8/quickstyle/simple1" qsCatId="simple" csTypeId="urn:microsoft.com/office/officeart/2005/8/colors/accent1_2" csCatId="accent1" phldr="1"/>
      <dgm:spPr/>
    </dgm:pt>
    <dgm:pt modelId="{09506D2B-4A56-412C-BD55-82D48B6BF354}">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What does the APP suggest? Discuss</a:t>
          </a:r>
        </a:p>
      </dgm:t>
    </dgm:pt>
    <dgm:pt modelId="{36132D87-06E2-487A-B4FD-48EAC03CDA45}" type="parTrans" cxnId="{83A12985-8EBA-4A43-BE28-AF48B1291382}">
      <dgm:prSet/>
      <dgm:spPr/>
      <dgm:t>
        <a:bodyPr/>
        <a:lstStyle/>
        <a:p>
          <a:endParaRPr lang="en-GB"/>
        </a:p>
      </dgm:t>
    </dgm:pt>
    <dgm:pt modelId="{59C4247B-0FB1-44A5-86A9-219948FB2CC8}" type="sibTrans" cxnId="{83A12985-8EBA-4A43-BE28-AF48B1291382}">
      <dgm:prSet/>
      <dgm:spPr>
        <a:solidFill>
          <a:schemeClr val="accent2">
            <a:lumMod val="75000"/>
          </a:schemeClr>
        </a:solidFill>
        <a:ln>
          <a:solidFill>
            <a:schemeClr val="tx1"/>
          </a:solidFill>
        </a:ln>
      </dgm:spPr>
      <dgm:t>
        <a:bodyPr/>
        <a:lstStyle/>
        <a:p>
          <a:endParaRPr lang="en-GB"/>
        </a:p>
      </dgm:t>
    </dgm:pt>
    <dgm:pt modelId="{F4ECCD35-5128-4EB3-A310-4CFF641108B2}">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At the end of a relevant topic in the early stages of the interview. </a:t>
          </a:r>
        </a:p>
        <a:p>
          <a:r>
            <a:rPr lang="en-GB" sz="2400" dirty="0">
              <a:solidFill>
                <a:schemeClr val="tx1"/>
              </a:solidFill>
            </a:rPr>
            <a:t>‘Investigative Interviewing, the Conversation Management Approach’ – Eric Shepperd &amp; Andy Griffiths  </a:t>
          </a:r>
        </a:p>
      </dgm:t>
    </dgm:pt>
    <dgm:pt modelId="{DEED497C-CF5E-4E29-90E0-923090514E07}" type="parTrans" cxnId="{EAEDF478-39DA-4316-B85D-565593C922DF}">
      <dgm:prSet/>
      <dgm:spPr/>
      <dgm:t>
        <a:bodyPr/>
        <a:lstStyle/>
        <a:p>
          <a:endParaRPr lang="en-GB"/>
        </a:p>
      </dgm:t>
    </dgm:pt>
    <dgm:pt modelId="{014F0D04-CEA0-4B70-AD91-CB6663219424}" type="sibTrans" cxnId="{EAEDF478-39DA-4316-B85D-565593C922DF}">
      <dgm:prSet/>
      <dgm:spPr>
        <a:solidFill>
          <a:schemeClr val="accent2">
            <a:lumMod val="75000"/>
          </a:schemeClr>
        </a:solidFill>
        <a:ln>
          <a:solidFill>
            <a:schemeClr val="tx1"/>
          </a:solidFill>
        </a:ln>
      </dgm:spPr>
      <dgm:t>
        <a:bodyPr/>
        <a:lstStyle/>
        <a:p>
          <a:endParaRPr lang="en-GB"/>
        </a:p>
      </dgm:t>
    </dgm:pt>
    <dgm:pt modelId="{450C2E99-695A-42FD-816C-DA08FFC7C9F3}">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In the latter stages of the interview prior to the challenge phase</a:t>
          </a:r>
        </a:p>
      </dgm:t>
    </dgm:pt>
    <dgm:pt modelId="{CF6C0CE0-0C9D-411C-8AD3-72CAD55E88CA}" type="parTrans" cxnId="{49983234-C001-4CC6-99A0-28D40744775E}">
      <dgm:prSet/>
      <dgm:spPr/>
      <dgm:t>
        <a:bodyPr/>
        <a:lstStyle/>
        <a:p>
          <a:endParaRPr lang="en-GB"/>
        </a:p>
      </dgm:t>
    </dgm:pt>
    <dgm:pt modelId="{F89148E8-6524-4F88-B5C6-348F90FF88A6}" type="sibTrans" cxnId="{49983234-C001-4CC6-99A0-28D40744775E}">
      <dgm:prSet/>
      <dgm:spPr/>
      <dgm:t>
        <a:bodyPr/>
        <a:lstStyle/>
        <a:p>
          <a:endParaRPr lang="en-GB"/>
        </a:p>
      </dgm:t>
    </dgm:pt>
    <dgm:pt modelId="{9CEE62E3-4B43-488C-9CE9-014F6E7812EB}" type="pres">
      <dgm:prSet presAssocID="{B2EFC20D-9F5A-4E34-A5B8-9520604FAD71}" presName="linearFlow" presStyleCnt="0">
        <dgm:presLayoutVars>
          <dgm:resizeHandles val="exact"/>
        </dgm:presLayoutVars>
      </dgm:prSet>
      <dgm:spPr/>
    </dgm:pt>
    <dgm:pt modelId="{0E2BD2BB-9A28-4F53-B103-1FCA05F41A37}" type="pres">
      <dgm:prSet presAssocID="{09506D2B-4A56-412C-BD55-82D48B6BF354}" presName="node" presStyleLbl="node1" presStyleIdx="0" presStyleCnt="3" custScaleX="170772" custScaleY="58003">
        <dgm:presLayoutVars>
          <dgm:bulletEnabled val="1"/>
        </dgm:presLayoutVars>
      </dgm:prSet>
      <dgm:spPr/>
    </dgm:pt>
    <dgm:pt modelId="{D4AE9305-3365-463F-B551-9378A989F162}" type="pres">
      <dgm:prSet presAssocID="{59C4247B-0FB1-44A5-86A9-219948FB2CC8}" presName="sibTrans" presStyleLbl="sibTrans2D1" presStyleIdx="0" presStyleCnt="2"/>
      <dgm:spPr/>
    </dgm:pt>
    <dgm:pt modelId="{803CAC4F-23E7-4633-B5AF-2036F65BA92D}" type="pres">
      <dgm:prSet presAssocID="{59C4247B-0FB1-44A5-86A9-219948FB2CC8}" presName="connectorText" presStyleLbl="sibTrans2D1" presStyleIdx="0" presStyleCnt="2"/>
      <dgm:spPr/>
    </dgm:pt>
    <dgm:pt modelId="{AA78D56D-0AB6-49B2-911F-EFE7AB5BA00D}" type="pres">
      <dgm:prSet presAssocID="{F4ECCD35-5128-4EB3-A310-4CFF641108B2}" presName="node" presStyleLbl="node1" presStyleIdx="1" presStyleCnt="3" custScaleX="171091">
        <dgm:presLayoutVars>
          <dgm:bulletEnabled val="1"/>
        </dgm:presLayoutVars>
      </dgm:prSet>
      <dgm:spPr/>
    </dgm:pt>
    <dgm:pt modelId="{69C2C91F-8279-4C79-A6F7-5D8CCCF85AE0}" type="pres">
      <dgm:prSet presAssocID="{014F0D04-CEA0-4B70-AD91-CB6663219424}" presName="sibTrans" presStyleLbl="sibTrans2D1" presStyleIdx="1" presStyleCnt="2"/>
      <dgm:spPr/>
    </dgm:pt>
    <dgm:pt modelId="{B5D3A9E1-4D3D-4D39-B0EF-723EA90CB3EE}" type="pres">
      <dgm:prSet presAssocID="{014F0D04-CEA0-4B70-AD91-CB6663219424}" presName="connectorText" presStyleLbl="sibTrans2D1" presStyleIdx="1" presStyleCnt="2"/>
      <dgm:spPr/>
    </dgm:pt>
    <dgm:pt modelId="{F9A74CE7-9437-4844-8423-40F293381786}" type="pres">
      <dgm:prSet presAssocID="{450C2E99-695A-42FD-816C-DA08FFC7C9F3}" presName="node" presStyleLbl="node1" presStyleIdx="2" presStyleCnt="3" custScaleY="68360">
        <dgm:presLayoutVars>
          <dgm:bulletEnabled val="1"/>
        </dgm:presLayoutVars>
      </dgm:prSet>
      <dgm:spPr/>
    </dgm:pt>
  </dgm:ptLst>
  <dgm:cxnLst>
    <dgm:cxn modelId="{7E569B0A-0627-4CF0-9B79-A0B2ADCD8299}" type="presOf" srcId="{450C2E99-695A-42FD-816C-DA08FFC7C9F3}" destId="{F9A74CE7-9437-4844-8423-40F293381786}" srcOrd="0" destOrd="0" presId="urn:microsoft.com/office/officeart/2005/8/layout/process2"/>
    <dgm:cxn modelId="{65871B12-5F12-43A5-93AE-9237E9589705}" type="presOf" srcId="{59C4247B-0FB1-44A5-86A9-219948FB2CC8}" destId="{D4AE9305-3365-463F-B551-9378A989F162}" srcOrd="0" destOrd="0" presId="urn:microsoft.com/office/officeart/2005/8/layout/process2"/>
    <dgm:cxn modelId="{D4F9E122-F2FC-4BB1-9357-42117A5FCF07}" type="presOf" srcId="{014F0D04-CEA0-4B70-AD91-CB6663219424}" destId="{B5D3A9E1-4D3D-4D39-B0EF-723EA90CB3EE}" srcOrd="1" destOrd="0" presId="urn:microsoft.com/office/officeart/2005/8/layout/process2"/>
    <dgm:cxn modelId="{A900DD27-191A-4EC7-8D61-C65ED1AF9F69}" type="presOf" srcId="{09506D2B-4A56-412C-BD55-82D48B6BF354}" destId="{0E2BD2BB-9A28-4F53-B103-1FCA05F41A37}" srcOrd="0" destOrd="0" presId="urn:microsoft.com/office/officeart/2005/8/layout/process2"/>
    <dgm:cxn modelId="{49983234-C001-4CC6-99A0-28D40744775E}" srcId="{B2EFC20D-9F5A-4E34-A5B8-9520604FAD71}" destId="{450C2E99-695A-42FD-816C-DA08FFC7C9F3}" srcOrd="2" destOrd="0" parTransId="{CF6C0CE0-0C9D-411C-8AD3-72CAD55E88CA}" sibTransId="{F89148E8-6524-4F88-B5C6-348F90FF88A6}"/>
    <dgm:cxn modelId="{C0CFDC4E-492F-45C1-8035-297EECB50BDB}" type="presOf" srcId="{014F0D04-CEA0-4B70-AD91-CB6663219424}" destId="{69C2C91F-8279-4C79-A6F7-5D8CCCF85AE0}" srcOrd="0" destOrd="0" presId="urn:microsoft.com/office/officeart/2005/8/layout/process2"/>
    <dgm:cxn modelId="{EAEDF478-39DA-4316-B85D-565593C922DF}" srcId="{B2EFC20D-9F5A-4E34-A5B8-9520604FAD71}" destId="{F4ECCD35-5128-4EB3-A310-4CFF641108B2}" srcOrd="1" destOrd="0" parTransId="{DEED497C-CF5E-4E29-90E0-923090514E07}" sibTransId="{014F0D04-CEA0-4B70-AD91-CB6663219424}"/>
    <dgm:cxn modelId="{83A12985-8EBA-4A43-BE28-AF48B1291382}" srcId="{B2EFC20D-9F5A-4E34-A5B8-9520604FAD71}" destId="{09506D2B-4A56-412C-BD55-82D48B6BF354}" srcOrd="0" destOrd="0" parTransId="{36132D87-06E2-487A-B4FD-48EAC03CDA45}" sibTransId="{59C4247B-0FB1-44A5-86A9-219948FB2CC8}"/>
    <dgm:cxn modelId="{F03A1286-AC28-44FC-9916-814DE34352AF}" type="presOf" srcId="{F4ECCD35-5128-4EB3-A310-4CFF641108B2}" destId="{AA78D56D-0AB6-49B2-911F-EFE7AB5BA00D}" srcOrd="0" destOrd="0" presId="urn:microsoft.com/office/officeart/2005/8/layout/process2"/>
    <dgm:cxn modelId="{72E88896-3B7C-4604-9E8B-5C422FD37F02}" type="presOf" srcId="{B2EFC20D-9F5A-4E34-A5B8-9520604FAD71}" destId="{9CEE62E3-4B43-488C-9CE9-014F6E7812EB}" srcOrd="0" destOrd="0" presId="urn:microsoft.com/office/officeart/2005/8/layout/process2"/>
    <dgm:cxn modelId="{5F6BADE0-B202-40A1-8CDE-C35081452382}" type="presOf" srcId="{59C4247B-0FB1-44A5-86A9-219948FB2CC8}" destId="{803CAC4F-23E7-4633-B5AF-2036F65BA92D}" srcOrd="1" destOrd="0" presId="urn:microsoft.com/office/officeart/2005/8/layout/process2"/>
    <dgm:cxn modelId="{993889B9-313B-4BF0-BDD4-FC3FE8FDA277}" type="presParOf" srcId="{9CEE62E3-4B43-488C-9CE9-014F6E7812EB}" destId="{0E2BD2BB-9A28-4F53-B103-1FCA05F41A37}" srcOrd="0" destOrd="0" presId="urn:microsoft.com/office/officeart/2005/8/layout/process2"/>
    <dgm:cxn modelId="{115F1689-DD1D-424F-A342-331460E3EC01}" type="presParOf" srcId="{9CEE62E3-4B43-488C-9CE9-014F6E7812EB}" destId="{D4AE9305-3365-463F-B551-9378A989F162}" srcOrd="1" destOrd="0" presId="urn:microsoft.com/office/officeart/2005/8/layout/process2"/>
    <dgm:cxn modelId="{A89106AD-0E57-4936-A176-D008EBC47F76}" type="presParOf" srcId="{D4AE9305-3365-463F-B551-9378A989F162}" destId="{803CAC4F-23E7-4633-B5AF-2036F65BA92D}" srcOrd="0" destOrd="0" presId="urn:microsoft.com/office/officeart/2005/8/layout/process2"/>
    <dgm:cxn modelId="{35527282-73F9-4A81-B57F-8A0C41AF3F7D}" type="presParOf" srcId="{9CEE62E3-4B43-488C-9CE9-014F6E7812EB}" destId="{AA78D56D-0AB6-49B2-911F-EFE7AB5BA00D}" srcOrd="2" destOrd="0" presId="urn:microsoft.com/office/officeart/2005/8/layout/process2"/>
    <dgm:cxn modelId="{17D1B276-0654-4C01-BCFF-ACF018D7C926}" type="presParOf" srcId="{9CEE62E3-4B43-488C-9CE9-014F6E7812EB}" destId="{69C2C91F-8279-4C79-A6F7-5D8CCCF85AE0}" srcOrd="3" destOrd="0" presId="urn:microsoft.com/office/officeart/2005/8/layout/process2"/>
    <dgm:cxn modelId="{FE1D52D5-7E4B-4A06-B9EC-F4251AC31718}" type="presParOf" srcId="{69C2C91F-8279-4C79-A6F7-5D8CCCF85AE0}" destId="{B5D3A9E1-4D3D-4D39-B0EF-723EA90CB3EE}" srcOrd="0" destOrd="0" presId="urn:microsoft.com/office/officeart/2005/8/layout/process2"/>
    <dgm:cxn modelId="{10C8CF61-1BD0-4270-892C-A9194BEDDC14}" type="presParOf" srcId="{9CEE62E3-4B43-488C-9CE9-014F6E7812EB}" destId="{F9A74CE7-9437-4844-8423-40F293381786}"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6CC40454-C50D-40D3-A676-D5B41842D900}" type="doc">
      <dgm:prSet loTypeId="urn:microsoft.com/office/officeart/2005/8/layout/venn2" loCatId="relationship" qsTypeId="urn:microsoft.com/office/officeart/2005/8/quickstyle/simple1" qsCatId="simple" csTypeId="urn:microsoft.com/office/officeart/2005/8/colors/accent1_2" csCatId="accent1" phldr="1"/>
      <dgm:spPr/>
      <dgm:t>
        <a:bodyPr/>
        <a:lstStyle/>
        <a:p>
          <a:endParaRPr lang="en-GB"/>
        </a:p>
      </dgm:t>
    </dgm:pt>
    <dgm:pt modelId="{F4933848-2B1C-4ED9-907C-2EF6F157046E}">
      <dgm:prSet phldrT="[Text]" custT="1"/>
      <dgm:spPr>
        <a:solidFill>
          <a:schemeClr val="accent2"/>
        </a:solidFill>
        <a:ln>
          <a:solidFill>
            <a:schemeClr val="tx1"/>
          </a:solidFill>
        </a:ln>
      </dgm:spPr>
      <dgm:t>
        <a:bodyPr/>
        <a:lstStyle/>
        <a:p>
          <a:r>
            <a:rPr lang="en-GB" sz="1900" dirty="0">
              <a:solidFill>
                <a:schemeClr val="tx1"/>
              </a:solidFill>
            </a:rPr>
            <a:t>Bad character evidence (start &amp; end)</a:t>
          </a:r>
        </a:p>
      </dgm:t>
    </dgm:pt>
    <dgm:pt modelId="{2E66FF7A-1BD6-4FEF-B778-AF735FB5675F}" type="parTrans" cxnId="{977C9234-6388-4513-96B4-9CBE7DFA44C4}">
      <dgm:prSet/>
      <dgm:spPr/>
      <dgm:t>
        <a:bodyPr/>
        <a:lstStyle/>
        <a:p>
          <a:endParaRPr lang="en-GB"/>
        </a:p>
      </dgm:t>
    </dgm:pt>
    <dgm:pt modelId="{66EB0FBE-9E34-4EA2-AE5D-4FD039C401EC}" type="sibTrans" cxnId="{977C9234-6388-4513-96B4-9CBE7DFA44C4}">
      <dgm:prSet/>
      <dgm:spPr/>
      <dgm:t>
        <a:bodyPr/>
        <a:lstStyle/>
        <a:p>
          <a:endParaRPr lang="en-GB"/>
        </a:p>
      </dgm:t>
    </dgm:pt>
    <dgm:pt modelId="{49EDA4C5-62A0-4B97-A995-D8E61609B196}">
      <dgm:prSet phldrT="[Text]" custT="1"/>
      <dgm:spPr>
        <a:solidFill>
          <a:schemeClr val="accent2">
            <a:lumMod val="60000"/>
            <a:lumOff val="40000"/>
          </a:schemeClr>
        </a:solidFill>
        <a:ln>
          <a:solidFill>
            <a:schemeClr val="tx1"/>
          </a:solidFill>
        </a:ln>
      </dgm:spPr>
      <dgm:t>
        <a:bodyPr/>
        <a:lstStyle/>
        <a:p>
          <a:r>
            <a:rPr lang="en-GB" sz="2000" dirty="0">
              <a:solidFill>
                <a:schemeClr val="tx1"/>
              </a:solidFill>
            </a:rPr>
            <a:t>Special</a:t>
          </a:r>
          <a:r>
            <a:rPr lang="en-GB" sz="2000" baseline="0" dirty="0">
              <a:solidFill>
                <a:schemeClr val="tx1"/>
              </a:solidFill>
            </a:rPr>
            <a:t> Warnings (start &amp; end)</a:t>
          </a:r>
          <a:endParaRPr lang="en-GB" sz="2000" dirty="0">
            <a:solidFill>
              <a:schemeClr val="tx1"/>
            </a:solidFill>
          </a:endParaRPr>
        </a:p>
      </dgm:t>
    </dgm:pt>
    <dgm:pt modelId="{CB0103EC-FE91-4445-A18C-CB2634A13E56}" type="parTrans" cxnId="{CF128057-A11A-4CFE-86A8-BEEB08DBC042}">
      <dgm:prSet/>
      <dgm:spPr/>
      <dgm:t>
        <a:bodyPr/>
        <a:lstStyle/>
        <a:p>
          <a:endParaRPr lang="en-GB"/>
        </a:p>
      </dgm:t>
    </dgm:pt>
    <dgm:pt modelId="{BCBB3BD9-47D5-4BD7-B490-061629358741}" type="sibTrans" cxnId="{CF128057-A11A-4CFE-86A8-BEEB08DBC042}">
      <dgm:prSet/>
      <dgm:spPr/>
      <dgm:t>
        <a:bodyPr/>
        <a:lstStyle/>
        <a:p>
          <a:endParaRPr lang="en-GB"/>
        </a:p>
      </dgm:t>
    </dgm:pt>
    <dgm:pt modelId="{A89F0613-995D-4838-BDE2-A187BD7EDFC1}">
      <dgm:prSet phldrT="[Text]" custT="1"/>
      <dgm:spPr>
        <a:solidFill>
          <a:schemeClr val="accent2">
            <a:lumMod val="40000"/>
            <a:lumOff val="60000"/>
          </a:schemeClr>
        </a:solidFill>
        <a:ln>
          <a:solidFill>
            <a:schemeClr val="tx1"/>
          </a:solidFill>
        </a:ln>
      </dgm:spPr>
      <dgm:t>
        <a:bodyPr/>
        <a:lstStyle/>
        <a:p>
          <a:r>
            <a:rPr lang="en-GB" sz="2000" dirty="0">
              <a:solidFill>
                <a:schemeClr val="tx1"/>
              </a:solidFill>
            </a:rPr>
            <a:t>Inconsistencies (witness evidence)</a:t>
          </a:r>
        </a:p>
      </dgm:t>
    </dgm:pt>
    <dgm:pt modelId="{42870A26-8022-496E-8CA8-AAE086A6FBDC}" type="parTrans" cxnId="{F7214C8B-15E4-4158-9E39-A9A78BEB6401}">
      <dgm:prSet/>
      <dgm:spPr/>
      <dgm:t>
        <a:bodyPr/>
        <a:lstStyle/>
        <a:p>
          <a:endParaRPr lang="en-GB"/>
        </a:p>
      </dgm:t>
    </dgm:pt>
    <dgm:pt modelId="{BDCD3DAE-1A5B-4365-9502-A8082F624D5E}" type="sibTrans" cxnId="{F7214C8B-15E4-4158-9E39-A9A78BEB6401}">
      <dgm:prSet/>
      <dgm:spPr/>
      <dgm:t>
        <a:bodyPr/>
        <a:lstStyle/>
        <a:p>
          <a:endParaRPr lang="en-GB"/>
        </a:p>
      </dgm:t>
    </dgm:pt>
    <dgm:pt modelId="{A3D4B6BB-F943-4E4C-95E9-DB948976D6E9}">
      <dgm:prSet phldrT="[Text]" custT="1"/>
      <dgm:spPr>
        <a:solidFill>
          <a:schemeClr val="accent2">
            <a:lumMod val="20000"/>
            <a:lumOff val="80000"/>
          </a:schemeClr>
        </a:solidFill>
        <a:ln>
          <a:solidFill>
            <a:schemeClr val="tx1"/>
          </a:solidFill>
        </a:ln>
      </dgm:spPr>
      <dgm:t>
        <a:bodyPr/>
        <a:lstStyle/>
        <a:p>
          <a:r>
            <a:rPr lang="en-GB" sz="2000" dirty="0">
              <a:solidFill>
                <a:schemeClr val="tx1"/>
              </a:solidFill>
            </a:rPr>
            <a:t>Forensic Evidence</a:t>
          </a:r>
        </a:p>
      </dgm:t>
    </dgm:pt>
    <dgm:pt modelId="{E3936F7C-E8FA-4251-86E5-2A494908E063}" type="parTrans" cxnId="{E21AD9FC-EA25-41F0-B15D-657A283C7591}">
      <dgm:prSet/>
      <dgm:spPr/>
      <dgm:t>
        <a:bodyPr/>
        <a:lstStyle/>
        <a:p>
          <a:endParaRPr lang="en-GB"/>
        </a:p>
      </dgm:t>
    </dgm:pt>
    <dgm:pt modelId="{1F876F84-2068-4F8F-ADBE-9D06477FD0FD}" type="sibTrans" cxnId="{E21AD9FC-EA25-41F0-B15D-657A283C7591}">
      <dgm:prSet/>
      <dgm:spPr/>
      <dgm:t>
        <a:bodyPr/>
        <a:lstStyle/>
        <a:p>
          <a:endParaRPr lang="en-GB"/>
        </a:p>
      </dgm:t>
    </dgm:pt>
    <dgm:pt modelId="{2312756F-6ABF-4F2F-BA67-6CC553131903}" type="pres">
      <dgm:prSet presAssocID="{6CC40454-C50D-40D3-A676-D5B41842D900}" presName="Name0" presStyleCnt="0">
        <dgm:presLayoutVars>
          <dgm:chMax val="7"/>
          <dgm:resizeHandles val="exact"/>
        </dgm:presLayoutVars>
      </dgm:prSet>
      <dgm:spPr/>
    </dgm:pt>
    <dgm:pt modelId="{2B5D9861-59F7-4E7A-893C-2B4477209612}" type="pres">
      <dgm:prSet presAssocID="{6CC40454-C50D-40D3-A676-D5B41842D900}" presName="comp1" presStyleCnt="0"/>
      <dgm:spPr/>
    </dgm:pt>
    <dgm:pt modelId="{9A320127-A73E-47FA-B725-2A0A2B8267B4}" type="pres">
      <dgm:prSet presAssocID="{6CC40454-C50D-40D3-A676-D5B41842D900}" presName="circle1" presStyleLbl="node1" presStyleIdx="0" presStyleCnt="4" custScaleX="116013"/>
      <dgm:spPr/>
    </dgm:pt>
    <dgm:pt modelId="{E187D498-7784-4072-93F4-461F691F7256}" type="pres">
      <dgm:prSet presAssocID="{6CC40454-C50D-40D3-A676-D5B41842D900}" presName="c1text" presStyleLbl="node1" presStyleIdx="0" presStyleCnt="4">
        <dgm:presLayoutVars>
          <dgm:bulletEnabled val="1"/>
        </dgm:presLayoutVars>
      </dgm:prSet>
      <dgm:spPr/>
    </dgm:pt>
    <dgm:pt modelId="{CA909795-E90E-4932-9C9D-23118502CA06}" type="pres">
      <dgm:prSet presAssocID="{6CC40454-C50D-40D3-A676-D5B41842D900}" presName="comp2" presStyleCnt="0"/>
      <dgm:spPr/>
    </dgm:pt>
    <dgm:pt modelId="{0F68C8F3-5AA5-4825-9B24-B86F761315C2}" type="pres">
      <dgm:prSet presAssocID="{6CC40454-C50D-40D3-A676-D5B41842D900}" presName="circle2" presStyleLbl="node1" presStyleIdx="1" presStyleCnt="4" custScaleX="128546" custScaleY="98000" custLinFactNeighborX="873" custLinFactNeighborY="-752"/>
      <dgm:spPr/>
    </dgm:pt>
    <dgm:pt modelId="{C764FC7F-8712-476D-96DE-D9AE8F6C296D}" type="pres">
      <dgm:prSet presAssocID="{6CC40454-C50D-40D3-A676-D5B41842D900}" presName="c2text" presStyleLbl="node1" presStyleIdx="1" presStyleCnt="4">
        <dgm:presLayoutVars>
          <dgm:bulletEnabled val="1"/>
        </dgm:presLayoutVars>
      </dgm:prSet>
      <dgm:spPr/>
    </dgm:pt>
    <dgm:pt modelId="{49683BD8-E06C-48F0-8943-6217AB5D7AF9}" type="pres">
      <dgm:prSet presAssocID="{6CC40454-C50D-40D3-A676-D5B41842D900}" presName="comp3" presStyleCnt="0"/>
      <dgm:spPr/>
    </dgm:pt>
    <dgm:pt modelId="{54EA106F-CC17-4CF1-9E0D-0DB8B23C0406}" type="pres">
      <dgm:prSet presAssocID="{6CC40454-C50D-40D3-A676-D5B41842D900}" presName="circle3" presStyleLbl="node1" presStyleIdx="2" presStyleCnt="4" custScaleX="135442"/>
      <dgm:spPr/>
    </dgm:pt>
    <dgm:pt modelId="{CD4EF477-800D-4389-83C2-71EC1A4A594D}" type="pres">
      <dgm:prSet presAssocID="{6CC40454-C50D-40D3-A676-D5B41842D900}" presName="c3text" presStyleLbl="node1" presStyleIdx="2" presStyleCnt="4">
        <dgm:presLayoutVars>
          <dgm:bulletEnabled val="1"/>
        </dgm:presLayoutVars>
      </dgm:prSet>
      <dgm:spPr/>
    </dgm:pt>
    <dgm:pt modelId="{C8F6912B-0342-466D-B89F-5CC056ADEF6D}" type="pres">
      <dgm:prSet presAssocID="{6CC40454-C50D-40D3-A676-D5B41842D900}" presName="comp4" presStyleCnt="0"/>
      <dgm:spPr/>
    </dgm:pt>
    <dgm:pt modelId="{DF1535FE-D0FC-4585-81F9-049ACF79C329}" type="pres">
      <dgm:prSet presAssocID="{6CC40454-C50D-40D3-A676-D5B41842D900}" presName="circle4" presStyleLbl="node1" presStyleIdx="3" presStyleCnt="4" custScaleX="111780" custScaleY="89531"/>
      <dgm:spPr/>
    </dgm:pt>
    <dgm:pt modelId="{CC17450E-BC3D-423E-B3ED-B6D0E790B7A0}" type="pres">
      <dgm:prSet presAssocID="{6CC40454-C50D-40D3-A676-D5B41842D900}" presName="c4text" presStyleLbl="node1" presStyleIdx="3" presStyleCnt="4">
        <dgm:presLayoutVars>
          <dgm:bulletEnabled val="1"/>
        </dgm:presLayoutVars>
      </dgm:prSet>
      <dgm:spPr/>
    </dgm:pt>
  </dgm:ptLst>
  <dgm:cxnLst>
    <dgm:cxn modelId="{A2507B00-25E0-4F59-A3A4-B219D7FD62F7}" type="presOf" srcId="{A3D4B6BB-F943-4E4C-95E9-DB948976D6E9}" destId="{DF1535FE-D0FC-4585-81F9-049ACF79C329}" srcOrd="0" destOrd="0" presId="urn:microsoft.com/office/officeart/2005/8/layout/venn2"/>
    <dgm:cxn modelId="{78E92E15-56B1-464B-98B7-05F445158150}" type="presOf" srcId="{6CC40454-C50D-40D3-A676-D5B41842D900}" destId="{2312756F-6ABF-4F2F-BA67-6CC553131903}" srcOrd="0" destOrd="0" presId="urn:microsoft.com/office/officeart/2005/8/layout/venn2"/>
    <dgm:cxn modelId="{AB48572C-85C9-45A3-98E6-4E19D8DD0DA6}" type="presOf" srcId="{A89F0613-995D-4838-BDE2-A187BD7EDFC1}" destId="{CD4EF477-800D-4389-83C2-71EC1A4A594D}" srcOrd="1" destOrd="0" presId="urn:microsoft.com/office/officeart/2005/8/layout/venn2"/>
    <dgm:cxn modelId="{977C9234-6388-4513-96B4-9CBE7DFA44C4}" srcId="{6CC40454-C50D-40D3-A676-D5B41842D900}" destId="{F4933848-2B1C-4ED9-907C-2EF6F157046E}" srcOrd="0" destOrd="0" parTransId="{2E66FF7A-1BD6-4FEF-B778-AF735FB5675F}" sibTransId="{66EB0FBE-9E34-4EA2-AE5D-4FD039C401EC}"/>
    <dgm:cxn modelId="{7C029848-CDA3-43C8-B4AD-D3E5CA97C0D6}" type="presOf" srcId="{F4933848-2B1C-4ED9-907C-2EF6F157046E}" destId="{E187D498-7784-4072-93F4-461F691F7256}" srcOrd="1" destOrd="0" presId="urn:microsoft.com/office/officeart/2005/8/layout/venn2"/>
    <dgm:cxn modelId="{D6E1CE6B-52BC-489B-886A-568FE7849EDE}" type="presOf" srcId="{F4933848-2B1C-4ED9-907C-2EF6F157046E}" destId="{9A320127-A73E-47FA-B725-2A0A2B8267B4}" srcOrd="0" destOrd="0" presId="urn:microsoft.com/office/officeart/2005/8/layout/venn2"/>
    <dgm:cxn modelId="{F4820457-F9C3-46FC-A350-2192AAFEFFFC}" type="presOf" srcId="{49EDA4C5-62A0-4B97-A995-D8E61609B196}" destId="{C764FC7F-8712-476D-96DE-D9AE8F6C296D}" srcOrd="1" destOrd="0" presId="urn:microsoft.com/office/officeart/2005/8/layout/venn2"/>
    <dgm:cxn modelId="{CF128057-A11A-4CFE-86A8-BEEB08DBC042}" srcId="{6CC40454-C50D-40D3-A676-D5B41842D900}" destId="{49EDA4C5-62A0-4B97-A995-D8E61609B196}" srcOrd="1" destOrd="0" parTransId="{CB0103EC-FE91-4445-A18C-CB2634A13E56}" sibTransId="{BCBB3BD9-47D5-4BD7-B490-061629358741}"/>
    <dgm:cxn modelId="{F944CC79-88D8-412A-B07C-D405367AD923}" type="presOf" srcId="{49EDA4C5-62A0-4B97-A995-D8E61609B196}" destId="{0F68C8F3-5AA5-4825-9B24-B86F761315C2}" srcOrd="0" destOrd="0" presId="urn:microsoft.com/office/officeart/2005/8/layout/venn2"/>
    <dgm:cxn modelId="{0502E259-38CC-4F3F-A2DC-7564BDC8890E}" type="presOf" srcId="{A89F0613-995D-4838-BDE2-A187BD7EDFC1}" destId="{54EA106F-CC17-4CF1-9E0D-0DB8B23C0406}" srcOrd="0" destOrd="0" presId="urn:microsoft.com/office/officeart/2005/8/layout/venn2"/>
    <dgm:cxn modelId="{F7214C8B-15E4-4158-9E39-A9A78BEB6401}" srcId="{6CC40454-C50D-40D3-A676-D5B41842D900}" destId="{A89F0613-995D-4838-BDE2-A187BD7EDFC1}" srcOrd="2" destOrd="0" parTransId="{42870A26-8022-496E-8CA8-AAE086A6FBDC}" sibTransId="{BDCD3DAE-1A5B-4365-9502-A8082F624D5E}"/>
    <dgm:cxn modelId="{E5DBE9A4-58F7-4D7F-A6E8-D73F6274DE35}" type="presOf" srcId="{A3D4B6BB-F943-4E4C-95E9-DB948976D6E9}" destId="{CC17450E-BC3D-423E-B3ED-B6D0E790B7A0}" srcOrd="1" destOrd="0" presId="urn:microsoft.com/office/officeart/2005/8/layout/venn2"/>
    <dgm:cxn modelId="{E21AD9FC-EA25-41F0-B15D-657A283C7591}" srcId="{6CC40454-C50D-40D3-A676-D5B41842D900}" destId="{A3D4B6BB-F943-4E4C-95E9-DB948976D6E9}" srcOrd="3" destOrd="0" parTransId="{E3936F7C-E8FA-4251-86E5-2A494908E063}" sibTransId="{1F876F84-2068-4F8F-ADBE-9D06477FD0FD}"/>
    <dgm:cxn modelId="{85025F23-85D4-4012-B3E5-EF242BD6F789}" type="presParOf" srcId="{2312756F-6ABF-4F2F-BA67-6CC553131903}" destId="{2B5D9861-59F7-4E7A-893C-2B4477209612}" srcOrd="0" destOrd="0" presId="urn:microsoft.com/office/officeart/2005/8/layout/venn2"/>
    <dgm:cxn modelId="{619D857A-CECE-4B98-B961-7C5D4033C494}" type="presParOf" srcId="{2B5D9861-59F7-4E7A-893C-2B4477209612}" destId="{9A320127-A73E-47FA-B725-2A0A2B8267B4}" srcOrd="0" destOrd="0" presId="urn:microsoft.com/office/officeart/2005/8/layout/venn2"/>
    <dgm:cxn modelId="{F43E8FD8-6824-4A2B-9281-71F5FC3B3CA5}" type="presParOf" srcId="{2B5D9861-59F7-4E7A-893C-2B4477209612}" destId="{E187D498-7784-4072-93F4-461F691F7256}" srcOrd="1" destOrd="0" presId="urn:microsoft.com/office/officeart/2005/8/layout/venn2"/>
    <dgm:cxn modelId="{586F6670-7C36-41F6-B0BC-A0AFCE26A41F}" type="presParOf" srcId="{2312756F-6ABF-4F2F-BA67-6CC553131903}" destId="{CA909795-E90E-4932-9C9D-23118502CA06}" srcOrd="1" destOrd="0" presId="urn:microsoft.com/office/officeart/2005/8/layout/venn2"/>
    <dgm:cxn modelId="{9E5E3178-0FA5-477F-97C2-4A0E921546A6}" type="presParOf" srcId="{CA909795-E90E-4932-9C9D-23118502CA06}" destId="{0F68C8F3-5AA5-4825-9B24-B86F761315C2}" srcOrd="0" destOrd="0" presId="urn:microsoft.com/office/officeart/2005/8/layout/venn2"/>
    <dgm:cxn modelId="{11D1E5E4-6643-4C44-B9C5-B937218895C1}" type="presParOf" srcId="{CA909795-E90E-4932-9C9D-23118502CA06}" destId="{C764FC7F-8712-476D-96DE-D9AE8F6C296D}" srcOrd="1" destOrd="0" presId="urn:microsoft.com/office/officeart/2005/8/layout/venn2"/>
    <dgm:cxn modelId="{7E65E4A6-7546-42E4-8C5F-3DDE2EDB8574}" type="presParOf" srcId="{2312756F-6ABF-4F2F-BA67-6CC553131903}" destId="{49683BD8-E06C-48F0-8943-6217AB5D7AF9}" srcOrd="2" destOrd="0" presId="urn:microsoft.com/office/officeart/2005/8/layout/venn2"/>
    <dgm:cxn modelId="{210F3E4E-5947-45A7-8F52-2ED3B98E5870}" type="presParOf" srcId="{49683BD8-E06C-48F0-8943-6217AB5D7AF9}" destId="{54EA106F-CC17-4CF1-9E0D-0DB8B23C0406}" srcOrd="0" destOrd="0" presId="urn:microsoft.com/office/officeart/2005/8/layout/venn2"/>
    <dgm:cxn modelId="{06191C88-DAE7-4CAA-8DBE-7707E5C4DF4C}" type="presParOf" srcId="{49683BD8-E06C-48F0-8943-6217AB5D7AF9}" destId="{CD4EF477-800D-4389-83C2-71EC1A4A594D}" srcOrd="1" destOrd="0" presId="urn:microsoft.com/office/officeart/2005/8/layout/venn2"/>
    <dgm:cxn modelId="{942DDE3C-DC80-4062-9F4C-A839A4F4B4F0}" type="presParOf" srcId="{2312756F-6ABF-4F2F-BA67-6CC553131903}" destId="{C8F6912B-0342-466D-B89F-5CC056ADEF6D}" srcOrd="3" destOrd="0" presId="urn:microsoft.com/office/officeart/2005/8/layout/venn2"/>
    <dgm:cxn modelId="{AE410FAC-1CFE-443C-B4DE-573ECFAF5223}" type="presParOf" srcId="{C8F6912B-0342-466D-B89F-5CC056ADEF6D}" destId="{DF1535FE-D0FC-4585-81F9-049ACF79C329}" srcOrd="0" destOrd="0" presId="urn:microsoft.com/office/officeart/2005/8/layout/venn2"/>
    <dgm:cxn modelId="{E7924E73-30DD-46F1-9166-84709AA53484}" type="presParOf" srcId="{C8F6912B-0342-466D-B89F-5CC056ADEF6D}" destId="{CC17450E-BC3D-423E-B3ED-B6D0E790B7A0}" srcOrd="1" destOrd="0" presId="urn:microsoft.com/office/officeart/2005/8/layout/ven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FED49316-3E68-468A-8E88-C9B642131C95}"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US"/>
        </a:p>
      </dgm:t>
    </dgm:pt>
    <dgm:pt modelId="{183B9519-7607-435C-8B60-89A52231DD25}">
      <dgm:prSet phldrT="[Text]"/>
      <dgm:spPr>
        <a:solidFill>
          <a:schemeClr val="accent2">
            <a:lumMod val="75000"/>
          </a:schemeClr>
        </a:solidFill>
        <a:ln>
          <a:solidFill>
            <a:schemeClr val="tx1"/>
          </a:solidFill>
        </a:ln>
      </dgm:spPr>
      <dgm:t>
        <a:bodyPr/>
        <a:lstStyle/>
        <a:p>
          <a:r>
            <a:rPr lang="en-US" dirty="0"/>
            <a:t> </a:t>
          </a:r>
        </a:p>
      </dgm:t>
    </dgm:pt>
    <dgm:pt modelId="{0111740F-D138-49A3-A795-4D83B2518C8F}" type="parTrans" cxnId="{C4FC4BFF-417C-43AD-82CA-227A8F4506C6}">
      <dgm:prSet/>
      <dgm:spPr/>
      <dgm:t>
        <a:bodyPr/>
        <a:lstStyle/>
        <a:p>
          <a:endParaRPr lang="en-US"/>
        </a:p>
      </dgm:t>
    </dgm:pt>
    <dgm:pt modelId="{F9C656F6-7C6A-4EFA-B0A4-F3145A325733}" type="sibTrans" cxnId="{C4FC4BFF-417C-43AD-82CA-227A8F4506C6}">
      <dgm:prSet/>
      <dgm:spPr/>
      <dgm:t>
        <a:bodyPr/>
        <a:lstStyle/>
        <a:p>
          <a:endParaRPr lang="en-US"/>
        </a:p>
      </dgm:t>
    </dgm:pt>
    <dgm:pt modelId="{E02D95D2-EBBF-4680-BA54-42734B6443F8}">
      <dgm:prSet phldrT="[Text]" custT="1"/>
      <dgm:spPr>
        <a:solidFill>
          <a:schemeClr val="accent2">
            <a:lumMod val="20000"/>
            <a:lumOff val="80000"/>
            <a:alpha val="90000"/>
          </a:schemeClr>
        </a:solidFill>
        <a:ln>
          <a:solidFill>
            <a:schemeClr val="tx1"/>
          </a:solidFill>
        </a:ln>
      </dgm:spPr>
      <dgm:t>
        <a:bodyPr/>
        <a:lstStyle/>
        <a:p>
          <a:r>
            <a:rPr lang="en-GB" sz="2400" dirty="0"/>
            <a:t>Evidence of or a disposition towards misconduct</a:t>
          </a:r>
          <a:endParaRPr lang="en-US" sz="2400" dirty="0"/>
        </a:p>
      </dgm:t>
    </dgm:pt>
    <dgm:pt modelId="{9F764E33-431E-4DD2-ACB2-79A06695582F}" type="parTrans" cxnId="{6D26CE24-866F-470E-BD84-DD34007E42BD}">
      <dgm:prSet/>
      <dgm:spPr/>
      <dgm:t>
        <a:bodyPr/>
        <a:lstStyle/>
        <a:p>
          <a:endParaRPr lang="en-US"/>
        </a:p>
      </dgm:t>
    </dgm:pt>
    <dgm:pt modelId="{54FE2FBC-584A-4462-B7DA-6FD848FB9D08}" type="sibTrans" cxnId="{6D26CE24-866F-470E-BD84-DD34007E42BD}">
      <dgm:prSet/>
      <dgm:spPr/>
      <dgm:t>
        <a:bodyPr/>
        <a:lstStyle/>
        <a:p>
          <a:endParaRPr lang="en-US"/>
        </a:p>
      </dgm:t>
    </dgm:pt>
    <dgm:pt modelId="{E5284818-C925-4204-8824-78852E78C937}">
      <dgm:prSet phldrT="[Text]"/>
      <dgm:spPr>
        <a:solidFill>
          <a:schemeClr val="accent2">
            <a:lumMod val="75000"/>
          </a:schemeClr>
        </a:solidFill>
        <a:ln>
          <a:solidFill>
            <a:schemeClr val="tx1"/>
          </a:solidFill>
        </a:ln>
      </dgm:spPr>
      <dgm:t>
        <a:bodyPr/>
        <a:lstStyle/>
        <a:p>
          <a:r>
            <a:rPr lang="en-US" dirty="0"/>
            <a:t> </a:t>
          </a:r>
        </a:p>
      </dgm:t>
    </dgm:pt>
    <dgm:pt modelId="{39203D85-AF4C-4FB3-8A57-881698BC818F}" type="parTrans" cxnId="{EE78E817-653C-48CC-B9E4-9C5012375D82}">
      <dgm:prSet/>
      <dgm:spPr/>
      <dgm:t>
        <a:bodyPr/>
        <a:lstStyle/>
        <a:p>
          <a:endParaRPr lang="en-US"/>
        </a:p>
      </dgm:t>
    </dgm:pt>
    <dgm:pt modelId="{F3CC8FF6-3C52-49DA-877E-C23D9001CA77}" type="sibTrans" cxnId="{EE78E817-653C-48CC-B9E4-9C5012375D82}">
      <dgm:prSet/>
      <dgm:spPr/>
      <dgm:t>
        <a:bodyPr/>
        <a:lstStyle/>
        <a:p>
          <a:endParaRPr lang="en-US"/>
        </a:p>
      </dgm:t>
    </dgm:pt>
    <dgm:pt modelId="{2447FA50-4420-43D3-82B6-0575DEEE57D2}">
      <dgm:prSet phldrT="[Text]"/>
      <dgm:spPr>
        <a:solidFill>
          <a:schemeClr val="accent2">
            <a:lumMod val="75000"/>
          </a:schemeClr>
        </a:solidFill>
        <a:ln>
          <a:solidFill>
            <a:schemeClr val="tx1"/>
          </a:solidFill>
        </a:ln>
      </dgm:spPr>
      <dgm:t>
        <a:bodyPr/>
        <a:lstStyle/>
        <a:p>
          <a:r>
            <a:rPr lang="en-US" dirty="0"/>
            <a:t> </a:t>
          </a:r>
        </a:p>
      </dgm:t>
    </dgm:pt>
    <dgm:pt modelId="{27E01F39-8288-4C6B-A2B2-EB62DB600DFC}" type="parTrans" cxnId="{468B3F7D-BDA1-4F70-8154-00BAE7880700}">
      <dgm:prSet/>
      <dgm:spPr/>
      <dgm:t>
        <a:bodyPr/>
        <a:lstStyle/>
        <a:p>
          <a:endParaRPr lang="en-US"/>
        </a:p>
      </dgm:t>
    </dgm:pt>
    <dgm:pt modelId="{4C333C3D-174D-4A57-8986-B4886AF313BB}" type="sibTrans" cxnId="{468B3F7D-BDA1-4F70-8154-00BAE7880700}">
      <dgm:prSet/>
      <dgm:spPr/>
      <dgm:t>
        <a:bodyPr/>
        <a:lstStyle/>
        <a:p>
          <a:endParaRPr lang="en-US"/>
        </a:p>
      </dgm:t>
    </dgm:pt>
    <dgm:pt modelId="{06525914-32B6-45A0-AE1D-3F5A65830332}">
      <dgm:prSet custT="1"/>
      <dgm:spPr>
        <a:solidFill>
          <a:schemeClr val="accent2">
            <a:lumMod val="40000"/>
            <a:lumOff val="60000"/>
            <a:alpha val="90000"/>
          </a:schemeClr>
        </a:solidFill>
        <a:ln>
          <a:solidFill>
            <a:schemeClr val="tx1"/>
          </a:solidFill>
        </a:ln>
      </dgm:spPr>
      <dgm:t>
        <a:bodyPr/>
        <a:lstStyle/>
        <a:p>
          <a:r>
            <a:rPr lang="en-US" sz="2400" dirty="0"/>
            <a:t>Misconduct</a:t>
          </a:r>
        </a:p>
      </dgm:t>
    </dgm:pt>
    <dgm:pt modelId="{9724F020-FCA6-47EB-A966-4EFDB03F2B45}" type="parTrans" cxnId="{037B7898-BC52-4EC8-A678-4CA009D581BA}">
      <dgm:prSet/>
      <dgm:spPr/>
      <dgm:t>
        <a:bodyPr/>
        <a:lstStyle/>
        <a:p>
          <a:endParaRPr lang="en-US"/>
        </a:p>
      </dgm:t>
    </dgm:pt>
    <dgm:pt modelId="{A3B94E18-46E8-4E2C-8F97-3FCDD2F9149E}" type="sibTrans" cxnId="{037B7898-BC52-4EC8-A678-4CA009D581BA}">
      <dgm:prSet/>
      <dgm:spPr/>
      <dgm:t>
        <a:bodyPr/>
        <a:lstStyle/>
        <a:p>
          <a:endParaRPr lang="en-US"/>
        </a:p>
      </dgm:t>
    </dgm:pt>
    <dgm:pt modelId="{77743B7F-2273-4473-9E4F-280ECC79F856}">
      <dgm:prSet/>
      <dgm:spPr>
        <a:solidFill>
          <a:schemeClr val="accent2">
            <a:lumMod val="40000"/>
            <a:lumOff val="60000"/>
            <a:alpha val="90000"/>
          </a:schemeClr>
        </a:solidFill>
        <a:ln>
          <a:solidFill>
            <a:schemeClr val="tx1"/>
          </a:solidFill>
        </a:ln>
      </dgm:spPr>
      <dgm:t>
        <a:bodyPr/>
        <a:lstStyle/>
        <a:p>
          <a:endParaRPr lang="en-US" sz="3000" dirty="0"/>
        </a:p>
      </dgm:t>
    </dgm:pt>
    <dgm:pt modelId="{D75E48AF-4444-497B-9069-D163CBF3E37C}" type="parTrans" cxnId="{D9EBC4E8-FE73-4A88-AFDA-501C8B6D4E26}">
      <dgm:prSet/>
      <dgm:spPr/>
      <dgm:t>
        <a:bodyPr/>
        <a:lstStyle/>
        <a:p>
          <a:endParaRPr lang="en-US"/>
        </a:p>
      </dgm:t>
    </dgm:pt>
    <dgm:pt modelId="{B1C80F7D-3709-4A4C-9B76-B77C3671DDA5}" type="sibTrans" cxnId="{D9EBC4E8-FE73-4A88-AFDA-501C8B6D4E26}">
      <dgm:prSet/>
      <dgm:spPr/>
      <dgm:t>
        <a:bodyPr/>
        <a:lstStyle/>
        <a:p>
          <a:endParaRPr lang="en-US"/>
        </a:p>
      </dgm:t>
    </dgm:pt>
    <dgm:pt modelId="{664E4882-0AA9-47D0-A9CE-7C76247BF4C8}">
      <dgm:prSet phldrT="[Text]" custT="1"/>
      <dgm:spPr>
        <a:solidFill>
          <a:schemeClr val="accent2">
            <a:lumMod val="60000"/>
            <a:lumOff val="40000"/>
            <a:alpha val="90000"/>
          </a:schemeClr>
        </a:solidFill>
        <a:ln>
          <a:solidFill>
            <a:schemeClr val="tx1"/>
          </a:solidFill>
        </a:ln>
      </dgm:spPr>
      <dgm:t>
        <a:bodyPr/>
        <a:lstStyle/>
        <a:p>
          <a:r>
            <a:rPr lang="en-GB" sz="2400" dirty="0"/>
            <a:t>The commission of an offence or other reprehensible conduct</a:t>
          </a:r>
          <a:endParaRPr lang="en-US" sz="2400" dirty="0"/>
        </a:p>
      </dgm:t>
    </dgm:pt>
    <dgm:pt modelId="{E0641AF2-0E52-4E3F-9223-D853ED5B9993}" type="sibTrans" cxnId="{4C8F8A40-9BBA-479F-B342-62A8263D77C7}">
      <dgm:prSet/>
      <dgm:spPr/>
      <dgm:t>
        <a:bodyPr/>
        <a:lstStyle/>
        <a:p>
          <a:endParaRPr lang="en-US"/>
        </a:p>
      </dgm:t>
    </dgm:pt>
    <dgm:pt modelId="{DE97B21A-422C-443E-B6D0-99D7E688A945}" type="parTrans" cxnId="{4C8F8A40-9BBA-479F-B342-62A8263D77C7}">
      <dgm:prSet/>
      <dgm:spPr/>
      <dgm:t>
        <a:bodyPr/>
        <a:lstStyle/>
        <a:p>
          <a:endParaRPr lang="en-US"/>
        </a:p>
      </dgm:t>
    </dgm:pt>
    <dgm:pt modelId="{3DE94F24-5E9A-4D67-9FC3-D28AE38B548C}">
      <dgm:prSet/>
      <dgm:spPr>
        <a:solidFill>
          <a:schemeClr val="accent2">
            <a:lumMod val="60000"/>
            <a:lumOff val="40000"/>
            <a:alpha val="90000"/>
          </a:schemeClr>
        </a:solidFill>
        <a:ln>
          <a:solidFill>
            <a:schemeClr val="tx1"/>
          </a:solidFill>
        </a:ln>
      </dgm:spPr>
      <dgm:t>
        <a:bodyPr/>
        <a:lstStyle/>
        <a:p>
          <a:endParaRPr lang="en-US" sz="2000" dirty="0"/>
        </a:p>
      </dgm:t>
    </dgm:pt>
    <dgm:pt modelId="{C178DB3D-AC7F-4650-8EAE-638CED9BE016}" type="parTrans" cxnId="{C8102C24-614F-4C56-8DF5-2132A64D35BB}">
      <dgm:prSet/>
      <dgm:spPr/>
      <dgm:t>
        <a:bodyPr/>
        <a:lstStyle/>
        <a:p>
          <a:endParaRPr lang="en-US"/>
        </a:p>
      </dgm:t>
    </dgm:pt>
    <dgm:pt modelId="{C7ED99C2-4CBC-4448-947B-377C2D840506}" type="sibTrans" cxnId="{C8102C24-614F-4C56-8DF5-2132A64D35BB}">
      <dgm:prSet/>
      <dgm:spPr/>
      <dgm:t>
        <a:bodyPr/>
        <a:lstStyle/>
        <a:p>
          <a:endParaRPr lang="en-US"/>
        </a:p>
      </dgm:t>
    </dgm:pt>
    <dgm:pt modelId="{05A8F998-5A60-4ACB-9AFC-7B6C6BD8CDBD}" type="pres">
      <dgm:prSet presAssocID="{FED49316-3E68-468A-8E88-C9B642131C95}" presName="linearFlow" presStyleCnt="0">
        <dgm:presLayoutVars>
          <dgm:dir/>
          <dgm:animLvl val="lvl"/>
          <dgm:resizeHandles val="exact"/>
        </dgm:presLayoutVars>
      </dgm:prSet>
      <dgm:spPr/>
    </dgm:pt>
    <dgm:pt modelId="{D06BF0E9-5438-44C6-895B-194D083D9E34}" type="pres">
      <dgm:prSet presAssocID="{183B9519-7607-435C-8B60-89A52231DD25}" presName="composite" presStyleCnt="0"/>
      <dgm:spPr/>
    </dgm:pt>
    <dgm:pt modelId="{5AD114CE-6F4B-4579-ADD1-98D6D8E1FCA7}" type="pres">
      <dgm:prSet presAssocID="{183B9519-7607-435C-8B60-89A52231DD25}" presName="parentText" presStyleLbl="alignNode1" presStyleIdx="0" presStyleCnt="3">
        <dgm:presLayoutVars>
          <dgm:chMax val="1"/>
          <dgm:bulletEnabled val="1"/>
        </dgm:presLayoutVars>
      </dgm:prSet>
      <dgm:spPr/>
    </dgm:pt>
    <dgm:pt modelId="{6E67FCBD-A330-472B-9BE9-121B04A41519}" type="pres">
      <dgm:prSet presAssocID="{183B9519-7607-435C-8B60-89A52231DD25}" presName="descendantText" presStyleLbl="alignAcc1" presStyleIdx="0" presStyleCnt="3">
        <dgm:presLayoutVars>
          <dgm:bulletEnabled val="1"/>
        </dgm:presLayoutVars>
      </dgm:prSet>
      <dgm:spPr/>
    </dgm:pt>
    <dgm:pt modelId="{D54F6926-EBB5-4822-9BD4-2FF93ED45714}" type="pres">
      <dgm:prSet presAssocID="{F9C656F6-7C6A-4EFA-B0A4-F3145A325733}" presName="sp" presStyleCnt="0"/>
      <dgm:spPr/>
    </dgm:pt>
    <dgm:pt modelId="{7A76535F-4FC9-4656-B0C4-376B2E28DD1D}" type="pres">
      <dgm:prSet presAssocID="{E5284818-C925-4204-8824-78852E78C937}" presName="composite" presStyleCnt="0"/>
      <dgm:spPr/>
    </dgm:pt>
    <dgm:pt modelId="{5202AE87-A588-4BF1-AE8E-22AA26DBE4D6}" type="pres">
      <dgm:prSet presAssocID="{E5284818-C925-4204-8824-78852E78C937}" presName="parentText" presStyleLbl="alignNode1" presStyleIdx="1" presStyleCnt="3" custLinFactNeighborY="-2065">
        <dgm:presLayoutVars>
          <dgm:chMax val="1"/>
          <dgm:bulletEnabled val="1"/>
        </dgm:presLayoutVars>
      </dgm:prSet>
      <dgm:spPr/>
    </dgm:pt>
    <dgm:pt modelId="{DEDB6A7F-DF85-4433-8CF4-B58D0BBB1100}" type="pres">
      <dgm:prSet presAssocID="{E5284818-C925-4204-8824-78852E78C937}" presName="descendantText" presStyleLbl="alignAcc1" presStyleIdx="1" presStyleCnt="3">
        <dgm:presLayoutVars>
          <dgm:bulletEnabled val="1"/>
        </dgm:presLayoutVars>
      </dgm:prSet>
      <dgm:spPr/>
    </dgm:pt>
    <dgm:pt modelId="{8EDA89D9-CC47-487A-A84B-E2B88EE97120}" type="pres">
      <dgm:prSet presAssocID="{F3CC8FF6-3C52-49DA-877E-C23D9001CA77}" presName="sp" presStyleCnt="0"/>
      <dgm:spPr/>
    </dgm:pt>
    <dgm:pt modelId="{4E005FA6-E7A3-4867-AD88-E380D6C045EB}" type="pres">
      <dgm:prSet presAssocID="{2447FA50-4420-43D3-82B6-0575DEEE57D2}" presName="composite" presStyleCnt="0"/>
      <dgm:spPr/>
    </dgm:pt>
    <dgm:pt modelId="{A6360FBE-C5B1-40EF-9979-6280EC41E2A2}" type="pres">
      <dgm:prSet presAssocID="{2447FA50-4420-43D3-82B6-0575DEEE57D2}" presName="parentText" presStyleLbl="alignNode1" presStyleIdx="2" presStyleCnt="3" custLinFactNeighborX="6882" custLinFactNeighborY="-2753">
        <dgm:presLayoutVars>
          <dgm:chMax val="1"/>
          <dgm:bulletEnabled val="1"/>
        </dgm:presLayoutVars>
      </dgm:prSet>
      <dgm:spPr/>
    </dgm:pt>
    <dgm:pt modelId="{6D7361E9-E488-4DA0-A1EE-075FC23A24D9}" type="pres">
      <dgm:prSet presAssocID="{2447FA50-4420-43D3-82B6-0575DEEE57D2}" presName="descendantText" presStyleLbl="alignAcc1" presStyleIdx="2" presStyleCnt="3">
        <dgm:presLayoutVars>
          <dgm:bulletEnabled val="1"/>
        </dgm:presLayoutVars>
      </dgm:prSet>
      <dgm:spPr/>
    </dgm:pt>
  </dgm:ptLst>
  <dgm:cxnLst>
    <dgm:cxn modelId="{EE78E817-653C-48CC-B9E4-9C5012375D82}" srcId="{FED49316-3E68-468A-8E88-C9B642131C95}" destId="{E5284818-C925-4204-8824-78852E78C937}" srcOrd="1" destOrd="0" parTransId="{39203D85-AF4C-4FB3-8A57-881698BC818F}" sibTransId="{F3CC8FF6-3C52-49DA-877E-C23D9001CA77}"/>
    <dgm:cxn modelId="{706D241B-CAD4-4C4B-ABAF-8CAFBE8AFE0D}" type="presOf" srcId="{E5284818-C925-4204-8824-78852E78C937}" destId="{5202AE87-A588-4BF1-AE8E-22AA26DBE4D6}" srcOrd="0" destOrd="0" presId="urn:microsoft.com/office/officeart/2005/8/layout/chevron2"/>
    <dgm:cxn modelId="{C8102C24-614F-4C56-8DF5-2132A64D35BB}" srcId="{2447FA50-4420-43D3-82B6-0575DEEE57D2}" destId="{3DE94F24-5E9A-4D67-9FC3-D28AE38B548C}" srcOrd="1" destOrd="0" parTransId="{C178DB3D-AC7F-4650-8EAE-638CED9BE016}" sibTransId="{C7ED99C2-4CBC-4448-947B-377C2D840506}"/>
    <dgm:cxn modelId="{6D26CE24-866F-470E-BD84-DD34007E42BD}" srcId="{183B9519-7607-435C-8B60-89A52231DD25}" destId="{E02D95D2-EBBF-4680-BA54-42734B6443F8}" srcOrd="0" destOrd="0" parTransId="{9F764E33-431E-4DD2-ACB2-79A06695582F}" sibTransId="{54FE2FBC-584A-4462-B7DA-6FD848FB9D08}"/>
    <dgm:cxn modelId="{4C8F8A40-9BBA-479F-B342-62A8263D77C7}" srcId="{2447FA50-4420-43D3-82B6-0575DEEE57D2}" destId="{664E4882-0AA9-47D0-A9CE-7C76247BF4C8}" srcOrd="0" destOrd="0" parTransId="{DE97B21A-422C-443E-B6D0-99D7E688A945}" sibTransId="{E0641AF2-0E52-4E3F-9223-D853ED5B9993}"/>
    <dgm:cxn modelId="{90836C62-CA08-4460-BDBF-03BDF60F4272}" type="presOf" srcId="{3DE94F24-5E9A-4D67-9FC3-D28AE38B548C}" destId="{6D7361E9-E488-4DA0-A1EE-075FC23A24D9}" srcOrd="0" destOrd="1" presId="urn:microsoft.com/office/officeart/2005/8/layout/chevron2"/>
    <dgm:cxn modelId="{ED7EAD66-D7AB-4E51-BCCD-3EFB282D34AD}" type="presOf" srcId="{E02D95D2-EBBF-4680-BA54-42734B6443F8}" destId="{6E67FCBD-A330-472B-9BE9-121B04A41519}" srcOrd="0" destOrd="0" presId="urn:microsoft.com/office/officeart/2005/8/layout/chevron2"/>
    <dgm:cxn modelId="{C4077E7A-07C1-4868-8193-4C9DB35715FE}" type="presOf" srcId="{06525914-32B6-45A0-AE1D-3F5A65830332}" destId="{DEDB6A7F-DF85-4433-8CF4-B58D0BBB1100}" srcOrd="0" destOrd="0" presId="urn:microsoft.com/office/officeart/2005/8/layout/chevron2"/>
    <dgm:cxn modelId="{468B3F7D-BDA1-4F70-8154-00BAE7880700}" srcId="{FED49316-3E68-468A-8E88-C9B642131C95}" destId="{2447FA50-4420-43D3-82B6-0575DEEE57D2}" srcOrd="2" destOrd="0" parTransId="{27E01F39-8288-4C6B-A2B2-EB62DB600DFC}" sibTransId="{4C333C3D-174D-4A57-8986-B4886AF313BB}"/>
    <dgm:cxn modelId="{725D1C7F-1E2E-48DA-848C-FEC7C201E19D}" type="presOf" srcId="{183B9519-7607-435C-8B60-89A52231DD25}" destId="{5AD114CE-6F4B-4579-ADD1-98D6D8E1FCA7}" srcOrd="0" destOrd="0" presId="urn:microsoft.com/office/officeart/2005/8/layout/chevron2"/>
    <dgm:cxn modelId="{037B7898-BC52-4EC8-A678-4CA009D581BA}" srcId="{E5284818-C925-4204-8824-78852E78C937}" destId="{06525914-32B6-45A0-AE1D-3F5A65830332}" srcOrd="0" destOrd="0" parTransId="{9724F020-FCA6-47EB-A966-4EFDB03F2B45}" sibTransId="{A3B94E18-46E8-4E2C-8F97-3FCDD2F9149E}"/>
    <dgm:cxn modelId="{50A6BBBD-22AD-4948-BF46-62A1ABE70B47}" type="presOf" srcId="{664E4882-0AA9-47D0-A9CE-7C76247BF4C8}" destId="{6D7361E9-E488-4DA0-A1EE-075FC23A24D9}" srcOrd="0" destOrd="0" presId="urn:microsoft.com/office/officeart/2005/8/layout/chevron2"/>
    <dgm:cxn modelId="{56DFFEC5-DCE0-4343-9195-3B81194D23CD}" type="presOf" srcId="{2447FA50-4420-43D3-82B6-0575DEEE57D2}" destId="{A6360FBE-C5B1-40EF-9979-6280EC41E2A2}" srcOrd="0" destOrd="0" presId="urn:microsoft.com/office/officeart/2005/8/layout/chevron2"/>
    <dgm:cxn modelId="{DDE9E0E4-3849-4E89-B827-BA5AF1F09C6B}" type="presOf" srcId="{FED49316-3E68-468A-8E88-C9B642131C95}" destId="{05A8F998-5A60-4ACB-9AFC-7B6C6BD8CDBD}" srcOrd="0" destOrd="0" presId="urn:microsoft.com/office/officeart/2005/8/layout/chevron2"/>
    <dgm:cxn modelId="{D9EBC4E8-FE73-4A88-AFDA-501C8B6D4E26}" srcId="{E5284818-C925-4204-8824-78852E78C937}" destId="{77743B7F-2273-4473-9E4F-280ECC79F856}" srcOrd="1" destOrd="0" parTransId="{D75E48AF-4444-497B-9069-D163CBF3E37C}" sibTransId="{B1C80F7D-3709-4A4C-9B76-B77C3671DDA5}"/>
    <dgm:cxn modelId="{AD0E69FD-9AC8-449A-8823-368EB924E4B0}" type="presOf" srcId="{77743B7F-2273-4473-9E4F-280ECC79F856}" destId="{DEDB6A7F-DF85-4433-8CF4-B58D0BBB1100}" srcOrd="0" destOrd="1" presId="urn:microsoft.com/office/officeart/2005/8/layout/chevron2"/>
    <dgm:cxn modelId="{C4FC4BFF-417C-43AD-82CA-227A8F4506C6}" srcId="{FED49316-3E68-468A-8E88-C9B642131C95}" destId="{183B9519-7607-435C-8B60-89A52231DD25}" srcOrd="0" destOrd="0" parTransId="{0111740F-D138-49A3-A795-4D83B2518C8F}" sibTransId="{F9C656F6-7C6A-4EFA-B0A4-F3145A325733}"/>
    <dgm:cxn modelId="{A7C1AD0A-4FEE-448C-8681-83AA3821633B}" type="presParOf" srcId="{05A8F998-5A60-4ACB-9AFC-7B6C6BD8CDBD}" destId="{D06BF0E9-5438-44C6-895B-194D083D9E34}" srcOrd="0" destOrd="0" presId="urn:microsoft.com/office/officeart/2005/8/layout/chevron2"/>
    <dgm:cxn modelId="{DD1A10AB-6E6C-45D9-A1FC-42AF92D615EF}" type="presParOf" srcId="{D06BF0E9-5438-44C6-895B-194D083D9E34}" destId="{5AD114CE-6F4B-4579-ADD1-98D6D8E1FCA7}" srcOrd="0" destOrd="0" presId="urn:microsoft.com/office/officeart/2005/8/layout/chevron2"/>
    <dgm:cxn modelId="{CEF874C3-9A99-4362-83C5-C11CDC51FB3A}" type="presParOf" srcId="{D06BF0E9-5438-44C6-895B-194D083D9E34}" destId="{6E67FCBD-A330-472B-9BE9-121B04A41519}" srcOrd="1" destOrd="0" presId="urn:microsoft.com/office/officeart/2005/8/layout/chevron2"/>
    <dgm:cxn modelId="{380C0DCC-800E-4629-9662-68A70D879661}" type="presParOf" srcId="{05A8F998-5A60-4ACB-9AFC-7B6C6BD8CDBD}" destId="{D54F6926-EBB5-4822-9BD4-2FF93ED45714}" srcOrd="1" destOrd="0" presId="urn:microsoft.com/office/officeart/2005/8/layout/chevron2"/>
    <dgm:cxn modelId="{18E47449-C0B2-4492-B5EB-318A68FF1373}" type="presParOf" srcId="{05A8F998-5A60-4ACB-9AFC-7B6C6BD8CDBD}" destId="{7A76535F-4FC9-4656-B0C4-376B2E28DD1D}" srcOrd="2" destOrd="0" presId="urn:microsoft.com/office/officeart/2005/8/layout/chevron2"/>
    <dgm:cxn modelId="{55270861-2F4E-4130-9430-C0A5E5DC8AFC}" type="presParOf" srcId="{7A76535F-4FC9-4656-B0C4-376B2E28DD1D}" destId="{5202AE87-A588-4BF1-AE8E-22AA26DBE4D6}" srcOrd="0" destOrd="0" presId="urn:microsoft.com/office/officeart/2005/8/layout/chevron2"/>
    <dgm:cxn modelId="{B7072AAB-4125-41AC-912F-9B5A18C84858}" type="presParOf" srcId="{7A76535F-4FC9-4656-B0C4-376B2E28DD1D}" destId="{DEDB6A7F-DF85-4433-8CF4-B58D0BBB1100}" srcOrd="1" destOrd="0" presId="urn:microsoft.com/office/officeart/2005/8/layout/chevron2"/>
    <dgm:cxn modelId="{3279B865-34F2-4C1D-AD18-256BB0FCDB73}" type="presParOf" srcId="{05A8F998-5A60-4ACB-9AFC-7B6C6BD8CDBD}" destId="{8EDA89D9-CC47-487A-A84B-E2B88EE97120}" srcOrd="3" destOrd="0" presId="urn:microsoft.com/office/officeart/2005/8/layout/chevron2"/>
    <dgm:cxn modelId="{A0B8FA32-8DE9-4E24-801D-9F26AE68CEA8}" type="presParOf" srcId="{05A8F998-5A60-4ACB-9AFC-7B6C6BD8CDBD}" destId="{4E005FA6-E7A3-4867-AD88-E380D6C045EB}" srcOrd="4" destOrd="0" presId="urn:microsoft.com/office/officeart/2005/8/layout/chevron2"/>
    <dgm:cxn modelId="{98156A0A-C481-40FD-95C0-5E5891CB5962}" type="presParOf" srcId="{4E005FA6-E7A3-4867-AD88-E380D6C045EB}" destId="{A6360FBE-C5B1-40EF-9979-6280EC41E2A2}" srcOrd="0" destOrd="0" presId="urn:microsoft.com/office/officeart/2005/8/layout/chevron2"/>
    <dgm:cxn modelId="{16988756-5F41-4BB9-BE5C-2992EB7D4F37}" type="presParOf" srcId="{4E005FA6-E7A3-4867-AD88-E380D6C045EB}" destId="{6D7361E9-E488-4DA0-A1EE-075FC23A24D9}"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61A3C4D3-7D21-4AD2-B9AF-B50AC2F4F569}"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F4511BBB-1891-4241-820F-A7E4A29A19DE}">
      <dgm:prSet phldrT="[Text]" custT="1"/>
      <dgm:spPr>
        <a:solidFill>
          <a:schemeClr val="accent2">
            <a:lumMod val="75000"/>
          </a:schemeClr>
        </a:solidFill>
        <a:ln w="57150">
          <a:solidFill>
            <a:schemeClr val="tx1"/>
          </a:solidFill>
        </a:ln>
      </dgm:spPr>
      <dgm:t>
        <a:bodyPr/>
        <a:lstStyle/>
        <a:p>
          <a:r>
            <a:rPr lang="en-GB" sz="2800" dirty="0"/>
            <a:t>Conduct</a:t>
          </a:r>
        </a:p>
      </dgm:t>
    </dgm:pt>
    <dgm:pt modelId="{B9361784-310A-4F91-A66B-A593852A5A51}" type="parTrans" cxnId="{3B8AF9C4-4910-494D-B5B0-95DC45FA3AF0}">
      <dgm:prSet/>
      <dgm:spPr/>
      <dgm:t>
        <a:bodyPr/>
        <a:lstStyle/>
        <a:p>
          <a:endParaRPr lang="en-GB"/>
        </a:p>
      </dgm:t>
    </dgm:pt>
    <dgm:pt modelId="{2EAF1779-EE52-46D9-BCBC-43E9006F9BCC}" type="sibTrans" cxnId="{3B8AF9C4-4910-494D-B5B0-95DC45FA3AF0}">
      <dgm:prSet/>
      <dgm:spPr/>
      <dgm:t>
        <a:bodyPr/>
        <a:lstStyle/>
        <a:p>
          <a:endParaRPr lang="en-GB"/>
        </a:p>
      </dgm:t>
    </dgm:pt>
    <dgm:pt modelId="{1480F4A0-7B54-4FCA-9457-C11274316A74}">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Previous Convictions (Evidence of Similar Fact)</a:t>
          </a:r>
        </a:p>
      </dgm:t>
    </dgm:pt>
    <dgm:pt modelId="{65716FF4-2BFE-4979-B943-14640FBD0535}" type="parTrans" cxnId="{2ADC5522-8F68-4356-8FA5-79398C2A9A7E}">
      <dgm:prSet/>
      <dgm:spPr/>
      <dgm:t>
        <a:bodyPr/>
        <a:lstStyle/>
        <a:p>
          <a:endParaRPr lang="en-GB"/>
        </a:p>
      </dgm:t>
    </dgm:pt>
    <dgm:pt modelId="{6455DE22-41CE-429F-9393-47B461BB2C19}" type="sibTrans" cxnId="{2ADC5522-8F68-4356-8FA5-79398C2A9A7E}">
      <dgm:prSet/>
      <dgm:spPr/>
      <dgm:t>
        <a:bodyPr/>
        <a:lstStyle/>
        <a:p>
          <a:endParaRPr lang="en-GB"/>
        </a:p>
      </dgm:t>
    </dgm:pt>
    <dgm:pt modelId="{95E4A03A-FA23-4CBD-BD57-A702389732D5}">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Previous Cautions &amp; TIC’s</a:t>
          </a:r>
        </a:p>
      </dgm:t>
    </dgm:pt>
    <dgm:pt modelId="{1C2B2F80-26C5-4B02-A26C-F9D27EC37C82}" type="parTrans" cxnId="{FFBD7ACE-11AE-43A0-8530-A5E8DBA035C4}">
      <dgm:prSet/>
      <dgm:spPr/>
      <dgm:t>
        <a:bodyPr/>
        <a:lstStyle/>
        <a:p>
          <a:endParaRPr lang="en-GB"/>
        </a:p>
      </dgm:t>
    </dgm:pt>
    <dgm:pt modelId="{B7923A14-82DF-4A6A-AAD0-FDFD907F3D0C}" type="sibTrans" cxnId="{FFBD7ACE-11AE-43A0-8530-A5E8DBA035C4}">
      <dgm:prSet/>
      <dgm:spPr/>
      <dgm:t>
        <a:bodyPr/>
        <a:lstStyle/>
        <a:p>
          <a:endParaRPr lang="en-GB"/>
        </a:p>
      </dgm:t>
    </dgm:pt>
    <dgm:pt modelId="{0B4F96F2-31DC-4179-BDEC-4A607258B1C6}">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Evidence of conduct from a previous case including acquittals &amp; use of the same defence</a:t>
          </a:r>
        </a:p>
      </dgm:t>
    </dgm:pt>
    <dgm:pt modelId="{DE400FDA-930A-46E1-B1FE-01E22474B020}" type="parTrans" cxnId="{1CFE2C03-9D21-441E-A08A-D9E083F3B090}">
      <dgm:prSet/>
      <dgm:spPr/>
      <dgm:t>
        <a:bodyPr/>
        <a:lstStyle/>
        <a:p>
          <a:endParaRPr lang="en-GB"/>
        </a:p>
      </dgm:t>
    </dgm:pt>
    <dgm:pt modelId="{76B8E468-6A94-4D0E-8C71-B4E0D0D57DDC}" type="sibTrans" cxnId="{1CFE2C03-9D21-441E-A08A-D9E083F3B090}">
      <dgm:prSet/>
      <dgm:spPr/>
      <dgm:t>
        <a:bodyPr/>
        <a:lstStyle/>
        <a:p>
          <a:endParaRPr lang="en-GB"/>
        </a:p>
      </dgm:t>
    </dgm:pt>
    <dgm:pt modelId="{D9E28A46-8245-4A5E-AAC1-7C077DFFC66F}">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Evidence relating to other offences awaiting trial</a:t>
          </a:r>
        </a:p>
      </dgm:t>
    </dgm:pt>
    <dgm:pt modelId="{3973DDB5-E47B-4F22-AA75-B35F1DC7376E}" type="parTrans" cxnId="{64A6101E-49AA-4CD3-B8D1-94A7DE0390B3}">
      <dgm:prSet/>
      <dgm:spPr/>
      <dgm:t>
        <a:bodyPr/>
        <a:lstStyle/>
        <a:p>
          <a:endParaRPr lang="en-GB"/>
        </a:p>
      </dgm:t>
    </dgm:pt>
    <dgm:pt modelId="{0EB428EF-546A-4673-91ED-16B3FB0E253F}" type="sibTrans" cxnId="{64A6101E-49AA-4CD3-B8D1-94A7DE0390B3}">
      <dgm:prSet/>
      <dgm:spPr/>
      <dgm:t>
        <a:bodyPr/>
        <a:lstStyle/>
        <a:p>
          <a:endParaRPr lang="en-GB"/>
        </a:p>
      </dgm:t>
    </dgm:pt>
    <dgm:pt modelId="{C3D51029-3ADD-454D-9066-305C4D679AA6}" type="pres">
      <dgm:prSet presAssocID="{61A3C4D3-7D21-4AD2-B9AF-B50AC2F4F569}" presName="diagram" presStyleCnt="0">
        <dgm:presLayoutVars>
          <dgm:chMax val="1"/>
          <dgm:dir/>
          <dgm:animLvl val="ctr"/>
          <dgm:resizeHandles val="exact"/>
        </dgm:presLayoutVars>
      </dgm:prSet>
      <dgm:spPr/>
    </dgm:pt>
    <dgm:pt modelId="{217E9FDF-1C05-4231-A72E-EA655C19F58F}" type="pres">
      <dgm:prSet presAssocID="{61A3C4D3-7D21-4AD2-B9AF-B50AC2F4F569}" presName="matrix" presStyleCnt="0"/>
      <dgm:spPr/>
    </dgm:pt>
    <dgm:pt modelId="{294DB2C4-E8EF-456A-96C4-96402FBC8926}" type="pres">
      <dgm:prSet presAssocID="{61A3C4D3-7D21-4AD2-B9AF-B50AC2F4F569}" presName="tile1" presStyleLbl="node1" presStyleIdx="0" presStyleCnt="4"/>
      <dgm:spPr/>
    </dgm:pt>
    <dgm:pt modelId="{B4451EBF-EB1E-4D9A-B2F6-F7D24FFB3138}" type="pres">
      <dgm:prSet presAssocID="{61A3C4D3-7D21-4AD2-B9AF-B50AC2F4F569}" presName="tile1text" presStyleLbl="node1" presStyleIdx="0" presStyleCnt="4">
        <dgm:presLayoutVars>
          <dgm:chMax val="0"/>
          <dgm:chPref val="0"/>
          <dgm:bulletEnabled val="1"/>
        </dgm:presLayoutVars>
      </dgm:prSet>
      <dgm:spPr/>
    </dgm:pt>
    <dgm:pt modelId="{E33E7B58-4E29-4466-BD38-99C62D8D80F0}" type="pres">
      <dgm:prSet presAssocID="{61A3C4D3-7D21-4AD2-B9AF-B50AC2F4F569}" presName="tile2" presStyleLbl="node1" presStyleIdx="1" presStyleCnt="4"/>
      <dgm:spPr/>
    </dgm:pt>
    <dgm:pt modelId="{B5C0B81C-94DE-4650-87A2-A47E8EAB1B07}" type="pres">
      <dgm:prSet presAssocID="{61A3C4D3-7D21-4AD2-B9AF-B50AC2F4F569}" presName="tile2text" presStyleLbl="node1" presStyleIdx="1" presStyleCnt="4">
        <dgm:presLayoutVars>
          <dgm:chMax val="0"/>
          <dgm:chPref val="0"/>
          <dgm:bulletEnabled val="1"/>
        </dgm:presLayoutVars>
      </dgm:prSet>
      <dgm:spPr/>
    </dgm:pt>
    <dgm:pt modelId="{D78F6ADE-514E-462C-BBFB-1CB2E1A5BAAC}" type="pres">
      <dgm:prSet presAssocID="{61A3C4D3-7D21-4AD2-B9AF-B50AC2F4F569}" presName="tile3" presStyleLbl="node1" presStyleIdx="2" presStyleCnt="4"/>
      <dgm:spPr/>
    </dgm:pt>
    <dgm:pt modelId="{BE581398-261A-438B-BBA3-B5BB08BB0DE2}" type="pres">
      <dgm:prSet presAssocID="{61A3C4D3-7D21-4AD2-B9AF-B50AC2F4F569}" presName="tile3text" presStyleLbl="node1" presStyleIdx="2" presStyleCnt="4">
        <dgm:presLayoutVars>
          <dgm:chMax val="0"/>
          <dgm:chPref val="0"/>
          <dgm:bulletEnabled val="1"/>
        </dgm:presLayoutVars>
      </dgm:prSet>
      <dgm:spPr/>
    </dgm:pt>
    <dgm:pt modelId="{7A9399EF-5551-42C8-B946-50787BE419A6}" type="pres">
      <dgm:prSet presAssocID="{61A3C4D3-7D21-4AD2-B9AF-B50AC2F4F569}" presName="tile4" presStyleLbl="node1" presStyleIdx="3" presStyleCnt="4"/>
      <dgm:spPr/>
    </dgm:pt>
    <dgm:pt modelId="{707FCBE1-25FD-479D-9BFA-87686D7CA49E}" type="pres">
      <dgm:prSet presAssocID="{61A3C4D3-7D21-4AD2-B9AF-B50AC2F4F569}" presName="tile4text" presStyleLbl="node1" presStyleIdx="3" presStyleCnt="4">
        <dgm:presLayoutVars>
          <dgm:chMax val="0"/>
          <dgm:chPref val="0"/>
          <dgm:bulletEnabled val="1"/>
        </dgm:presLayoutVars>
      </dgm:prSet>
      <dgm:spPr/>
    </dgm:pt>
    <dgm:pt modelId="{235E70E6-E004-4D37-89CF-271E5B2B6BAE}" type="pres">
      <dgm:prSet presAssocID="{61A3C4D3-7D21-4AD2-B9AF-B50AC2F4F569}" presName="centerTile" presStyleLbl="fgShp" presStyleIdx="0" presStyleCnt="1">
        <dgm:presLayoutVars>
          <dgm:chMax val="0"/>
          <dgm:chPref val="0"/>
        </dgm:presLayoutVars>
      </dgm:prSet>
      <dgm:spPr/>
    </dgm:pt>
  </dgm:ptLst>
  <dgm:cxnLst>
    <dgm:cxn modelId="{1CFE2C03-9D21-441E-A08A-D9E083F3B090}" srcId="{F4511BBB-1891-4241-820F-A7E4A29A19DE}" destId="{0B4F96F2-31DC-4179-BDEC-4A607258B1C6}" srcOrd="2" destOrd="0" parTransId="{DE400FDA-930A-46E1-B1FE-01E22474B020}" sibTransId="{76B8E468-6A94-4D0E-8C71-B4E0D0D57DDC}"/>
    <dgm:cxn modelId="{C4EAEF14-E97A-4AD1-B713-EFD3FC215705}" type="presOf" srcId="{0B4F96F2-31DC-4179-BDEC-4A607258B1C6}" destId="{D78F6ADE-514E-462C-BBFB-1CB2E1A5BAAC}" srcOrd="0" destOrd="0" presId="urn:microsoft.com/office/officeart/2005/8/layout/matrix1"/>
    <dgm:cxn modelId="{CB687818-A9F2-4B40-9D2A-4C4C89633DEF}" type="presOf" srcId="{61A3C4D3-7D21-4AD2-B9AF-B50AC2F4F569}" destId="{C3D51029-3ADD-454D-9066-305C4D679AA6}" srcOrd="0" destOrd="0" presId="urn:microsoft.com/office/officeart/2005/8/layout/matrix1"/>
    <dgm:cxn modelId="{64A6101E-49AA-4CD3-B8D1-94A7DE0390B3}" srcId="{F4511BBB-1891-4241-820F-A7E4A29A19DE}" destId="{D9E28A46-8245-4A5E-AAC1-7C077DFFC66F}" srcOrd="3" destOrd="0" parTransId="{3973DDB5-E47B-4F22-AA75-B35F1DC7376E}" sibTransId="{0EB428EF-546A-4673-91ED-16B3FB0E253F}"/>
    <dgm:cxn modelId="{2ADC5522-8F68-4356-8FA5-79398C2A9A7E}" srcId="{F4511BBB-1891-4241-820F-A7E4A29A19DE}" destId="{1480F4A0-7B54-4FCA-9457-C11274316A74}" srcOrd="0" destOrd="0" parTransId="{65716FF4-2BFE-4979-B943-14640FBD0535}" sibTransId="{6455DE22-41CE-429F-9393-47B461BB2C19}"/>
    <dgm:cxn modelId="{E11B1D2D-AB24-40F3-97A1-64FFAC0D21B6}" type="presOf" srcId="{F4511BBB-1891-4241-820F-A7E4A29A19DE}" destId="{235E70E6-E004-4D37-89CF-271E5B2B6BAE}" srcOrd="0" destOrd="0" presId="urn:microsoft.com/office/officeart/2005/8/layout/matrix1"/>
    <dgm:cxn modelId="{223FD22D-86D3-4061-90E6-7903208ABD10}" type="presOf" srcId="{D9E28A46-8245-4A5E-AAC1-7C077DFFC66F}" destId="{707FCBE1-25FD-479D-9BFA-87686D7CA49E}" srcOrd="1" destOrd="0" presId="urn:microsoft.com/office/officeart/2005/8/layout/matrix1"/>
    <dgm:cxn modelId="{21D4BA36-B484-4CC8-A51A-F0D8BE935E86}" type="presOf" srcId="{1480F4A0-7B54-4FCA-9457-C11274316A74}" destId="{B4451EBF-EB1E-4D9A-B2F6-F7D24FFB3138}" srcOrd="1" destOrd="0" presId="urn:microsoft.com/office/officeart/2005/8/layout/matrix1"/>
    <dgm:cxn modelId="{645C095D-1FA0-4BC7-AB97-194034A28C76}" type="presOf" srcId="{D9E28A46-8245-4A5E-AAC1-7C077DFFC66F}" destId="{7A9399EF-5551-42C8-B946-50787BE419A6}" srcOrd="0" destOrd="0" presId="urn:microsoft.com/office/officeart/2005/8/layout/matrix1"/>
    <dgm:cxn modelId="{A0F84945-1C60-4B3A-A976-5A9166C1400D}" type="presOf" srcId="{1480F4A0-7B54-4FCA-9457-C11274316A74}" destId="{294DB2C4-E8EF-456A-96C4-96402FBC8926}" srcOrd="0" destOrd="0" presId="urn:microsoft.com/office/officeart/2005/8/layout/matrix1"/>
    <dgm:cxn modelId="{25ADD678-D4B3-4861-8D47-81E613EB4326}" type="presOf" srcId="{95E4A03A-FA23-4CBD-BD57-A702389732D5}" destId="{E33E7B58-4E29-4466-BD38-99C62D8D80F0}" srcOrd="0" destOrd="0" presId="urn:microsoft.com/office/officeart/2005/8/layout/matrix1"/>
    <dgm:cxn modelId="{1B63F07D-5DD3-432F-8DD2-9F4DAB55B1E8}" type="presOf" srcId="{0B4F96F2-31DC-4179-BDEC-4A607258B1C6}" destId="{BE581398-261A-438B-BBA3-B5BB08BB0DE2}" srcOrd="1" destOrd="0" presId="urn:microsoft.com/office/officeart/2005/8/layout/matrix1"/>
    <dgm:cxn modelId="{3B8AF9C4-4910-494D-B5B0-95DC45FA3AF0}" srcId="{61A3C4D3-7D21-4AD2-B9AF-B50AC2F4F569}" destId="{F4511BBB-1891-4241-820F-A7E4A29A19DE}" srcOrd="0" destOrd="0" parTransId="{B9361784-310A-4F91-A66B-A593852A5A51}" sibTransId="{2EAF1779-EE52-46D9-BCBC-43E9006F9BCC}"/>
    <dgm:cxn modelId="{FFBD7ACE-11AE-43A0-8530-A5E8DBA035C4}" srcId="{F4511BBB-1891-4241-820F-A7E4A29A19DE}" destId="{95E4A03A-FA23-4CBD-BD57-A702389732D5}" srcOrd="1" destOrd="0" parTransId="{1C2B2F80-26C5-4B02-A26C-F9D27EC37C82}" sibTransId="{B7923A14-82DF-4A6A-AAD0-FDFD907F3D0C}"/>
    <dgm:cxn modelId="{8AF970FF-98D4-4255-838D-F4F316D188FB}" type="presOf" srcId="{95E4A03A-FA23-4CBD-BD57-A702389732D5}" destId="{B5C0B81C-94DE-4650-87A2-A47E8EAB1B07}" srcOrd="1" destOrd="0" presId="urn:microsoft.com/office/officeart/2005/8/layout/matrix1"/>
    <dgm:cxn modelId="{FBA603DD-54F7-4BAA-8803-F5B773E93D0A}" type="presParOf" srcId="{C3D51029-3ADD-454D-9066-305C4D679AA6}" destId="{217E9FDF-1C05-4231-A72E-EA655C19F58F}" srcOrd="0" destOrd="0" presId="urn:microsoft.com/office/officeart/2005/8/layout/matrix1"/>
    <dgm:cxn modelId="{89B84E26-9051-4809-9AD1-71A73A8689F7}" type="presParOf" srcId="{217E9FDF-1C05-4231-A72E-EA655C19F58F}" destId="{294DB2C4-E8EF-456A-96C4-96402FBC8926}" srcOrd="0" destOrd="0" presId="urn:microsoft.com/office/officeart/2005/8/layout/matrix1"/>
    <dgm:cxn modelId="{FF108C74-B663-47FD-BFFA-C7C7A9F37FFC}" type="presParOf" srcId="{217E9FDF-1C05-4231-A72E-EA655C19F58F}" destId="{B4451EBF-EB1E-4D9A-B2F6-F7D24FFB3138}" srcOrd="1" destOrd="0" presId="urn:microsoft.com/office/officeart/2005/8/layout/matrix1"/>
    <dgm:cxn modelId="{D64F98DF-6D07-4645-9068-7029F3A0DB05}" type="presParOf" srcId="{217E9FDF-1C05-4231-A72E-EA655C19F58F}" destId="{E33E7B58-4E29-4466-BD38-99C62D8D80F0}" srcOrd="2" destOrd="0" presId="urn:microsoft.com/office/officeart/2005/8/layout/matrix1"/>
    <dgm:cxn modelId="{0CA14D64-36D3-4166-9C62-16FD307EE81B}" type="presParOf" srcId="{217E9FDF-1C05-4231-A72E-EA655C19F58F}" destId="{B5C0B81C-94DE-4650-87A2-A47E8EAB1B07}" srcOrd="3" destOrd="0" presId="urn:microsoft.com/office/officeart/2005/8/layout/matrix1"/>
    <dgm:cxn modelId="{9E88652E-2EF9-434E-B5B2-544FCD6146AE}" type="presParOf" srcId="{217E9FDF-1C05-4231-A72E-EA655C19F58F}" destId="{D78F6ADE-514E-462C-BBFB-1CB2E1A5BAAC}" srcOrd="4" destOrd="0" presId="urn:microsoft.com/office/officeart/2005/8/layout/matrix1"/>
    <dgm:cxn modelId="{27154A80-1947-47D5-9859-8E63A8F29145}" type="presParOf" srcId="{217E9FDF-1C05-4231-A72E-EA655C19F58F}" destId="{BE581398-261A-438B-BBA3-B5BB08BB0DE2}" srcOrd="5" destOrd="0" presId="urn:microsoft.com/office/officeart/2005/8/layout/matrix1"/>
    <dgm:cxn modelId="{FA1BC634-7413-452C-9229-0FE2092F83F1}" type="presParOf" srcId="{217E9FDF-1C05-4231-A72E-EA655C19F58F}" destId="{7A9399EF-5551-42C8-B946-50787BE419A6}" srcOrd="6" destOrd="0" presId="urn:microsoft.com/office/officeart/2005/8/layout/matrix1"/>
    <dgm:cxn modelId="{07FDB659-ECAD-46E1-968E-389F2E641962}" type="presParOf" srcId="{217E9FDF-1C05-4231-A72E-EA655C19F58F}" destId="{707FCBE1-25FD-479D-9BFA-87686D7CA49E}" srcOrd="7" destOrd="0" presId="urn:microsoft.com/office/officeart/2005/8/layout/matrix1"/>
    <dgm:cxn modelId="{FB557ACB-F4D3-4133-B983-5BDFE9526A04}" type="presParOf" srcId="{C3D51029-3ADD-454D-9066-305C4D679AA6}" destId="{235E70E6-E004-4D37-89CF-271E5B2B6BAE}"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CEA0F418-2E8D-4C8F-89D6-C8A0708221D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6270B2A8-9175-41B7-861A-3371593FE606}">
      <dgm:prSet custT="1"/>
      <dgm:spPr>
        <a:solidFill>
          <a:schemeClr val="accent2">
            <a:lumMod val="40000"/>
            <a:lumOff val="60000"/>
          </a:schemeClr>
        </a:solidFill>
        <a:ln>
          <a:solidFill>
            <a:schemeClr val="tx1"/>
          </a:solidFill>
        </a:ln>
      </dgm:spPr>
      <dgm:t>
        <a:bodyPr/>
        <a:lstStyle/>
        <a:p>
          <a:r>
            <a:rPr lang="en-US" sz="2400" dirty="0">
              <a:solidFill>
                <a:schemeClr val="tx1"/>
              </a:solidFill>
            </a:rPr>
            <a:t>Known</a:t>
          </a:r>
          <a:r>
            <a:rPr lang="en-US" sz="2400" baseline="0" dirty="0">
              <a:solidFill>
                <a:schemeClr val="tx1"/>
              </a:solidFill>
            </a:rPr>
            <a:t> instances of racism</a:t>
          </a:r>
          <a:endParaRPr lang="en-US" sz="2400" dirty="0">
            <a:solidFill>
              <a:schemeClr val="tx1"/>
            </a:solidFill>
          </a:endParaRPr>
        </a:p>
      </dgm:t>
    </dgm:pt>
    <dgm:pt modelId="{FB11675A-C267-43B5-9C62-6C374742E0EF}" type="parTrans" cxnId="{712AD0AF-5DD5-4EE8-BD92-352365A4DE57}">
      <dgm:prSet/>
      <dgm:spPr/>
      <dgm:t>
        <a:bodyPr/>
        <a:lstStyle/>
        <a:p>
          <a:endParaRPr lang="en-US"/>
        </a:p>
      </dgm:t>
    </dgm:pt>
    <dgm:pt modelId="{558BC96A-08CB-413C-8F5F-5509A766A82C}" type="sibTrans" cxnId="{712AD0AF-5DD5-4EE8-BD92-352365A4DE57}">
      <dgm:prSet/>
      <dgm:spPr/>
      <dgm:t>
        <a:bodyPr/>
        <a:lstStyle/>
        <a:p>
          <a:endParaRPr lang="en-US"/>
        </a:p>
      </dgm:t>
    </dgm:pt>
    <dgm:pt modelId="{93AF6D6D-93D1-491E-A668-25A7A6182E63}">
      <dgm:prSet custT="1"/>
      <dgm:spPr>
        <a:solidFill>
          <a:schemeClr val="accent2">
            <a:lumMod val="40000"/>
            <a:lumOff val="60000"/>
          </a:schemeClr>
        </a:solidFill>
        <a:ln>
          <a:solidFill>
            <a:schemeClr val="tx1"/>
          </a:solidFill>
        </a:ln>
      </dgm:spPr>
      <dgm:t>
        <a:bodyPr/>
        <a:lstStyle/>
        <a:p>
          <a:r>
            <a:rPr lang="en-US" sz="2400" dirty="0">
              <a:solidFill>
                <a:schemeClr val="tx1"/>
              </a:solidFill>
            </a:rPr>
            <a:t>Known</a:t>
          </a:r>
          <a:r>
            <a:rPr lang="en-US" sz="2400" baseline="0" dirty="0">
              <a:solidFill>
                <a:schemeClr val="tx1"/>
              </a:solidFill>
            </a:rPr>
            <a:t> instances of bullying</a:t>
          </a:r>
          <a:endParaRPr lang="en-US" sz="2400" dirty="0">
            <a:solidFill>
              <a:schemeClr val="tx1"/>
            </a:solidFill>
          </a:endParaRPr>
        </a:p>
      </dgm:t>
    </dgm:pt>
    <dgm:pt modelId="{FD730FF6-2F04-4B2A-8C1C-121633942852}" type="parTrans" cxnId="{C168684F-4C61-4F9E-8F78-7D93F38BB401}">
      <dgm:prSet/>
      <dgm:spPr/>
      <dgm:t>
        <a:bodyPr/>
        <a:lstStyle/>
        <a:p>
          <a:endParaRPr lang="en-US"/>
        </a:p>
      </dgm:t>
    </dgm:pt>
    <dgm:pt modelId="{CA5E525B-940B-403F-82BF-8B7275D23767}" type="sibTrans" cxnId="{C168684F-4C61-4F9E-8F78-7D93F38BB401}">
      <dgm:prSet/>
      <dgm:spPr/>
      <dgm:t>
        <a:bodyPr/>
        <a:lstStyle/>
        <a:p>
          <a:endParaRPr lang="en-US"/>
        </a:p>
      </dgm:t>
    </dgm:pt>
    <dgm:pt modelId="{3E9374AF-9288-4FCA-8E8E-3F203FB9D6D2}">
      <dgm:prSet custT="1"/>
      <dgm:spPr>
        <a:solidFill>
          <a:schemeClr val="accent2">
            <a:lumMod val="40000"/>
            <a:lumOff val="60000"/>
          </a:schemeClr>
        </a:solidFill>
        <a:ln>
          <a:solidFill>
            <a:schemeClr val="tx1"/>
          </a:solidFill>
        </a:ln>
      </dgm:spPr>
      <dgm:t>
        <a:bodyPr/>
        <a:lstStyle/>
        <a:p>
          <a:r>
            <a:rPr lang="en-US" sz="2400" dirty="0">
              <a:solidFill>
                <a:schemeClr val="tx1"/>
              </a:solidFill>
            </a:rPr>
            <a:t>Parent who has a child taken into care</a:t>
          </a:r>
        </a:p>
      </dgm:t>
    </dgm:pt>
    <dgm:pt modelId="{8AC5E817-B219-4A01-A256-92B5679DC196}" type="parTrans" cxnId="{C7EB4A55-8C98-44E5-9438-5C340DB75411}">
      <dgm:prSet/>
      <dgm:spPr/>
      <dgm:t>
        <a:bodyPr/>
        <a:lstStyle/>
        <a:p>
          <a:endParaRPr lang="en-US"/>
        </a:p>
      </dgm:t>
    </dgm:pt>
    <dgm:pt modelId="{804131C4-F021-4198-9DAC-3C666DA31423}" type="sibTrans" cxnId="{C7EB4A55-8C98-44E5-9438-5C340DB75411}">
      <dgm:prSet/>
      <dgm:spPr/>
      <dgm:t>
        <a:bodyPr/>
        <a:lstStyle/>
        <a:p>
          <a:endParaRPr lang="en-US"/>
        </a:p>
      </dgm:t>
    </dgm:pt>
    <dgm:pt modelId="{96332E46-EE1F-49AE-AEC2-86F882369E5B}">
      <dgm:prSet custT="1"/>
      <dgm:spPr>
        <a:solidFill>
          <a:schemeClr val="accent2">
            <a:lumMod val="60000"/>
            <a:lumOff val="40000"/>
          </a:schemeClr>
        </a:solidFill>
        <a:ln>
          <a:solidFill>
            <a:schemeClr val="tx1"/>
          </a:solidFill>
        </a:ln>
      </dgm:spPr>
      <dgm:t>
        <a:bodyPr/>
        <a:lstStyle/>
        <a:p>
          <a:r>
            <a:rPr lang="en-GB" sz="2400" dirty="0">
              <a:solidFill>
                <a:srgbClr val="002060"/>
              </a:solidFill>
            </a:rPr>
            <a:t> </a:t>
          </a:r>
          <a:r>
            <a:rPr lang="en-GB" sz="2400" dirty="0">
              <a:solidFill>
                <a:schemeClr val="tx1"/>
              </a:solidFill>
            </a:rPr>
            <a:t>Bad disciplinary record at work</a:t>
          </a:r>
          <a:endParaRPr lang="en-US" sz="2400" dirty="0">
            <a:solidFill>
              <a:schemeClr val="tx1"/>
            </a:solidFill>
          </a:endParaRPr>
        </a:p>
      </dgm:t>
    </dgm:pt>
    <dgm:pt modelId="{09B2D20C-EEE1-485B-BC27-9FF59AAA483F}" type="parTrans" cxnId="{06FF88F3-021D-4E7C-9878-E6D098A3FA7D}">
      <dgm:prSet/>
      <dgm:spPr/>
      <dgm:t>
        <a:bodyPr/>
        <a:lstStyle/>
        <a:p>
          <a:endParaRPr lang="en-US"/>
        </a:p>
      </dgm:t>
    </dgm:pt>
    <dgm:pt modelId="{02E38DB0-B1CE-42B2-AA6F-447F285EE613}" type="sibTrans" cxnId="{06FF88F3-021D-4E7C-9878-E6D098A3FA7D}">
      <dgm:prSet/>
      <dgm:spPr/>
      <dgm:t>
        <a:bodyPr/>
        <a:lstStyle/>
        <a:p>
          <a:endParaRPr lang="en-US"/>
        </a:p>
      </dgm:t>
    </dgm:pt>
    <dgm:pt modelId="{153CCA81-385D-4C26-BD39-6304BE37716A}">
      <dgm:prSet custT="1"/>
      <dgm:spPr>
        <a:solidFill>
          <a:schemeClr val="accent2">
            <a:lumMod val="60000"/>
            <a:lumOff val="40000"/>
          </a:schemeClr>
        </a:solidFill>
        <a:ln>
          <a:solidFill>
            <a:schemeClr val="tx1"/>
          </a:solidFill>
        </a:ln>
      </dgm:spPr>
      <dgm:t>
        <a:bodyPr/>
        <a:lstStyle/>
        <a:p>
          <a:r>
            <a:rPr lang="en-US" sz="2400" dirty="0">
              <a:solidFill>
                <a:schemeClr val="tx1"/>
              </a:solidFill>
            </a:rPr>
            <a:t>Minor pilfering from work</a:t>
          </a:r>
        </a:p>
      </dgm:t>
    </dgm:pt>
    <dgm:pt modelId="{19AE3A74-AAAA-4C42-9821-5AB46A1BD97F}" type="parTrans" cxnId="{FAED987C-CA4B-4870-939C-25672F6F2DC6}">
      <dgm:prSet/>
      <dgm:spPr/>
      <dgm:t>
        <a:bodyPr/>
        <a:lstStyle/>
        <a:p>
          <a:endParaRPr lang="en-US"/>
        </a:p>
      </dgm:t>
    </dgm:pt>
    <dgm:pt modelId="{501F4599-48B2-43CF-978E-874434FC4021}" type="sibTrans" cxnId="{FAED987C-CA4B-4870-939C-25672F6F2DC6}">
      <dgm:prSet/>
      <dgm:spPr/>
      <dgm:t>
        <a:bodyPr/>
        <a:lstStyle/>
        <a:p>
          <a:endParaRPr lang="en-US"/>
        </a:p>
      </dgm:t>
    </dgm:pt>
    <dgm:pt modelId="{9600222D-2AB9-44FE-BDBF-950E013C8934}" type="pres">
      <dgm:prSet presAssocID="{CEA0F418-2E8D-4C8F-89D6-C8A0708221DD}" presName="diagram" presStyleCnt="0">
        <dgm:presLayoutVars>
          <dgm:dir/>
          <dgm:resizeHandles val="exact"/>
        </dgm:presLayoutVars>
      </dgm:prSet>
      <dgm:spPr/>
    </dgm:pt>
    <dgm:pt modelId="{7504DAE8-A62A-45AC-85A7-96C2C91EAF9B}" type="pres">
      <dgm:prSet presAssocID="{6270B2A8-9175-41B7-861A-3371593FE606}" presName="node" presStyleLbl="node1" presStyleIdx="0" presStyleCnt="5">
        <dgm:presLayoutVars>
          <dgm:bulletEnabled val="1"/>
        </dgm:presLayoutVars>
      </dgm:prSet>
      <dgm:spPr/>
    </dgm:pt>
    <dgm:pt modelId="{75EE0AF9-1135-4DD2-BFA2-AEDAAAC56438}" type="pres">
      <dgm:prSet presAssocID="{558BC96A-08CB-413C-8F5F-5509A766A82C}" presName="sibTrans" presStyleCnt="0"/>
      <dgm:spPr/>
    </dgm:pt>
    <dgm:pt modelId="{F7A3D9C7-8380-4166-9A19-FA6D51DBE8E9}" type="pres">
      <dgm:prSet presAssocID="{93AF6D6D-93D1-491E-A668-25A7A6182E63}" presName="node" presStyleLbl="node1" presStyleIdx="1" presStyleCnt="5">
        <dgm:presLayoutVars>
          <dgm:bulletEnabled val="1"/>
        </dgm:presLayoutVars>
      </dgm:prSet>
      <dgm:spPr/>
    </dgm:pt>
    <dgm:pt modelId="{ACC1D053-20C9-4234-A1B5-A15FA6675D1D}" type="pres">
      <dgm:prSet presAssocID="{CA5E525B-940B-403F-82BF-8B7275D23767}" presName="sibTrans" presStyleCnt="0"/>
      <dgm:spPr/>
    </dgm:pt>
    <dgm:pt modelId="{8CDBDE5A-BD88-4CA2-9E02-25D68F392CF6}" type="pres">
      <dgm:prSet presAssocID="{3E9374AF-9288-4FCA-8E8E-3F203FB9D6D2}" presName="node" presStyleLbl="node1" presStyleIdx="2" presStyleCnt="5">
        <dgm:presLayoutVars>
          <dgm:bulletEnabled val="1"/>
        </dgm:presLayoutVars>
      </dgm:prSet>
      <dgm:spPr/>
    </dgm:pt>
    <dgm:pt modelId="{6833CA13-E8F0-4450-A090-3004577F7F8D}" type="pres">
      <dgm:prSet presAssocID="{804131C4-F021-4198-9DAC-3C666DA31423}" presName="sibTrans" presStyleCnt="0"/>
      <dgm:spPr/>
    </dgm:pt>
    <dgm:pt modelId="{0B9BD6F6-AC3A-479E-8575-CE3A4082D0BE}" type="pres">
      <dgm:prSet presAssocID="{96332E46-EE1F-49AE-AEC2-86F882369E5B}" presName="node" presStyleLbl="node1" presStyleIdx="3" presStyleCnt="5" custScaleX="145834" custScaleY="82648">
        <dgm:presLayoutVars>
          <dgm:bulletEnabled val="1"/>
        </dgm:presLayoutVars>
      </dgm:prSet>
      <dgm:spPr/>
    </dgm:pt>
    <dgm:pt modelId="{9950B335-347F-4EE2-ACDD-07DDFC56C733}" type="pres">
      <dgm:prSet presAssocID="{02E38DB0-B1CE-42B2-AA6F-447F285EE613}" presName="sibTrans" presStyleCnt="0"/>
      <dgm:spPr/>
    </dgm:pt>
    <dgm:pt modelId="{C28F8114-3886-45B1-84EB-45F49605981C}" type="pres">
      <dgm:prSet presAssocID="{153CCA81-385D-4C26-BD39-6304BE37716A}" presName="node" presStyleLbl="node1" presStyleIdx="4" presStyleCnt="5" custScaleX="145618" custScaleY="82648">
        <dgm:presLayoutVars>
          <dgm:bulletEnabled val="1"/>
        </dgm:presLayoutVars>
      </dgm:prSet>
      <dgm:spPr/>
    </dgm:pt>
  </dgm:ptLst>
  <dgm:cxnLst>
    <dgm:cxn modelId="{75D1383E-E7DF-4EDF-9243-AE82FD69BD6D}" type="presOf" srcId="{6270B2A8-9175-41B7-861A-3371593FE606}" destId="{7504DAE8-A62A-45AC-85A7-96C2C91EAF9B}" srcOrd="0" destOrd="0" presId="urn:microsoft.com/office/officeart/2005/8/layout/default"/>
    <dgm:cxn modelId="{C168684F-4C61-4F9E-8F78-7D93F38BB401}" srcId="{CEA0F418-2E8D-4C8F-89D6-C8A0708221DD}" destId="{93AF6D6D-93D1-491E-A668-25A7A6182E63}" srcOrd="1" destOrd="0" parTransId="{FD730FF6-2F04-4B2A-8C1C-121633942852}" sibTransId="{CA5E525B-940B-403F-82BF-8B7275D23767}"/>
    <dgm:cxn modelId="{ECE8CD70-270D-4FF5-826D-64BAE10510E7}" type="presOf" srcId="{93AF6D6D-93D1-491E-A668-25A7A6182E63}" destId="{F7A3D9C7-8380-4166-9A19-FA6D51DBE8E9}" srcOrd="0" destOrd="0" presId="urn:microsoft.com/office/officeart/2005/8/layout/default"/>
    <dgm:cxn modelId="{DFFE6472-4537-44F7-9E1B-78F4010ADD6F}" type="presOf" srcId="{153CCA81-385D-4C26-BD39-6304BE37716A}" destId="{C28F8114-3886-45B1-84EB-45F49605981C}" srcOrd="0" destOrd="0" presId="urn:microsoft.com/office/officeart/2005/8/layout/default"/>
    <dgm:cxn modelId="{C7EB4A55-8C98-44E5-9438-5C340DB75411}" srcId="{CEA0F418-2E8D-4C8F-89D6-C8A0708221DD}" destId="{3E9374AF-9288-4FCA-8E8E-3F203FB9D6D2}" srcOrd="2" destOrd="0" parTransId="{8AC5E817-B219-4A01-A256-92B5679DC196}" sibTransId="{804131C4-F021-4198-9DAC-3C666DA31423}"/>
    <dgm:cxn modelId="{6F69E257-4381-4F3A-986B-25DA96F83E0A}" type="presOf" srcId="{96332E46-EE1F-49AE-AEC2-86F882369E5B}" destId="{0B9BD6F6-AC3A-479E-8575-CE3A4082D0BE}" srcOrd="0" destOrd="0" presId="urn:microsoft.com/office/officeart/2005/8/layout/default"/>
    <dgm:cxn modelId="{518CA05A-4646-4A3D-B50D-12ECDDF1B607}" type="presOf" srcId="{3E9374AF-9288-4FCA-8E8E-3F203FB9D6D2}" destId="{8CDBDE5A-BD88-4CA2-9E02-25D68F392CF6}" srcOrd="0" destOrd="0" presId="urn:microsoft.com/office/officeart/2005/8/layout/default"/>
    <dgm:cxn modelId="{FAED987C-CA4B-4870-939C-25672F6F2DC6}" srcId="{CEA0F418-2E8D-4C8F-89D6-C8A0708221DD}" destId="{153CCA81-385D-4C26-BD39-6304BE37716A}" srcOrd="4" destOrd="0" parTransId="{19AE3A74-AAAA-4C42-9821-5AB46A1BD97F}" sibTransId="{501F4599-48B2-43CF-978E-874434FC4021}"/>
    <dgm:cxn modelId="{649C33AF-6C9C-4139-82B7-CE97D657D4F7}" type="presOf" srcId="{CEA0F418-2E8D-4C8F-89D6-C8A0708221DD}" destId="{9600222D-2AB9-44FE-BDBF-950E013C8934}" srcOrd="0" destOrd="0" presId="urn:microsoft.com/office/officeart/2005/8/layout/default"/>
    <dgm:cxn modelId="{712AD0AF-5DD5-4EE8-BD92-352365A4DE57}" srcId="{CEA0F418-2E8D-4C8F-89D6-C8A0708221DD}" destId="{6270B2A8-9175-41B7-861A-3371593FE606}" srcOrd="0" destOrd="0" parTransId="{FB11675A-C267-43B5-9C62-6C374742E0EF}" sibTransId="{558BC96A-08CB-413C-8F5F-5509A766A82C}"/>
    <dgm:cxn modelId="{06FF88F3-021D-4E7C-9878-E6D098A3FA7D}" srcId="{CEA0F418-2E8D-4C8F-89D6-C8A0708221DD}" destId="{96332E46-EE1F-49AE-AEC2-86F882369E5B}" srcOrd="3" destOrd="0" parTransId="{09B2D20C-EEE1-485B-BC27-9FF59AAA483F}" sibTransId="{02E38DB0-B1CE-42B2-AA6F-447F285EE613}"/>
    <dgm:cxn modelId="{A87626CD-E902-41BC-B281-0C5CE7187189}" type="presParOf" srcId="{9600222D-2AB9-44FE-BDBF-950E013C8934}" destId="{7504DAE8-A62A-45AC-85A7-96C2C91EAF9B}" srcOrd="0" destOrd="0" presId="urn:microsoft.com/office/officeart/2005/8/layout/default"/>
    <dgm:cxn modelId="{87777054-0BFB-442E-9B42-DDE54B011817}" type="presParOf" srcId="{9600222D-2AB9-44FE-BDBF-950E013C8934}" destId="{75EE0AF9-1135-4DD2-BFA2-AEDAAAC56438}" srcOrd="1" destOrd="0" presId="urn:microsoft.com/office/officeart/2005/8/layout/default"/>
    <dgm:cxn modelId="{ECE78025-588D-4E6B-B57C-676A771DBA7D}" type="presParOf" srcId="{9600222D-2AB9-44FE-BDBF-950E013C8934}" destId="{F7A3D9C7-8380-4166-9A19-FA6D51DBE8E9}" srcOrd="2" destOrd="0" presId="urn:microsoft.com/office/officeart/2005/8/layout/default"/>
    <dgm:cxn modelId="{F56E9DE5-EBC4-4169-985B-FB06F1C0F8D9}" type="presParOf" srcId="{9600222D-2AB9-44FE-BDBF-950E013C8934}" destId="{ACC1D053-20C9-4234-A1B5-A15FA6675D1D}" srcOrd="3" destOrd="0" presId="urn:microsoft.com/office/officeart/2005/8/layout/default"/>
    <dgm:cxn modelId="{764700BB-518F-4EC1-8CA8-73F21D4C7CC4}" type="presParOf" srcId="{9600222D-2AB9-44FE-BDBF-950E013C8934}" destId="{8CDBDE5A-BD88-4CA2-9E02-25D68F392CF6}" srcOrd="4" destOrd="0" presId="urn:microsoft.com/office/officeart/2005/8/layout/default"/>
    <dgm:cxn modelId="{1F18AEA7-5873-4CF2-8E54-5FE08F090F39}" type="presParOf" srcId="{9600222D-2AB9-44FE-BDBF-950E013C8934}" destId="{6833CA13-E8F0-4450-A090-3004577F7F8D}" srcOrd="5" destOrd="0" presId="urn:microsoft.com/office/officeart/2005/8/layout/default"/>
    <dgm:cxn modelId="{83E63876-5189-42FB-B838-E98D0840936F}" type="presParOf" srcId="{9600222D-2AB9-44FE-BDBF-950E013C8934}" destId="{0B9BD6F6-AC3A-479E-8575-CE3A4082D0BE}" srcOrd="6" destOrd="0" presId="urn:microsoft.com/office/officeart/2005/8/layout/default"/>
    <dgm:cxn modelId="{B974FE8D-AA47-42F3-86ED-F57A6D7763BD}" type="presParOf" srcId="{9600222D-2AB9-44FE-BDBF-950E013C8934}" destId="{9950B335-347F-4EE2-ACDD-07DDFC56C733}" srcOrd="7" destOrd="0" presId="urn:microsoft.com/office/officeart/2005/8/layout/default"/>
    <dgm:cxn modelId="{D7D20782-BA1B-4F39-9A61-8A3E9193967A}" type="presParOf" srcId="{9600222D-2AB9-44FE-BDBF-950E013C8934}" destId="{C28F8114-3886-45B1-84EB-45F49605981C}"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BBE84E5A-041C-4EE4-8EB1-2475DF25A64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F2780435-B623-4D3D-BA45-BB875CEA3918}">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 All parties agree</a:t>
          </a:r>
        </a:p>
      </dgm:t>
    </dgm:pt>
    <dgm:pt modelId="{C9DCC920-0D47-4E3F-89A9-B404B5CB70EA}" type="parTrans" cxnId="{C79A37F6-9CCF-4AD5-8644-B251FF577974}">
      <dgm:prSet/>
      <dgm:spPr/>
      <dgm:t>
        <a:bodyPr/>
        <a:lstStyle/>
        <a:p>
          <a:endParaRPr lang="en-GB"/>
        </a:p>
      </dgm:t>
    </dgm:pt>
    <dgm:pt modelId="{E02E5BBB-9C89-454C-BF6D-A094BABAF75C}" type="sibTrans" cxnId="{C79A37F6-9CCF-4AD5-8644-B251FF577974}">
      <dgm:prSet/>
      <dgm:spPr/>
      <dgm:t>
        <a:bodyPr/>
        <a:lstStyle/>
        <a:p>
          <a:endParaRPr lang="en-GB"/>
        </a:p>
      </dgm:t>
    </dgm:pt>
    <dgm:pt modelId="{D50F7C1F-9CA6-4A4F-B627-071C9B8A23E9}">
      <dgm:prSet phldrT="[Text]" custT="1"/>
      <dgm:spPr>
        <a:solidFill>
          <a:schemeClr val="accent2">
            <a:lumMod val="20000"/>
            <a:lumOff val="80000"/>
          </a:schemeClr>
        </a:solidFill>
        <a:ln w="3175">
          <a:solidFill>
            <a:schemeClr val="tx1"/>
          </a:solidFill>
        </a:ln>
      </dgm:spPr>
      <dgm:t>
        <a:bodyPr/>
        <a:lstStyle/>
        <a:p>
          <a:r>
            <a:rPr lang="en-GB" sz="2400" b="0" dirty="0">
              <a:solidFill>
                <a:schemeClr val="tx1"/>
              </a:solidFill>
            </a:rPr>
            <a:t>B. Adduced by the defendant (101</a:t>
          </a:r>
          <a:r>
            <a:rPr lang="en-GB" sz="2400" b="1" dirty="0">
              <a:solidFill>
                <a:schemeClr val="tx1"/>
              </a:solidFill>
            </a:rPr>
            <a:t>)</a:t>
          </a:r>
        </a:p>
      </dgm:t>
    </dgm:pt>
    <dgm:pt modelId="{933A740F-4F12-4289-9CF2-F84A290EF748}" type="parTrans" cxnId="{8FF53CA7-83E5-4A44-999E-A64D84CB3112}">
      <dgm:prSet/>
      <dgm:spPr/>
      <dgm:t>
        <a:bodyPr/>
        <a:lstStyle/>
        <a:p>
          <a:endParaRPr lang="en-GB"/>
        </a:p>
      </dgm:t>
    </dgm:pt>
    <dgm:pt modelId="{240F8377-A9AE-43A5-BA62-DF7237A31B75}" type="sibTrans" cxnId="{8FF53CA7-83E5-4A44-999E-A64D84CB3112}">
      <dgm:prSet/>
      <dgm:spPr/>
      <dgm:t>
        <a:bodyPr/>
        <a:lstStyle/>
        <a:p>
          <a:endParaRPr lang="en-GB"/>
        </a:p>
      </dgm:t>
    </dgm:pt>
    <dgm:pt modelId="{F6272A57-52A5-4037-9124-5E1BCA73CAD4}">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C. Important explanatory evidence (102)</a:t>
          </a:r>
        </a:p>
      </dgm:t>
    </dgm:pt>
    <dgm:pt modelId="{47FC4FE0-1277-4D8F-813A-ABCB6121703C}" type="parTrans" cxnId="{DEC7B9EB-F4A9-4D3C-8D1A-968B706F1B8E}">
      <dgm:prSet/>
      <dgm:spPr/>
      <dgm:t>
        <a:bodyPr/>
        <a:lstStyle/>
        <a:p>
          <a:endParaRPr lang="en-GB"/>
        </a:p>
      </dgm:t>
    </dgm:pt>
    <dgm:pt modelId="{22E089B9-7231-4D55-B093-4A70D153CD52}" type="sibTrans" cxnId="{DEC7B9EB-F4A9-4D3C-8D1A-968B706F1B8E}">
      <dgm:prSet/>
      <dgm:spPr/>
      <dgm:t>
        <a:bodyPr/>
        <a:lstStyle/>
        <a:p>
          <a:endParaRPr lang="en-GB"/>
        </a:p>
      </dgm:t>
    </dgm:pt>
    <dgm:pt modelId="{308DEBE5-D7F7-4644-9E87-4475006D6070}">
      <dgm:prSet phldrT="[Text]" custT="1"/>
      <dgm:spPr>
        <a:solidFill>
          <a:schemeClr val="accent2">
            <a:lumMod val="60000"/>
            <a:lumOff val="40000"/>
          </a:schemeClr>
        </a:solidFill>
        <a:ln w="76200">
          <a:solidFill>
            <a:schemeClr val="tx1"/>
          </a:solidFill>
        </a:ln>
      </dgm:spPr>
      <dgm:t>
        <a:bodyPr/>
        <a:lstStyle/>
        <a:p>
          <a:r>
            <a:rPr lang="en-GB" sz="2400" b="1" dirty="0">
              <a:solidFill>
                <a:schemeClr val="tx1"/>
              </a:solidFill>
            </a:rPr>
            <a:t>D. Matter in issue between defendant &amp; prosecution (103)</a:t>
          </a:r>
        </a:p>
      </dgm:t>
    </dgm:pt>
    <dgm:pt modelId="{167A1D91-83D9-4789-8912-C0C24A2055F3}" type="parTrans" cxnId="{77C6F110-C868-46CD-A60A-DCA41725D7C2}">
      <dgm:prSet/>
      <dgm:spPr/>
      <dgm:t>
        <a:bodyPr/>
        <a:lstStyle/>
        <a:p>
          <a:endParaRPr lang="en-GB"/>
        </a:p>
      </dgm:t>
    </dgm:pt>
    <dgm:pt modelId="{20B07CE1-3FA3-4141-B33C-F51C87CC3632}" type="sibTrans" cxnId="{77C6F110-C868-46CD-A60A-DCA41725D7C2}">
      <dgm:prSet/>
      <dgm:spPr/>
      <dgm:t>
        <a:bodyPr/>
        <a:lstStyle/>
        <a:p>
          <a:endParaRPr lang="en-GB"/>
        </a:p>
      </dgm:t>
    </dgm:pt>
    <dgm:pt modelId="{86192036-34F1-495B-B934-DCE088D69374}">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E. Matter in issue between defendant &amp; co-defendant (104) </a:t>
          </a:r>
        </a:p>
      </dgm:t>
    </dgm:pt>
    <dgm:pt modelId="{DC32D6B3-EAAE-4CC3-82AD-08C2FF9101ED}" type="parTrans" cxnId="{12C5E653-4B69-4ACB-B370-2FEC25918B75}">
      <dgm:prSet/>
      <dgm:spPr/>
      <dgm:t>
        <a:bodyPr/>
        <a:lstStyle/>
        <a:p>
          <a:endParaRPr lang="en-GB"/>
        </a:p>
      </dgm:t>
    </dgm:pt>
    <dgm:pt modelId="{0FE740A2-A946-4683-BB80-B8AB674DF63F}" type="sibTrans" cxnId="{12C5E653-4B69-4ACB-B370-2FEC25918B75}">
      <dgm:prSet/>
      <dgm:spPr/>
      <dgm:t>
        <a:bodyPr/>
        <a:lstStyle/>
        <a:p>
          <a:endParaRPr lang="en-GB"/>
        </a:p>
      </dgm:t>
    </dgm:pt>
    <dgm:pt modelId="{288757B3-A02B-4F88-9046-00689CB5E022}">
      <dgm:prSet phldrT="[Text]" custT="1"/>
      <dgm:spPr>
        <a:solidFill>
          <a:schemeClr val="accent2">
            <a:lumMod val="60000"/>
            <a:lumOff val="40000"/>
          </a:schemeClr>
        </a:solidFill>
        <a:ln w="76200">
          <a:solidFill>
            <a:schemeClr val="tx1"/>
          </a:solidFill>
        </a:ln>
      </dgm:spPr>
      <dgm:t>
        <a:bodyPr/>
        <a:lstStyle/>
        <a:p>
          <a:r>
            <a:rPr lang="en-GB" sz="2400" b="1" dirty="0">
              <a:solidFill>
                <a:schemeClr val="tx1"/>
              </a:solidFill>
            </a:rPr>
            <a:t>F. Evidence to correct a false impression(105</a:t>
          </a:r>
          <a:r>
            <a:rPr lang="en-GB" sz="2400" dirty="0">
              <a:solidFill>
                <a:schemeClr val="tx1"/>
              </a:solidFill>
            </a:rPr>
            <a:t>)</a:t>
          </a:r>
        </a:p>
      </dgm:t>
    </dgm:pt>
    <dgm:pt modelId="{65DABF6E-195A-48D5-AE1A-96E10A7A043A}" type="parTrans" cxnId="{F9E167A4-FC8A-47AD-AFCD-628AEC10651B}">
      <dgm:prSet/>
      <dgm:spPr/>
      <dgm:t>
        <a:bodyPr/>
        <a:lstStyle/>
        <a:p>
          <a:endParaRPr lang="en-GB"/>
        </a:p>
      </dgm:t>
    </dgm:pt>
    <dgm:pt modelId="{25A33F9C-5B44-475B-B78D-846C434D6F68}" type="sibTrans" cxnId="{F9E167A4-FC8A-47AD-AFCD-628AEC10651B}">
      <dgm:prSet/>
      <dgm:spPr/>
      <dgm:t>
        <a:bodyPr/>
        <a:lstStyle/>
        <a:p>
          <a:endParaRPr lang="en-GB"/>
        </a:p>
      </dgm:t>
    </dgm:pt>
    <dgm:pt modelId="{CDBBB7B1-DE1A-4071-BA1D-BA6C820F39FF}">
      <dgm:prSet phldrT="[Text]" custT="1"/>
      <dgm:spPr>
        <a:solidFill>
          <a:schemeClr val="accent2">
            <a:lumMod val="60000"/>
            <a:lumOff val="40000"/>
          </a:schemeClr>
        </a:solidFill>
        <a:ln w="76200">
          <a:solidFill>
            <a:schemeClr val="tx1"/>
          </a:solidFill>
        </a:ln>
      </dgm:spPr>
      <dgm:t>
        <a:bodyPr/>
        <a:lstStyle/>
        <a:p>
          <a:r>
            <a:rPr lang="en-GB" sz="2400" b="1" dirty="0">
              <a:solidFill>
                <a:schemeClr val="tx1"/>
              </a:solidFill>
            </a:rPr>
            <a:t>G. Attack on another person’s character (106)</a:t>
          </a:r>
        </a:p>
      </dgm:t>
    </dgm:pt>
    <dgm:pt modelId="{92F61670-7E5D-4801-B7EE-C02D9978E26A}" type="parTrans" cxnId="{E34E50FF-BBE0-447E-B83D-0CEC971C7785}">
      <dgm:prSet/>
      <dgm:spPr/>
      <dgm:t>
        <a:bodyPr/>
        <a:lstStyle/>
        <a:p>
          <a:endParaRPr lang="en-GB"/>
        </a:p>
      </dgm:t>
    </dgm:pt>
    <dgm:pt modelId="{578B1FD9-585F-464B-8393-DD0745D0AFE3}" type="sibTrans" cxnId="{E34E50FF-BBE0-447E-B83D-0CEC971C7785}">
      <dgm:prSet/>
      <dgm:spPr/>
      <dgm:t>
        <a:bodyPr/>
        <a:lstStyle/>
        <a:p>
          <a:endParaRPr lang="en-GB"/>
        </a:p>
      </dgm:t>
    </dgm:pt>
    <dgm:pt modelId="{A4B3C033-C1F5-4F7C-A1D9-231AE52567CD}" type="pres">
      <dgm:prSet presAssocID="{BBE84E5A-041C-4EE4-8EB1-2475DF25A642}" presName="diagram" presStyleCnt="0">
        <dgm:presLayoutVars>
          <dgm:dir/>
          <dgm:resizeHandles val="exact"/>
        </dgm:presLayoutVars>
      </dgm:prSet>
      <dgm:spPr/>
    </dgm:pt>
    <dgm:pt modelId="{2F0CF68A-5ED0-4A7F-9CD0-247F137BA6E8}" type="pres">
      <dgm:prSet presAssocID="{F2780435-B623-4D3D-BA45-BB875CEA3918}" presName="node" presStyleLbl="node1" presStyleIdx="0" presStyleCnt="7">
        <dgm:presLayoutVars>
          <dgm:bulletEnabled val="1"/>
        </dgm:presLayoutVars>
      </dgm:prSet>
      <dgm:spPr/>
    </dgm:pt>
    <dgm:pt modelId="{4DA0C8A4-C3D1-4105-988A-EDDE6B76F5A6}" type="pres">
      <dgm:prSet presAssocID="{E02E5BBB-9C89-454C-BF6D-A094BABAF75C}" presName="sibTrans" presStyleCnt="0"/>
      <dgm:spPr/>
    </dgm:pt>
    <dgm:pt modelId="{B935F57D-B533-4822-9BD4-B0BCFE1091EB}" type="pres">
      <dgm:prSet presAssocID="{D50F7C1F-9CA6-4A4F-B627-071C9B8A23E9}" presName="node" presStyleLbl="node1" presStyleIdx="1" presStyleCnt="7">
        <dgm:presLayoutVars>
          <dgm:bulletEnabled val="1"/>
        </dgm:presLayoutVars>
      </dgm:prSet>
      <dgm:spPr/>
    </dgm:pt>
    <dgm:pt modelId="{5DDCB50A-CED2-40D8-A859-E155F7EE7A90}" type="pres">
      <dgm:prSet presAssocID="{240F8377-A9AE-43A5-BA62-DF7237A31B75}" presName="sibTrans" presStyleCnt="0"/>
      <dgm:spPr/>
    </dgm:pt>
    <dgm:pt modelId="{F0DB83C9-B518-4F85-8B29-3605BFE12EF2}" type="pres">
      <dgm:prSet presAssocID="{F6272A57-52A5-4037-9124-5E1BCA73CAD4}" presName="node" presStyleLbl="node1" presStyleIdx="2" presStyleCnt="7">
        <dgm:presLayoutVars>
          <dgm:bulletEnabled val="1"/>
        </dgm:presLayoutVars>
      </dgm:prSet>
      <dgm:spPr/>
    </dgm:pt>
    <dgm:pt modelId="{F1C1AE41-14E0-493A-9C20-7BA0A30B9737}" type="pres">
      <dgm:prSet presAssocID="{22E089B9-7231-4D55-B093-4A70D153CD52}" presName="sibTrans" presStyleCnt="0"/>
      <dgm:spPr/>
    </dgm:pt>
    <dgm:pt modelId="{21A3CB0B-B45E-47AC-B343-8F0020F2D833}" type="pres">
      <dgm:prSet presAssocID="{308DEBE5-D7F7-4644-9E87-4475006D6070}" presName="node" presStyleLbl="node1" presStyleIdx="3" presStyleCnt="7">
        <dgm:presLayoutVars>
          <dgm:bulletEnabled val="1"/>
        </dgm:presLayoutVars>
      </dgm:prSet>
      <dgm:spPr/>
    </dgm:pt>
    <dgm:pt modelId="{6836091B-FB34-4FE5-8130-88E6452A8B28}" type="pres">
      <dgm:prSet presAssocID="{20B07CE1-3FA3-4141-B33C-F51C87CC3632}" presName="sibTrans" presStyleCnt="0"/>
      <dgm:spPr/>
    </dgm:pt>
    <dgm:pt modelId="{68CAEC2B-175D-4D2D-96DA-2AAF0E01D049}" type="pres">
      <dgm:prSet presAssocID="{86192036-34F1-495B-B934-DCE088D69374}" presName="node" presStyleLbl="node1" presStyleIdx="4" presStyleCnt="7">
        <dgm:presLayoutVars>
          <dgm:bulletEnabled val="1"/>
        </dgm:presLayoutVars>
      </dgm:prSet>
      <dgm:spPr/>
    </dgm:pt>
    <dgm:pt modelId="{A81A508B-F959-4009-84F5-A455B084F0E1}" type="pres">
      <dgm:prSet presAssocID="{0FE740A2-A946-4683-BB80-B8AB674DF63F}" presName="sibTrans" presStyleCnt="0"/>
      <dgm:spPr/>
    </dgm:pt>
    <dgm:pt modelId="{9DDF3AB5-09A9-445E-89E6-3481A28F9E0C}" type="pres">
      <dgm:prSet presAssocID="{288757B3-A02B-4F88-9046-00689CB5E022}" presName="node" presStyleLbl="node1" presStyleIdx="5" presStyleCnt="7">
        <dgm:presLayoutVars>
          <dgm:bulletEnabled val="1"/>
        </dgm:presLayoutVars>
      </dgm:prSet>
      <dgm:spPr/>
    </dgm:pt>
    <dgm:pt modelId="{56CE4B04-0AF0-46AF-9567-61E04B690AF1}" type="pres">
      <dgm:prSet presAssocID="{25A33F9C-5B44-475B-B78D-846C434D6F68}" presName="sibTrans" presStyleCnt="0"/>
      <dgm:spPr/>
    </dgm:pt>
    <dgm:pt modelId="{DD9F8C4D-39D0-4444-8E11-2D68CBE3D2D0}" type="pres">
      <dgm:prSet presAssocID="{CDBBB7B1-DE1A-4071-BA1D-BA6C820F39FF}" presName="node" presStyleLbl="node1" presStyleIdx="6" presStyleCnt="7">
        <dgm:presLayoutVars>
          <dgm:bulletEnabled val="1"/>
        </dgm:presLayoutVars>
      </dgm:prSet>
      <dgm:spPr/>
    </dgm:pt>
  </dgm:ptLst>
  <dgm:cxnLst>
    <dgm:cxn modelId="{77C6F110-C868-46CD-A60A-DCA41725D7C2}" srcId="{BBE84E5A-041C-4EE4-8EB1-2475DF25A642}" destId="{308DEBE5-D7F7-4644-9E87-4475006D6070}" srcOrd="3" destOrd="0" parTransId="{167A1D91-83D9-4789-8912-C0C24A2055F3}" sibTransId="{20B07CE1-3FA3-4141-B33C-F51C87CC3632}"/>
    <dgm:cxn modelId="{FA3A0432-635B-4ECB-8393-C14C7DF675BA}" type="presOf" srcId="{308DEBE5-D7F7-4644-9E87-4475006D6070}" destId="{21A3CB0B-B45E-47AC-B343-8F0020F2D833}" srcOrd="0" destOrd="0" presId="urn:microsoft.com/office/officeart/2005/8/layout/default"/>
    <dgm:cxn modelId="{B7EAAC39-0E52-4AA5-B551-8FCF16B04846}" type="presOf" srcId="{BBE84E5A-041C-4EE4-8EB1-2475DF25A642}" destId="{A4B3C033-C1F5-4F7C-A1D9-231AE52567CD}" srcOrd="0" destOrd="0" presId="urn:microsoft.com/office/officeart/2005/8/layout/default"/>
    <dgm:cxn modelId="{12C5E653-4B69-4ACB-B370-2FEC25918B75}" srcId="{BBE84E5A-041C-4EE4-8EB1-2475DF25A642}" destId="{86192036-34F1-495B-B934-DCE088D69374}" srcOrd="4" destOrd="0" parTransId="{DC32D6B3-EAAE-4CC3-82AD-08C2FF9101ED}" sibTransId="{0FE740A2-A946-4683-BB80-B8AB674DF63F}"/>
    <dgm:cxn modelId="{B19A1891-2A35-4CEA-972A-EC0114A6E1E3}" type="presOf" srcId="{CDBBB7B1-DE1A-4071-BA1D-BA6C820F39FF}" destId="{DD9F8C4D-39D0-4444-8E11-2D68CBE3D2D0}" srcOrd="0" destOrd="0" presId="urn:microsoft.com/office/officeart/2005/8/layout/default"/>
    <dgm:cxn modelId="{F9E167A4-FC8A-47AD-AFCD-628AEC10651B}" srcId="{BBE84E5A-041C-4EE4-8EB1-2475DF25A642}" destId="{288757B3-A02B-4F88-9046-00689CB5E022}" srcOrd="5" destOrd="0" parTransId="{65DABF6E-195A-48D5-AE1A-96E10A7A043A}" sibTransId="{25A33F9C-5B44-475B-B78D-846C434D6F68}"/>
    <dgm:cxn modelId="{8FF53CA7-83E5-4A44-999E-A64D84CB3112}" srcId="{BBE84E5A-041C-4EE4-8EB1-2475DF25A642}" destId="{D50F7C1F-9CA6-4A4F-B627-071C9B8A23E9}" srcOrd="1" destOrd="0" parTransId="{933A740F-4F12-4289-9CF2-F84A290EF748}" sibTransId="{240F8377-A9AE-43A5-BA62-DF7237A31B75}"/>
    <dgm:cxn modelId="{8425D1A7-D52E-4C1F-9C47-788306241BC8}" type="presOf" srcId="{86192036-34F1-495B-B934-DCE088D69374}" destId="{68CAEC2B-175D-4D2D-96DA-2AAF0E01D049}" srcOrd="0" destOrd="0" presId="urn:microsoft.com/office/officeart/2005/8/layout/default"/>
    <dgm:cxn modelId="{A7ED5CA8-AE4C-436B-8DC4-B233B54ABCE0}" type="presOf" srcId="{288757B3-A02B-4F88-9046-00689CB5E022}" destId="{9DDF3AB5-09A9-445E-89E6-3481A28F9E0C}" srcOrd="0" destOrd="0" presId="urn:microsoft.com/office/officeart/2005/8/layout/default"/>
    <dgm:cxn modelId="{3EC70CB3-6633-4C21-A6A0-6C468E03EA65}" type="presOf" srcId="{D50F7C1F-9CA6-4A4F-B627-071C9B8A23E9}" destId="{B935F57D-B533-4822-9BD4-B0BCFE1091EB}" srcOrd="0" destOrd="0" presId="urn:microsoft.com/office/officeart/2005/8/layout/default"/>
    <dgm:cxn modelId="{8A124BC8-A258-495A-A2EB-D12E3F8443D6}" type="presOf" srcId="{F6272A57-52A5-4037-9124-5E1BCA73CAD4}" destId="{F0DB83C9-B518-4F85-8B29-3605BFE12EF2}" srcOrd="0" destOrd="0" presId="urn:microsoft.com/office/officeart/2005/8/layout/default"/>
    <dgm:cxn modelId="{CCDDA9D3-213C-4E8A-972C-5E0A8AEDF274}" type="presOf" srcId="{F2780435-B623-4D3D-BA45-BB875CEA3918}" destId="{2F0CF68A-5ED0-4A7F-9CD0-247F137BA6E8}" srcOrd="0" destOrd="0" presId="urn:microsoft.com/office/officeart/2005/8/layout/default"/>
    <dgm:cxn modelId="{DEC7B9EB-F4A9-4D3C-8D1A-968B706F1B8E}" srcId="{BBE84E5A-041C-4EE4-8EB1-2475DF25A642}" destId="{F6272A57-52A5-4037-9124-5E1BCA73CAD4}" srcOrd="2" destOrd="0" parTransId="{47FC4FE0-1277-4D8F-813A-ABCB6121703C}" sibTransId="{22E089B9-7231-4D55-B093-4A70D153CD52}"/>
    <dgm:cxn modelId="{C79A37F6-9CCF-4AD5-8644-B251FF577974}" srcId="{BBE84E5A-041C-4EE4-8EB1-2475DF25A642}" destId="{F2780435-B623-4D3D-BA45-BB875CEA3918}" srcOrd="0" destOrd="0" parTransId="{C9DCC920-0D47-4E3F-89A9-B404B5CB70EA}" sibTransId="{E02E5BBB-9C89-454C-BF6D-A094BABAF75C}"/>
    <dgm:cxn modelId="{E34E50FF-BBE0-447E-B83D-0CEC971C7785}" srcId="{BBE84E5A-041C-4EE4-8EB1-2475DF25A642}" destId="{CDBBB7B1-DE1A-4071-BA1D-BA6C820F39FF}" srcOrd="6" destOrd="0" parTransId="{92F61670-7E5D-4801-B7EE-C02D9978E26A}" sibTransId="{578B1FD9-585F-464B-8393-DD0745D0AFE3}"/>
    <dgm:cxn modelId="{4FB36F36-7666-453D-8B20-B0FFC9452357}" type="presParOf" srcId="{A4B3C033-C1F5-4F7C-A1D9-231AE52567CD}" destId="{2F0CF68A-5ED0-4A7F-9CD0-247F137BA6E8}" srcOrd="0" destOrd="0" presId="urn:microsoft.com/office/officeart/2005/8/layout/default"/>
    <dgm:cxn modelId="{40AE2B61-A799-49D4-BA6B-52AE15FB7C6A}" type="presParOf" srcId="{A4B3C033-C1F5-4F7C-A1D9-231AE52567CD}" destId="{4DA0C8A4-C3D1-4105-988A-EDDE6B76F5A6}" srcOrd="1" destOrd="0" presId="urn:microsoft.com/office/officeart/2005/8/layout/default"/>
    <dgm:cxn modelId="{803878C0-5518-4011-B14C-353E9CF720B2}" type="presParOf" srcId="{A4B3C033-C1F5-4F7C-A1D9-231AE52567CD}" destId="{B935F57D-B533-4822-9BD4-B0BCFE1091EB}" srcOrd="2" destOrd="0" presId="urn:microsoft.com/office/officeart/2005/8/layout/default"/>
    <dgm:cxn modelId="{EFB573D9-5BB6-4E6C-93C4-4E233723F00B}" type="presParOf" srcId="{A4B3C033-C1F5-4F7C-A1D9-231AE52567CD}" destId="{5DDCB50A-CED2-40D8-A859-E155F7EE7A90}" srcOrd="3" destOrd="0" presId="urn:microsoft.com/office/officeart/2005/8/layout/default"/>
    <dgm:cxn modelId="{05DDFE46-476C-4062-97DF-7DC5A71AA7B1}" type="presParOf" srcId="{A4B3C033-C1F5-4F7C-A1D9-231AE52567CD}" destId="{F0DB83C9-B518-4F85-8B29-3605BFE12EF2}" srcOrd="4" destOrd="0" presId="urn:microsoft.com/office/officeart/2005/8/layout/default"/>
    <dgm:cxn modelId="{9AF6C2EC-ECFE-4D1C-9436-6FBD1320A491}" type="presParOf" srcId="{A4B3C033-C1F5-4F7C-A1D9-231AE52567CD}" destId="{F1C1AE41-14E0-493A-9C20-7BA0A30B9737}" srcOrd="5" destOrd="0" presId="urn:microsoft.com/office/officeart/2005/8/layout/default"/>
    <dgm:cxn modelId="{4FAC3923-C759-4642-A72B-002CBA86A0FF}" type="presParOf" srcId="{A4B3C033-C1F5-4F7C-A1D9-231AE52567CD}" destId="{21A3CB0B-B45E-47AC-B343-8F0020F2D833}" srcOrd="6" destOrd="0" presId="urn:microsoft.com/office/officeart/2005/8/layout/default"/>
    <dgm:cxn modelId="{8A4BD637-2651-48B4-B7F3-84300E605EEF}" type="presParOf" srcId="{A4B3C033-C1F5-4F7C-A1D9-231AE52567CD}" destId="{6836091B-FB34-4FE5-8130-88E6452A8B28}" srcOrd="7" destOrd="0" presId="urn:microsoft.com/office/officeart/2005/8/layout/default"/>
    <dgm:cxn modelId="{072B4376-281B-4AD0-8A10-CFD11F9C49D0}" type="presParOf" srcId="{A4B3C033-C1F5-4F7C-A1D9-231AE52567CD}" destId="{68CAEC2B-175D-4D2D-96DA-2AAF0E01D049}" srcOrd="8" destOrd="0" presId="urn:microsoft.com/office/officeart/2005/8/layout/default"/>
    <dgm:cxn modelId="{FC1E6940-76DB-4FD1-99C0-0BB89F06DB5E}" type="presParOf" srcId="{A4B3C033-C1F5-4F7C-A1D9-231AE52567CD}" destId="{A81A508B-F959-4009-84F5-A455B084F0E1}" srcOrd="9" destOrd="0" presId="urn:microsoft.com/office/officeart/2005/8/layout/default"/>
    <dgm:cxn modelId="{9E48C488-597F-4032-8EC4-124464A0C809}" type="presParOf" srcId="{A4B3C033-C1F5-4F7C-A1D9-231AE52567CD}" destId="{9DDF3AB5-09A9-445E-89E6-3481A28F9E0C}" srcOrd="10" destOrd="0" presId="urn:microsoft.com/office/officeart/2005/8/layout/default"/>
    <dgm:cxn modelId="{44FAEF41-60B4-453D-A5E8-9BCD9565B758}" type="presParOf" srcId="{A4B3C033-C1F5-4F7C-A1D9-231AE52567CD}" destId="{56CE4B04-0AF0-46AF-9567-61E04B690AF1}" srcOrd="11" destOrd="0" presId="urn:microsoft.com/office/officeart/2005/8/layout/default"/>
    <dgm:cxn modelId="{CE94F130-5228-421F-AD00-3D5CFF5AFEDD}" type="presParOf" srcId="{A4B3C033-C1F5-4F7C-A1D9-231AE52567CD}" destId="{DD9F8C4D-39D0-4444-8E11-2D68CBE3D2D0}"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E49B05D2-29CD-4A75-A775-6514002A5CC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2484BA0-6BA0-4210-9E06-1F92D889358D}">
      <dgm:prSet/>
      <dgm:spPr>
        <a:solidFill>
          <a:schemeClr val="accent2">
            <a:lumMod val="40000"/>
            <a:lumOff val="60000"/>
          </a:schemeClr>
        </a:solidFill>
        <a:ln>
          <a:solidFill>
            <a:schemeClr val="tx1"/>
          </a:solidFill>
        </a:ln>
      </dgm:spPr>
      <dgm:t>
        <a:bodyPr/>
        <a:lstStyle/>
        <a:p>
          <a:pPr algn="ctr"/>
          <a:r>
            <a:rPr lang="en-US" b="1" dirty="0">
              <a:solidFill>
                <a:schemeClr val="tx1"/>
              </a:solidFill>
            </a:rPr>
            <a:t>or</a:t>
          </a:r>
        </a:p>
      </dgm:t>
    </dgm:pt>
    <dgm:pt modelId="{A488C513-E459-4E03-9E7F-6F94E521B67B}" type="parTrans" cxnId="{FE9FF9F0-1CFC-40BB-B1B3-C4657F8544DB}">
      <dgm:prSet/>
      <dgm:spPr/>
      <dgm:t>
        <a:bodyPr/>
        <a:lstStyle/>
        <a:p>
          <a:endParaRPr lang="en-US"/>
        </a:p>
      </dgm:t>
    </dgm:pt>
    <dgm:pt modelId="{76CD4FC8-5858-4490-80F6-629EF738DF00}" type="sibTrans" cxnId="{FE9FF9F0-1CFC-40BB-B1B3-C4657F8544DB}">
      <dgm:prSet/>
      <dgm:spPr/>
      <dgm:t>
        <a:bodyPr/>
        <a:lstStyle/>
        <a:p>
          <a:endParaRPr lang="en-US"/>
        </a:p>
      </dgm:t>
    </dgm:pt>
    <dgm:pt modelId="{2DA52D89-1756-4420-9B24-CC9AC2BF8357}">
      <dgm:prSet/>
      <dgm:spPr>
        <a:solidFill>
          <a:schemeClr val="accent2">
            <a:lumMod val="60000"/>
            <a:lumOff val="40000"/>
          </a:schemeClr>
        </a:solidFill>
        <a:ln>
          <a:solidFill>
            <a:schemeClr val="tx1"/>
          </a:solidFill>
        </a:ln>
      </dgm:spPr>
      <dgm:t>
        <a:bodyPr/>
        <a:lstStyle/>
        <a:p>
          <a:pPr algn="ctr"/>
          <a:r>
            <a:rPr lang="en-GB" dirty="0">
              <a:solidFill>
                <a:schemeClr val="tx1"/>
              </a:solidFill>
            </a:rPr>
            <a:t>A propensity to be untruthful </a:t>
          </a:r>
          <a:r>
            <a:rPr lang="en-GB" b="1" dirty="0">
              <a:solidFill>
                <a:schemeClr val="tx1"/>
              </a:solidFill>
            </a:rPr>
            <a:t>(D, F or G)</a:t>
          </a:r>
          <a:endParaRPr lang="en-US" b="1" dirty="0">
            <a:solidFill>
              <a:schemeClr val="tx1"/>
            </a:solidFill>
          </a:endParaRPr>
        </a:p>
      </dgm:t>
    </dgm:pt>
    <dgm:pt modelId="{1F1D2EC5-2E8F-4B8C-A023-76E0D4B637CE}" type="parTrans" cxnId="{D9929BFF-8613-4D81-B72E-29D5FE64E77D}">
      <dgm:prSet/>
      <dgm:spPr/>
      <dgm:t>
        <a:bodyPr/>
        <a:lstStyle/>
        <a:p>
          <a:endParaRPr lang="en-US"/>
        </a:p>
      </dgm:t>
    </dgm:pt>
    <dgm:pt modelId="{0A21D113-C285-4314-937E-B8328C2481F1}" type="sibTrans" cxnId="{D9929BFF-8613-4D81-B72E-29D5FE64E77D}">
      <dgm:prSet/>
      <dgm:spPr/>
      <dgm:t>
        <a:bodyPr/>
        <a:lstStyle/>
        <a:p>
          <a:endParaRPr lang="en-US"/>
        </a:p>
      </dgm:t>
    </dgm:pt>
    <dgm:pt modelId="{2411BCEB-AED7-4E86-B467-57AE11339D41}">
      <dgm:prSet/>
      <dgm:spPr>
        <a:solidFill>
          <a:schemeClr val="accent2">
            <a:lumMod val="60000"/>
            <a:lumOff val="40000"/>
          </a:schemeClr>
        </a:solidFill>
        <a:ln>
          <a:solidFill>
            <a:schemeClr val="tx1"/>
          </a:solidFill>
        </a:ln>
      </dgm:spPr>
      <dgm:t>
        <a:bodyPr/>
        <a:lstStyle/>
        <a:p>
          <a:pPr algn="ctr"/>
          <a:r>
            <a:rPr lang="en-GB" dirty="0">
              <a:solidFill>
                <a:schemeClr val="tx1"/>
              </a:solidFill>
            </a:rPr>
            <a:t>A propensity to commit a certain type of crime </a:t>
          </a:r>
          <a:r>
            <a:rPr lang="en-GB" b="1" dirty="0">
              <a:solidFill>
                <a:schemeClr val="tx1"/>
              </a:solidFill>
            </a:rPr>
            <a:t> (D or F)</a:t>
          </a:r>
          <a:endParaRPr lang="en-US" b="1" dirty="0">
            <a:solidFill>
              <a:schemeClr val="tx1"/>
            </a:solidFill>
          </a:endParaRPr>
        </a:p>
      </dgm:t>
    </dgm:pt>
    <dgm:pt modelId="{870E260C-F958-4CAE-BB8E-83501906526E}" type="sibTrans" cxnId="{2E99EA63-7C59-4D3A-A393-FCE617866211}">
      <dgm:prSet/>
      <dgm:spPr/>
      <dgm:t>
        <a:bodyPr/>
        <a:lstStyle/>
        <a:p>
          <a:endParaRPr lang="en-US"/>
        </a:p>
      </dgm:t>
    </dgm:pt>
    <dgm:pt modelId="{41F11006-7D93-45F6-A3DF-F2E8A56B85CD}" type="parTrans" cxnId="{2E99EA63-7C59-4D3A-A393-FCE617866211}">
      <dgm:prSet/>
      <dgm:spPr/>
      <dgm:t>
        <a:bodyPr/>
        <a:lstStyle/>
        <a:p>
          <a:endParaRPr lang="en-US"/>
        </a:p>
      </dgm:t>
    </dgm:pt>
    <dgm:pt modelId="{AF9F5D14-408E-4A0E-AD57-B9C508115AAD}" type="pres">
      <dgm:prSet presAssocID="{E49B05D2-29CD-4A75-A775-6514002A5CCD}" presName="linear" presStyleCnt="0">
        <dgm:presLayoutVars>
          <dgm:animLvl val="lvl"/>
          <dgm:resizeHandles val="exact"/>
        </dgm:presLayoutVars>
      </dgm:prSet>
      <dgm:spPr/>
    </dgm:pt>
    <dgm:pt modelId="{0604437A-DA74-4A57-8582-5A9092B565BB}" type="pres">
      <dgm:prSet presAssocID="{2411BCEB-AED7-4E86-B467-57AE11339D41}" presName="parentText" presStyleLbl="node1" presStyleIdx="0" presStyleCnt="3">
        <dgm:presLayoutVars>
          <dgm:chMax val="0"/>
          <dgm:bulletEnabled val="1"/>
        </dgm:presLayoutVars>
      </dgm:prSet>
      <dgm:spPr/>
    </dgm:pt>
    <dgm:pt modelId="{36364A4A-086D-4CA5-AF7C-F9A38965A338}" type="pres">
      <dgm:prSet presAssocID="{870E260C-F958-4CAE-BB8E-83501906526E}" presName="spacer" presStyleCnt="0"/>
      <dgm:spPr/>
    </dgm:pt>
    <dgm:pt modelId="{9A327AFA-709D-4C35-9E4B-87BEA8356DE2}" type="pres">
      <dgm:prSet presAssocID="{12484BA0-6BA0-4210-9E06-1F92D889358D}" presName="parentText" presStyleLbl="node1" presStyleIdx="1" presStyleCnt="3">
        <dgm:presLayoutVars>
          <dgm:chMax val="0"/>
          <dgm:bulletEnabled val="1"/>
        </dgm:presLayoutVars>
      </dgm:prSet>
      <dgm:spPr/>
    </dgm:pt>
    <dgm:pt modelId="{A677A068-EB3A-43AC-B16C-F21CA064A166}" type="pres">
      <dgm:prSet presAssocID="{76CD4FC8-5858-4490-80F6-629EF738DF00}" presName="spacer" presStyleCnt="0"/>
      <dgm:spPr/>
    </dgm:pt>
    <dgm:pt modelId="{A3942F15-6C46-42A9-8775-2D338BA95220}" type="pres">
      <dgm:prSet presAssocID="{2DA52D89-1756-4420-9B24-CC9AC2BF8357}" presName="parentText" presStyleLbl="node1" presStyleIdx="2" presStyleCnt="3">
        <dgm:presLayoutVars>
          <dgm:chMax val="0"/>
          <dgm:bulletEnabled val="1"/>
        </dgm:presLayoutVars>
      </dgm:prSet>
      <dgm:spPr/>
    </dgm:pt>
  </dgm:ptLst>
  <dgm:cxnLst>
    <dgm:cxn modelId="{7971DF06-A820-4F43-AD9E-8ED8BE769AF5}" type="presOf" srcId="{E49B05D2-29CD-4A75-A775-6514002A5CCD}" destId="{AF9F5D14-408E-4A0E-AD57-B9C508115AAD}" srcOrd="0" destOrd="0" presId="urn:microsoft.com/office/officeart/2005/8/layout/vList2"/>
    <dgm:cxn modelId="{E8E47728-FA65-40F4-A6FE-46A16C97BAEE}" type="presOf" srcId="{2DA52D89-1756-4420-9B24-CC9AC2BF8357}" destId="{A3942F15-6C46-42A9-8775-2D338BA95220}" srcOrd="0" destOrd="0" presId="urn:microsoft.com/office/officeart/2005/8/layout/vList2"/>
    <dgm:cxn modelId="{2E99EA63-7C59-4D3A-A393-FCE617866211}" srcId="{E49B05D2-29CD-4A75-A775-6514002A5CCD}" destId="{2411BCEB-AED7-4E86-B467-57AE11339D41}" srcOrd="0" destOrd="0" parTransId="{41F11006-7D93-45F6-A3DF-F2E8A56B85CD}" sibTransId="{870E260C-F958-4CAE-BB8E-83501906526E}"/>
    <dgm:cxn modelId="{FE9FF9F0-1CFC-40BB-B1B3-C4657F8544DB}" srcId="{E49B05D2-29CD-4A75-A775-6514002A5CCD}" destId="{12484BA0-6BA0-4210-9E06-1F92D889358D}" srcOrd="1" destOrd="0" parTransId="{A488C513-E459-4E03-9E7F-6F94E521B67B}" sibTransId="{76CD4FC8-5858-4490-80F6-629EF738DF00}"/>
    <dgm:cxn modelId="{E8A127FB-DCEC-42B5-B206-2CCF972503CB}" type="presOf" srcId="{12484BA0-6BA0-4210-9E06-1F92D889358D}" destId="{9A327AFA-709D-4C35-9E4B-87BEA8356DE2}" srcOrd="0" destOrd="0" presId="urn:microsoft.com/office/officeart/2005/8/layout/vList2"/>
    <dgm:cxn modelId="{3887A2FB-1311-4F6C-9C77-BB76267A505E}" type="presOf" srcId="{2411BCEB-AED7-4E86-B467-57AE11339D41}" destId="{0604437A-DA74-4A57-8582-5A9092B565BB}" srcOrd="0" destOrd="0" presId="urn:microsoft.com/office/officeart/2005/8/layout/vList2"/>
    <dgm:cxn modelId="{D9929BFF-8613-4D81-B72E-29D5FE64E77D}" srcId="{E49B05D2-29CD-4A75-A775-6514002A5CCD}" destId="{2DA52D89-1756-4420-9B24-CC9AC2BF8357}" srcOrd="2" destOrd="0" parTransId="{1F1D2EC5-2E8F-4B8C-A023-76E0D4B637CE}" sibTransId="{0A21D113-C285-4314-937E-B8328C2481F1}"/>
    <dgm:cxn modelId="{C792AF3C-AD9F-49B3-9BE8-366E661DA970}" type="presParOf" srcId="{AF9F5D14-408E-4A0E-AD57-B9C508115AAD}" destId="{0604437A-DA74-4A57-8582-5A9092B565BB}" srcOrd="0" destOrd="0" presId="urn:microsoft.com/office/officeart/2005/8/layout/vList2"/>
    <dgm:cxn modelId="{4EB4DAD1-A261-4737-A6AD-7827BEAB4C7F}" type="presParOf" srcId="{AF9F5D14-408E-4A0E-AD57-B9C508115AAD}" destId="{36364A4A-086D-4CA5-AF7C-F9A38965A338}" srcOrd="1" destOrd="0" presId="urn:microsoft.com/office/officeart/2005/8/layout/vList2"/>
    <dgm:cxn modelId="{7BD9B742-E30C-4AC6-9CA2-744E73382BD8}" type="presParOf" srcId="{AF9F5D14-408E-4A0E-AD57-B9C508115AAD}" destId="{9A327AFA-709D-4C35-9E4B-87BEA8356DE2}" srcOrd="2" destOrd="0" presId="urn:microsoft.com/office/officeart/2005/8/layout/vList2"/>
    <dgm:cxn modelId="{DFE6FAFB-84F0-4A41-A5E3-9C7A04677F55}" type="presParOf" srcId="{AF9F5D14-408E-4A0E-AD57-B9C508115AAD}" destId="{A677A068-EB3A-43AC-B16C-F21CA064A166}" srcOrd="3" destOrd="0" presId="urn:microsoft.com/office/officeart/2005/8/layout/vList2"/>
    <dgm:cxn modelId="{E3E6FA1F-4D41-4D2B-89DC-B13CC587FC25}" type="presParOf" srcId="{AF9F5D14-408E-4A0E-AD57-B9C508115AAD}" destId="{A3942F15-6C46-42A9-8775-2D338BA9522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DBCD020D-CB83-4BE7-B301-11F0AEDDDF0A}"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82E9247E-7FDD-4377-9887-908994DF35AD}">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Officers  must research the suspect prior to interview (not intelligence) </a:t>
          </a:r>
        </a:p>
      </dgm:t>
    </dgm:pt>
    <dgm:pt modelId="{6CB640C0-E4DD-4CB4-8747-699DF57BAEC4}" type="parTrans" cxnId="{2BE316EB-071A-4F7F-B60F-D94656738001}">
      <dgm:prSet/>
      <dgm:spPr/>
      <dgm:t>
        <a:bodyPr/>
        <a:lstStyle/>
        <a:p>
          <a:endParaRPr lang="en-GB"/>
        </a:p>
      </dgm:t>
    </dgm:pt>
    <dgm:pt modelId="{7BF29550-C74D-4E17-8516-7C7A9A679F92}" type="sibTrans" cxnId="{2BE316EB-071A-4F7F-B60F-D94656738001}">
      <dgm:prSet/>
      <dgm:spPr>
        <a:solidFill>
          <a:schemeClr val="accent2">
            <a:lumMod val="75000"/>
          </a:schemeClr>
        </a:solidFill>
        <a:ln>
          <a:solidFill>
            <a:schemeClr val="tx1"/>
          </a:solidFill>
        </a:ln>
      </dgm:spPr>
      <dgm:t>
        <a:bodyPr/>
        <a:lstStyle/>
        <a:p>
          <a:endParaRPr lang="en-GB"/>
        </a:p>
      </dgm:t>
    </dgm:pt>
    <dgm:pt modelId="{19D996C5-E443-4B61-A9C3-21589C70069F}">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Consider Divisional/Section packages on known offenders</a:t>
          </a:r>
        </a:p>
      </dgm:t>
    </dgm:pt>
    <dgm:pt modelId="{53909D9C-149C-4930-B81C-D6ECBB5D88F6}" type="parTrans" cxnId="{5E712A1B-7A66-429B-BD9D-9251A0AC7942}">
      <dgm:prSet/>
      <dgm:spPr/>
      <dgm:t>
        <a:bodyPr/>
        <a:lstStyle/>
        <a:p>
          <a:endParaRPr lang="en-GB"/>
        </a:p>
      </dgm:t>
    </dgm:pt>
    <dgm:pt modelId="{060868E8-1221-40F4-BAA9-47379ED8220D}" type="sibTrans" cxnId="{5E712A1B-7A66-429B-BD9D-9251A0AC7942}">
      <dgm:prSet/>
      <dgm:spPr>
        <a:solidFill>
          <a:schemeClr val="accent2">
            <a:lumMod val="75000"/>
          </a:schemeClr>
        </a:solidFill>
        <a:ln>
          <a:solidFill>
            <a:schemeClr val="tx1"/>
          </a:solidFill>
        </a:ln>
      </dgm:spPr>
      <dgm:t>
        <a:bodyPr/>
        <a:lstStyle/>
        <a:p>
          <a:endParaRPr lang="en-GB"/>
        </a:p>
      </dgm:t>
    </dgm:pt>
    <dgm:pt modelId="{07A7B93C-FEF2-4D8A-BE42-4361F81BD90D}">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BCE issues must be considered at the planning stage of interviews</a:t>
          </a:r>
        </a:p>
      </dgm:t>
    </dgm:pt>
    <dgm:pt modelId="{610AFA48-5EB7-4FB0-AA5A-A2E44F9AE0B0}" type="parTrans" cxnId="{7F28435C-1EB8-453B-A179-EDEB3319C5FC}">
      <dgm:prSet/>
      <dgm:spPr/>
      <dgm:t>
        <a:bodyPr/>
        <a:lstStyle/>
        <a:p>
          <a:endParaRPr lang="en-GB"/>
        </a:p>
      </dgm:t>
    </dgm:pt>
    <dgm:pt modelId="{AF744590-B78A-41B9-B927-4EB3E5910850}" type="sibTrans" cxnId="{7F28435C-1EB8-453B-A179-EDEB3319C5FC}">
      <dgm:prSet/>
      <dgm:spPr>
        <a:solidFill>
          <a:schemeClr val="accent2">
            <a:lumMod val="75000"/>
          </a:schemeClr>
        </a:solidFill>
        <a:ln>
          <a:solidFill>
            <a:schemeClr val="tx1"/>
          </a:solidFill>
        </a:ln>
      </dgm:spPr>
      <dgm:t>
        <a:bodyPr/>
        <a:lstStyle/>
        <a:p>
          <a:endParaRPr lang="en-GB"/>
        </a:p>
      </dgm:t>
    </dgm:pt>
    <dgm:pt modelId="{CE46A565-2687-4BD0-A031-5D33265C08DA}">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Interview suspect about current offence</a:t>
          </a:r>
        </a:p>
      </dgm:t>
    </dgm:pt>
    <dgm:pt modelId="{E47B0444-402C-4EFE-82EF-E24DF36492D6}" type="parTrans" cxnId="{40950A43-F65E-4678-8589-EAF69B441194}">
      <dgm:prSet/>
      <dgm:spPr/>
      <dgm:t>
        <a:bodyPr/>
        <a:lstStyle/>
        <a:p>
          <a:endParaRPr lang="en-GB"/>
        </a:p>
      </dgm:t>
    </dgm:pt>
    <dgm:pt modelId="{CA029E16-4041-4385-9521-A4EA67A24216}" type="sibTrans" cxnId="{40950A43-F65E-4678-8589-EAF69B441194}">
      <dgm:prSet/>
      <dgm:spPr>
        <a:solidFill>
          <a:schemeClr val="accent2">
            <a:lumMod val="75000"/>
          </a:schemeClr>
        </a:solidFill>
        <a:ln>
          <a:solidFill>
            <a:schemeClr val="tx1"/>
          </a:solidFill>
        </a:ln>
      </dgm:spPr>
      <dgm:t>
        <a:bodyPr/>
        <a:lstStyle/>
        <a:p>
          <a:endParaRPr lang="en-GB"/>
        </a:p>
      </dgm:t>
    </dgm:pt>
    <dgm:pt modelId="{F0E93E0A-227C-4209-B295-63DFE753DE5A}">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If suspect fully admits allegation BCE may not be required</a:t>
          </a:r>
        </a:p>
      </dgm:t>
    </dgm:pt>
    <dgm:pt modelId="{B7A2BFE6-AD05-4D67-BFB3-04E00FDFDBF9}" type="parTrans" cxnId="{5BDB016F-0B36-4B69-B6EA-416AC43545FB}">
      <dgm:prSet/>
      <dgm:spPr/>
      <dgm:t>
        <a:bodyPr/>
        <a:lstStyle/>
        <a:p>
          <a:endParaRPr lang="en-GB"/>
        </a:p>
      </dgm:t>
    </dgm:pt>
    <dgm:pt modelId="{D5768258-4410-44CD-8250-CD2F633A0E58}" type="sibTrans" cxnId="{5BDB016F-0B36-4B69-B6EA-416AC43545FB}">
      <dgm:prSet/>
      <dgm:spPr>
        <a:solidFill>
          <a:schemeClr val="accent2">
            <a:lumMod val="75000"/>
          </a:schemeClr>
        </a:solidFill>
        <a:ln>
          <a:solidFill>
            <a:schemeClr val="tx1"/>
          </a:solidFill>
        </a:ln>
      </dgm:spPr>
      <dgm:t>
        <a:bodyPr/>
        <a:lstStyle/>
        <a:p>
          <a:endParaRPr lang="en-GB"/>
        </a:p>
      </dgm:t>
    </dgm:pt>
    <dgm:pt modelId="{F36CAB1F-571D-4EA1-B904-DE18E6C09C6D}">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However if suspect is denying offence consider the use of BCE</a:t>
          </a:r>
        </a:p>
      </dgm:t>
    </dgm:pt>
    <dgm:pt modelId="{507C0CEE-B214-4C32-A0FE-4A4BE6FF9F1C}" type="parTrans" cxnId="{19B1F505-284D-438E-973F-9495FFD2F2F5}">
      <dgm:prSet/>
      <dgm:spPr/>
      <dgm:t>
        <a:bodyPr/>
        <a:lstStyle/>
        <a:p>
          <a:endParaRPr lang="en-GB"/>
        </a:p>
      </dgm:t>
    </dgm:pt>
    <dgm:pt modelId="{222C1630-8A3C-4DFD-943A-B0036AEA9429}" type="sibTrans" cxnId="{19B1F505-284D-438E-973F-9495FFD2F2F5}">
      <dgm:prSet/>
      <dgm:spPr/>
      <dgm:t>
        <a:bodyPr/>
        <a:lstStyle/>
        <a:p>
          <a:endParaRPr lang="en-GB"/>
        </a:p>
      </dgm:t>
    </dgm:pt>
    <dgm:pt modelId="{F1BD2E91-7EE5-4653-B918-0187077EEB06}" type="pres">
      <dgm:prSet presAssocID="{DBCD020D-CB83-4BE7-B301-11F0AEDDDF0A}" presName="diagram" presStyleCnt="0">
        <dgm:presLayoutVars>
          <dgm:dir/>
          <dgm:resizeHandles val="exact"/>
        </dgm:presLayoutVars>
      </dgm:prSet>
      <dgm:spPr/>
    </dgm:pt>
    <dgm:pt modelId="{6EC76D35-2B64-4811-832E-A2E64E7FC7AB}" type="pres">
      <dgm:prSet presAssocID="{82E9247E-7FDD-4377-9887-908994DF35AD}" presName="node" presStyleLbl="node1" presStyleIdx="0" presStyleCnt="6">
        <dgm:presLayoutVars>
          <dgm:bulletEnabled val="1"/>
        </dgm:presLayoutVars>
      </dgm:prSet>
      <dgm:spPr/>
    </dgm:pt>
    <dgm:pt modelId="{933A8753-9D0E-45C0-A260-ABEA3E906059}" type="pres">
      <dgm:prSet presAssocID="{7BF29550-C74D-4E17-8516-7C7A9A679F92}" presName="sibTrans" presStyleLbl="sibTrans2D1" presStyleIdx="0" presStyleCnt="5"/>
      <dgm:spPr/>
    </dgm:pt>
    <dgm:pt modelId="{9003F3C9-FECF-4A5C-91F3-298E15FC818D}" type="pres">
      <dgm:prSet presAssocID="{7BF29550-C74D-4E17-8516-7C7A9A679F92}" presName="connectorText" presStyleLbl="sibTrans2D1" presStyleIdx="0" presStyleCnt="5"/>
      <dgm:spPr/>
    </dgm:pt>
    <dgm:pt modelId="{D30494AD-3F9D-4AA5-BD53-52FA3EEB6367}" type="pres">
      <dgm:prSet presAssocID="{19D996C5-E443-4B61-A9C3-21589C70069F}" presName="node" presStyleLbl="node1" presStyleIdx="1" presStyleCnt="6">
        <dgm:presLayoutVars>
          <dgm:bulletEnabled val="1"/>
        </dgm:presLayoutVars>
      </dgm:prSet>
      <dgm:spPr/>
    </dgm:pt>
    <dgm:pt modelId="{ED0D43B6-E176-451F-9D12-9A58EA1196A3}" type="pres">
      <dgm:prSet presAssocID="{060868E8-1221-40F4-BAA9-47379ED8220D}" presName="sibTrans" presStyleLbl="sibTrans2D1" presStyleIdx="1" presStyleCnt="5"/>
      <dgm:spPr/>
    </dgm:pt>
    <dgm:pt modelId="{B749C318-DAC4-48E8-A4D1-3C48A1A5DFEE}" type="pres">
      <dgm:prSet presAssocID="{060868E8-1221-40F4-BAA9-47379ED8220D}" presName="connectorText" presStyleLbl="sibTrans2D1" presStyleIdx="1" presStyleCnt="5"/>
      <dgm:spPr/>
    </dgm:pt>
    <dgm:pt modelId="{C65DC662-6DFB-4E27-8C50-55CD04717EE0}" type="pres">
      <dgm:prSet presAssocID="{07A7B93C-FEF2-4D8A-BE42-4361F81BD90D}" presName="node" presStyleLbl="node1" presStyleIdx="2" presStyleCnt="6">
        <dgm:presLayoutVars>
          <dgm:bulletEnabled val="1"/>
        </dgm:presLayoutVars>
      </dgm:prSet>
      <dgm:spPr/>
    </dgm:pt>
    <dgm:pt modelId="{49A7C240-6CE6-40A0-B095-F4BDDBCB265B}" type="pres">
      <dgm:prSet presAssocID="{AF744590-B78A-41B9-B927-4EB3E5910850}" presName="sibTrans" presStyleLbl="sibTrans2D1" presStyleIdx="2" presStyleCnt="5"/>
      <dgm:spPr/>
    </dgm:pt>
    <dgm:pt modelId="{CF4A8ED0-B563-44CB-B485-D19362604277}" type="pres">
      <dgm:prSet presAssocID="{AF744590-B78A-41B9-B927-4EB3E5910850}" presName="connectorText" presStyleLbl="sibTrans2D1" presStyleIdx="2" presStyleCnt="5"/>
      <dgm:spPr/>
    </dgm:pt>
    <dgm:pt modelId="{B73AAE44-48C3-4C2A-9F3C-E92B0ADEAC66}" type="pres">
      <dgm:prSet presAssocID="{CE46A565-2687-4BD0-A031-5D33265C08DA}" presName="node" presStyleLbl="node1" presStyleIdx="3" presStyleCnt="6">
        <dgm:presLayoutVars>
          <dgm:bulletEnabled val="1"/>
        </dgm:presLayoutVars>
      </dgm:prSet>
      <dgm:spPr/>
    </dgm:pt>
    <dgm:pt modelId="{F03433BC-A263-4244-80A8-39C5D14A3D68}" type="pres">
      <dgm:prSet presAssocID="{CA029E16-4041-4385-9521-A4EA67A24216}" presName="sibTrans" presStyleLbl="sibTrans2D1" presStyleIdx="3" presStyleCnt="5"/>
      <dgm:spPr/>
    </dgm:pt>
    <dgm:pt modelId="{31546C7A-3237-4F5E-A46E-30A782A5E08D}" type="pres">
      <dgm:prSet presAssocID="{CA029E16-4041-4385-9521-A4EA67A24216}" presName="connectorText" presStyleLbl="sibTrans2D1" presStyleIdx="3" presStyleCnt="5"/>
      <dgm:spPr/>
    </dgm:pt>
    <dgm:pt modelId="{B864627F-2C2A-45F6-851A-A31734E57262}" type="pres">
      <dgm:prSet presAssocID="{F0E93E0A-227C-4209-B295-63DFE753DE5A}" presName="node" presStyleLbl="node1" presStyleIdx="4" presStyleCnt="6">
        <dgm:presLayoutVars>
          <dgm:bulletEnabled val="1"/>
        </dgm:presLayoutVars>
      </dgm:prSet>
      <dgm:spPr/>
    </dgm:pt>
    <dgm:pt modelId="{039BCE87-C7C5-40B2-907F-18B7C6504071}" type="pres">
      <dgm:prSet presAssocID="{D5768258-4410-44CD-8250-CD2F633A0E58}" presName="sibTrans" presStyleLbl="sibTrans2D1" presStyleIdx="4" presStyleCnt="5"/>
      <dgm:spPr/>
    </dgm:pt>
    <dgm:pt modelId="{805064D2-6921-4F8D-B1C8-C8E022D90593}" type="pres">
      <dgm:prSet presAssocID="{D5768258-4410-44CD-8250-CD2F633A0E58}" presName="connectorText" presStyleLbl="sibTrans2D1" presStyleIdx="4" presStyleCnt="5"/>
      <dgm:spPr/>
    </dgm:pt>
    <dgm:pt modelId="{EB626186-2E66-4B5A-8122-AC0C560FE07A}" type="pres">
      <dgm:prSet presAssocID="{F36CAB1F-571D-4EA1-B904-DE18E6C09C6D}" presName="node" presStyleLbl="node1" presStyleIdx="5" presStyleCnt="6">
        <dgm:presLayoutVars>
          <dgm:bulletEnabled val="1"/>
        </dgm:presLayoutVars>
      </dgm:prSet>
      <dgm:spPr/>
    </dgm:pt>
  </dgm:ptLst>
  <dgm:cxnLst>
    <dgm:cxn modelId="{BF4EF205-0045-454D-9C74-13FF9D060636}" type="presOf" srcId="{060868E8-1221-40F4-BAA9-47379ED8220D}" destId="{B749C318-DAC4-48E8-A4D1-3C48A1A5DFEE}" srcOrd="1" destOrd="0" presId="urn:microsoft.com/office/officeart/2005/8/layout/process5"/>
    <dgm:cxn modelId="{19B1F505-284D-438E-973F-9495FFD2F2F5}" srcId="{DBCD020D-CB83-4BE7-B301-11F0AEDDDF0A}" destId="{F36CAB1F-571D-4EA1-B904-DE18E6C09C6D}" srcOrd="5" destOrd="0" parTransId="{507C0CEE-B214-4C32-A0FE-4A4BE6FF9F1C}" sibTransId="{222C1630-8A3C-4DFD-943A-B0036AEA9429}"/>
    <dgm:cxn modelId="{7847B308-6429-4823-9077-CE1F6CE17EDE}" type="presOf" srcId="{7BF29550-C74D-4E17-8516-7C7A9A679F92}" destId="{9003F3C9-FECF-4A5C-91F3-298E15FC818D}" srcOrd="1" destOrd="0" presId="urn:microsoft.com/office/officeart/2005/8/layout/process5"/>
    <dgm:cxn modelId="{2BD9E90B-EEF2-48EB-8549-20FBE6D5DD37}" type="presOf" srcId="{7BF29550-C74D-4E17-8516-7C7A9A679F92}" destId="{933A8753-9D0E-45C0-A260-ABEA3E906059}" srcOrd="0" destOrd="0" presId="urn:microsoft.com/office/officeart/2005/8/layout/process5"/>
    <dgm:cxn modelId="{FF5C9B17-3220-4DB5-BFF0-9BCF9C188471}" type="presOf" srcId="{DBCD020D-CB83-4BE7-B301-11F0AEDDDF0A}" destId="{F1BD2E91-7EE5-4653-B918-0187077EEB06}" srcOrd="0" destOrd="0" presId="urn:microsoft.com/office/officeart/2005/8/layout/process5"/>
    <dgm:cxn modelId="{5E712A1B-7A66-429B-BD9D-9251A0AC7942}" srcId="{DBCD020D-CB83-4BE7-B301-11F0AEDDDF0A}" destId="{19D996C5-E443-4B61-A9C3-21589C70069F}" srcOrd="1" destOrd="0" parTransId="{53909D9C-149C-4930-B81C-D6ECBB5D88F6}" sibTransId="{060868E8-1221-40F4-BAA9-47379ED8220D}"/>
    <dgm:cxn modelId="{7F9E283B-5550-4FF2-A7E0-C33E5F91E7AC}" type="presOf" srcId="{19D996C5-E443-4B61-A9C3-21589C70069F}" destId="{D30494AD-3F9D-4AA5-BD53-52FA3EEB6367}" srcOrd="0" destOrd="0" presId="urn:microsoft.com/office/officeart/2005/8/layout/process5"/>
    <dgm:cxn modelId="{E737E540-7338-40E3-9B56-FEB2ADCCD003}" type="presOf" srcId="{F36CAB1F-571D-4EA1-B904-DE18E6C09C6D}" destId="{EB626186-2E66-4B5A-8122-AC0C560FE07A}" srcOrd="0" destOrd="0" presId="urn:microsoft.com/office/officeart/2005/8/layout/process5"/>
    <dgm:cxn modelId="{7F28435C-1EB8-453B-A179-EDEB3319C5FC}" srcId="{DBCD020D-CB83-4BE7-B301-11F0AEDDDF0A}" destId="{07A7B93C-FEF2-4D8A-BE42-4361F81BD90D}" srcOrd="2" destOrd="0" parTransId="{610AFA48-5EB7-4FB0-AA5A-A2E44F9AE0B0}" sibTransId="{AF744590-B78A-41B9-B927-4EB3E5910850}"/>
    <dgm:cxn modelId="{40950A43-F65E-4678-8589-EAF69B441194}" srcId="{DBCD020D-CB83-4BE7-B301-11F0AEDDDF0A}" destId="{CE46A565-2687-4BD0-A031-5D33265C08DA}" srcOrd="3" destOrd="0" parTransId="{E47B0444-402C-4EFE-82EF-E24DF36492D6}" sibTransId="{CA029E16-4041-4385-9521-A4EA67A24216}"/>
    <dgm:cxn modelId="{9F37A463-9173-415F-8DFF-A9057F24194C}" type="presOf" srcId="{F0E93E0A-227C-4209-B295-63DFE753DE5A}" destId="{B864627F-2C2A-45F6-851A-A31734E57262}" srcOrd="0" destOrd="0" presId="urn:microsoft.com/office/officeart/2005/8/layout/process5"/>
    <dgm:cxn modelId="{5BDB016F-0B36-4B69-B6EA-416AC43545FB}" srcId="{DBCD020D-CB83-4BE7-B301-11F0AEDDDF0A}" destId="{F0E93E0A-227C-4209-B295-63DFE753DE5A}" srcOrd="4" destOrd="0" parTransId="{B7A2BFE6-AD05-4D67-BFB3-04E00FDFDBF9}" sibTransId="{D5768258-4410-44CD-8250-CD2F633A0E58}"/>
    <dgm:cxn modelId="{17BE3B71-1ADE-46E2-8EDA-AD9B74A9530A}" type="presOf" srcId="{CE46A565-2687-4BD0-A031-5D33265C08DA}" destId="{B73AAE44-48C3-4C2A-9F3C-E92B0ADEAC66}" srcOrd="0" destOrd="0" presId="urn:microsoft.com/office/officeart/2005/8/layout/process5"/>
    <dgm:cxn modelId="{715E1374-BE12-40E0-A694-2054113E99F7}" type="presOf" srcId="{82E9247E-7FDD-4377-9887-908994DF35AD}" destId="{6EC76D35-2B64-4811-832E-A2E64E7FC7AB}" srcOrd="0" destOrd="0" presId="urn:microsoft.com/office/officeart/2005/8/layout/process5"/>
    <dgm:cxn modelId="{38E58374-900F-4DD3-91D8-E948E4A94E86}" type="presOf" srcId="{060868E8-1221-40F4-BAA9-47379ED8220D}" destId="{ED0D43B6-E176-451F-9D12-9A58EA1196A3}" srcOrd="0" destOrd="0" presId="urn:microsoft.com/office/officeart/2005/8/layout/process5"/>
    <dgm:cxn modelId="{B2EDA877-4032-4880-B5D9-4C655B0A6688}" type="presOf" srcId="{CA029E16-4041-4385-9521-A4EA67A24216}" destId="{31546C7A-3237-4F5E-A46E-30A782A5E08D}" srcOrd="1" destOrd="0" presId="urn:microsoft.com/office/officeart/2005/8/layout/process5"/>
    <dgm:cxn modelId="{60B34E92-3AFF-4607-80C9-92142161862E}" type="presOf" srcId="{AF744590-B78A-41B9-B927-4EB3E5910850}" destId="{CF4A8ED0-B563-44CB-B485-D19362604277}" srcOrd="1" destOrd="0" presId="urn:microsoft.com/office/officeart/2005/8/layout/process5"/>
    <dgm:cxn modelId="{52B23DB3-C354-47A7-A0F4-2A8CB023F50C}" type="presOf" srcId="{07A7B93C-FEF2-4D8A-BE42-4361F81BD90D}" destId="{C65DC662-6DFB-4E27-8C50-55CD04717EE0}" srcOrd="0" destOrd="0" presId="urn:microsoft.com/office/officeart/2005/8/layout/process5"/>
    <dgm:cxn modelId="{49EA34B8-54E1-4722-A9B0-8A051EA95612}" type="presOf" srcId="{CA029E16-4041-4385-9521-A4EA67A24216}" destId="{F03433BC-A263-4244-80A8-39C5D14A3D68}" srcOrd="0" destOrd="0" presId="urn:microsoft.com/office/officeart/2005/8/layout/process5"/>
    <dgm:cxn modelId="{E7055EC6-4C4E-4FC7-9E91-F9B4BE9BA320}" type="presOf" srcId="{D5768258-4410-44CD-8250-CD2F633A0E58}" destId="{805064D2-6921-4F8D-B1C8-C8E022D90593}" srcOrd="1" destOrd="0" presId="urn:microsoft.com/office/officeart/2005/8/layout/process5"/>
    <dgm:cxn modelId="{918061E9-9E1C-4124-9FCA-E68546A346EC}" type="presOf" srcId="{AF744590-B78A-41B9-B927-4EB3E5910850}" destId="{49A7C240-6CE6-40A0-B095-F4BDDBCB265B}" srcOrd="0" destOrd="0" presId="urn:microsoft.com/office/officeart/2005/8/layout/process5"/>
    <dgm:cxn modelId="{2BE316EB-071A-4F7F-B60F-D94656738001}" srcId="{DBCD020D-CB83-4BE7-B301-11F0AEDDDF0A}" destId="{82E9247E-7FDD-4377-9887-908994DF35AD}" srcOrd="0" destOrd="0" parTransId="{6CB640C0-E4DD-4CB4-8747-699DF57BAEC4}" sibTransId="{7BF29550-C74D-4E17-8516-7C7A9A679F92}"/>
    <dgm:cxn modelId="{147863FE-B604-4B46-8AC1-DAE9148EA33D}" type="presOf" srcId="{D5768258-4410-44CD-8250-CD2F633A0E58}" destId="{039BCE87-C7C5-40B2-907F-18B7C6504071}" srcOrd="0" destOrd="0" presId="urn:microsoft.com/office/officeart/2005/8/layout/process5"/>
    <dgm:cxn modelId="{412E9C84-3896-45BF-A096-93088699B34C}" type="presParOf" srcId="{F1BD2E91-7EE5-4653-B918-0187077EEB06}" destId="{6EC76D35-2B64-4811-832E-A2E64E7FC7AB}" srcOrd="0" destOrd="0" presId="urn:microsoft.com/office/officeart/2005/8/layout/process5"/>
    <dgm:cxn modelId="{22DC041C-9D71-4693-8FB9-D0BC075FB70A}" type="presParOf" srcId="{F1BD2E91-7EE5-4653-B918-0187077EEB06}" destId="{933A8753-9D0E-45C0-A260-ABEA3E906059}" srcOrd="1" destOrd="0" presId="urn:microsoft.com/office/officeart/2005/8/layout/process5"/>
    <dgm:cxn modelId="{94150D7E-0423-4427-9E3E-2E33F80B5935}" type="presParOf" srcId="{933A8753-9D0E-45C0-A260-ABEA3E906059}" destId="{9003F3C9-FECF-4A5C-91F3-298E15FC818D}" srcOrd="0" destOrd="0" presId="urn:microsoft.com/office/officeart/2005/8/layout/process5"/>
    <dgm:cxn modelId="{3BAA6312-F7C7-4D9E-88C2-44543EC996AA}" type="presParOf" srcId="{F1BD2E91-7EE5-4653-B918-0187077EEB06}" destId="{D30494AD-3F9D-4AA5-BD53-52FA3EEB6367}" srcOrd="2" destOrd="0" presId="urn:microsoft.com/office/officeart/2005/8/layout/process5"/>
    <dgm:cxn modelId="{EAD4EDE1-3128-4006-8BF1-D72BBA0E2C1A}" type="presParOf" srcId="{F1BD2E91-7EE5-4653-B918-0187077EEB06}" destId="{ED0D43B6-E176-451F-9D12-9A58EA1196A3}" srcOrd="3" destOrd="0" presId="urn:microsoft.com/office/officeart/2005/8/layout/process5"/>
    <dgm:cxn modelId="{B929B929-E074-4F27-9923-8C57F6F5BCAF}" type="presParOf" srcId="{ED0D43B6-E176-451F-9D12-9A58EA1196A3}" destId="{B749C318-DAC4-48E8-A4D1-3C48A1A5DFEE}" srcOrd="0" destOrd="0" presId="urn:microsoft.com/office/officeart/2005/8/layout/process5"/>
    <dgm:cxn modelId="{85B5DB9C-7A39-4831-8760-1EA6F192E1D9}" type="presParOf" srcId="{F1BD2E91-7EE5-4653-B918-0187077EEB06}" destId="{C65DC662-6DFB-4E27-8C50-55CD04717EE0}" srcOrd="4" destOrd="0" presId="urn:microsoft.com/office/officeart/2005/8/layout/process5"/>
    <dgm:cxn modelId="{549A0AB5-A907-435C-93A8-75653097346E}" type="presParOf" srcId="{F1BD2E91-7EE5-4653-B918-0187077EEB06}" destId="{49A7C240-6CE6-40A0-B095-F4BDDBCB265B}" srcOrd="5" destOrd="0" presId="urn:microsoft.com/office/officeart/2005/8/layout/process5"/>
    <dgm:cxn modelId="{D0DBC03F-8B54-4B6D-ACE6-18D0710CEB90}" type="presParOf" srcId="{49A7C240-6CE6-40A0-B095-F4BDDBCB265B}" destId="{CF4A8ED0-B563-44CB-B485-D19362604277}" srcOrd="0" destOrd="0" presId="urn:microsoft.com/office/officeart/2005/8/layout/process5"/>
    <dgm:cxn modelId="{9C3B3CDD-F5C2-4119-94A3-D539417DF9D1}" type="presParOf" srcId="{F1BD2E91-7EE5-4653-B918-0187077EEB06}" destId="{B73AAE44-48C3-4C2A-9F3C-E92B0ADEAC66}" srcOrd="6" destOrd="0" presId="urn:microsoft.com/office/officeart/2005/8/layout/process5"/>
    <dgm:cxn modelId="{1FFDD251-65FB-4CA7-9771-E04E23DCFC61}" type="presParOf" srcId="{F1BD2E91-7EE5-4653-B918-0187077EEB06}" destId="{F03433BC-A263-4244-80A8-39C5D14A3D68}" srcOrd="7" destOrd="0" presId="urn:microsoft.com/office/officeart/2005/8/layout/process5"/>
    <dgm:cxn modelId="{A8487A78-EC7D-456D-9474-5185DF0CFBF9}" type="presParOf" srcId="{F03433BC-A263-4244-80A8-39C5D14A3D68}" destId="{31546C7A-3237-4F5E-A46E-30A782A5E08D}" srcOrd="0" destOrd="0" presId="urn:microsoft.com/office/officeart/2005/8/layout/process5"/>
    <dgm:cxn modelId="{7CE5151B-B73F-47FF-ACDE-AE749F04037A}" type="presParOf" srcId="{F1BD2E91-7EE5-4653-B918-0187077EEB06}" destId="{B864627F-2C2A-45F6-851A-A31734E57262}" srcOrd="8" destOrd="0" presId="urn:microsoft.com/office/officeart/2005/8/layout/process5"/>
    <dgm:cxn modelId="{3E2BF104-FBA6-41F4-8EE3-4958CECD06D8}" type="presParOf" srcId="{F1BD2E91-7EE5-4653-B918-0187077EEB06}" destId="{039BCE87-C7C5-40B2-907F-18B7C6504071}" srcOrd="9" destOrd="0" presId="urn:microsoft.com/office/officeart/2005/8/layout/process5"/>
    <dgm:cxn modelId="{7EDE0721-49D0-461F-BC2C-AADC2379D485}" type="presParOf" srcId="{039BCE87-C7C5-40B2-907F-18B7C6504071}" destId="{805064D2-6921-4F8D-B1C8-C8E022D90593}" srcOrd="0" destOrd="0" presId="urn:microsoft.com/office/officeart/2005/8/layout/process5"/>
    <dgm:cxn modelId="{6126832B-5CB6-4478-83B7-507A7F3927C4}" type="presParOf" srcId="{F1BD2E91-7EE5-4653-B918-0187077EEB06}" destId="{EB626186-2E66-4B5A-8122-AC0C560FE07A}"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E1600DAF-9007-4B65-AD0F-A5CB917354B8}"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BCFF3227-BD7B-46F2-9CC2-C91B6605DBAE}">
      <dgm:prSet phldrT="[Text]" custT="1"/>
      <dgm:spPr>
        <a:solidFill>
          <a:schemeClr val="accent2">
            <a:lumMod val="20000"/>
            <a:lumOff val="80000"/>
          </a:schemeClr>
        </a:solidFill>
        <a:ln>
          <a:solidFill>
            <a:schemeClr val="tx1"/>
          </a:solidFill>
        </a:ln>
      </dgm:spPr>
      <dgm:t>
        <a:bodyPr/>
        <a:lstStyle/>
        <a:p>
          <a:r>
            <a:rPr lang="en-GB" sz="2800" dirty="0">
              <a:solidFill>
                <a:schemeClr val="tx1"/>
              </a:solidFill>
            </a:rPr>
            <a:t>For B.C.E to be admissible in court it must meet the rules of evidence</a:t>
          </a:r>
          <a:endParaRPr lang="en-US" sz="2800" dirty="0">
            <a:solidFill>
              <a:schemeClr val="tx1"/>
            </a:solidFill>
          </a:endParaRPr>
        </a:p>
      </dgm:t>
    </dgm:pt>
    <dgm:pt modelId="{B8ABF5D3-9436-4D06-9354-6CEEB4768F7D}" type="parTrans" cxnId="{FE8C2E31-6F65-4D35-9177-7248B7F7E24C}">
      <dgm:prSet/>
      <dgm:spPr/>
      <dgm:t>
        <a:bodyPr/>
        <a:lstStyle/>
        <a:p>
          <a:endParaRPr lang="en-US"/>
        </a:p>
      </dgm:t>
    </dgm:pt>
    <dgm:pt modelId="{94467A2E-5E88-442E-9533-27841D160D39}" type="sibTrans" cxnId="{FE8C2E31-6F65-4D35-9177-7248B7F7E24C}">
      <dgm:prSet/>
      <dgm:spPr/>
      <dgm:t>
        <a:bodyPr/>
        <a:lstStyle/>
        <a:p>
          <a:endParaRPr lang="en-US"/>
        </a:p>
      </dgm:t>
    </dgm:pt>
    <dgm:pt modelId="{508B5902-5213-4380-86C4-17E32C609607}">
      <dgm:prSet phldrT="[Text]" custT="1"/>
      <dgm:spPr>
        <a:solidFill>
          <a:schemeClr val="accent2">
            <a:lumMod val="40000"/>
            <a:lumOff val="60000"/>
          </a:schemeClr>
        </a:solidFill>
        <a:ln>
          <a:solidFill>
            <a:schemeClr val="tx1"/>
          </a:solidFill>
        </a:ln>
      </dgm:spPr>
      <dgm:t>
        <a:bodyPr/>
        <a:lstStyle/>
        <a:p>
          <a:r>
            <a:rPr lang="en-GB" sz="2800" dirty="0">
              <a:solidFill>
                <a:schemeClr val="tx1"/>
              </a:solidFill>
            </a:rPr>
            <a:t>It may be subject to legal argument</a:t>
          </a:r>
          <a:endParaRPr lang="en-US" sz="2800" dirty="0">
            <a:solidFill>
              <a:schemeClr val="tx1"/>
            </a:solidFill>
          </a:endParaRPr>
        </a:p>
      </dgm:t>
    </dgm:pt>
    <dgm:pt modelId="{8B68A1BB-9FD9-4C88-BD5E-2E5B0EC5650B}" type="parTrans" cxnId="{F45D90D6-7D2F-49E6-B6F4-0D3B9ECA85C5}">
      <dgm:prSet/>
      <dgm:spPr/>
      <dgm:t>
        <a:bodyPr/>
        <a:lstStyle/>
        <a:p>
          <a:endParaRPr lang="en-US"/>
        </a:p>
      </dgm:t>
    </dgm:pt>
    <dgm:pt modelId="{68D02418-7A10-411B-B4BF-4E892919CD58}" type="sibTrans" cxnId="{F45D90D6-7D2F-49E6-B6F4-0D3B9ECA85C5}">
      <dgm:prSet/>
      <dgm:spPr/>
      <dgm:t>
        <a:bodyPr/>
        <a:lstStyle/>
        <a:p>
          <a:endParaRPr lang="en-US"/>
        </a:p>
      </dgm:t>
    </dgm:pt>
    <dgm:pt modelId="{884CCF2C-9F8E-4310-BF83-E7E48845A21A}">
      <dgm:prSet phldrT="[Text]" custT="1"/>
      <dgm:spPr>
        <a:solidFill>
          <a:schemeClr val="accent2">
            <a:lumMod val="60000"/>
            <a:lumOff val="40000"/>
          </a:schemeClr>
        </a:solidFill>
        <a:ln>
          <a:solidFill>
            <a:schemeClr val="tx1"/>
          </a:solidFill>
        </a:ln>
      </dgm:spPr>
      <dgm:t>
        <a:bodyPr/>
        <a:lstStyle/>
        <a:p>
          <a:r>
            <a:rPr lang="en-GB" sz="2800" dirty="0">
              <a:solidFill>
                <a:schemeClr val="tx1"/>
              </a:solidFill>
            </a:rPr>
            <a:t>It may involve calling witnesses from previous cases to give evidence</a:t>
          </a:r>
          <a:endParaRPr lang="en-US" sz="2800" dirty="0">
            <a:solidFill>
              <a:schemeClr val="tx1"/>
            </a:solidFill>
          </a:endParaRPr>
        </a:p>
      </dgm:t>
    </dgm:pt>
    <dgm:pt modelId="{7871B03B-D5B8-4562-9E50-3431A762B7FD}" type="parTrans" cxnId="{9468B7F6-77ED-4B8C-8A8D-DC3BFFA53746}">
      <dgm:prSet/>
      <dgm:spPr/>
      <dgm:t>
        <a:bodyPr/>
        <a:lstStyle/>
        <a:p>
          <a:endParaRPr lang="en-US"/>
        </a:p>
      </dgm:t>
    </dgm:pt>
    <dgm:pt modelId="{4FC4EB66-6C1A-4BEE-B3D7-ADB7179D4B62}" type="sibTrans" cxnId="{9468B7F6-77ED-4B8C-8A8D-DC3BFFA53746}">
      <dgm:prSet/>
      <dgm:spPr/>
      <dgm:t>
        <a:bodyPr/>
        <a:lstStyle/>
        <a:p>
          <a:endParaRPr lang="en-US"/>
        </a:p>
      </dgm:t>
    </dgm:pt>
    <dgm:pt modelId="{94ADF2EC-F1AB-4D6A-80E7-CFE308B6B4EA}">
      <dgm:prSet custT="1"/>
      <dgm:spPr>
        <a:solidFill>
          <a:schemeClr val="accent2">
            <a:lumMod val="20000"/>
            <a:lumOff val="80000"/>
          </a:schemeClr>
        </a:solidFill>
        <a:ln>
          <a:solidFill>
            <a:schemeClr val="tx1"/>
          </a:solidFill>
        </a:ln>
      </dgm:spPr>
      <dgm:t>
        <a:bodyPr/>
        <a:lstStyle/>
        <a:p>
          <a:r>
            <a:rPr lang="en-GB" sz="2800" dirty="0">
              <a:solidFill>
                <a:schemeClr val="tx1"/>
              </a:solidFill>
            </a:rPr>
            <a:t>It is the responsibility of the investigating officer to bring relevant B.C.E to the attention of the CPS </a:t>
          </a:r>
          <a:endParaRPr lang="en-US" sz="2800" dirty="0">
            <a:solidFill>
              <a:schemeClr val="tx1"/>
            </a:solidFill>
          </a:endParaRPr>
        </a:p>
      </dgm:t>
    </dgm:pt>
    <dgm:pt modelId="{F88806F3-EC48-46CA-829A-F01A9EBC8323}" type="parTrans" cxnId="{0B45DF7F-2DE6-476B-B0D9-BA1E1990B7D6}">
      <dgm:prSet/>
      <dgm:spPr/>
      <dgm:t>
        <a:bodyPr/>
        <a:lstStyle/>
        <a:p>
          <a:endParaRPr lang="en-US"/>
        </a:p>
      </dgm:t>
    </dgm:pt>
    <dgm:pt modelId="{D6D6FEC9-F95D-43E7-AB78-D0235D2EA053}" type="sibTrans" cxnId="{0B45DF7F-2DE6-476B-B0D9-BA1E1990B7D6}">
      <dgm:prSet/>
      <dgm:spPr/>
      <dgm:t>
        <a:bodyPr/>
        <a:lstStyle/>
        <a:p>
          <a:endParaRPr lang="en-US"/>
        </a:p>
      </dgm:t>
    </dgm:pt>
    <dgm:pt modelId="{4A2CAC13-4137-47AF-A424-F249B761A2FD}" type="pres">
      <dgm:prSet presAssocID="{E1600DAF-9007-4B65-AD0F-A5CB917354B8}" presName="linear" presStyleCnt="0">
        <dgm:presLayoutVars>
          <dgm:dir/>
          <dgm:resizeHandles val="exact"/>
        </dgm:presLayoutVars>
      </dgm:prSet>
      <dgm:spPr/>
    </dgm:pt>
    <dgm:pt modelId="{B0BD90B3-E0FD-4FBC-A64E-E4F86355818A}" type="pres">
      <dgm:prSet presAssocID="{BCFF3227-BD7B-46F2-9CC2-C91B6605DBAE}" presName="comp" presStyleCnt="0"/>
      <dgm:spPr/>
    </dgm:pt>
    <dgm:pt modelId="{65BE3727-065A-4696-8B6A-68C4BFDA69AE}" type="pres">
      <dgm:prSet presAssocID="{BCFF3227-BD7B-46F2-9CC2-C91B6605DBAE}" presName="box" presStyleLbl="node1" presStyleIdx="0" presStyleCnt="4" custLinFactNeighborX="0" custLinFactNeighborY="-20333"/>
      <dgm:spPr/>
    </dgm:pt>
    <dgm:pt modelId="{91BA08F4-D065-4E4B-AC39-BB3D5D55A019}" type="pres">
      <dgm:prSet presAssocID="{BCFF3227-BD7B-46F2-9CC2-C91B6605DBAE}" presName="img" presStyleLbl="fgImgPlace1" presStyleIdx="0" presStyleCnt="4"/>
      <dgm:spPr>
        <a:blipFill rotWithShape="1">
          <a:blip xmlns:r="http://schemas.openxmlformats.org/officeDocument/2006/relationships" r:embed="rId1"/>
          <a:stretch>
            <a:fillRect/>
          </a:stretch>
        </a:blipFill>
        <a:ln>
          <a:solidFill>
            <a:schemeClr val="tx1"/>
          </a:solidFill>
        </a:ln>
      </dgm:spPr>
    </dgm:pt>
    <dgm:pt modelId="{1C0019D3-12F1-41ED-A892-A53AF3944DB8}" type="pres">
      <dgm:prSet presAssocID="{BCFF3227-BD7B-46F2-9CC2-C91B6605DBAE}" presName="text" presStyleLbl="node1" presStyleIdx="0" presStyleCnt="4">
        <dgm:presLayoutVars>
          <dgm:bulletEnabled val="1"/>
        </dgm:presLayoutVars>
      </dgm:prSet>
      <dgm:spPr/>
    </dgm:pt>
    <dgm:pt modelId="{81A9AC07-9871-421D-AEE0-09C7202BAF07}" type="pres">
      <dgm:prSet presAssocID="{94467A2E-5E88-442E-9533-27841D160D39}" presName="spacer" presStyleCnt="0"/>
      <dgm:spPr/>
    </dgm:pt>
    <dgm:pt modelId="{198AE93A-DC8F-43F4-AFED-E2F1E3F3BABD}" type="pres">
      <dgm:prSet presAssocID="{508B5902-5213-4380-86C4-17E32C609607}" presName="comp" presStyleCnt="0"/>
      <dgm:spPr/>
    </dgm:pt>
    <dgm:pt modelId="{DA3A6855-3E28-4A5D-9556-F4561ACFC527}" type="pres">
      <dgm:prSet presAssocID="{508B5902-5213-4380-86C4-17E32C609607}" presName="box" presStyleLbl="node1" presStyleIdx="1" presStyleCnt="4"/>
      <dgm:spPr/>
    </dgm:pt>
    <dgm:pt modelId="{67685880-98C0-4702-AA91-902E94EB0E81}" type="pres">
      <dgm:prSet presAssocID="{508B5902-5213-4380-86C4-17E32C609607}" presName="img" presStyleLbl="fgImgPlace1" presStyleIdx="1" presStyleCnt="4"/>
      <dgm:spPr>
        <a:blipFill rotWithShape="1">
          <a:blip xmlns:r="http://schemas.openxmlformats.org/officeDocument/2006/relationships" r:embed="rId2"/>
          <a:stretch>
            <a:fillRect/>
          </a:stretch>
        </a:blipFill>
        <a:ln>
          <a:solidFill>
            <a:schemeClr val="tx1"/>
          </a:solidFill>
        </a:ln>
      </dgm:spPr>
    </dgm:pt>
    <dgm:pt modelId="{8D76D48C-A2D4-4E12-9D72-20098286ABFF}" type="pres">
      <dgm:prSet presAssocID="{508B5902-5213-4380-86C4-17E32C609607}" presName="text" presStyleLbl="node1" presStyleIdx="1" presStyleCnt="4">
        <dgm:presLayoutVars>
          <dgm:bulletEnabled val="1"/>
        </dgm:presLayoutVars>
      </dgm:prSet>
      <dgm:spPr/>
    </dgm:pt>
    <dgm:pt modelId="{4A17A5A4-63A4-450C-B396-F1934E141965}" type="pres">
      <dgm:prSet presAssocID="{68D02418-7A10-411B-B4BF-4E892919CD58}" presName="spacer" presStyleCnt="0"/>
      <dgm:spPr/>
    </dgm:pt>
    <dgm:pt modelId="{AF92FEC2-4CAE-4D52-AF9A-BDE4FBFBF253}" type="pres">
      <dgm:prSet presAssocID="{884CCF2C-9F8E-4310-BF83-E7E48845A21A}" presName="comp" presStyleCnt="0"/>
      <dgm:spPr/>
    </dgm:pt>
    <dgm:pt modelId="{4FB671BA-2F24-4EB2-9A9B-0BA234004A11}" type="pres">
      <dgm:prSet presAssocID="{884CCF2C-9F8E-4310-BF83-E7E48845A21A}" presName="box" presStyleLbl="node1" presStyleIdx="2" presStyleCnt="4"/>
      <dgm:spPr/>
    </dgm:pt>
    <dgm:pt modelId="{A924B9A4-2245-43F4-A605-A5A5281A6518}" type="pres">
      <dgm:prSet presAssocID="{884CCF2C-9F8E-4310-BF83-E7E48845A21A}" presName="img" presStyleLbl="fgImgPlace1" presStyleIdx="2" presStyleCnt="4"/>
      <dgm:spPr>
        <a:blipFill rotWithShape="1">
          <a:blip xmlns:r="http://schemas.openxmlformats.org/officeDocument/2006/relationships" r:embed="rId3"/>
          <a:stretch>
            <a:fillRect/>
          </a:stretch>
        </a:blipFill>
        <a:ln>
          <a:solidFill>
            <a:schemeClr val="tx1"/>
          </a:solidFill>
        </a:ln>
      </dgm:spPr>
    </dgm:pt>
    <dgm:pt modelId="{E2F28D48-9B23-4685-A782-483D5689821C}" type="pres">
      <dgm:prSet presAssocID="{884CCF2C-9F8E-4310-BF83-E7E48845A21A}" presName="text" presStyleLbl="node1" presStyleIdx="2" presStyleCnt="4">
        <dgm:presLayoutVars>
          <dgm:bulletEnabled val="1"/>
        </dgm:presLayoutVars>
      </dgm:prSet>
      <dgm:spPr/>
    </dgm:pt>
    <dgm:pt modelId="{56ACAEFC-DC71-4F36-87FF-E06907FB2463}" type="pres">
      <dgm:prSet presAssocID="{4FC4EB66-6C1A-4BEE-B3D7-ADB7179D4B62}" presName="spacer" presStyleCnt="0"/>
      <dgm:spPr/>
    </dgm:pt>
    <dgm:pt modelId="{611EDFD6-FB53-49F3-9B91-CC598DC3C940}" type="pres">
      <dgm:prSet presAssocID="{94ADF2EC-F1AB-4D6A-80E7-CFE308B6B4EA}" presName="comp" presStyleCnt="0"/>
      <dgm:spPr/>
    </dgm:pt>
    <dgm:pt modelId="{458537A4-69C4-4F25-B5EE-32E829B0C86D}" type="pres">
      <dgm:prSet presAssocID="{94ADF2EC-F1AB-4D6A-80E7-CFE308B6B4EA}" presName="box" presStyleLbl="node1" presStyleIdx="3" presStyleCnt="4"/>
      <dgm:spPr/>
    </dgm:pt>
    <dgm:pt modelId="{3D7ACB1B-0D85-462F-A47B-715309F5D2E0}" type="pres">
      <dgm:prSet presAssocID="{94ADF2EC-F1AB-4D6A-80E7-CFE308B6B4EA}" presName="img" presStyleLbl="fgImgPlace1" presStyleIdx="3" presStyleCnt="4"/>
      <dgm:spPr>
        <a:blipFill rotWithShape="1">
          <a:blip xmlns:r="http://schemas.openxmlformats.org/officeDocument/2006/relationships" r:embed="rId4"/>
          <a:stretch>
            <a:fillRect/>
          </a:stretch>
        </a:blipFill>
        <a:ln>
          <a:solidFill>
            <a:schemeClr val="tx1"/>
          </a:solidFill>
        </a:ln>
      </dgm:spPr>
    </dgm:pt>
    <dgm:pt modelId="{85000526-EBB2-4735-BED2-6064C6AB3F1D}" type="pres">
      <dgm:prSet presAssocID="{94ADF2EC-F1AB-4D6A-80E7-CFE308B6B4EA}" presName="text" presStyleLbl="node1" presStyleIdx="3" presStyleCnt="4">
        <dgm:presLayoutVars>
          <dgm:bulletEnabled val="1"/>
        </dgm:presLayoutVars>
      </dgm:prSet>
      <dgm:spPr/>
    </dgm:pt>
  </dgm:ptLst>
  <dgm:cxnLst>
    <dgm:cxn modelId="{FE8C2E31-6F65-4D35-9177-7248B7F7E24C}" srcId="{E1600DAF-9007-4B65-AD0F-A5CB917354B8}" destId="{BCFF3227-BD7B-46F2-9CC2-C91B6605DBAE}" srcOrd="0" destOrd="0" parTransId="{B8ABF5D3-9436-4D06-9354-6CEEB4768F7D}" sibTransId="{94467A2E-5E88-442E-9533-27841D160D39}"/>
    <dgm:cxn modelId="{4894E862-DF56-44B5-B886-54C78DC8C2F1}" type="presOf" srcId="{E1600DAF-9007-4B65-AD0F-A5CB917354B8}" destId="{4A2CAC13-4137-47AF-A424-F249B761A2FD}" srcOrd="0" destOrd="0" presId="urn:microsoft.com/office/officeart/2005/8/layout/vList4"/>
    <dgm:cxn modelId="{E90F5444-1AF4-4A20-8C65-4B89FC8766A7}" type="presOf" srcId="{508B5902-5213-4380-86C4-17E32C609607}" destId="{8D76D48C-A2D4-4E12-9D72-20098286ABFF}" srcOrd="1" destOrd="0" presId="urn:microsoft.com/office/officeart/2005/8/layout/vList4"/>
    <dgm:cxn modelId="{0B45DF7F-2DE6-476B-B0D9-BA1E1990B7D6}" srcId="{E1600DAF-9007-4B65-AD0F-A5CB917354B8}" destId="{94ADF2EC-F1AB-4D6A-80E7-CFE308B6B4EA}" srcOrd="3" destOrd="0" parTransId="{F88806F3-EC48-46CA-829A-F01A9EBC8323}" sibTransId="{D6D6FEC9-F95D-43E7-AB78-D0235D2EA053}"/>
    <dgm:cxn modelId="{3520AF90-697C-437B-85F6-2FD633E818EA}" type="presOf" srcId="{94ADF2EC-F1AB-4D6A-80E7-CFE308B6B4EA}" destId="{458537A4-69C4-4F25-B5EE-32E829B0C86D}" srcOrd="0" destOrd="0" presId="urn:microsoft.com/office/officeart/2005/8/layout/vList4"/>
    <dgm:cxn modelId="{E5C4BC9C-62F4-4485-9097-3C13B2E7D5DF}" type="presOf" srcId="{94ADF2EC-F1AB-4D6A-80E7-CFE308B6B4EA}" destId="{85000526-EBB2-4735-BED2-6064C6AB3F1D}" srcOrd="1" destOrd="0" presId="urn:microsoft.com/office/officeart/2005/8/layout/vList4"/>
    <dgm:cxn modelId="{704E5F9E-A515-41A7-921F-4499A3F0C46D}" type="presOf" srcId="{884CCF2C-9F8E-4310-BF83-E7E48845A21A}" destId="{E2F28D48-9B23-4685-A782-483D5689821C}" srcOrd="1" destOrd="0" presId="urn:microsoft.com/office/officeart/2005/8/layout/vList4"/>
    <dgm:cxn modelId="{DA3568B4-44B9-4C69-8793-91428E44616D}" type="presOf" srcId="{BCFF3227-BD7B-46F2-9CC2-C91B6605DBAE}" destId="{65BE3727-065A-4696-8B6A-68C4BFDA69AE}" srcOrd="0" destOrd="0" presId="urn:microsoft.com/office/officeart/2005/8/layout/vList4"/>
    <dgm:cxn modelId="{F45D90D6-7D2F-49E6-B6F4-0D3B9ECA85C5}" srcId="{E1600DAF-9007-4B65-AD0F-A5CB917354B8}" destId="{508B5902-5213-4380-86C4-17E32C609607}" srcOrd="1" destOrd="0" parTransId="{8B68A1BB-9FD9-4C88-BD5E-2E5B0EC5650B}" sibTransId="{68D02418-7A10-411B-B4BF-4E892919CD58}"/>
    <dgm:cxn modelId="{A9EE98E4-0C05-4822-B08B-93DB653958D5}" type="presOf" srcId="{BCFF3227-BD7B-46F2-9CC2-C91B6605DBAE}" destId="{1C0019D3-12F1-41ED-A892-A53AF3944DB8}" srcOrd="1" destOrd="0" presId="urn:microsoft.com/office/officeart/2005/8/layout/vList4"/>
    <dgm:cxn modelId="{A27CDBEA-DF0E-48C3-A695-72E5B857767E}" type="presOf" srcId="{884CCF2C-9F8E-4310-BF83-E7E48845A21A}" destId="{4FB671BA-2F24-4EB2-9A9B-0BA234004A11}" srcOrd="0" destOrd="0" presId="urn:microsoft.com/office/officeart/2005/8/layout/vList4"/>
    <dgm:cxn modelId="{9468B7F6-77ED-4B8C-8A8D-DC3BFFA53746}" srcId="{E1600DAF-9007-4B65-AD0F-A5CB917354B8}" destId="{884CCF2C-9F8E-4310-BF83-E7E48845A21A}" srcOrd="2" destOrd="0" parTransId="{7871B03B-D5B8-4562-9E50-3431A762B7FD}" sibTransId="{4FC4EB66-6C1A-4BEE-B3D7-ADB7179D4B62}"/>
    <dgm:cxn modelId="{C30B63FE-1435-437F-992B-797C16EC2210}" type="presOf" srcId="{508B5902-5213-4380-86C4-17E32C609607}" destId="{DA3A6855-3E28-4A5D-9556-F4561ACFC527}" srcOrd="0" destOrd="0" presId="urn:microsoft.com/office/officeart/2005/8/layout/vList4"/>
    <dgm:cxn modelId="{2DD9C70E-8002-41E6-B1BB-C494FEEB473C}" type="presParOf" srcId="{4A2CAC13-4137-47AF-A424-F249B761A2FD}" destId="{B0BD90B3-E0FD-4FBC-A64E-E4F86355818A}" srcOrd="0" destOrd="0" presId="urn:microsoft.com/office/officeart/2005/8/layout/vList4"/>
    <dgm:cxn modelId="{DA5119FD-6891-4590-A0C1-BA7F1235D997}" type="presParOf" srcId="{B0BD90B3-E0FD-4FBC-A64E-E4F86355818A}" destId="{65BE3727-065A-4696-8B6A-68C4BFDA69AE}" srcOrd="0" destOrd="0" presId="urn:microsoft.com/office/officeart/2005/8/layout/vList4"/>
    <dgm:cxn modelId="{D09C40E7-34F2-4342-BB0F-5E2653C47AFC}" type="presParOf" srcId="{B0BD90B3-E0FD-4FBC-A64E-E4F86355818A}" destId="{91BA08F4-D065-4E4B-AC39-BB3D5D55A019}" srcOrd="1" destOrd="0" presId="urn:microsoft.com/office/officeart/2005/8/layout/vList4"/>
    <dgm:cxn modelId="{B4EA7BB3-76F2-415C-BBBF-AC67E983CB0A}" type="presParOf" srcId="{B0BD90B3-E0FD-4FBC-A64E-E4F86355818A}" destId="{1C0019D3-12F1-41ED-A892-A53AF3944DB8}" srcOrd="2" destOrd="0" presId="urn:microsoft.com/office/officeart/2005/8/layout/vList4"/>
    <dgm:cxn modelId="{56BD6696-4594-42D9-BB8B-454AFB088FCB}" type="presParOf" srcId="{4A2CAC13-4137-47AF-A424-F249B761A2FD}" destId="{81A9AC07-9871-421D-AEE0-09C7202BAF07}" srcOrd="1" destOrd="0" presId="urn:microsoft.com/office/officeart/2005/8/layout/vList4"/>
    <dgm:cxn modelId="{0521D844-BACB-4F0C-A833-B8B260099E37}" type="presParOf" srcId="{4A2CAC13-4137-47AF-A424-F249B761A2FD}" destId="{198AE93A-DC8F-43F4-AFED-E2F1E3F3BABD}" srcOrd="2" destOrd="0" presId="urn:microsoft.com/office/officeart/2005/8/layout/vList4"/>
    <dgm:cxn modelId="{12752CC0-25B7-400E-9355-357E48B18D3F}" type="presParOf" srcId="{198AE93A-DC8F-43F4-AFED-E2F1E3F3BABD}" destId="{DA3A6855-3E28-4A5D-9556-F4561ACFC527}" srcOrd="0" destOrd="0" presId="urn:microsoft.com/office/officeart/2005/8/layout/vList4"/>
    <dgm:cxn modelId="{82AFC8FE-E279-4B27-A4D8-343BF34B166D}" type="presParOf" srcId="{198AE93A-DC8F-43F4-AFED-E2F1E3F3BABD}" destId="{67685880-98C0-4702-AA91-902E94EB0E81}" srcOrd="1" destOrd="0" presId="urn:microsoft.com/office/officeart/2005/8/layout/vList4"/>
    <dgm:cxn modelId="{F1BB43CC-73BB-4CAB-B13C-4E43F3644AD7}" type="presParOf" srcId="{198AE93A-DC8F-43F4-AFED-E2F1E3F3BABD}" destId="{8D76D48C-A2D4-4E12-9D72-20098286ABFF}" srcOrd="2" destOrd="0" presId="urn:microsoft.com/office/officeart/2005/8/layout/vList4"/>
    <dgm:cxn modelId="{1684BA5E-0C6A-456D-8E6B-C60D85CD2622}" type="presParOf" srcId="{4A2CAC13-4137-47AF-A424-F249B761A2FD}" destId="{4A17A5A4-63A4-450C-B396-F1934E141965}" srcOrd="3" destOrd="0" presId="urn:microsoft.com/office/officeart/2005/8/layout/vList4"/>
    <dgm:cxn modelId="{E7993DBE-1473-4B7A-8A2E-294AA527E477}" type="presParOf" srcId="{4A2CAC13-4137-47AF-A424-F249B761A2FD}" destId="{AF92FEC2-4CAE-4D52-AF9A-BDE4FBFBF253}" srcOrd="4" destOrd="0" presId="urn:microsoft.com/office/officeart/2005/8/layout/vList4"/>
    <dgm:cxn modelId="{915DEF42-C4E7-4ACC-9D27-F965D00DDE07}" type="presParOf" srcId="{AF92FEC2-4CAE-4D52-AF9A-BDE4FBFBF253}" destId="{4FB671BA-2F24-4EB2-9A9B-0BA234004A11}" srcOrd="0" destOrd="0" presId="urn:microsoft.com/office/officeart/2005/8/layout/vList4"/>
    <dgm:cxn modelId="{2CFE7217-F114-49A8-BE64-B940D08D99DF}" type="presParOf" srcId="{AF92FEC2-4CAE-4D52-AF9A-BDE4FBFBF253}" destId="{A924B9A4-2245-43F4-A605-A5A5281A6518}" srcOrd="1" destOrd="0" presId="urn:microsoft.com/office/officeart/2005/8/layout/vList4"/>
    <dgm:cxn modelId="{60F86069-E23C-4890-A27D-414D95C09DAC}" type="presParOf" srcId="{AF92FEC2-4CAE-4D52-AF9A-BDE4FBFBF253}" destId="{E2F28D48-9B23-4685-A782-483D5689821C}" srcOrd="2" destOrd="0" presId="urn:microsoft.com/office/officeart/2005/8/layout/vList4"/>
    <dgm:cxn modelId="{4BC4AE5C-2BA4-4F62-9FFF-544774F8570D}" type="presParOf" srcId="{4A2CAC13-4137-47AF-A424-F249B761A2FD}" destId="{56ACAEFC-DC71-4F36-87FF-E06907FB2463}" srcOrd="5" destOrd="0" presId="urn:microsoft.com/office/officeart/2005/8/layout/vList4"/>
    <dgm:cxn modelId="{E72FC353-5EBF-484A-9140-7F3651047481}" type="presParOf" srcId="{4A2CAC13-4137-47AF-A424-F249B761A2FD}" destId="{611EDFD6-FB53-49F3-9B91-CC598DC3C940}" srcOrd="6" destOrd="0" presId="urn:microsoft.com/office/officeart/2005/8/layout/vList4"/>
    <dgm:cxn modelId="{604F8659-2D76-47F9-A0BD-341DD5163282}" type="presParOf" srcId="{611EDFD6-FB53-49F3-9B91-CC598DC3C940}" destId="{458537A4-69C4-4F25-B5EE-32E829B0C86D}" srcOrd="0" destOrd="0" presId="urn:microsoft.com/office/officeart/2005/8/layout/vList4"/>
    <dgm:cxn modelId="{D8B76244-028A-475A-9343-8A7C7B0F706D}" type="presParOf" srcId="{611EDFD6-FB53-49F3-9B91-CC598DC3C940}" destId="{3D7ACB1B-0D85-462F-A47B-715309F5D2E0}" srcOrd="1" destOrd="0" presId="urn:microsoft.com/office/officeart/2005/8/layout/vList4"/>
    <dgm:cxn modelId="{2DCFA970-4557-4EF7-84EA-0C182F4C84F9}" type="presParOf" srcId="{611EDFD6-FB53-49F3-9B91-CC598DC3C940}" destId="{85000526-EBB2-4735-BED2-6064C6AB3F1D}"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6003652C-FE41-4A1D-A4FC-4A9614F674CE}" type="doc">
      <dgm:prSet loTypeId="urn:microsoft.com/office/officeart/2008/layout/RadialCluster" loCatId="relationship" qsTypeId="urn:microsoft.com/office/officeart/2005/8/quickstyle/simple1" qsCatId="simple" csTypeId="urn:microsoft.com/office/officeart/2005/8/colors/accent1_2" csCatId="accent1" phldr="1"/>
      <dgm:spPr/>
      <dgm:t>
        <a:bodyPr/>
        <a:lstStyle/>
        <a:p>
          <a:endParaRPr lang="en-GB"/>
        </a:p>
      </dgm:t>
    </dgm:pt>
    <dgm:pt modelId="{9428B205-A2F8-4472-B21B-F75D7490B49F}">
      <dgm:prSet phldrT="[Text]" custT="1"/>
      <dgm:spPr>
        <a:solidFill>
          <a:schemeClr val="accent2">
            <a:lumMod val="60000"/>
            <a:lumOff val="40000"/>
          </a:schemeClr>
        </a:solidFill>
        <a:ln>
          <a:solidFill>
            <a:schemeClr val="tx1"/>
          </a:solidFill>
        </a:ln>
      </dgm:spPr>
      <dgm:t>
        <a:bodyPr/>
        <a:lstStyle/>
        <a:p>
          <a:r>
            <a:rPr lang="en-GB" sz="2800" dirty="0">
              <a:solidFill>
                <a:schemeClr val="tx1"/>
              </a:solidFill>
            </a:rPr>
            <a:t>Bad Character</a:t>
          </a:r>
        </a:p>
      </dgm:t>
    </dgm:pt>
    <dgm:pt modelId="{493088BB-3E82-4F39-A21C-72AD8E308892}" type="parTrans" cxnId="{3F95411B-3CB4-49EA-8378-426FBC6AD32B}">
      <dgm:prSet/>
      <dgm:spPr/>
      <dgm:t>
        <a:bodyPr/>
        <a:lstStyle/>
        <a:p>
          <a:endParaRPr lang="en-GB"/>
        </a:p>
      </dgm:t>
    </dgm:pt>
    <dgm:pt modelId="{56CAC56A-FE4A-4D8B-8DD7-879FCE4C2933}" type="sibTrans" cxnId="{3F95411B-3CB4-49EA-8378-426FBC6AD32B}">
      <dgm:prSet/>
      <dgm:spPr/>
      <dgm:t>
        <a:bodyPr/>
        <a:lstStyle/>
        <a:p>
          <a:endParaRPr lang="en-GB"/>
        </a:p>
      </dgm:t>
    </dgm:pt>
    <dgm:pt modelId="{658C17DB-9BE6-4161-98D2-D6E0EAC631E9}">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One aspect of a criminal investigation</a:t>
          </a:r>
        </a:p>
      </dgm:t>
    </dgm:pt>
    <dgm:pt modelId="{37ECA0D6-05F9-4F6E-839F-19115EBDBD2C}" type="parTrans" cxnId="{FB54D2C4-2151-4250-BEFA-BE0E1C3B4A2E}">
      <dgm:prSet/>
      <dgm:spPr>
        <a:ln w="76200">
          <a:solidFill>
            <a:schemeClr val="accent2">
              <a:lumMod val="75000"/>
            </a:schemeClr>
          </a:solidFill>
        </a:ln>
      </dgm:spPr>
      <dgm:t>
        <a:bodyPr/>
        <a:lstStyle/>
        <a:p>
          <a:endParaRPr lang="en-GB"/>
        </a:p>
      </dgm:t>
    </dgm:pt>
    <dgm:pt modelId="{309AE1B9-1919-444D-8235-684F0483043C}" type="sibTrans" cxnId="{FB54D2C4-2151-4250-BEFA-BE0E1C3B4A2E}">
      <dgm:prSet/>
      <dgm:spPr/>
      <dgm:t>
        <a:bodyPr/>
        <a:lstStyle/>
        <a:p>
          <a:endParaRPr lang="en-GB"/>
        </a:p>
      </dgm:t>
    </dgm:pt>
    <dgm:pt modelId="{29C7F44E-25D0-4C17-84DF-DB561D5E37F0}">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It is there to add strength to your case</a:t>
          </a:r>
        </a:p>
      </dgm:t>
    </dgm:pt>
    <dgm:pt modelId="{EE96DA4C-DC81-49E0-84B2-F42B97C2DF8E}" type="parTrans" cxnId="{8FA1564F-0B4D-4B9B-9FFE-DCE34146AFC7}">
      <dgm:prSet/>
      <dgm:spPr>
        <a:ln w="76200">
          <a:solidFill>
            <a:schemeClr val="accent2">
              <a:lumMod val="75000"/>
            </a:schemeClr>
          </a:solidFill>
        </a:ln>
      </dgm:spPr>
      <dgm:t>
        <a:bodyPr/>
        <a:lstStyle/>
        <a:p>
          <a:endParaRPr lang="en-GB"/>
        </a:p>
      </dgm:t>
    </dgm:pt>
    <dgm:pt modelId="{C02FBC8A-F48F-4D7A-B529-61CDD20A3D51}" type="sibTrans" cxnId="{8FA1564F-0B4D-4B9B-9FFE-DCE34146AFC7}">
      <dgm:prSet/>
      <dgm:spPr/>
      <dgm:t>
        <a:bodyPr/>
        <a:lstStyle/>
        <a:p>
          <a:endParaRPr lang="en-GB"/>
        </a:p>
      </dgm:t>
    </dgm:pt>
    <dgm:pt modelId="{03819BE8-29E8-4CAB-A8A3-BB96E7737A26}">
      <dgm:prSet phldrT="[Text]"/>
      <dgm:spPr>
        <a:solidFill>
          <a:schemeClr val="accent2">
            <a:lumMod val="40000"/>
            <a:lumOff val="60000"/>
          </a:schemeClr>
        </a:solidFill>
        <a:ln>
          <a:solidFill>
            <a:schemeClr val="tx1"/>
          </a:solidFill>
        </a:ln>
      </dgm:spPr>
      <dgm:t>
        <a:bodyPr/>
        <a:lstStyle/>
        <a:p>
          <a:r>
            <a:rPr lang="en-GB" dirty="0">
              <a:solidFill>
                <a:schemeClr val="tx1"/>
              </a:solidFill>
            </a:rPr>
            <a:t>We cannot prosecute on BCE evidence alone</a:t>
          </a:r>
        </a:p>
      </dgm:t>
    </dgm:pt>
    <dgm:pt modelId="{0BF53FAA-1C75-4E10-99B8-978060356948}" type="parTrans" cxnId="{EE23D630-5381-462D-A365-2C8ED95BC6E2}">
      <dgm:prSet/>
      <dgm:spPr>
        <a:ln w="76200">
          <a:solidFill>
            <a:schemeClr val="accent2">
              <a:lumMod val="75000"/>
            </a:schemeClr>
          </a:solidFill>
        </a:ln>
      </dgm:spPr>
      <dgm:t>
        <a:bodyPr/>
        <a:lstStyle/>
        <a:p>
          <a:endParaRPr lang="en-GB"/>
        </a:p>
      </dgm:t>
    </dgm:pt>
    <dgm:pt modelId="{5A9C88A0-363F-4F82-8B3C-1765231F6929}" type="sibTrans" cxnId="{EE23D630-5381-462D-A365-2C8ED95BC6E2}">
      <dgm:prSet/>
      <dgm:spPr/>
      <dgm:t>
        <a:bodyPr/>
        <a:lstStyle/>
        <a:p>
          <a:endParaRPr lang="en-GB"/>
        </a:p>
      </dgm:t>
    </dgm:pt>
    <dgm:pt modelId="{F1D259CD-DA64-465F-97C1-2C93AC3C2731}" type="pres">
      <dgm:prSet presAssocID="{6003652C-FE41-4A1D-A4FC-4A9614F674CE}" presName="Name0" presStyleCnt="0">
        <dgm:presLayoutVars>
          <dgm:chMax val="1"/>
          <dgm:chPref val="1"/>
          <dgm:dir/>
          <dgm:animOne val="branch"/>
          <dgm:animLvl val="lvl"/>
        </dgm:presLayoutVars>
      </dgm:prSet>
      <dgm:spPr/>
    </dgm:pt>
    <dgm:pt modelId="{AEC70590-E1D9-4E13-A8FD-C763C5966E6A}" type="pres">
      <dgm:prSet presAssocID="{9428B205-A2F8-4472-B21B-F75D7490B49F}" presName="singleCycle" presStyleCnt="0"/>
      <dgm:spPr/>
    </dgm:pt>
    <dgm:pt modelId="{37509E9E-04DB-4D49-8DE0-6D4B04CC6483}" type="pres">
      <dgm:prSet presAssocID="{9428B205-A2F8-4472-B21B-F75D7490B49F}" presName="singleCenter" presStyleLbl="node1" presStyleIdx="0" presStyleCnt="4" custScaleX="130860" custScaleY="107291">
        <dgm:presLayoutVars>
          <dgm:chMax val="7"/>
          <dgm:chPref val="7"/>
        </dgm:presLayoutVars>
      </dgm:prSet>
      <dgm:spPr/>
    </dgm:pt>
    <dgm:pt modelId="{43128055-87FF-4918-B507-7BFCF17B3B40}" type="pres">
      <dgm:prSet presAssocID="{37ECA0D6-05F9-4F6E-839F-19115EBDBD2C}" presName="Name56" presStyleLbl="parChTrans1D2" presStyleIdx="0" presStyleCnt="3"/>
      <dgm:spPr/>
    </dgm:pt>
    <dgm:pt modelId="{290AC4DB-CF62-496B-96E5-69DA43ADDA91}" type="pres">
      <dgm:prSet presAssocID="{658C17DB-9BE6-4161-98D2-D6E0EAC631E9}" presName="text0" presStyleLbl="node1" presStyleIdx="1" presStyleCnt="4" custScaleX="238073" custScaleY="114898">
        <dgm:presLayoutVars>
          <dgm:bulletEnabled val="1"/>
        </dgm:presLayoutVars>
      </dgm:prSet>
      <dgm:spPr/>
    </dgm:pt>
    <dgm:pt modelId="{BF770555-3C5B-4D2B-A13B-17634ED0A540}" type="pres">
      <dgm:prSet presAssocID="{EE96DA4C-DC81-49E0-84B2-F42B97C2DF8E}" presName="Name56" presStyleLbl="parChTrans1D2" presStyleIdx="1" presStyleCnt="3"/>
      <dgm:spPr/>
    </dgm:pt>
    <dgm:pt modelId="{4D8A2B4E-6528-484A-B5DC-BA8236CDD74C}" type="pres">
      <dgm:prSet presAssocID="{29C7F44E-25D0-4C17-84DF-DB561D5E37F0}" presName="text0" presStyleLbl="node1" presStyleIdx="2" presStyleCnt="4" custScaleX="234717" custScaleY="130196" custRadScaleRad="123908" custRadScaleInc="-16970">
        <dgm:presLayoutVars>
          <dgm:bulletEnabled val="1"/>
        </dgm:presLayoutVars>
      </dgm:prSet>
      <dgm:spPr/>
    </dgm:pt>
    <dgm:pt modelId="{3F6F2CCE-74A8-433A-96A5-F174763CEB5D}" type="pres">
      <dgm:prSet presAssocID="{0BF53FAA-1C75-4E10-99B8-978060356948}" presName="Name56" presStyleLbl="parChTrans1D2" presStyleIdx="2" presStyleCnt="3"/>
      <dgm:spPr/>
    </dgm:pt>
    <dgm:pt modelId="{B93F7B68-7B75-49AB-81E3-61C54E6A0462}" type="pres">
      <dgm:prSet presAssocID="{03819BE8-29E8-4CAB-A8A3-BB96E7737A26}" presName="text0" presStyleLbl="node1" presStyleIdx="3" presStyleCnt="4" custScaleX="216717" custScaleY="142056" custRadScaleRad="123354" custRadScaleInc="15166">
        <dgm:presLayoutVars>
          <dgm:bulletEnabled val="1"/>
        </dgm:presLayoutVars>
      </dgm:prSet>
      <dgm:spPr/>
    </dgm:pt>
  </dgm:ptLst>
  <dgm:cxnLst>
    <dgm:cxn modelId="{62AAA007-DAF5-4674-A35C-D7D0D119C513}" type="presOf" srcId="{658C17DB-9BE6-4161-98D2-D6E0EAC631E9}" destId="{290AC4DB-CF62-496B-96E5-69DA43ADDA91}" srcOrd="0" destOrd="0" presId="urn:microsoft.com/office/officeart/2008/layout/RadialCluster"/>
    <dgm:cxn modelId="{3F95411B-3CB4-49EA-8378-426FBC6AD32B}" srcId="{6003652C-FE41-4A1D-A4FC-4A9614F674CE}" destId="{9428B205-A2F8-4472-B21B-F75D7490B49F}" srcOrd="0" destOrd="0" parTransId="{493088BB-3E82-4F39-A21C-72AD8E308892}" sibTransId="{56CAC56A-FE4A-4D8B-8DD7-879FCE4C2933}"/>
    <dgm:cxn modelId="{EE23D630-5381-462D-A365-2C8ED95BC6E2}" srcId="{9428B205-A2F8-4472-B21B-F75D7490B49F}" destId="{03819BE8-29E8-4CAB-A8A3-BB96E7737A26}" srcOrd="2" destOrd="0" parTransId="{0BF53FAA-1C75-4E10-99B8-978060356948}" sibTransId="{5A9C88A0-363F-4F82-8B3C-1765231F6929}"/>
    <dgm:cxn modelId="{3637FD6B-F7FF-4EFC-BE67-44412ED3C354}" type="presOf" srcId="{0BF53FAA-1C75-4E10-99B8-978060356948}" destId="{3F6F2CCE-74A8-433A-96A5-F174763CEB5D}" srcOrd="0" destOrd="0" presId="urn:microsoft.com/office/officeart/2008/layout/RadialCluster"/>
    <dgm:cxn modelId="{8FA1564F-0B4D-4B9B-9FFE-DCE34146AFC7}" srcId="{9428B205-A2F8-4472-B21B-F75D7490B49F}" destId="{29C7F44E-25D0-4C17-84DF-DB561D5E37F0}" srcOrd="1" destOrd="0" parTransId="{EE96DA4C-DC81-49E0-84B2-F42B97C2DF8E}" sibTransId="{C02FBC8A-F48F-4D7A-B529-61CDD20A3D51}"/>
    <dgm:cxn modelId="{0BCCE278-D21C-48CF-B727-B495A97A98D7}" type="presOf" srcId="{6003652C-FE41-4A1D-A4FC-4A9614F674CE}" destId="{F1D259CD-DA64-465F-97C1-2C93AC3C2731}" srcOrd="0" destOrd="0" presId="urn:microsoft.com/office/officeart/2008/layout/RadialCluster"/>
    <dgm:cxn modelId="{D259688A-E897-42B2-AA55-3BDEBAB6CF36}" type="presOf" srcId="{29C7F44E-25D0-4C17-84DF-DB561D5E37F0}" destId="{4D8A2B4E-6528-484A-B5DC-BA8236CDD74C}" srcOrd="0" destOrd="0" presId="urn:microsoft.com/office/officeart/2008/layout/RadialCluster"/>
    <dgm:cxn modelId="{FFA9AFA6-D6B8-4D9E-9AA1-51D1F84110D3}" type="presOf" srcId="{9428B205-A2F8-4472-B21B-F75D7490B49F}" destId="{37509E9E-04DB-4D49-8DE0-6D4B04CC6483}" srcOrd="0" destOrd="0" presId="urn:microsoft.com/office/officeart/2008/layout/RadialCluster"/>
    <dgm:cxn modelId="{548BFDAA-E2EB-4A57-BABC-F9F82C5CF97D}" type="presOf" srcId="{EE96DA4C-DC81-49E0-84B2-F42B97C2DF8E}" destId="{BF770555-3C5B-4D2B-A13B-17634ED0A540}" srcOrd="0" destOrd="0" presId="urn:microsoft.com/office/officeart/2008/layout/RadialCluster"/>
    <dgm:cxn modelId="{651E75C2-71D7-4BBC-95D1-A41502F78414}" type="presOf" srcId="{03819BE8-29E8-4CAB-A8A3-BB96E7737A26}" destId="{B93F7B68-7B75-49AB-81E3-61C54E6A0462}" srcOrd="0" destOrd="0" presId="urn:microsoft.com/office/officeart/2008/layout/RadialCluster"/>
    <dgm:cxn modelId="{FB54D2C4-2151-4250-BEFA-BE0E1C3B4A2E}" srcId="{9428B205-A2F8-4472-B21B-F75D7490B49F}" destId="{658C17DB-9BE6-4161-98D2-D6E0EAC631E9}" srcOrd="0" destOrd="0" parTransId="{37ECA0D6-05F9-4F6E-839F-19115EBDBD2C}" sibTransId="{309AE1B9-1919-444D-8235-684F0483043C}"/>
    <dgm:cxn modelId="{73C89EDD-ABCB-46A4-86AA-C5799402B721}" type="presOf" srcId="{37ECA0D6-05F9-4F6E-839F-19115EBDBD2C}" destId="{43128055-87FF-4918-B507-7BFCF17B3B40}" srcOrd="0" destOrd="0" presId="urn:microsoft.com/office/officeart/2008/layout/RadialCluster"/>
    <dgm:cxn modelId="{4B0A22DB-5AA0-4E44-8ECF-1F06D0320027}" type="presParOf" srcId="{F1D259CD-DA64-465F-97C1-2C93AC3C2731}" destId="{AEC70590-E1D9-4E13-A8FD-C763C5966E6A}" srcOrd="0" destOrd="0" presId="urn:microsoft.com/office/officeart/2008/layout/RadialCluster"/>
    <dgm:cxn modelId="{1068124E-DC82-4D82-95D4-95F579F99243}" type="presParOf" srcId="{AEC70590-E1D9-4E13-A8FD-C763C5966E6A}" destId="{37509E9E-04DB-4D49-8DE0-6D4B04CC6483}" srcOrd="0" destOrd="0" presId="urn:microsoft.com/office/officeart/2008/layout/RadialCluster"/>
    <dgm:cxn modelId="{CDE9DCC0-B9F0-4D19-B4AC-A6B230EE8A75}" type="presParOf" srcId="{AEC70590-E1D9-4E13-A8FD-C763C5966E6A}" destId="{43128055-87FF-4918-B507-7BFCF17B3B40}" srcOrd="1" destOrd="0" presId="urn:microsoft.com/office/officeart/2008/layout/RadialCluster"/>
    <dgm:cxn modelId="{B1F204E0-1E11-4A08-BB4F-793F261592EA}" type="presParOf" srcId="{AEC70590-E1D9-4E13-A8FD-C763C5966E6A}" destId="{290AC4DB-CF62-496B-96E5-69DA43ADDA91}" srcOrd="2" destOrd="0" presId="urn:microsoft.com/office/officeart/2008/layout/RadialCluster"/>
    <dgm:cxn modelId="{868D39CF-81CB-42B1-80C7-D4356CE6DD55}" type="presParOf" srcId="{AEC70590-E1D9-4E13-A8FD-C763C5966E6A}" destId="{BF770555-3C5B-4D2B-A13B-17634ED0A540}" srcOrd="3" destOrd="0" presId="urn:microsoft.com/office/officeart/2008/layout/RadialCluster"/>
    <dgm:cxn modelId="{EBF9BA99-19FB-4BC9-AEC7-49FCEFAF15A9}" type="presParOf" srcId="{AEC70590-E1D9-4E13-A8FD-C763C5966E6A}" destId="{4D8A2B4E-6528-484A-B5DC-BA8236CDD74C}" srcOrd="4" destOrd="0" presId="urn:microsoft.com/office/officeart/2008/layout/RadialCluster"/>
    <dgm:cxn modelId="{ADB6701F-6D78-4833-9ADB-1CA26516B08F}" type="presParOf" srcId="{AEC70590-E1D9-4E13-A8FD-C763C5966E6A}" destId="{3F6F2CCE-74A8-433A-96A5-F174763CEB5D}" srcOrd="5" destOrd="0" presId="urn:microsoft.com/office/officeart/2008/layout/RadialCluster"/>
    <dgm:cxn modelId="{44F952DF-03BC-42F9-B140-11EAE0BA05B6}" type="presParOf" srcId="{AEC70590-E1D9-4E13-A8FD-C763C5966E6A}" destId="{B93F7B68-7B75-49AB-81E3-61C54E6A0462}" srcOrd="6"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9E303F-66F8-4DEC-A1DE-2733684437FD}">
      <dsp:nvSpPr>
        <dsp:cNvPr id="0" name=""/>
        <dsp:cNvSpPr/>
      </dsp:nvSpPr>
      <dsp:spPr>
        <a:xfrm>
          <a:off x="9161" y="0"/>
          <a:ext cx="2738377" cy="4390958"/>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Investigators have a duty to </a:t>
          </a:r>
          <a:r>
            <a:rPr lang="en-US" sz="2400" kern="1200" dirty="0" err="1">
              <a:solidFill>
                <a:schemeClr val="tx1"/>
              </a:solidFill>
            </a:rPr>
            <a:t>maximise</a:t>
          </a:r>
          <a:r>
            <a:rPr lang="en-US" sz="2400" kern="1200" dirty="0">
              <a:solidFill>
                <a:schemeClr val="tx1"/>
              </a:solidFill>
            </a:rPr>
            <a:t> the amount of material available to the courts</a:t>
          </a:r>
        </a:p>
      </dsp:txBody>
      <dsp:txXfrm>
        <a:off x="89365" y="80204"/>
        <a:ext cx="2577969" cy="4230550"/>
      </dsp:txXfrm>
    </dsp:sp>
    <dsp:sp modelId="{CCCDFAD6-2FAA-4177-8151-BF50FCC82695}">
      <dsp:nvSpPr>
        <dsp:cNvPr id="0" name=""/>
        <dsp:cNvSpPr/>
      </dsp:nvSpPr>
      <dsp:spPr>
        <a:xfrm>
          <a:off x="3021377" y="1855920"/>
          <a:ext cx="580536" cy="67911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021377" y="1991743"/>
        <a:ext cx="406375" cy="407471"/>
      </dsp:txXfrm>
    </dsp:sp>
    <dsp:sp modelId="{95AEDFC5-9C91-420B-BC3F-7FA382CFCF20}">
      <dsp:nvSpPr>
        <dsp:cNvPr id="0" name=""/>
        <dsp:cNvSpPr/>
      </dsp:nvSpPr>
      <dsp:spPr>
        <a:xfrm>
          <a:off x="3842891" y="0"/>
          <a:ext cx="2738377" cy="439095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Legal advisers will try to obtain as much information as possible from their investigator, custody staff &amp; their client, while working within their legal framework</a:t>
          </a:r>
        </a:p>
      </dsp:txBody>
      <dsp:txXfrm>
        <a:off x="3923095" y="80204"/>
        <a:ext cx="2577969" cy="4230550"/>
      </dsp:txXfrm>
    </dsp:sp>
    <dsp:sp modelId="{DBFA19AB-DF5B-4F5D-A1C9-E7892A405614}">
      <dsp:nvSpPr>
        <dsp:cNvPr id="0" name=""/>
        <dsp:cNvSpPr/>
      </dsp:nvSpPr>
      <dsp:spPr>
        <a:xfrm>
          <a:off x="6855106" y="1855920"/>
          <a:ext cx="580536" cy="67911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6855106" y="1991743"/>
        <a:ext cx="406375" cy="407471"/>
      </dsp:txXfrm>
    </dsp:sp>
    <dsp:sp modelId="{368F0024-64A1-4A72-A0E5-2FD5A6D290A5}">
      <dsp:nvSpPr>
        <dsp:cNvPr id="0" name=""/>
        <dsp:cNvSpPr/>
      </dsp:nvSpPr>
      <dsp:spPr>
        <a:xfrm>
          <a:off x="7676620" y="0"/>
          <a:ext cx="2738377" cy="4390958"/>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This helps them to prepare &amp; plan a strategy for advising their client in the police station particularly during an interview. Legal advisers act in the best interests of their clients</a:t>
          </a:r>
        </a:p>
      </dsp:txBody>
      <dsp:txXfrm>
        <a:off x="7756824" y="80204"/>
        <a:ext cx="2577969" cy="42305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5317E7-1725-4653-ACEB-20E3D4D22FCB}">
      <dsp:nvSpPr>
        <dsp:cNvPr id="0" name=""/>
        <dsp:cNvSpPr/>
      </dsp:nvSpPr>
      <dsp:spPr>
        <a:xfrm>
          <a:off x="2485820" y="322"/>
          <a:ext cx="5612379" cy="1256853"/>
        </a:xfrm>
        <a:prstGeom prst="rightArrow">
          <a:avLst>
            <a:gd name="adj1" fmla="val 75000"/>
            <a:gd name="adj2" fmla="val 50000"/>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t" anchorCtr="0">
          <a:noAutofit/>
        </a:bodyPr>
        <a:lstStyle/>
        <a:p>
          <a:pPr marL="228600" lvl="1" indent="-228600" algn="l" defTabSz="977900">
            <a:lnSpc>
              <a:spcPct val="90000"/>
            </a:lnSpc>
            <a:spcBef>
              <a:spcPct val="0"/>
            </a:spcBef>
            <a:spcAft>
              <a:spcPct val="15000"/>
            </a:spcAft>
            <a:buChar char="•"/>
          </a:pPr>
          <a:r>
            <a:rPr lang="en-US" sz="2200" kern="1200" dirty="0"/>
            <a:t>The legal basis of police action</a:t>
          </a:r>
        </a:p>
      </dsp:txBody>
      <dsp:txXfrm>
        <a:off x="2485820" y="157429"/>
        <a:ext cx="5141059" cy="942639"/>
      </dsp:txXfrm>
    </dsp:sp>
    <dsp:sp modelId="{8A856DA4-5AB0-4008-9EE4-301A5B9935C8}">
      <dsp:nvSpPr>
        <dsp:cNvPr id="0" name=""/>
        <dsp:cNvSpPr/>
      </dsp:nvSpPr>
      <dsp:spPr>
        <a:xfrm>
          <a:off x="4399" y="322"/>
          <a:ext cx="2481421" cy="1256853"/>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Challenge</a:t>
          </a:r>
        </a:p>
      </dsp:txBody>
      <dsp:txXfrm>
        <a:off x="65754" y="61677"/>
        <a:ext cx="2358711" cy="1134143"/>
      </dsp:txXfrm>
    </dsp:sp>
    <dsp:sp modelId="{0E5E5920-E709-4038-AC1C-BB8079249F8E}">
      <dsp:nvSpPr>
        <dsp:cNvPr id="0" name=""/>
        <dsp:cNvSpPr/>
      </dsp:nvSpPr>
      <dsp:spPr>
        <a:xfrm>
          <a:off x="2513327" y="1382860"/>
          <a:ext cx="5588975" cy="1256853"/>
        </a:xfrm>
        <a:prstGeom prst="rightArrow">
          <a:avLst>
            <a:gd name="adj1" fmla="val 75000"/>
            <a:gd name="adj2" fmla="val 50000"/>
          </a:avLst>
        </a:prstGeom>
        <a:solidFill>
          <a:schemeClr val="accent2">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Their client not to assist prosecution case</a:t>
          </a:r>
        </a:p>
      </dsp:txBody>
      <dsp:txXfrm>
        <a:off x="2513327" y="1539967"/>
        <a:ext cx="5117655" cy="942639"/>
      </dsp:txXfrm>
    </dsp:sp>
    <dsp:sp modelId="{E60B3E69-A2D1-4FFC-8C11-129BE17A5AF7}">
      <dsp:nvSpPr>
        <dsp:cNvPr id="0" name=""/>
        <dsp:cNvSpPr/>
      </dsp:nvSpPr>
      <dsp:spPr>
        <a:xfrm>
          <a:off x="296" y="1382860"/>
          <a:ext cx="2513031" cy="1256853"/>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Advise</a:t>
          </a:r>
        </a:p>
      </dsp:txBody>
      <dsp:txXfrm>
        <a:off x="61651" y="1444215"/>
        <a:ext cx="2390321" cy="11341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5317E7-1725-4653-ACEB-20E3D4D22FCB}">
      <dsp:nvSpPr>
        <dsp:cNvPr id="0" name=""/>
        <dsp:cNvSpPr/>
      </dsp:nvSpPr>
      <dsp:spPr>
        <a:xfrm>
          <a:off x="2507173" y="322"/>
          <a:ext cx="5592252" cy="1256853"/>
        </a:xfrm>
        <a:prstGeom prst="rightArrow">
          <a:avLst>
            <a:gd name="adj1" fmla="val 75000"/>
            <a:gd name="adj2" fmla="val 50000"/>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Explore alternative outcomes to charging</a:t>
          </a:r>
        </a:p>
      </dsp:txBody>
      <dsp:txXfrm>
        <a:off x="2507173" y="157429"/>
        <a:ext cx="5120932" cy="942639"/>
      </dsp:txXfrm>
    </dsp:sp>
    <dsp:sp modelId="{8A856DA4-5AB0-4008-9EE4-301A5B9935C8}">
      <dsp:nvSpPr>
        <dsp:cNvPr id="0" name=""/>
        <dsp:cNvSpPr/>
      </dsp:nvSpPr>
      <dsp:spPr>
        <a:xfrm>
          <a:off x="0" y="4281"/>
          <a:ext cx="2503999" cy="1256853"/>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Rigorously</a:t>
          </a:r>
        </a:p>
      </dsp:txBody>
      <dsp:txXfrm>
        <a:off x="61355" y="65636"/>
        <a:ext cx="2381289" cy="1134143"/>
      </dsp:txXfrm>
    </dsp:sp>
    <dsp:sp modelId="{0E5E5920-E709-4038-AC1C-BB8079249F8E}">
      <dsp:nvSpPr>
        <dsp:cNvPr id="0" name=""/>
        <dsp:cNvSpPr/>
      </dsp:nvSpPr>
      <dsp:spPr>
        <a:xfrm>
          <a:off x="2574827" y="1382860"/>
          <a:ext cx="5527047" cy="1256853"/>
        </a:xfrm>
        <a:prstGeom prst="rightArrow">
          <a:avLst>
            <a:gd name="adj1" fmla="val 75000"/>
            <a:gd name="adj2" fmla="val 50000"/>
          </a:avLst>
        </a:prstGeom>
        <a:solidFill>
          <a:schemeClr val="accent2">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Investigators</a:t>
          </a:r>
          <a:r>
            <a:rPr lang="en-US" sz="2400" kern="1200" baseline="0" dirty="0"/>
            <a:t> that their client is not responsible</a:t>
          </a:r>
          <a:endParaRPr lang="en-US" sz="2400" kern="1200" dirty="0"/>
        </a:p>
      </dsp:txBody>
      <dsp:txXfrm>
        <a:off x="2574827" y="1539967"/>
        <a:ext cx="5055727" cy="942639"/>
      </dsp:txXfrm>
    </dsp:sp>
    <dsp:sp modelId="{E60B3E69-A2D1-4FFC-8C11-129BE17A5AF7}">
      <dsp:nvSpPr>
        <dsp:cNvPr id="0" name=""/>
        <dsp:cNvSpPr/>
      </dsp:nvSpPr>
      <dsp:spPr>
        <a:xfrm>
          <a:off x="724" y="1382860"/>
          <a:ext cx="2574102" cy="1256853"/>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Attempt to persuade</a:t>
          </a:r>
        </a:p>
      </dsp:txBody>
      <dsp:txXfrm>
        <a:off x="62079" y="1444215"/>
        <a:ext cx="2451392" cy="11341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57BF23-D9D8-4DF0-B0C9-3C4BA3C1EE05}">
      <dsp:nvSpPr>
        <dsp:cNvPr id="0" name=""/>
        <dsp:cNvSpPr/>
      </dsp:nvSpPr>
      <dsp:spPr>
        <a:xfrm>
          <a:off x="0" y="146986"/>
          <a:ext cx="10033000" cy="1461187"/>
        </a:xfrm>
        <a:prstGeom prst="rightArrow">
          <a:avLst>
            <a:gd name="adj1" fmla="val 50000"/>
            <a:gd name="adj2" fmla="val 5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231963"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Particulars</a:t>
          </a:r>
        </a:p>
      </dsp:txBody>
      <dsp:txXfrm>
        <a:off x="0" y="512283"/>
        <a:ext cx="9667703" cy="730593"/>
      </dsp:txXfrm>
    </dsp:sp>
    <dsp:sp modelId="{5D2BF622-3C22-4536-BCA6-AC336A33C29A}">
      <dsp:nvSpPr>
        <dsp:cNvPr id="0" name=""/>
        <dsp:cNvSpPr/>
      </dsp:nvSpPr>
      <dsp:spPr>
        <a:xfrm>
          <a:off x="0" y="1273772"/>
          <a:ext cx="3090164" cy="2814784"/>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The suspect’s arrest &amp; detention, their treatment &amp; observance of their rights</a:t>
          </a:r>
        </a:p>
      </dsp:txBody>
      <dsp:txXfrm>
        <a:off x="0" y="1273772"/>
        <a:ext cx="3090164" cy="2814784"/>
      </dsp:txXfrm>
    </dsp:sp>
    <dsp:sp modelId="{9D9465A0-2655-42F6-94FD-5037726D13D6}">
      <dsp:nvSpPr>
        <dsp:cNvPr id="0" name=""/>
        <dsp:cNvSpPr/>
      </dsp:nvSpPr>
      <dsp:spPr>
        <a:xfrm>
          <a:off x="3090164" y="634048"/>
          <a:ext cx="6942836" cy="1461187"/>
        </a:xfrm>
        <a:prstGeom prst="rightArrow">
          <a:avLst>
            <a:gd name="adj1" fmla="val 50000"/>
            <a:gd name="adj2" fmla="val 5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231963"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Investigation</a:t>
          </a:r>
        </a:p>
      </dsp:txBody>
      <dsp:txXfrm>
        <a:off x="3090164" y="999345"/>
        <a:ext cx="6577539" cy="730593"/>
      </dsp:txXfrm>
    </dsp:sp>
    <dsp:sp modelId="{694A559C-FEFA-4135-8333-C8F91394B62F}">
      <dsp:nvSpPr>
        <dsp:cNvPr id="0" name=""/>
        <dsp:cNvSpPr/>
      </dsp:nvSpPr>
      <dsp:spPr>
        <a:xfrm>
          <a:off x="3090164" y="1760835"/>
          <a:ext cx="3090164" cy="2814784"/>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What investigation has taken place or is being considered</a:t>
          </a:r>
        </a:p>
      </dsp:txBody>
      <dsp:txXfrm>
        <a:off x="3090164" y="1760835"/>
        <a:ext cx="3090164" cy="2814784"/>
      </dsp:txXfrm>
    </dsp:sp>
    <dsp:sp modelId="{03315D28-40C5-4D5D-864B-C4F4B0A3F6A5}">
      <dsp:nvSpPr>
        <dsp:cNvPr id="0" name=""/>
        <dsp:cNvSpPr/>
      </dsp:nvSpPr>
      <dsp:spPr>
        <a:xfrm>
          <a:off x="6180328" y="1121111"/>
          <a:ext cx="3852672" cy="1461187"/>
        </a:xfrm>
        <a:prstGeom prst="rightArrow">
          <a:avLst>
            <a:gd name="adj1" fmla="val 50000"/>
            <a:gd name="adj2" fmla="val 5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231963"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Procedures</a:t>
          </a:r>
        </a:p>
      </dsp:txBody>
      <dsp:txXfrm>
        <a:off x="6180328" y="1486408"/>
        <a:ext cx="3487375" cy="730593"/>
      </dsp:txXfrm>
    </dsp:sp>
    <dsp:sp modelId="{521A385C-5BE7-462B-B627-A514EDE849CB}">
      <dsp:nvSpPr>
        <dsp:cNvPr id="0" name=""/>
        <dsp:cNvSpPr/>
      </dsp:nvSpPr>
      <dsp:spPr>
        <a:xfrm>
          <a:off x="6180328" y="2247897"/>
          <a:ext cx="3090164" cy="2773589"/>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What procedures have taken place or are being considered. </a:t>
          </a:r>
          <a:r>
            <a:rPr lang="en-US" sz="2400" kern="1200" dirty="0" err="1"/>
            <a:t>Eg</a:t>
          </a:r>
          <a:r>
            <a:rPr lang="en-US" sz="2400" kern="1200" dirty="0"/>
            <a:t>, fingerprinting, intimate &amp; non-intimate samples</a:t>
          </a:r>
        </a:p>
      </dsp:txBody>
      <dsp:txXfrm>
        <a:off x="6180328" y="2247897"/>
        <a:ext cx="3090164" cy="27735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D95E09-7CDA-4D2B-AEFF-6C895DE3F0CE}">
      <dsp:nvSpPr>
        <dsp:cNvPr id="0" name=""/>
        <dsp:cNvSpPr/>
      </dsp:nvSpPr>
      <dsp:spPr>
        <a:xfrm>
          <a:off x="4286" y="1042503"/>
          <a:ext cx="3794125" cy="94853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Demonstrates</a:t>
          </a:r>
        </a:p>
      </dsp:txBody>
      <dsp:txXfrm>
        <a:off x="32068" y="1070285"/>
        <a:ext cx="3738561" cy="892967"/>
      </dsp:txXfrm>
    </dsp:sp>
    <dsp:sp modelId="{DB7D7889-72F0-4B04-957F-7539EF7875D0}">
      <dsp:nvSpPr>
        <dsp:cNvPr id="0" name=""/>
        <dsp:cNvSpPr/>
      </dsp:nvSpPr>
      <dsp:spPr>
        <a:xfrm rot="5400000">
          <a:off x="1818352" y="2074030"/>
          <a:ext cx="165992" cy="165992"/>
        </a:xfrm>
        <a:prstGeom prst="rightArrow">
          <a:avLst>
            <a:gd name="adj1" fmla="val 667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5E348E78-DA3A-40A4-9469-5731F99B381A}">
      <dsp:nvSpPr>
        <dsp:cNvPr id="0" name=""/>
        <dsp:cNvSpPr/>
      </dsp:nvSpPr>
      <dsp:spPr>
        <a:xfrm>
          <a:off x="4286" y="2323020"/>
          <a:ext cx="3794125" cy="1996136"/>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Knowledge of the relevant legislation &amp; supporting case law in relation to the offence under investigation</a:t>
          </a:r>
        </a:p>
      </dsp:txBody>
      <dsp:txXfrm>
        <a:off x="62751" y="2381485"/>
        <a:ext cx="3677195" cy="1879206"/>
      </dsp:txXfrm>
    </dsp:sp>
    <dsp:sp modelId="{446B096D-F8D5-451C-94D2-A9A111F99A9A}">
      <dsp:nvSpPr>
        <dsp:cNvPr id="0" name=""/>
        <dsp:cNvSpPr/>
      </dsp:nvSpPr>
      <dsp:spPr>
        <a:xfrm>
          <a:off x="4329588" y="1042503"/>
          <a:ext cx="3794125" cy="94853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Outlines</a:t>
          </a:r>
        </a:p>
      </dsp:txBody>
      <dsp:txXfrm>
        <a:off x="4357370" y="1070285"/>
        <a:ext cx="3738561" cy="892967"/>
      </dsp:txXfrm>
    </dsp:sp>
    <dsp:sp modelId="{AE3F1C10-7B3B-432E-AE1B-55A753DE6AAF}">
      <dsp:nvSpPr>
        <dsp:cNvPr id="0" name=""/>
        <dsp:cNvSpPr/>
      </dsp:nvSpPr>
      <dsp:spPr>
        <a:xfrm rot="5400000">
          <a:off x="6143654" y="2074030"/>
          <a:ext cx="165992" cy="165992"/>
        </a:xfrm>
        <a:prstGeom prst="rightArrow">
          <a:avLst>
            <a:gd name="adj1" fmla="val 667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D737474F-C8BF-4DF8-B4DF-46BB6298E711}">
      <dsp:nvSpPr>
        <dsp:cNvPr id="0" name=""/>
        <dsp:cNvSpPr/>
      </dsp:nvSpPr>
      <dsp:spPr>
        <a:xfrm>
          <a:off x="4329588" y="2323020"/>
          <a:ext cx="3794125" cy="2053143"/>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The offence for which the suspect has been arrested &amp; the purpose of the subsequent interview</a:t>
          </a:r>
        </a:p>
      </dsp:txBody>
      <dsp:txXfrm>
        <a:off x="4389723" y="2383155"/>
        <a:ext cx="3673855" cy="193287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7949F2-CB29-4EBE-B74C-B9BA710EE5FC}">
      <dsp:nvSpPr>
        <dsp:cNvPr id="0" name=""/>
        <dsp:cNvSpPr/>
      </dsp:nvSpPr>
      <dsp:spPr>
        <a:xfrm>
          <a:off x="624" y="446579"/>
          <a:ext cx="2687170" cy="3224604"/>
        </a:xfrm>
        <a:prstGeom prst="roundRect">
          <a:avLst>
            <a:gd name="adj" fmla="val 5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9728" rIns="142240" bIns="0" numCol="1" spcCol="1270" anchor="t" anchorCtr="0">
          <a:noAutofit/>
        </a:bodyPr>
        <a:lstStyle/>
        <a:p>
          <a:pPr marL="0" lvl="0" indent="0" algn="r" defTabSz="1422400">
            <a:lnSpc>
              <a:spcPct val="90000"/>
            </a:lnSpc>
            <a:spcBef>
              <a:spcPct val="0"/>
            </a:spcBef>
            <a:spcAft>
              <a:spcPct val="35000"/>
            </a:spcAft>
            <a:buNone/>
          </a:pPr>
          <a:r>
            <a:rPr lang="en-US" sz="3200" kern="1200" dirty="0">
              <a:solidFill>
                <a:schemeClr val="tx1"/>
              </a:solidFill>
            </a:rPr>
            <a:t>Extent</a:t>
          </a:r>
        </a:p>
      </dsp:txBody>
      <dsp:txXfrm rot="16200000">
        <a:off x="-1052746" y="1499949"/>
        <a:ext cx="2644175" cy="537434"/>
      </dsp:txXfrm>
    </dsp:sp>
    <dsp:sp modelId="{617D4AE8-8E35-413A-92FA-2F17702454F5}">
      <dsp:nvSpPr>
        <dsp:cNvPr id="0" name=""/>
        <dsp:cNvSpPr/>
      </dsp:nvSpPr>
      <dsp:spPr>
        <a:xfrm>
          <a:off x="538058" y="446579"/>
          <a:ext cx="2001942" cy="322460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9154" rIns="0" bIns="0" numCol="1" spcCol="1270" anchor="t" anchorCtr="0">
          <a:noAutofit/>
        </a:bodyPr>
        <a:lstStyle/>
        <a:p>
          <a:pPr marL="0" lvl="0" indent="0" algn="l" defTabSz="1155700">
            <a:lnSpc>
              <a:spcPct val="90000"/>
            </a:lnSpc>
            <a:spcBef>
              <a:spcPct val="0"/>
            </a:spcBef>
            <a:spcAft>
              <a:spcPct val="35000"/>
            </a:spcAft>
            <a:buNone/>
          </a:pPr>
          <a:r>
            <a:rPr lang="en-US" sz="2600" kern="1200" dirty="0">
              <a:solidFill>
                <a:schemeClr val="tx1"/>
              </a:solidFill>
            </a:rPr>
            <a:t>Record rationale for disclosure</a:t>
          </a:r>
        </a:p>
        <a:p>
          <a:pPr marL="0" lvl="0" indent="0" algn="l" defTabSz="1155700">
            <a:lnSpc>
              <a:spcPct val="90000"/>
            </a:lnSpc>
            <a:spcBef>
              <a:spcPct val="0"/>
            </a:spcBef>
            <a:spcAft>
              <a:spcPct val="35000"/>
            </a:spcAft>
            <a:buNone/>
          </a:pPr>
          <a:r>
            <a:rPr lang="en-US" sz="2600" kern="1200" dirty="0">
              <a:solidFill>
                <a:schemeClr val="tx1"/>
              </a:solidFill>
            </a:rPr>
            <a:t>Interview manager</a:t>
          </a:r>
        </a:p>
      </dsp:txBody>
      <dsp:txXfrm>
        <a:off x="538058" y="446579"/>
        <a:ext cx="2001942" cy="3224604"/>
      </dsp:txXfrm>
    </dsp:sp>
    <dsp:sp modelId="{3B9F0D7A-E6BA-41FE-B036-4BBB9CD3BCDB}">
      <dsp:nvSpPr>
        <dsp:cNvPr id="0" name=""/>
        <dsp:cNvSpPr/>
      </dsp:nvSpPr>
      <dsp:spPr>
        <a:xfrm>
          <a:off x="2781846" y="446579"/>
          <a:ext cx="2687170" cy="3224604"/>
        </a:xfrm>
        <a:prstGeom prst="roundRect">
          <a:avLst>
            <a:gd name="adj" fmla="val 5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9728" rIns="142240" bIns="0" numCol="1" spcCol="1270" anchor="t" anchorCtr="0">
          <a:noAutofit/>
        </a:bodyPr>
        <a:lstStyle/>
        <a:p>
          <a:pPr marL="0" lvl="0" indent="0" algn="r" defTabSz="1422400">
            <a:lnSpc>
              <a:spcPct val="90000"/>
            </a:lnSpc>
            <a:spcBef>
              <a:spcPct val="0"/>
            </a:spcBef>
            <a:spcAft>
              <a:spcPct val="35000"/>
            </a:spcAft>
            <a:buNone/>
          </a:pPr>
          <a:r>
            <a:rPr lang="en-US" sz="3200" kern="1200" dirty="0">
              <a:solidFill>
                <a:schemeClr val="tx1"/>
              </a:solidFill>
            </a:rPr>
            <a:t>Format</a:t>
          </a:r>
        </a:p>
      </dsp:txBody>
      <dsp:txXfrm rot="16200000">
        <a:off x="1728475" y="1499949"/>
        <a:ext cx="2644175" cy="537434"/>
      </dsp:txXfrm>
    </dsp:sp>
    <dsp:sp modelId="{93C18AC5-1B16-4A58-89B2-520A09EF3C7C}">
      <dsp:nvSpPr>
        <dsp:cNvPr id="0" name=""/>
        <dsp:cNvSpPr/>
      </dsp:nvSpPr>
      <dsp:spPr>
        <a:xfrm rot="5400000">
          <a:off x="2558455" y="3008021"/>
          <a:ext cx="473653" cy="403075"/>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C673E09-4B19-4537-98E9-87FDB6A101FF}">
      <dsp:nvSpPr>
        <dsp:cNvPr id="0" name=""/>
        <dsp:cNvSpPr/>
      </dsp:nvSpPr>
      <dsp:spPr>
        <a:xfrm>
          <a:off x="3319280" y="446579"/>
          <a:ext cx="2001942" cy="322460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9154" rIns="0" bIns="0" numCol="1" spcCol="1270" anchor="t" anchorCtr="0">
          <a:noAutofit/>
        </a:bodyPr>
        <a:lstStyle/>
        <a:p>
          <a:pPr marL="0" lvl="0" indent="0" algn="l" defTabSz="1155700">
            <a:lnSpc>
              <a:spcPct val="90000"/>
            </a:lnSpc>
            <a:spcBef>
              <a:spcPct val="0"/>
            </a:spcBef>
            <a:spcAft>
              <a:spcPct val="35000"/>
            </a:spcAft>
            <a:buNone/>
          </a:pPr>
          <a:r>
            <a:rPr lang="en-US" sz="2600" kern="1200" dirty="0">
              <a:solidFill>
                <a:schemeClr val="tx1"/>
              </a:solidFill>
            </a:rPr>
            <a:t>Written/verbal</a:t>
          </a:r>
        </a:p>
        <a:p>
          <a:pPr marL="0" lvl="0" indent="0" algn="l" defTabSz="1155700">
            <a:lnSpc>
              <a:spcPct val="90000"/>
            </a:lnSpc>
            <a:spcBef>
              <a:spcPct val="0"/>
            </a:spcBef>
            <a:spcAft>
              <a:spcPct val="35000"/>
            </a:spcAft>
            <a:buNone/>
          </a:pPr>
          <a:r>
            <a:rPr lang="en-US" sz="2600" kern="1200" dirty="0">
              <a:solidFill>
                <a:schemeClr val="tx1"/>
              </a:solidFill>
            </a:rPr>
            <a:t>Digital/other</a:t>
          </a:r>
        </a:p>
      </dsp:txBody>
      <dsp:txXfrm>
        <a:off x="3319280" y="446579"/>
        <a:ext cx="2001942" cy="3224604"/>
      </dsp:txXfrm>
    </dsp:sp>
    <dsp:sp modelId="{5F173A47-D7D8-49A6-B79D-95F077A3C937}">
      <dsp:nvSpPr>
        <dsp:cNvPr id="0" name=""/>
        <dsp:cNvSpPr/>
      </dsp:nvSpPr>
      <dsp:spPr>
        <a:xfrm>
          <a:off x="5563067" y="446579"/>
          <a:ext cx="2687170" cy="3224604"/>
        </a:xfrm>
        <a:prstGeom prst="roundRect">
          <a:avLst>
            <a:gd name="adj" fmla="val 5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9728" rIns="142240" bIns="0" numCol="1" spcCol="1270" anchor="t" anchorCtr="0">
          <a:noAutofit/>
        </a:bodyPr>
        <a:lstStyle/>
        <a:p>
          <a:pPr marL="0" lvl="0" indent="0" algn="r" defTabSz="1422400">
            <a:lnSpc>
              <a:spcPct val="90000"/>
            </a:lnSpc>
            <a:spcBef>
              <a:spcPct val="0"/>
            </a:spcBef>
            <a:spcAft>
              <a:spcPct val="35000"/>
            </a:spcAft>
            <a:buNone/>
          </a:pPr>
          <a:r>
            <a:rPr lang="en-US" sz="3200" kern="1200" dirty="0">
              <a:solidFill>
                <a:schemeClr val="tx1"/>
              </a:solidFill>
            </a:rPr>
            <a:t>Timing</a:t>
          </a:r>
        </a:p>
      </dsp:txBody>
      <dsp:txXfrm rot="16200000">
        <a:off x="4509696" y="1499949"/>
        <a:ext cx="2644175" cy="537434"/>
      </dsp:txXfrm>
    </dsp:sp>
    <dsp:sp modelId="{7FECCF26-A641-4099-9F69-B7A7156888C4}">
      <dsp:nvSpPr>
        <dsp:cNvPr id="0" name=""/>
        <dsp:cNvSpPr/>
      </dsp:nvSpPr>
      <dsp:spPr>
        <a:xfrm rot="5400000">
          <a:off x="5339676" y="3008021"/>
          <a:ext cx="473653" cy="403075"/>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80FE3A0F-54D8-4EE6-B221-D05A7BB9DE58}">
      <dsp:nvSpPr>
        <dsp:cNvPr id="0" name=""/>
        <dsp:cNvSpPr/>
      </dsp:nvSpPr>
      <dsp:spPr>
        <a:xfrm>
          <a:off x="6100501" y="446579"/>
          <a:ext cx="2001942" cy="322460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9154" rIns="0" bIns="0" numCol="1" spcCol="1270" anchor="t" anchorCtr="0">
          <a:noAutofit/>
        </a:bodyPr>
        <a:lstStyle/>
        <a:p>
          <a:pPr marL="0" lvl="0" indent="0" algn="l" defTabSz="1155700">
            <a:lnSpc>
              <a:spcPct val="90000"/>
            </a:lnSpc>
            <a:spcBef>
              <a:spcPct val="0"/>
            </a:spcBef>
            <a:spcAft>
              <a:spcPct val="35000"/>
            </a:spcAft>
            <a:buNone/>
          </a:pPr>
          <a:r>
            <a:rPr lang="en-US" sz="2600" kern="1200" dirty="0">
              <a:solidFill>
                <a:schemeClr val="tx1"/>
              </a:solidFill>
            </a:rPr>
            <a:t>Single phase</a:t>
          </a:r>
        </a:p>
        <a:p>
          <a:pPr marL="0" lvl="0" indent="0" algn="l" defTabSz="1155700">
            <a:lnSpc>
              <a:spcPct val="90000"/>
            </a:lnSpc>
            <a:spcBef>
              <a:spcPct val="0"/>
            </a:spcBef>
            <a:spcAft>
              <a:spcPct val="35000"/>
            </a:spcAft>
            <a:buNone/>
          </a:pPr>
          <a:r>
            <a:rPr lang="en-US" sz="2600" kern="1200" dirty="0">
              <a:solidFill>
                <a:schemeClr val="tx1"/>
              </a:solidFill>
            </a:rPr>
            <a:t>Multi phase</a:t>
          </a:r>
        </a:p>
      </dsp:txBody>
      <dsp:txXfrm>
        <a:off x="6100501" y="446579"/>
        <a:ext cx="2001942" cy="322460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535F33-1126-4F6C-A001-8CACAAFB7DE8}">
      <dsp:nvSpPr>
        <dsp:cNvPr id="0" name=""/>
        <dsp:cNvSpPr/>
      </dsp:nvSpPr>
      <dsp:spPr>
        <a:xfrm>
          <a:off x="0" y="364324"/>
          <a:ext cx="3047603" cy="182856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Rests with the investigating officer who has sufficient knowledge of the case</a:t>
          </a:r>
        </a:p>
      </dsp:txBody>
      <dsp:txXfrm>
        <a:off x="0" y="364324"/>
        <a:ext cx="3047603" cy="1828561"/>
      </dsp:txXfrm>
    </dsp:sp>
    <dsp:sp modelId="{0A691502-BD81-4081-90FE-8C66745D0CB6}">
      <dsp:nvSpPr>
        <dsp:cNvPr id="0" name=""/>
        <dsp:cNvSpPr/>
      </dsp:nvSpPr>
      <dsp:spPr>
        <a:xfrm>
          <a:off x="3352363" y="364324"/>
          <a:ext cx="3047603" cy="182856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officer who discloses the interview shall make a record of the information disclosed</a:t>
          </a:r>
        </a:p>
      </dsp:txBody>
      <dsp:txXfrm>
        <a:off x="3352363" y="364324"/>
        <a:ext cx="3047603" cy="1828561"/>
      </dsp:txXfrm>
    </dsp:sp>
    <dsp:sp modelId="{80B92A4C-34B4-42D4-9C16-34B9E5E81A57}">
      <dsp:nvSpPr>
        <dsp:cNvPr id="0" name=""/>
        <dsp:cNvSpPr/>
      </dsp:nvSpPr>
      <dsp:spPr>
        <a:xfrm>
          <a:off x="6704726" y="364324"/>
          <a:ext cx="3047603" cy="182856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And when it was disclosed</a:t>
          </a:r>
        </a:p>
      </dsp:txBody>
      <dsp:txXfrm>
        <a:off x="6704726" y="364324"/>
        <a:ext cx="3047603" cy="1828561"/>
      </dsp:txXfrm>
    </dsp:sp>
    <dsp:sp modelId="{FA2D0C53-C094-4B15-8BBB-D55C681ADBF3}">
      <dsp:nvSpPr>
        <dsp:cNvPr id="0" name=""/>
        <dsp:cNvSpPr/>
      </dsp:nvSpPr>
      <dsp:spPr>
        <a:xfrm>
          <a:off x="0" y="2497647"/>
          <a:ext cx="3047603" cy="1828561"/>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MG6A</a:t>
          </a:r>
        </a:p>
      </dsp:txBody>
      <dsp:txXfrm>
        <a:off x="0" y="2497647"/>
        <a:ext cx="3047603" cy="1828561"/>
      </dsp:txXfrm>
    </dsp:sp>
    <dsp:sp modelId="{8F7DC7B0-5476-46BE-AB64-FDA6412E9476}">
      <dsp:nvSpPr>
        <dsp:cNvPr id="0" name=""/>
        <dsp:cNvSpPr/>
      </dsp:nvSpPr>
      <dsp:spPr>
        <a:xfrm>
          <a:off x="3352363" y="2497647"/>
          <a:ext cx="3047603" cy="1828561"/>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Digital</a:t>
          </a:r>
        </a:p>
      </dsp:txBody>
      <dsp:txXfrm>
        <a:off x="3352363" y="2497647"/>
        <a:ext cx="3047603" cy="1828561"/>
      </dsp:txXfrm>
    </dsp:sp>
    <dsp:sp modelId="{E4162E95-926B-4F9E-8EC7-24F157818754}">
      <dsp:nvSpPr>
        <dsp:cNvPr id="0" name=""/>
        <dsp:cNvSpPr/>
      </dsp:nvSpPr>
      <dsp:spPr>
        <a:xfrm>
          <a:off x="6704726" y="2497647"/>
          <a:ext cx="3047603" cy="1828561"/>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There is no obligation to disclose our case but sufficient information must be given</a:t>
          </a:r>
        </a:p>
      </dsp:txBody>
      <dsp:txXfrm>
        <a:off x="6704726" y="2497647"/>
        <a:ext cx="3047603" cy="182856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4D4772-406E-4FD2-AEF4-D1BD3B840C9A}">
      <dsp:nvSpPr>
        <dsp:cNvPr id="0" name=""/>
        <dsp:cNvSpPr/>
      </dsp:nvSpPr>
      <dsp:spPr>
        <a:xfrm>
          <a:off x="1932927" y="20850"/>
          <a:ext cx="4874294" cy="225229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investigator is not legally required to provide the legal adviser with any material prior to the interview of the suspect</a:t>
          </a:r>
        </a:p>
      </dsp:txBody>
      <dsp:txXfrm>
        <a:off x="1932927" y="20850"/>
        <a:ext cx="4874294" cy="2252290"/>
      </dsp:txXfrm>
    </dsp:sp>
    <dsp:sp modelId="{6D172D77-22EE-40D5-B9F8-8FB0363FC41D}">
      <dsp:nvSpPr>
        <dsp:cNvPr id="0" name=""/>
        <dsp:cNvSpPr/>
      </dsp:nvSpPr>
      <dsp:spPr>
        <a:xfrm>
          <a:off x="7059929" y="55671"/>
          <a:ext cx="4890060" cy="225229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There is legal no requirement to explain to the legal adviser the reason for withholding material from the pre-interview briefing, although officers may need to subsequently explain their reasons to the court. NDM</a:t>
          </a:r>
        </a:p>
      </dsp:txBody>
      <dsp:txXfrm>
        <a:off x="7059929" y="55671"/>
        <a:ext cx="4890060" cy="2252290"/>
      </dsp:txXfrm>
    </dsp:sp>
    <dsp:sp modelId="{344D0BC8-D898-4A5A-B523-F7E27069731A}">
      <dsp:nvSpPr>
        <dsp:cNvPr id="0" name=""/>
        <dsp:cNvSpPr/>
      </dsp:nvSpPr>
      <dsp:spPr>
        <a:xfrm>
          <a:off x="2221239" y="2495795"/>
          <a:ext cx="4379766" cy="225229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If the case then proceeds to a prosecution, there is a requirement on the prosecution team to disclose all material that is likely to undermine the prosecution or assist the </a:t>
          </a:r>
          <a:r>
            <a:rPr lang="en-US" sz="2400" kern="1200" dirty="0" err="1">
              <a:solidFill>
                <a:schemeClr val="tx1"/>
              </a:solidFill>
            </a:rPr>
            <a:t>defence</a:t>
          </a:r>
          <a:endParaRPr lang="en-US" sz="2400" kern="1200" dirty="0">
            <a:solidFill>
              <a:schemeClr val="tx1"/>
            </a:solidFill>
          </a:endParaRPr>
        </a:p>
      </dsp:txBody>
      <dsp:txXfrm>
        <a:off x="2221239" y="2495795"/>
        <a:ext cx="4379766" cy="2252290"/>
      </dsp:txXfrm>
    </dsp:sp>
    <dsp:sp modelId="{F02C0799-51CD-40E9-82D4-8E61EF66259B}">
      <dsp:nvSpPr>
        <dsp:cNvPr id="0" name=""/>
        <dsp:cNvSpPr/>
      </dsp:nvSpPr>
      <dsp:spPr>
        <a:xfrm>
          <a:off x="7356011" y="2495795"/>
          <a:ext cx="4292415" cy="225229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File Preparation by the disclosure officer – Form MG6C, D &amp; E</a:t>
          </a:r>
        </a:p>
      </dsp:txBody>
      <dsp:txXfrm>
        <a:off x="7356011" y="2495795"/>
        <a:ext cx="4292415" cy="225229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4D8A2B-71BB-4EC3-B115-0D6F921D3539}">
      <dsp:nvSpPr>
        <dsp:cNvPr id="0" name=""/>
        <dsp:cNvSpPr/>
      </dsp:nvSpPr>
      <dsp:spPr>
        <a:xfrm>
          <a:off x="0" y="366113"/>
          <a:ext cx="3239256" cy="1943553"/>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Calibri" panose="020F0502020204030204"/>
            </a:rPr>
            <a:t>An outline of the offence for which the suspect has been arrested</a:t>
          </a:r>
        </a:p>
      </dsp:txBody>
      <dsp:txXfrm>
        <a:off x="0" y="366113"/>
        <a:ext cx="3239256" cy="1943553"/>
      </dsp:txXfrm>
    </dsp:sp>
    <dsp:sp modelId="{8F570F37-9F73-4932-B997-13C602B3B0A0}">
      <dsp:nvSpPr>
        <dsp:cNvPr id="0" name=""/>
        <dsp:cNvSpPr/>
      </dsp:nvSpPr>
      <dsp:spPr>
        <a:xfrm>
          <a:off x="3563181" y="366113"/>
          <a:ext cx="3239256" cy="1943553"/>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Calibri" panose="020F0502020204030204"/>
            </a:rPr>
            <a:t>The circumstances in which the suspect was arrested (which does not compromise the interview plan)</a:t>
          </a:r>
        </a:p>
      </dsp:txBody>
      <dsp:txXfrm>
        <a:off x="3563181" y="366113"/>
        <a:ext cx="3239256" cy="1943553"/>
      </dsp:txXfrm>
    </dsp:sp>
    <dsp:sp modelId="{A34ECC28-9924-4D72-9164-11211E51E50C}">
      <dsp:nvSpPr>
        <dsp:cNvPr id="0" name=""/>
        <dsp:cNvSpPr/>
      </dsp:nvSpPr>
      <dsp:spPr>
        <a:xfrm>
          <a:off x="7126363" y="366113"/>
          <a:ext cx="3239256" cy="1943553"/>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Calibri" panose="020F0502020204030204"/>
            </a:rPr>
            <a:t>History and character of suspect (including bad character)</a:t>
          </a:r>
        </a:p>
      </dsp:txBody>
      <dsp:txXfrm>
        <a:off x="7126363" y="366113"/>
        <a:ext cx="3239256" cy="1943553"/>
      </dsp:txXfrm>
    </dsp:sp>
    <dsp:sp modelId="{F79CA9ED-1DDA-4051-9EBD-4D11B99E98F6}">
      <dsp:nvSpPr>
        <dsp:cNvPr id="0" name=""/>
        <dsp:cNvSpPr/>
      </dsp:nvSpPr>
      <dsp:spPr>
        <a:xfrm>
          <a:off x="0" y="2633593"/>
          <a:ext cx="3239256" cy="1943553"/>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Calibri" panose="020F0502020204030204"/>
            </a:rPr>
            <a:t>Any significant comments, silences or material recovered at the time of arrest</a:t>
          </a:r>
        </a:p>
      </dsp:txBody>
      <dsp:txXfrm>
        <a:off x="0" y="2633593"/>
        <a:ext cx="3239256" cy="1943553"/>
      </dsp:txXfrm>
    </dsp:sp>
    <dsp:sp modelId="{476E0B64-AFA7-4891-83D3-6AC92C6662DA}">
      <dsp:nvSpPr>
        <dsp:cNvPr id="0" name=""/>
        <dsp:cNvSpPr/>
      </dsp:nvSpPr>
      <dsp:spPr>
        <a:xfrm>
          <a:off x="3563181" y="2633593"/>
          <a:ext cx="3239256" cy="1943553"/>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Calibri" panose="020F0502020204030204"/>
            </a:rPr>
            <a:t>Details of the areas the investigator wishes to cover during an interview, including the suspect’s movements, time parameters, knowledge of locations or the victim.</a:t>
          </a:r>
        </a:p>
      </dsp:txBody>
      <dsp:txXfrm>
        <a:off x="3563181" y="2633593"/>
        <a:ext cx="3239256" cy="1943553"/>
      </dsp:txXfrm>
    </dsp:sp>
    <dsp:sp modelId="{2C8B8864-65A5-4964-ABDA-DA34F4C9FA9C}">
      <dsp:nvSpPr>
        <dsp:cNvPr id="0" name=""/>
        <dsp:cNvSpPr/>
      </dsp:nvSpPr>
      <dsp:spPr>
        <a:xfrm>
          <a:off x="7126363" y="2656313"/>
          <a:ext cx="3239256" cy="1943553"/>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Calibri" panose="020F0502020204030204"/>
            </a:rPr>
            <a:t>The reasons why it is necessary to interview the suspect, covering, e.g., innocent explanations, self-defence, alibis, mitigation</a:t>
          </a:r>
        </a:p>
      </dsp:txBody>
      <dsp:txXfrm>
        <a:off x="7126363" y="2656313"/>
        <a:ext cx="3239256" cy="194355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AFC196-2563-444F-8021-FA3291D67968}">
      <dsp:nvSpPr>
        <dsp:cNvPr id="0" name=""/>
        <dsp:cNvSpPr/>
      </dsp:nvSpPr>
      <dsp:spPr>
        <a:xfrm rot="5400000">
          <a:off x="1205643" y="1214131"/>
          <a:ext cx="1904245" cy="22930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D4810A53-F5D5-46C3-9AC4-12DA20D310FD}">
      <dsp:nvSpPr>
        <dsp:cNvPr id="0" name=""/>
        <dsp:cNvSpPr/>
      </dsp:nvSpPr>
      <dsp:spPr>
        <a:xfrm>
          <a:off x="1644866" y="568"/>
          <a:ext cx="2547865" cy="152871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Provide legal advice to their client</a:t>
          </a:r>
        </a:p>
      </dsp:txBody>
      <dsp:txXfrm>
        <a:off x="1689641" y="45343"/>
        <a:ext cx="2458315" cy="1439169"/>
      </dsp:txXfrm>
    </dsp:sp>
    <dsp:sp modelId="{92C76EEA-03B6-429D-A032-C6915D807D04}">
      <dsp:nvSpPr>
        <dsp:cNvPr id="0" name=""/>
        <dsp:cNvSpPr/>
      </dsp:nvSpPr>
      <dsp:spPr>
        <a:xfrm rot="5400000">
          <a:off x="1205643" y="3125030"/>
          <a:ext cx="1904245" cy="22930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F0888F49-72AD-471A-AB6B-D17628DDAFF6}">
      <dsp:nvSpPr>
        <dsp:cNvPr id="0" name=""/>
        <dsp:cNvSpPr/>
      </dsp:nvSpPr>
      <dsp:spPr>
        <a:xfrm>
          <a:off x="1644866" y="1911467"/>
          <a:ext cx="2547865" cy="152871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Request clarity when questions are unclear &amp; ambiguous</a:t>
          </a:r>
        </a:p>
      </dsp:txBody>
      <dsp:txXfrm>
        <a:off x="1689641" y="1956242"/>
        <a:ext cx="2458315" cy="1439169"/>
      </dsp:txXfrm>
    </dsp:sp>
    <dsp:sp modelId="{98855E1A-B531-40C6-B323-8A205C9BAF1D}">
      <dsp:nvSpPr>
        <dsp:cNvPr id="0" name=""/>
        <dsp:cNvSpPr/>
      </dsp:nvSpPr>
      <dsp:spPr>
        <a:xfrm>
          <a:off x="2161093" y="4080480"/>
          <a:ext cx="3382008" cy="22930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598824D9-A3B9-4374-A804-C0599F59806C}">
      <dsp:nvSpPr>
        <dsp:cNvPr id="0" name=""/>
        <dsp:cNvSpPr/>
      </dsp:nvSpPr>
      <dsp:spPr>
        <a:xfrm>
          <a:off x="1644866" y="3822367"/>
          <a:ext cx="2547865" cy="152871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Prevent oppressive, threatening or insulting questioning</a:t>
          </a:r>
        </a:p>
      </dsp:txBody>
      <dsp:txXfrm>
        <a:off x="1689641" y="3867142"/>
        <a:ext cx="2458315" cy="1439169"/>
      </dsp:txXfrm>
    </dsp:sp>
    <dsp:sp modelId="{AAA8EBA6-4E92-4AF4-93A2-7952AC16F1EA}">
      <dsp:nvSpPr>
        <dsp:cNvPr id="0" name=""/>
        <dsp:cNvSpPr/>
      </dsp:nvSpPr>
      <dsp:spPr>
        <a:xfrm rot="16200000">
          <a:off x="4594304" y="3125030"/>
          <a:ext cx="1904245" cy="22930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EFB024AA-EFC6-409F-8106-5D6E4D364AFF}">
      <dsp:nvSpPr>
        <dsp:cNvPr id="0" name=""/>
        <dsp:cNvSpPr/>
      </dsp:nvSpPr>
      <dsp:spPr>
        <a:xfrm>
          <a:off x="5033528" y="3822367"/>
          <a:ext cx="2547865" cy="152871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Prevent questioning based on supposition ‘what if?’</a:t>
          </a:r>
        </a:p>
      </dsp:txBody>
      <dsp:txXfrm>
        <a:off x="5078303" y="3867142"/>
        <a:ext cx="2458315" cy="1439169"/>
      </dsp:txXfrm>
    </dsp:sp>
    <dsp:sp modelId="{CFD29890-9E07-41F4-89F2-8E9624F1D0D8}">
      <dsp:nvSpPr>
        <dsp:cNvPr id="0" name=""/>
        <dsp:cNvSpPr/>
      </dsp:nvSpPr>
      <dsp:spPr>
        <a:xfrm rot="16200000">
          <a:off x="4594304" y="1214131"/>
          <a:ext cx="1904245" cy="22930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4A95E5F8-6BD8-4337-BD4A-7166B8233EA8}">
      <dsp:nvSpPr>
        <dsp:cNvPr id="0" name=""/>
        <dsp:cNvSpPr/>
      </dsp:nvSpPr>
      <dsp:spPr>
        <a:xfrm>
          <a:off x="5033528" y="1911467"/>
          <a:ext cx="2547865" cy="152871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Prevent questioning based on material which has not been disclosed/ </a:t>
          </a:r>
          <a:r>
            <a:rPr lang="en-US" sz="2200" kern="1200" dirty="0" err="1">
              <a:solidFill>
                <a:schemeClr val="tx1"/>
              </a:solidFill>
            </a:rPr>
            <a:t>summarised</a:t>
          </a:r>
          <a:endParaRPr lang="en-US" sz="2200" kern="1200" dirty="0">
            <a:solidFill>
              <a:schemeClr val="tx1"/>
            </a:solidFill>
          </a:endParaRPr>
        </a:p>
      </dsp:txBody>
      <dsp:txXfrm>
        <a:off x="5078303" y="1956242"/>
        <a:ext cx="2458315" cy="1439169"/>
      </dsp:txXfrm>
    </dsp:sp>
    <dsp:sp modelId="{88B37F0C-D337-4DEB-9682-8C1B197EC7CF}">
      <dsp:nvSpPr>
        <dsp:cNvPr id="0" name=""/>
        <dsp:cNvSpPr/>
      </dsp:nvSpPr>
      <dsp:spPr>
        <a:xfrm rot="34229">
          <a:off x="5546329" y="281770"/>
          <a:ext cx="3969578" cy="22930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7090A92F-DAE4-44AC-B20B-E20E6CF1A307}">
      <dsp:nvSpPr>
        <dsp:cNvPr id="0" name=""/>
        <dsp:cNvSpPr/>
      </dsp:nvSpPr>
      <dsp:spPr>
        <a:xfrm>
          <a:off x="5033528" y="568"/>
          <a:ext cx="2547865" cy="152871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Object to questions which are not relevant to the offence under investigation</a:t>
          </a:r>
        </a:p>
      </dsp:txBody>
      <dsp:txXfrm>
        <a:off x="5078303" y="45343"/>
        <a:ext cx="2458315" cy="1439169"/>
      </dsp:txXfrm>
    </dsp:sp>
    <dsp:sp modelId="{9EB96374-C86D-4F51-916E-A1B2D9E2142B}">
      <dsp:nvSpPr>
        <dsp:cNvPr id="0" name=""/>
        <dsp:cNvSpPr/>
      </dsp:nvSpPr>
      <dsp:spPr>
        <a:xfrm>
          <a:off x="8422189" y="568"/>
          <a:ext cx="3719017" cy="161441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Object to questions which are not directed at discovering whether &amp; by whom the offence in question was committed</a:t>
          </a:r>
        </a:p>
      </dsp:txBody>
      <dsp:txXfrm>
        <a:off x="8469474" y="47853"/>
        <a:ext cx="3624447" cy="151984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59DDFB-9DDD-4A47-9F1C-B4AA5A1C5E19}">
      <dsp:nvSpPr>
        <dsp:cNvPr id="0" name=""/>
        <dsp:cNvSpPr/>
      </dsp:nvSpPr>
      <dsp:spPr>
        <a:xfrm>
          <a:off x="3272" y="0"/>
          <a:ext cx="3747968" cy="443484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GB" sz="2800" kern="1200" dirty="0">
              <a:solidFill>
                <a:schemeClr val="tx1"/>
              </a:solidFill>
              <a:latin typeface="Calibri" panose="020F0502020204030204"/>
              <a:ea typeface="+mn-ea"/>
              <a:cs typeface="+mn-cs"/>
            </a:rPr>
            <a:t>Prevent the suspect from answering questions if they choose to do so.</a:t>
          </a:r>
        </a:p>
      </dsp:txBody>
      <dsp:txXfrm>
        <a:off x="3272" y="1773936"/>
        <a:ext cx="3747968" cy="1773936"/>
      </dsp:txXfrm>
    </dsp:sp>
    <dsp:sp modelId="{777FCB1F-9B15-43E5-9109-5867ACB64F6E}">
      <dsp:nvSpPr>
        <dsp:cNvPr id="0" name=""/>
        <dsp:cNvSpPr/>
      </dsp:nvSpPr>
      <dsp:spPr>
        <a:xfrm>
          <a:off x="1138855" y="266090"/>
          <a:ext cx="1476801" cy="1476801"/>
        </a:xfrm>
        <a:prstGeom prst="ellipse">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4FDED4AE-922C-470D-99FB-99C5ECF4133F}">
      <dsp:nvSpPr>
        <dsp:cNvPr id="0" name=""/>
        <dsp:cNvSpPr/>
      </dsp:nvSpPr>
      <dsp:spPr>
        <a:xfrm>
          <a:off x="3863679" y="0"/>
          <a:ext cx="3747968" cy="443484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GB" sz="2800" kern="1200" dirty="0">
              <a:solidFill>
                <a:schemeClr val="tx1"/>
              </a:solidFill>
              <a:latin typeface="Calibri" panose="020F0502020204030204"/>
              <a:ea typeface="+mn-ea"/>
              <a:cs typeface="+mn-cs"/>
            </a:rPr>
            <a:t>Answer questions on behalf of the suspect. </a:t>
          </a:r>
        </a:p>
      </dsp:txBody>
      <dsp:txXfrm>
        <a:off x="3863679" y="1773936"/>
        <a:ext cx="3747968" cy="1773936"/>
      </dsp:txXfrm>
    </dsp:sp>
    <dsp:sp modelId="{CA69E104-85E7-45D3-A70C-906FBA68A235}">
      <dsp:nvSpPr>
        <dsp:cNvPr id="0" name=""/>
        <dsp:cNvSpPr/>
      </dsp:nvSpPr>
      <dsp:spPr>
        <a:xfrm>
          <a:off x="4999262" y="266090"/>
          <a:ext cx="1476801" cy="1476801"/>
        </a:xfrm>
        <a:prstGeom prst="ellipse">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890042C8-32B7-49E3-9C61-058C35426B59}">
      <dsp:nvSpPr>
        <dsp:cNvPr id="0" name=""/>
        <dsp:cNvSpPr/>
      </dsp:nvSpPr>
      <dsp:spPr>
        <a:xfrm>
          <a:off x="304596" y="3547872"/>
          <a:ext cx="7005726" cy="665226"/>
        </a:xfrm>
        <a:prstGeom prst="leftRightArrow">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82F256-97D6-4624-9C8B-C01F12901B83}">
      <dsp:nvSpPr>
        <dsp:cNvPr id="0" name=""/>
        <dsp:cNvSpPr/>
      </dsp:nvSpPr>
      <dsp:spPr>
        <a:xfrm>
          <a:off x="1274786" y="2349"/>
          <a:ext cx="5781626" cy="1201983"/>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Removing a legal adviser from an interview is an extreme step</a:t>
          </a:r>
        </a:p>
      </dsp:txBody>
      <dsp:txXfrm>
        <a:off x="1309991" y="37554"/>
        <a:ext cx="5711216" cy="1131573"/>
      </dsp:txXfrm>
    </dsp:sp>
    <dsp:sp modelId="{6A6B83A8-0DE5-443F-8BE9-920B255972D4}">
      <dsp:nvSpPr>
        <dsp:cNvPr id="0" name=""/>
        <dsp:cNvSpPr/>
      </dsp:nvSpPr>
      <dsp:spPr>
        <a:xfrm rot="5400000">
          <a:off x="3940228" y="1234382"/>
          <a:ext cx="450743" cy="54089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4003332" y="1279457"/>
        <a:ext cx="324536" cy="315520"/>
      </dsp:txXfrm>
    </dsp:sp>
    <dsp:sp modelId="{56586B17-1CC2-4AF9-8565-1C91485D4282}">
      <dsp:nvSpPr>
        <dsp:cNvPr id="0" name=""/>
        <dsp:cNvSpPr/>
      </dsp:nvSpPr>
      <dsp:spPr>
        <a:xfrm>
          <a:off x="0" y="1805324"/>
          <a:ext cx="8331200" cy="120198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This should be taken only if the legal adviser’s approach or conduct prevents, or unreasonably obstructs questions being put to the suspect</a:t>
          </a:r>
        </a:p>
      </dsp:txBody>
      <dsp:txXfrm>
        <a:off x="35205" y="1840529"/>
        <a:ext cx="8260790" cy="1131573"/>
      </dsp:txXfrm>
    </dsp:sp>
    <dsp:sp modelId="{6FFED02D-BEF5-4D8F-87C2-94BD35DDD1FB}">
      <dsp:nvSpPr>
        <dsp:cNvPr id="0" name=""/>
        <dsp:cNvSpPr/>
      </dsp:nvSpPr>
      <dsp:spPr>
        <a:xfrm rot="5400000">
          <a:off x="3940228" y="3037357"/>
          <a:ext cx="450743" cy="54089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4003332" y="3082432"/>
        <a:ext cx="324536" cy="315520"/>
      </dsp:txXfrm>
    </dsp:sp>
    <dsp:sp modelId="{7337EB6D-7119-4E91-8664-E203C3A594AF}">
      <dsp:nvSpPr>
        <dsp:cNvPr id="0" name=""/>
        <dsp:cNvSpPr/>
      </dsp:nvSpPr>
      <dsp:spPr>
        <a:xfrm>
          <a:off x="-57936" y="3608299"/>
          <a:ext cx="8447072" cy="120198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It may also be necessary if the legal adviser prevents the suspect’s response from being recorded by talking over them or constantly interrupting them</a:t>
          </a:r>
        </a:p>
      </dsp:txBody>
      <dsp:txXfrm>
        <a:off x="-22731" y="3643504"/>
        <a:ext cx="8376662" cy="113157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8D9299-1D72-4D5A-BFB1-0D0C6CD9A5FF}">
      <dsp:nvSpPr>
        <dsp:cNvPr id="0" name=""/>
        <dsp:cNvSpPr/>
      </dsp:nvSpPr>
      <dsp:spPr>
        <a:xfrm>
          <a:off x="547394" y="950"/>
          <a:ext cx="2512247" cy="1507348"/>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Provides examples of misconduct by the legal adviser</a:t>
          </a:r>
        </a:p>
      </dsp:txBody>
      <dsp:txXfrm>
        <a:off x="591543" y="45099"/>
        <a:ext cx="2423949" cy="1419050"/>
      </dsp:txXfrm>
    </dsp:sp>
    <dsp:sp modelId="{E85C3E53-9131-429D-9AE6-6B10D3BAA69A}">
      <dsp:nvSpPr>
        <dsp:cNvPr id="0" name=""/>
        <dsp:cNvSpPr/>
      </dsp:nvSpPr>
      <dsp:spPr>
        <a:xfrm>
          <a:off x="3280719" y="443106"/>
          <a:ext cx="532596" cy="62303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3280719" y="567713"/>
        <a:ext cx="372817" cy="373823"/>
      </dsp:txXfrm>
    </dsp:sp>
    <dsp:sp modelId="{312B7567-D0B3-4B42-9D31-5F3AAEF40401}">
      <dsp:nvSpPr>
        <dsp:cNvPr id="0" name=""/>
        <dsp:cNvSpPr/>
      </dsp:nvSpPr>
      <dsp:spPr>
        <a:xfrm>
          <a:off x="4064541" y="950"/>
          <a:ext cx="2512247" cy="150734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Answering questions on their client’s behalf</a:t>
          </a:r>
        </a:p>
      </dsp:txBody>
      <dsp:txXfrm>
        <a:off x="4108690" y="45099"/>
        <a:ext cx="2423949" cy="1419050"/>
      </dsp:txXfrm>
    </dsp:sp>
    <dsp:sp modelId="{D11865FF-CE89-40C4-83AF-96C1C870D69C}">
      <dsp:nvSpPr>
        <dsp:cNvPr id="0" name=""/>
        <dsp:cNvSpPr/>
      </dsp:nvSpPr>
      <dsp:spPr>
        <a:xfrm>
          <a:off x="6797866" y="443106"/>
          <a:ext cx="532596" cy="62303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6797866" y="567713"/>
        <a:ext cx="372817" cy="373823"/>
      </dsp:txXfrm>
    </dsp:sp>
    <dsp:sp modelId="{576012B5-C65C-4E71-82DA-C4C8F45E7D36}">
      <dsp:nvSpPr>
        <dsp:cNvPr id="0" name=""/>
        <dsp:cNvSpPr/>
      </dsp:nvSpPr>
      <dsp:spPr>
        <a:xfrm>
          <a:off x="7581687" y="950"/>
          <a:ext cx="2512247" cy="1507348"/>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Providing written replies for their client to quote</a:t>
          </a:r>
        </a:p>
      </dsp:txBody>
      <dsp:txXfrm>
        <a:off x="7625836" y="45099"/>
        <a:ext cx="2423949" cy="1419050"/>
      </dsp:txXfrm>
    </dsp:sp>
    <dsp:sp modelId="{AE35B3C4-BEDE-42D9-BCE1-8233BF2AACAB}">
      <dsp:nvSpPr>
        <dsp:cNvPr id="0" name=""/>
        <dsp:cNvSpPr/>
      </dsp:nvSpPr>
      <dsp:spPr>
        <a:xfrm rot="5400000">
          <a:off x="8571513" y="1684156"/>
          <a:ext cx="532596" cy="62303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5400000">
        <a:off x="8650900" y="1729377"/>
        <a:ext cx="373823" cy="372817"/>
      </dsp:txXfrm>
    </dsp:sp>
    <dsp:sp modelId="{559CC38E-C808-48BB-BA8E-820118F68E3E}">
      <dsp:nvSpPr>
        <dsp:cNvPr id="0" name=""/>
        <dsp:cNvSpPr/>
      </dsp:nvSpPr>
      <dsp:spPr>
        <a:xfrm>
          <a:off x="7581687" y="2513198"/>
          <a:ext cx="2512247" cy="232243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Prior to removing a legal advisor, the investigator must seek authority from a Supt or above (or Insp if Supt not available</a:t>
          </a:r>
          <a:r>
            <a:rPr lang="en-US" sz="2400" kern="1200" dirty="0">
              <a:solidFill>
                <a:schemeClr val="tx1"/>
              </a:solidFill>
            </a:rPr>
            <a:t>)</a:t>
          </a:r>
        </a:p>
      </dsp:txBody>
      <dsp:txXfrm>
        <a:off x="7649709" y="2581220"/>
        <a:ext cx="2376203" cy="2186388"/>
      </dsp:txXfrm>
    </dsp:sp>
    <dsp:sp modelId="{5DDE6FD5-4357-4B52-B58C-A0DC73E65DE0}">
      <dsp:nvSpPr>
        <dsp:cNvPr id="0" name=""/>
        <dsp:cNvSpPr/>
      </dsp:nvSpPr>
      <dsp:spPr>
        <a:xfrm rot="10800000">
          <a:off x="6828013" y="3362895"/>
          <a:ext cx="532596" cy="62303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10800000">
        <a:off x="6987792" y="3487502"/>
        <a:ext cx="372817" cy="373823"/>
      </dsp:txXfrm>
    </dsp:sp>
    <dsp:sp modelId="{779FFFAE-5E72-4E49-B926-1B9ACF96A8DE}">
      <dsp:nvSpPr>
        <dsp:cNvPr id="0" name=""/>
        <dsp:cNvSpPr/>
      </dsp:nvSpPr>
      <dsp:spPr>
        <a:xfrm>
          <a:off x="4064541" y="2555305"/>
          <a:ext cx="2512247" cy="223821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The </a:t>
          </a:r>
          <a:r>
            <a:rPr lang="en-US" sz="2200" kern="1200" dirty="0" err="1">
              <a:solidFill>
                <a:schemeClr val="tx1"/>
              </a:solidFill>
            </a:rPr>
            <a:t>authorising</a:t>
          </a:r>
          <a:r>
            <a:rPr lang="en-US" sz="2200" kern="1200" dirty="0">
              <a:solidFill>
                <a:schemeClr val="tx1"/>
              </a:solidFill>
            </a:rPr>
            <a:t> officer should witness the </a:t>
          </a:r>
          <a:r>
            <a:rPr lang="en-US" sz="2200" kern="1200" dirty="0" err="1">
              <a:solidFill>
                <a:schemeClr val="tx1"/>
              </a:solidFill>
            </a:rPr>
            <a:t>behaviour</a:t>
          </a:r>
          <a:r>
            <a:rPr lang="en-US" sz="2200" kern="1200" dirty="0">
              <a:solidFill>
                <a:schemeClr val="tx1"/>
              </a:solidFill>
            </a:rPr>
            <a:t> themselves (listening to interview)</a:t>
          </a:r>
        </a:p>
      </dsp:txBody>
      <dsp:txXfrm>
        <a:off x="4130096" y="2620860"/>
        <a:ext cx="2381137" cy="2107106"/>
      </dsp:txXfrm>
    </dsp:sp>
    <dsp:sp modelId="{1F9B3B4A-B33F-43F2-8A66-09D5A28FAF67}">
      <dsp:nvSpPr>
        <dsp:cNvPr id="0" name=""/>
        <dsp:cNvSpPr/>
      </dsp:nvSpPr>
      <dsp:spPr>
        <a:xfrm rot="10800000">
          <a:off x="3310866" y="3362895"/>
          <a:ext cx="532596" cy="62303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10800000">
        <a:off x="3470645" y="3487502"/>
        <a:ext cx="372817" cy="373823"/>
      </dsp:txXfrm>
    </dsp:sp>
    <dsp:sp modelId="{AF11FCFF-CA9E-4296-BB29-CB3F17FDE059}">
      <dsp:nvSpPr>
        <dsp:cNvPr id="0" name=""/>
        <dsp:cNvSpPr/>
      </dsp:nvSpPr>
      <dsp:spPr>
        <a:xfrm>
          <a:off x="547394" y="2534813"/>
          <a:ext cx="2512247" cy="2279201"/>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Be prepared to justify their reasons to a court. Think NDM</a:t>
          </a:r>
        </a:p>
      </dsp:txBody>
      <dsp:txXfrm>
        <a:off x="614150" y="2601569"/>
        <a:ext cx="2378735" cy="214568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EA831F-5617-48E5-B98A-51E4861DD5B4}">
      <dsp:nvSpPr>
        <dsp:cNvPr id="0" name=""/>
        <dsp:cNvSpPr/>
      </dsp:nvSpPr>
      <dsp:spPr>
        <a:xfrm>
          <a:off x="2333332" y="106385"/>
          <a:ext cx="1956877" cy="155934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Any risk or disadvantage to the </a:t>
          </a:r>
          <a:r>
            <a:rPr lang="en-US" sz="2000" kern="1200" dirty="0" err="1">
              <a:solidFill>
                <a:schemeClr val="tx1"/>
              </a:solidFill>
            </a:rPr>
            <a:t>defence</a:t>
          </a:r>
          <a:r>
            <a:rPr lang="en-US" sz="2000" kern="1200" dirty="0">
              <a:solidFill>
                <a:schemeClr val="tx1"/>
              </a:solidFill>
            </a:rPr>
            <a:t> of the suspect</a:t>
          </a:r>
        </a:p>
      </dsp:txBody>
      <dsp:txXfrm>
        <a:off x="2333332" y="106385"/>
        <a:ext cx="1956877" cy="1559340"/>
      </dsp:txXfrm>
    </dsp:sp>
    <dsp:sp modelId="{2338D455-A7A8-4AE6-A403-C8DD71599F2B}">
      <dsp:nvSpPr>
        <dsp:cNvPr id="0" name=""/>
        <dsp:cNvSpPr/>
      </dsp:nvSpPr>
      <dsp:spPr>
        <a:xfrm>
          <a:off x="4859681" y="91553"/>
          <a:ext cx="2014514" cy="169262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The suspect’s legal position</a:t>
          </a:r>
        </a:p>
      </dsp:txBody>
      <dsp:txXfrm>
        <a:off x="4859681" y="91553"/>
        <a:ext cx="2014514" cy="1692620"/>
      </dsp:txXfrm>
    </dsp:sp>
    <dsp:sp modelId="{EAFFB264-6105-4085-961F-15B767D7D780}">
      <dsp:nvSpPr>
        <dsp:cNvPr id="0" name=""/>
        <dsp:cNvSpPr/>
      </dsp:nvSpPr>
      <dsp:spPr>
        <a:xfrm>
          <a:off x="7347931" y="155832"/>
          <a:ext cx="1958177" cy="1559427"/>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The suspect’s psychological or physical wellbeing or integrity</a:t>
          </a:r>
        </a:p>
      </dsp:txBody>
      <dsp:txXfrm>
        <a:off x="7347931" y="155832"/>
        <a:ext cx="1958177" cy="1559427"/>
      </dsp:txXfrm>
    </dsp:sp>
    <dsp:sp modelId="{D1EE5A1F-D235-4DF3-A970-EABF6496AFF1}">
      <dsp:nvSpPr>
        <dsp:cNvPr id="0" name=""/>
        <dsp:cNvSpPr/>
      </dsp:nvSpPr>
      <dsp:spPr>
        <a:xfrm>
          <a:off x="2283640" y="1858228"/>
          <a:ext cx="6701817" cy="2166804"/>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 representation can be based on a fact or law, putting forward the suspect’s point of view. They can be made by the legal adviser. A third party acting on behalf of the suspect or by the suspect specifically in respect of detention reviews</a:t>
          </a:r>
        </a:p>
      </dsp:txBody>
      <dsp:txXfrm>
        <a:off x="2283640" y="1858228"/>
        <a:ext cx="6701817" cy="216680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5CF58E-6C23-45BC-B5F7-920978A6E3BB}">
      <dsp:nvSpPr>
        <dsp:cNvPr id="0" name=""/>
        <dsp:cNvSpPr/>
      </dsp:nvSpPr>
      <dsp:spPr>
        <a:xfrm>
          <a:off x="112439" y="0"/>
          <a:ext cx="7456760" cy="1219066"/>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The police officer or member of police staff should accurately record the content &amp; context of the representation in the custody or identification parade record or in their PNB</a:t>
          </a:r>
        </a:p>
      </dsp:txBody>
      <dsp:txXfrm>
        <a:off x="148144" y="35705"/>
        <a:ext cx="7385350" cy="1147656"/>
      </dsp:txXfrm>
    </dsp:sp>
    <dsp:sp modelId="{D3C02508-70F4-4722-A8C0-BE9F851FA322}">
      <dsp:nvSpPr>
        <dsp:cNvPr id="0" name=""/>
        <dsp:cNvSpPr/>
      </dsp:nvSpPr>
      <dsp:spPr>
        <a:xfrm rot="5505521">
          <a:off x="3583132" y="1250734"/>
          <a:ext cx="459153" cy="54857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3650249" y="1295479"/>
        <a:ext cx="329147" cy="321407"/>
      </dsp:txXfrm>
    </dsp:sp>
    <dsp:sp modelId="{71F260C9-4EB0-4B43-AB1D-B9E036D16E44}">
      <dsp:nvSpPr>
        <dsp:cNvPr id="0" name=""/>
        <dsp:cNvSpPr/>
      </dsp:nvSpPr>
      <dsp:spPr>
        <a:xfrm>
          <a:off x="56219" y="1830983"/>
          <a:ext cx="7456760" cy="121906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The facts or arguments presented by the legal adviser may become a matter of issue in legal proceedings</a:t>
          </a:r>
        </a:p>
      </dsp:txBody>
      <dsp:txXfrm>
        <a:off x="91924" y="1866688"/>
        <a:ext cx="7385350" cy="1147656"/>
      </dsp:txXfrm>
    </dsp:sp>
    <dsp:sp modelId="{3B415E73-60F0-4F4F-BC5D-570F9B017ED3}">
      <dsp:nvSpPr>
        <dsp:cNvPr id="0" name=""/>
        <dsp:cNvSpPr/>
      </dsp:nvSpPr>
      <dsp:spPr>
        <a:xfrm rot="5400000">
          <a:off x="3556025" y="3080526"/>
          <a:ext cx="457149" cy="54857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3620027" y="3126241"/>
        <a:ext cx="329147" cy="320004"/>
      </dsp:txXfrm>
    </dsp:sp>
    <dsp:sp modelId="{C2B526C3-799C-4FFA-941F-B94DCCAAE660}">
      <dsp:nvSpPr>
        <dsp:cNvPr id="0" name=""/>
        <dsp:cNvSpPr/>
      </dsp:nvSpPr>
      <dsp:spPr>
        <a:xfrm>
          <a:off x="0" y="3659583"/>
          <a:ext cx="7569200" cy="1219066"/>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Maintaining records of all representations &amp; how they were resolved will assist in the event of any subsequent interview</a:t>
          </a:r>
        </a:p>
      </dsp:txBody>
      <dsp:txXfrm>
        <a:off x="35705" y="3695288"/>
        <a:ext cx="7497790" cy="114765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221476-0F95-487F-8DA1-D8F478A242EB}">
      <dsp:nvSpPr>
        <dsp:cNvPr id="0" name=""/>
        <dsp:cNvSpPr/>
      </dsp:nvSpPr>
      <dsp:spPr>
        <a:xfrm>
          <a:off x="31520" y="136958"/>
          <a:ext cx="10869119" cy="1582957"/>
        </a:xfrm>
        <a:prstGeom prst="rightArrow">
          <a:avLst>
            <a:gd name="adj1" fmla="val 50000"/>
            <a:gd name="adj2" fmla="val 5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251295"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What is it?</a:t>
          </a:r>
        </a:p>
      </dsp:txBody>
      <dsp:txXfrm>
        <a:off x="31520" y="532697"/>
        <a:ext cx="10473380" cy="791479"/>
      </dsp:txXfrm>
    </dsp:sp>
    <dsp:sp modelId="{03E04A62-EB0B-4A1E-8DE7-58C1CCF4BBE5}">
      <dsp:nvSpPr>
        <dsp:cNvPr id="0" name=""/>
        <dsp:cNvSpPr/>
      </dsp:nvSpPr>
      <dsp:spPr>
        <a:xfrm>
          <a:off x="31520" y="1357647"/>
          <a:ext cx="3347688" cy="3049359"/>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A voluntary engagement between two parties in an investigation after the first PACE interview &amp; before the suspect has been formally charged</a:t>
          </a:r>
        </a:p>
      </dsp:txBody>
      <dsp:txXfrm>
        <a:off x="31520" y="1357647"/>
        <a:ext cx="3347688" cy="3049359"/>
      </dsp:txXfrm>
    </dsp:sp>
    <dsp:sp modelId="{8B0AEF69-566B-45DA-89D1-22AFFC47F650}">
      <dsp:nvSpPr>
        <dsp:cNvPr id="0" name=""/>
        <dsp:cNvSpPr/>
      </dsp:nvSpPr>
      <dsp:spPr>
        <a:xfrm>
          <a:off x="3379209" y="664610"/>
          <a:ext cx="7521430" cy="1582957"/>
        </a:xfrm>
        <a:prstGeom prst="rightArrow">
          <a:avLst>
            <a:gd name="adj1" fmla="val 50000"/>
            <a:gd name="adj2" fmla="val 5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251295"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What form can it take?</a:t>
          </a:r>
        </a:p>
      </dsp:txBody>
      <dsp:txXfrm>
        <a:off x="3379209" y="1060349"/>
        <a:ext cx="7125691" cy="791479"/>
      </dsp:txXfrm>
    </dsp:sp>
    <dsp:sp modelId="{2621374F-716F-4151-B313-C55C05BB1A61}">
      <dsp:nvSpPr>
        <dsp:cNvPr id="0" name=""/>
        <dsp:cNvSpPr/>
      </dsp:nvSpPr>
      <dsp:spPr>
        <a:xfrm>
          <a:off x="3379209" y="1885299"/>
          <a:ext cx="3347688" cy="3049359"/>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Amongst other things it can involve ascertaining whether the suspect can identify any other lines of inquiry or asking whether the suspect is aware of or can provide access to digital material that has a bearing on the allegation</a:t>
          </a:r>
        </a:p>
      </dsp:txBody>
      <dsp:txXfrm>
        <a:off x="3379209" y="1885299"/>
        <a:ext cx="3347688" cy="3049359"/>
      </dsp:txXfrm>
    </dsp:sp>
    <dsp:sp modelId="{105AC7D6-4DC2-4EB4-B1DC-5DF8F7683BA2}">
      <dsp:nvSpPr>
        <dsp:cNvPr id="0" name=""/>
        <dsp:cNvSpPr/>
      </dsp:nvSpPr>
      <dsp:spPr>
        <a:xfrm>
          <a:off x="6726897" y="1192263"/>
          <a:ext cx="4173741" cy="1582957"/>
        </a:xfrm>
        <a:prstGeom prst="rightArrow">
          <a:avLst>
            <a:gd name="adj1" fmla="val 50000"/>
            <a:gd name="adj2" fmla="val 5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251295"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Who does it?</a:t>
          </a:r>
        </a:p>
      </dsp:txBody>
      <dsp:txXfrm>
        <a:off x="6726897" y="1588002"/>
        <a:ext cx="3778002" cy="791479"/>
      </dsp:txXfrm>
    </dsp:sp>
    <dsp:sp modelId="{7E7D5E39-BFEE-4772-9915-E3238886901A}">
      <dsp:nvSpPr>
        <dsp:cNvPr id="0" name=""/>
        <dsp:cNvSpPr/>
      </dsp:nvSpPr>
      <dsp:spPr>
        <a:xfrm>
          <a:off x="6726897" y="2412952"/>
          <a:ext cx="3347688" cy="3004732"/>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Depending on the circumstances it may be appropriate for the investigator, the prosecutor, the suspect’s representative or an unrepresented suspect to initiate pre-charge engagement</a:t>
          </a:r>
        </a:p>
      </dsp:txBody>
      <dsp:txXfrm>
        <a:off x="6726897" y="2412952"/>
        <a:ext cx="3347688" cy="300473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01FC0D-6CB2-4969-8600-892B1C4E6B34}">
      <dsp:nvSpPr>
        <dsp:cNvPr id="0" name=""/>
        <dsp:cNvSpPr/>
      </dsp:nvSpPr>
      <dsp:spPr>
        <a:xfrm rot="5400000">
          <a:off x="1352979" y="1083113"/>
          <a:ext cx="1692742" cy="20424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67DFC863-D4B3-4050-91CE-74F63C12594B}">
      <dsp:nvSpPr>
        <dsp:cNvPr id="0" name=""/>
        <dsp:cNvSpPr/>
      </dsp:nvSpPr>
      <dsp:spPr>
        <a:xfrm>
          <a:off x="1740810" y="484"/>
          <a:ext cx="2269411" cy="136164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Protection of Life</a:t>
          </a:r>
        </a:p>
      </dsp:txBody>
      <dsp:txXfrm>
        <a:off x="1780691" y="40365"/>
        <a:ext cx="2189649" cy="1281885"/>
      </dsp:txXfrm>
    </dsp:sp>
    <dsp:sp modelId="{668CE4B6-533A-4F7D-A36F-36796430ACA0}">
      <dsp:nvSpPr>
        <dsp:cNvPr id="0" name=""/>
        <dsp:cNvSpPr/>
      </dsp:nvSpPr>
      <dsp:spPr>
        <a:xfrm rot="5400000">
          <a:off x="1352979" y="2785172"/>
          <a:ext cx="1692742" cy="20424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DCC4CEC7-B5F8-46BF-A1A3-51D8B9354F24}">
      <dsp:nvSpPr>
        <dsp:cNvPr id="0" name=""/>
        <dsp:cNvSpPr/>
      </dsp:nvSpPr>
      <dsp:spPr>
        <a:xfrm>
          <a:off x="1740810" y="1702543"/>
          <a:ext cx="2269411" cy="136164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Protection of Property</a:t>
          </a:r>
        </a:p>
      </dsp:txBody>
      <dsp:txXfrm>
        <a:off x="1780691" y="1742424"/>
        <a:ext cx="2189649" cy="1281885"/>
      </dsp:txXfrm>
    </dsp:sp>
    <dsp:sp modelId="{5A3693B0-EEC1-42D1-897E-B6124C6E5B58}">
      <dsp:nvSpPr>
        <dsp:cNvPr id="0" name=""/>
        <dsp:cNvSpPr/>
      </dsp:nvSpPr>
      <dsp:spPr>
        <a:xfrm>
          <a:off x="2204008" y="3636201"/>
          <a:ext cx="3009001" cy="20424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23CE87D-133D-4FCA-B6BA-BD453FAA1A23}">
      <dsp:nvSpPr>
        <dsp:cNvPr id="0" name=""/>
        <dsp:cNvSpPr/>
      </dsp:nvSpPr>
      <dsp:spPr>
        <a:xfrm>
          <a:off x="1740810" y="3404602"/>
          <a:ext cx="2269411" cy="136164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Prevention of Crime</a:t>
          </a:r>
        </a:p>
      </dsp:txBody>
      <dsp:txXfrm>
        <a:off x="1780691" y="3444483"/>
        <a:ext cx="2189649" cy="1281885"/>
      </dsp:txXfrm>
    </dsp:sp>
    <dsp:sp modelId="{B2073189-DF70-4085-BEC1-334EC0DE23F6}">
      <dsp:nvSpPr>
        <dsp:cNvPr id="0" name=""/>
        <dsp:cNvSpPr/>
      </dsp:nvSpPr>
      <dsp:spPr>
        <a:xfrm rot="16200000">
          <a:off x="4371297" y="2785172"/>
          <a:ext cx="1692742" cy="20424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ECFC2606-8DFC-4186-A479-77C9A3EA724B}">
      <dsp:nvSpPr>
        <dsp:cNvPr id="0" name=""/>
        <dsp:cNvSpPr/>
      </dsp:nvSpPr>
      <dsp:spPr>
        <a:xfrm>
          <a:off x="4759127" y="3404602"/>
          <a:ext cx="2269411" cy="136164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Apprehension of Offenders</a:t>
          </a:r>
        </a:p>
      </dsp:txBody>
      <dsp:txXfrm>
        <a:off x="4799008" y="3444483"/>
        <a:ext cx="2189649" cy="1281885"/>
      </dsp:txXfrm>
    </dsp:sp>
    <dsp:sp modelId="{81F0A246-19FD-4F89-B4A5-617E26539A3C}">
      <dsp:nvSpPr>
        <dsp:cNvPr id="0" name=""/>
        <dsp:cNvSpPr/>
      </dsp:nvSpPr>
      <dsp:spPr>
        <a:xfrm rot="16200000">
          <a:off x="4371297" y="1083113"/>
          <a:ext cx="1692742" cy="20424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84EFD9CA-CA37-448A-B04E-2124DB844C17}">
      <dsp:nvSpPr>
        <dsp:cNvPr id="0" name=""/>
        <dsp:cNvSpPr/>
      </dsp:nvSpPr>
      <dsp:spPr>
        <a:xfrm>
          <a:off x="4759127" y="1702543"/>
          <a:ext cx="2269411" cy="136164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Detection of Crime</a:t>
          </a:r>
        </a:p>
      </dsp:txBody>
      <dsp:txXfrm>
        <a:off x="4799008" y="1742424"/>
        <a:ext cx="2189649" cy="1281885"/>
      </dsp:txXfrm>
    </dsp:sp>
    <dsp:sp modelId="{D48E165C-557A-4C38-A308-B48AEC231A66}">
      <dsp:nvSpPr>
        <dsp:cNvPr id="0" name=""/>
        <dsp:cNvSpPr/>
      </dsp:nvSpPr>
      <dsp:spPr>
        <a:xfrm>
          <a:off x="4759127" y="484"/>
          <a:ext cx="2269411" cy="136164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Successful/ethical prosecution of Offenders</a:t>
          </a:r>
        </a:p>
      </dsp:txBody>
      <dsp:txXfrm>
        <a:off x="4799008" y="40365"/>
        <a:ext cx="2189649" cy="1281885"/>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1AA13B-8FBD-4EE2-B45F-921AFC965B43}">
      <dsp:nvSpPr>
        <dsp:cNvPr id="0" name=""/>
        <dsp:cNvSpPr/>
      </dsp:nvSpPr>
      <dsp:spPr>
        <a:xfrm rot="5400000">
          <a:off x="-338431" y="1306218"/>
          <a:ext cx="1498589" cy="181009"/>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A8B41CFB-2558-493A-B965-8C6506DC0DA7}">
      <dsp:nvSpPr>
        <dsp:cNvPr id="0" name=""/>
        <dsp:cNvSpPr/>
      </dsp:nvSpPr>
      <dsp:spPr>
        <a:xfrm>
          <a:off x="3705" y="345975"/>
          <a:ext cx="2011220" cy="120673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Conducted immediately</a:t>
          </a:r>
        </a:p>
      </dsp:txBody>
      <dsp:txXfrm>
        <a:off x="39049" y="381319"/>
        <a:ext cx="1940532" cy="1136044"/>
      </dsp:txXfrm>
    </dsp:sp>
    <dsp:sp modelId="{82E2A7CE-BEC3-41EE-A497-BA695E8351CB}">
      <dsp:nvSpPr>
        <dsp:cNvPr id="0" name=""/>
        <dsp:cNvSpPr/>
      </dsp:nvSpPr>
      <dsp:spPr>
        <a:xfrm rot="5400000">
          <a:off x="-338431" y="2814633"/>
          <a:ext cx="1498589" cy="181009"/>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5CE56AFF-0109-45F6-8554-A7D8DD5635CE}">
      <dsp:nvSpPr>
        <dsp:cNvPr id="0" name=""/>
        <dsp:cNvSpPr/>
      </dsp:nvSpPr>
      <dsp:spPr>
        <a:xfrm>
          <a:off x="3705" y="1854390"/>
          <a:ext cx="2011220" cy="120673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Power 11.1 code C PACE</a:t>
          </a:r>
        </a:p>
      </dsp:txBody>
      <dsp:txXfrm>
        <a:off x="39049" y="1889734"/>
        <a:ext cx="1940532" cy="1136044"/>
      </dsp:txXfrm>
    </dsp:sp>
    <dsp:sp modelId="{B009E98B-7D26-4E07-8EED-29A783AE5C25}">
      <dsp:nvSpPr>
        <dsp:cNvPr id="0" name=""/>
        <dsp:cNvSpPr/>
      </dsp:nvSpPr>
      <dsp:spPr>
        <a:xfrm>
          <a:off x="504630" y="3578031"/>
          <a:ext cx="2665096" cy="181009"/>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79383FA-23E1-4A1A-BF5D-7CE7F17F0759}">
      <dsp:nvSpPr>
        <dsp:cNvPr id="0" name=""/>
        <dsp:cNvSpPr/>
      </dsp:nvSpPr>
      <dsp:spPr>
        <a:xfrm>
          <a:off x="3705" y="3362806"/>
          <a:ext cx="2011220" cy="120673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Interference with harm to evidence</a:t>
          </a:r>
        </a:p>
      </dsp:txBody>
      <dsp:txXfrm>
        <a:off x="39049" y="3398150"/>
        <a:ext cx="1940532" cy="1136044"/>
      </dsp:txXfrm>
    </dsp:sp>
    <dsp:sp modelId="{A2DAF8A2-2F7B-4BE4-9810-720ADE597760}">
      <dsp:nvSpPr>
        <dsp:cNvPr id="0" name=""/>
        <dsp:cNvSpPr/>
      </dsp:nvSpPr>
      <dsp:spPr>
        <a:xfrm rot="16200000">
          <a:off x="2336491" y="2814633"/>
          <a:ext cx="1498589" cy="181009"/>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C891CF5F-F191-49D6-88E5-DAD3CC0DE4E1}">
      <dsp:nvSpPr>
        <dsp:cNvPr id="0" name=""/>
        <dsp:cNvSpPr/>
      </dsp:nvSpPr>
      <dsp:spPr>
        <a:xfrm>
          <a:off x="2678628" y="3362806"/>
          <a:ext cx="2011220" cy="120673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Physical harm</a:t>
          </a:r>
        </a:p>
      </dsp:txBody>
      <dsp:txXfrm>
        <a:off x="2713972" y="3398150"/>
        <a:ext cx="1940532" cy="1136044"/>
      </dsp:txXfrm>
    </dsp:sp>
    <dsp:sp modelId="{150109BC-D664-45F8-B4BD-566C9E453F34}">
      <dsp:nvSpPr>
        <dsp:cNvPr id="0" name=""/>
        <dsp:cNvSpPr/>
      </dsp:nvSpPr>
      <dsp:spPr>
        <a:xfrm rot="16200000">
          <a:off x="2336491" y="1306218"/>
          <a:ext cx="1498589" cy="181009"/>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BB2F98C-03EB-48F3-8833-D0B2D88D7250}">
      <dsp:nvSpPr>
        <dsp:cNvPr id="0" name=""/>
        <dsp:cNvSpPr/>
      </dsp:nvSpPr>
      <dsp:spPr>
        <a:xfrm>
          <a:off x="2678628" y="1854390"/>
          <a:ext cx="2011220" cy="120673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Serious loss</a:t>
          </a:r>
        </a:p>
      </dsp:txBody>
      <dsp:txXfrm>
        <a:off x="2713972" y="1889734"/>
        <a:ext cx="1940532" cy="1136044"/>
      </dsp:txXfrm>
    </dsp:sp>
    <dsp:sp modelId="{0E526B2B-A234-48EF-9941-2AD2BF0D8A37}">
      <dsp:nvSpPr>
        <dsp:cNvPr id="0" name=""/>
        <dsp:cNvSpPr/>
      </dsp:nvSpPr>
      <dsp:spPr>
        <a:xfrm>
          <a:off x="3090699" y="552010"/>
          <a:ext cx="2665096" cy="181009"/>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5DAA317-4A46-43AD-9597-10B0460B3F4A}">
      <dsp:nvSpPr>
        <dsp:cNvPr id="0" name=""/>
        <dsp:cNvSpPr/>
      </dsp:nvSpPr>
      <dsp:spPr>
        <a:xfrm>
          <a:off x="2678628" y="345975"/>
          <a:ext cx="2011220" cy="120673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Serious damage</a:t>
          </a:r>
        </a:p>
      </dsp:txBody>
      <dsp:txXfrm>
        <a:off x="2713972" y="381319"/>
        <a:ext cx="1940532" cy="1136044"/>
      </dsp:txXfrm>
    </dsp:sp>
    <dsp:sp modelId="{7F79EE86-3282-47BF-B5F7-66A10809D939}">
      <dsp:nvSpPr>
        <dsp:cNvPr id="0" name=""/>
        <dsp:cNvSpPr/>
      </dsp:nvSpPr>
      <dsp:spPr>
        <a:xfrm rot="5400000">
          <a:off x="5011414" y="1306218"/>
          <a:ext cx="1498589" cy="181009"/>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406C4734-8320-4CD7-BCBB-D8A123BEF892}">
      <dsp:nvSpPr>
        <dsp:cNvPr id="0" name=""/>
        <dsp:cNvSpPr/>
      </dsp:nvSpPr>
      <dsp:spPr>
        <a:xfrm>
          <a:off x="5353551" y="345975"/>
          <a:ext cx="2011220" cy="120673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Alerting others</a:t>
          </a:r>
        </a:p>
      </dsp:txBody>
      <dsp:txXfrm>
        <a:off x="5388895" y="381319"/>
        <a:ext cx="1940532" cy="1136044"/>
      </dsp:txXfrm>
    </dsp:sp>
    <dsp:sp modelId="{5585C2AD-A623-44DB-83FC-F7EF8F0D2264}">
      <dsp:nvSpPr>
        <dsp:cNvPr id="0" name=""/>
        <dsp:cNvSpPr/>
      </dsp:nvSpPr>
      <dsp:spPr>
        <a:xfrm>
          <a:off x="5353551" y="1854390"/>
          <a:ext cx="2011220" cy="120673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Hinder recovery of property</a:t>
          </a:r>
        </a:p>
      </dsp:txBody>
      <dsp:txXfrm>
        <a:off x="5388895" y="1889734"/>
        <a:ext cx="1940532" cy="1136044"/>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573ECB-EF1B-4BE2-ABEC-8B3F4D64A724}">
      <dsp:nvSpPr>
        <dsp:cNvPr id="0" name=""/>
        <dsp:cNvSpPr/>
      </dsp:nvSpPr>
      <dsp:spPr>
        <a:xfrm>
          <a:off x="9663" y="351457"/>
          <a:ext cx="2888361" cy="1733016"/>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Due to the circumstances, no legal representative present</a:t>
          </a:r>
        </a:p>
      </dsp:txBody>
      <dsp:txXfrm>
        <a:off x="60421" y="402215"/>
        <a:ext cx="2786845" cy="1631500"/>
      </dsp:txXfrm>
    </dsp:sp>
    <dsp:sp modelId="{F8E5EC28-7566-4B06-8841-BC5A76736338}">
      <dsp:nvSpPr>
        <dsp:cNvPr id="0" name=""/>
        <dsp:cNvSpPr/>
      </dsp:nvSpPr>
      <dsp:spPr>
        <a:xfrm>
          <a:off x="3152200" y="859809"/>
          <a:ext cx="612332" cy="71631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3152200" y="1003072"/>
        <a:ext cx="428632" cy="429787"/>
      </dsp:txXfrm>
    </dsp:sp>
    <dsp:sp modelId="{83AD2128-CCEE-45D1-90A2-9706FFD3B6D6}">
      <dsp:nvSpPr>
        <dsp:cNvPr id="0" name=""/>
        <dsp:cNvSpPr/>
      </dsp:nvSpPr>
      <dsp:spPr>
        <a:xfrm>
          <a:off x="4053369" y="351457"/>
          <a:ext cx="2888361" cy="173301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Old Caution must be given (Paragraph 1(b))</a:t>
          </a:r>
        </a:p>
      </dsp:txBody>
      <dsp:txXfrm>
        <a:off x="4104127" y="402215"/>
        <a:ext cx="2786845" cy="1631500"/>
      </dsp:txXfrm>
    </dsp:sp>
    <dsp:sp modelId="{9B6454D9-72E8-4ED7-8AA1-4728D4D0F534}">
      <dsp:nvSpPr>
        <dsp:cNvPr id="0" name=""/>
        <dsp:cNvSpPr/>
      </dsp:nvSpPr>
      <dsp:spPr>
        <a:xfrm>
          <a:off x="7195907" y="859809"/>
          <a:ext cx="612332" cy="71631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7195907" y="1003072"/>
        <a:ext cx="428632" cy="429787"/>
      </dsp:txXfrm>
    </dsp:sp>
    <dsp:sp modelId="{07C681A0-E393-420A-9984-35A11EF7B3E8}">
      <dsp:nvSpPr>
        <dsp:cNvPr id="0" name=""/>
        <dsp:cNvSpPr/>
      </dsp:nvSpPr>
      <dsp:spPr>
        <a:xfrm>
          <a:off x="8097075" y="351457"/>
          <a:ext cx="2888361" cy="1733016"/>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Explain when the restriction either begins or ends</a:t>
          </a:r>
        </a:p>
      </dsp:txBody>
      <dsp:txXfrm>
        <a:off x="8147833" y="402215"/>
        <a:ext cx="2786845" cy="1631500"/>
      </dsp:txXfrm>
    </dsp:sp>
    <dsp:sp modelId="{7C5EB8CB-5A72-4F7D-A54E-81A0D731F3FE}">
      <dsp:nvSpPr>
        <dsp:cNvPr id="0" name=""/>
        <dsp:cNvSpPr/>
      </dsp:nvSpPr>
      <dsp:spPr>
        <a:xfrm rot="5400000">
          <a:off x="9235090" y="2286660"/>
          <a:ext cx="612332" cy="71631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5400000">
        <a:off x="9326363" y="2338650"/>
        <a:ext cx="429787" cy="428632"/>
      </dsp:txXfrm>
    </dsp:sp>
    <dsp:sp modelId="{33115505-7943-4B1E-8C92-42E4BEEA1057}">
      <dsp:nvSpPr>
        <dsp:cNvPr id="0" name=""/>
        <dsp:cNvSpPr/>
      </dsp:nvSpPr>
      <dsp:spPr>
        <a:xfrm>
          <a:off x="8097075" y="3239819"/>
          <a:ext cx="2888361" cy="1733016"/>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“you do not have to say anything but anything you do say may be given in evidence”</a:t>
          </a:r>
        </a:p>
      </dsp:txBody>
      <dsp:txXfrm>
        <a:off x="8147833" y="3290577"/>
        <a:ext cx="2786845" cy="1631500"/>
      </dsp:txXfrm>
    </dsp:sp>
    <dsp:sp modelId="{EB12E5BC-F6DB-4C22-9194-3AA6F4847B30}">
      <dsp:nvSpPr>
        <dsp:cNvPr id="0" name=""/>
        <dsp:cNvSpPr/>
      </dsp:nvSpPr>
      <dsp:spPr>
        <a:xfrm rot="10800000">
          <a:off x="7230567" y="3748170"/>
          <a:ext cx="612332" cy="71631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10800000">
        <a:off x="7414267" y="3891433"/>
        <a:ext cx="428632" cy="429787"/>
      </dsp:txXfrm>
    </dsp:sp>
    <dsp:sp modelId="{90B91431-D11F-47AB-A1F9-42E06845A99B}">
      <dsp:nvSpPr>
        <dsp:cNvPr id="0" name=""/>
        <dsp:cNvSpPr/>
      </dsp:nvSpPr>
      <dsp:spPr>
        <a:xfrm>
          <a:off x="4053369" y="3239819"/>
          <a:ext cx="2888361" cy="173301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Conduct urgent interview</a:t>
          </a:r>
        </a:p>
      </dsp:txBody>
      <dsp:txXfrm>
        <a:off x="4104127" y="3290577"/>
        <a:ext cx="2786845" cy="163150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32AA92-E34B-4727-BCE0-2A74B1C714AE}">
      <dsp:nvSpPr>
        <dsp:cNvPr id="0" name=""/>
        <dsp:cNvSpPr/>
      </dsp:nvSpPr>
      <dsp:spPr>
        <a:xfrm>
          <a:off x="7781" y="811174"/>
          <a:ext cx="2325829" cy="139549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Forget PEACE</a:t>
          </a:r>
        </a:p>
      </dsp:txBody>
      <dsp:txXfrm>
        <a:off x="48654" y="852047"/>
        <a:ext cx="2244083" cy="1313751"/>
      </dsp:txXfrm>
    </dsp:sp>
    <dsp:sp modelId="{1D1275EF-43FA-4A91-97F4-50CA21CDFD00}">
      <dsp:nvSpPr>
        <dsp:cNvPr id="0" name=""/>
        <dsp:cNvSpPr/>
      </dsp:nvSpPr>
      <dsp:spPr>
        <a:xfrm>
          <a:off x="2538283" y="1220520"/>
          <a:ext cx="493075" cy="57680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2538283" y="1335881"/>
        <a:ext cx="345153" cy="346083"/>
      </dsp:txXfrm>
    </dsp:sp>
    <dsp:sp modelId="{1A6B4B89-8C96-41FB-B900-916630FA3318}">
      <dsp:nvSpPr>
        <dsp:cNvPr id="0" name=""/>
        <dsp:cNvSpPr/>
      </dsp:nvSpPr>
      <dsp:spPr>
        <a:xfrm>
          <a:off x="3263942" y="811174"/>
          <a:ext cx="2325829" cy="139549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Get to the heart of the matter</a:t>
          </a:r>
        </a:p>
      </dsp:txBody>
      <dsp:txXfrm>
        <a:off x="3304815" y="852047"/>
        <a:ext cx="2244083" cy="1313751"/>
      </dsp:txXfrm>
    </dsp:sp>
    <dsp:sp modelId="{408D485A-CC6B-4AEF-B0D3-35FF3EDB58F5}">
      <dsp:nvSpPr>
        <dsp:cNvPr id="0" name=""/>
        <dsp:cNvSpPr/>
      </dsp:nvSpPr>
      <dsp:spPr>
        <a:xfrm>
          <a:off x="5794444" y="1220520"/>
          <a:ext cx="493075" cy="57680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5794444" y="1335881"/>
        <a:ext cx="345153" cy="346083"/>
      </dsp:txXfrm>
    </dsp:sp>
    <dsp:sp modelId="{D92A588E-4E72-4740-8D93-2B3CB7299AE5}">
      <dsp:nvSpPr>
        <dsp:cNvPr id="0" name=""/>
        <dsp:cNvSpPr/>
      </dsp:nvSpPr>
      <dsp:spPr>
        <a:xfrm>
          <a:off x="6520103" y="811174"/>
          <a:ext cx="2325829" cy="139549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Question for as long as necessary to avert the risk</a:t>
          </a:r>
        </a:p>
      </dsp:txBody>
      <dsp:txXfrm>
        <a:off x="6560976" y="852047"/>
        <a:ext cx="2244083" cy="1313751"/>
      </dsp:txXfrm>
    </dsp:sp>
    <dsp:sp modelId="{98CF70F9-02B0-46C3-BAA3-22853FA38A01}">
      <dsp:nvSpPr>
        <dsp:cNvPr id="0" name=""/>
        <dsp:cNvSpPr/>
      </dsp:nvSpPr>
      <dsp:spPr>
        <a:xfrm rot="5400000">
          <a:off x="7436479" y="2369480"/>
          <a:ext cx="493075" cy="57680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rot="-5400000">
        <a:off x="7509975" y="2411345"/>
        <a:ext cx="346083" cy="345153"/>
      </dsp:txXfrm>
    </dsp:sp>
    <dsp:sp modelId="{C278616C-2D61-49D9-AA32-1C3E26EF6676}">
      <dsp:nvSpPr>
        <dsp:cNvPr id="0" name=""/>
        <dsp:cNvSpPr/>
      </dsp:nvSpPr>
      <dsp:spPr>
        <a:xfrm>
          <a:off x="6520103" y="3137003"/>
          <a:ext cx="2325829" cy="139549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Remember not to be oppressive</a:t>
          </a:r>
        </a:p>
      </dsp:txBody>
      <dsp:txXfrm>
        <a:off x="6560976" y="3177876"/>
        <a:ext cx="2244083" cy="1313751"/>
      </dsp:txXfrm>
    </dsp:sp>
    <dsp:sp modelId="{24CF69DF-7FE2-43C8-AE71-00CC7A30CF40}">
      <dsp:nvSpPr>
        <dsp:cNvPr id="0" name=""/>
        <dsp:cNvSpPr/>
      </dsp:nvSpPr>
      <dsp:spPr>
        <a:xfrm rot="10800000">
          <a:off x="5822354" y="3546349"/>
          <a:ext cx="493075" cy="57680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rot="10800000">
        <a:off x="5970276" y="3661710"/>
        <a:ext cx="345153" cy="346083"/>
      </dsp:txXfrm>
    </dsp:sp>
    <dsp:sp modelId="{7F87DC3A-A8D2-4A43-8E89-EFF19B14C3B7}">
      <dsp:nvSpPr>
        <dsp:cNvPr id="0" name=""/>
        <dsp:cNvSpPr/>
      </dsp:nvSpPr>
      <dsp:spPr>
        <a:xfrm>
          <a:off x="3263942" y="3137003"/>
          <a:ext cx="2325829" cy="139549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Not evidence gathering</a:t>
          </a:r>
        </a:p>
      </dsp:txBody>
      <dsp:txXfrm>
        <a:off x="3304815" y="3177876"/>
        <a:ext cx="2244083" cy="1313751"/>
      </dsp:txXfrm>
    </dsp:sp>
    <dsp:sp modelId="{5125B30D-5C43-4617-819F-8DCD995564E0}">
      <dsp:nvSpPr>
        <dsp:cNvPr id="0" name=""/>
        <dsp:cNvSpPr/>
      </dsp:nvSpPr>
      <dsp:spPr>
        <a:xfrm rot="10800000">
          <a:off x="2566193" y="3546349"/>
          <a:ext cx="493075" cy="57680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rot="10800000">
        <a:off x="2714115" y="3661710"/>
        <a:ext cx="345153" cy="346083"/>
      </dsp:txXfrm>
    </dsp:sp>
    <dsp:sp modelId="{9C5CAC0F-E45D-4326-8801-6928D785A37F}">
      <dsp:nvSpPr>
        <dsp:cNvPr id="0" name=""/>
        <dsp:cNvSpPr/>
      </dsp:nvSpPr>
      <dsp:spPr>
        <a:xfrm>
          <a:off x="7781" y="3137003"/>
          <a:ext cx="2325829" cy="139549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Then……</a:t>
          </a:r>
        </a:p>
      </dsp:txBody>
      <dsp:txXfrm>
        <a:off x="48654" y="3177876"/>
        <a:ext cx="2244083" cy="1313751"/>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33D317-8182-4FA3-8A3E-3495B4F17497}">
      <dsp:nvSpPr>
        <dsp:cNvPr id="0" name=""/>
        <dsp:cNvSpPr/>
      </dsp:nvSpPr>
      <dsp:spPr>
        <a:xfrm>
          <a:off x="1927979" y="2562"/>
          <a:ext cx="1871175" cy="112270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Interference with evidence</a:t>
          </a:r>
        </a:p>
      </dsp:txBody>
      <dsp:txXfrm>
        <a:off x="1960862" y="35445"/>
        <a:ext cx="1805409" cy="1056939"/>
      </dsp:txXfrm>
    </dsp:sp>
    <dsp:sp modelId="{FE81ECB3-E41E-4FD0-A6F5-5476C8166384}">
      <dsp:nvSpPr>
        <dsp:cNvPr id="0" name=""/>
        <dsp:cNvSpPr/>
      </dsp:nvSpPr>
      <dsp:spPr>
        <a:xfrm>
          <a:off x="3963818" y="331889"/>
          <a:ext cx="396689" cy="46405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3963818" y="424699"/>
        <a:ext cx="277682" cy="278431"/>
      </dsp:txXfrm>
    </dsp:sp>
    <dsp:sp modelId="{167AB910-79D8-44E4-A484-C534CDFE3F52}">
      <dsp:nvSpPr>
        <dsp:cNvPr id="0" name=""/>
        <dsp:cNvSpPr/>
      </dsp:nvSpPr>
      <dsp:spPr>
        <a:xfrm>
          <a:off x="4547625" y="2562"/>
          <a:ext cx="1871175" cy="112270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Physical harm to other people</a:t>
          </a:r>
        </a:p>
      </dsp:txBody>
      <dsp:txXfrm>
        <a:off x="4580508" y="35445"/>
        <a:ext cx="1805409" cy="1056939"/>
      </dsp:txXfrm>
    </dsp:sp>
    <dsp:sp modelId="{E51C3C17-B78C-46B0-8C6C-9F8EC0F82D2D}">
      <dsp:nvSpPr>
        <dsp:cNvPr id="0" name=""/>
        <dsp:cNvSpPr/>
      </dsp:nvSpPr>
      <dsp:spPr>
        <a:xfrm rot="5462143">
          <a:off x="5305496" y="1190053"/>
          <a:ext cx="324403" cy="46405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rot="-5400000">
        <a:off x="5329362" y="1259884"/>
        <a:ext cx="278431" cy="227082"/>
      </dsp:txXfrm>
    </dsp:sp>
    <dsp:sp modelId="{4434B99C-3319-4BD7-92BD-270E8B93F39D}">
      <dsp:nvSpPr>
        <dsp:cNvPr id="0" name=""/>
        <dsp:cNvSpPr/>
      </dsp:nvSpPr>
      <dsp:spPr>
        <a:xfrm>
          <a:off x="4551405" y="1737250"/>
          <a:ext cx="1800894" cy="112270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Hinder recovery of property</a:t>
          </a:r>
        </a:p>
      </dsp:txBody>
      <dsp:txXfrm>
        <a:off x="4584288" y="1770133"/>
        <a:ext cx="1735128" cy="1056939"/>
      </dsp:txXfrm>
    </dsp:sp>
    <dsp:sp modelId="{DE03BDDF-5303-4E6F-89EA-64FAD477B274}">
      <dsp:nvSpPr>
        <dsp:cNvPr id="0" name=""/>
        <dsp:cNvSpPr/>
      </dsp:nvSpPr>
      <dsp:spPr>
        <a:xfrm rot="10749424">
          <a:off x="3756106" y="2087392"/>
          <a:ext cx="562050" cy="46405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rot="10800000">
        <a:off x="3895313" y="2179178"/>
        <a:ext cx="422835" cy="278431"/>
      </dsp:txXfrm>
    </dsp:sp>
    <dsp:sp modelId="{CD3C1E6F-D6AB-4C9F-B0CC-CD3BA650F519}">
      <dsp:nvSpPr>
        <dsp:cNvPr id="0" name=""/>
        <dsp:cNvSpPr/>
      </dsp:nvSpPr>
      <dsp:spPr>
        <a:xfrm>
          <a:off x="58207" y="1791353"/>
          <a:ext cx="3432839" cy="112270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alerting of others suspected of committing an indictable offence</a:t>
          </a:r>
        </a:p>
      </dsp:txBody>
      <dsp:txXfrm>
        <a:off x="91090" y="1824236"/>
        <a:ext cx="3367073" cy="1056939"/>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17292B-7C96-4E37-82FD-8E87B3F73DFC}">
      <dsp:nvSpPr>
        <dsp:cNvPr id="0" name=""/>
        <dsp:cNvSpPr/>
      </dsp:nvSpPr>
      <dsp:spPr>
        <a:xfrm>
          <a:off x="1925348" y="2262"/>
          <a:ext cx="3180846" cy="1157108"/>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Remember the word </a:t>
          </a:r>
          <a:r>
            <a:rPr lang="en-GB" sz="2400" b="1" i="1" kern="1200" dirty="0">
              <a:solidFill>
                <a:schemeClr val="tx1"/>
              </a:solidFill>
            </a:rPr>
            <a:t>“URGENT”</a:t>
          </a:r>
        </a:p>
      </dsp:txBody>
      <dsp:txXfrm>
        <a:off x="1959239" y="36153"/>
        <a:ext cx="3113064" cy="1089326"/>
      </dsp:txXfrm>
    </dsp:sp>
    <dsp:sp modelId="{C36E8F8B-9660-4338-80E7-DA4C6E058156}">
      <dsp:nvSpPr>
        <dsp:cNvPr id="0" name=""/>
        <dsp:cNvSpPr/>
      </dsp:nvSpPr>
      <dsp:spPr>
        <a:xfrm rot="5400000">
          <a:off x="3298814" y="1188298"/>
          <a:ext cx="433915" cy="52069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5400000">
        <a:off x="3359562" y="1231690"/>
        <a:ext cx="312419" cy="303741"/>
      </dsp:txXfrm>
    </dsp:sp>
    <dsp:sp modelId="{64F8DECD-528F-4DFC-8E56-94FCE1534ABC}">
      <dsp:nvSpPr>
        <dsp:cNvPr id="0" name=""/>
        <dsp:cNvSpPr/>
      </dsp:nvSpPr>
      <dsp:spPr>
        <a:xfrm>
          <a:off x="1201554" y="1737925"/>
          <a:ext cx="4628435" cy="115710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Interview commences as soon as authorisation is given, </a:t>
          </a:r>
          <a:r>
            <a:rPr lang="en-GB" sz="2400" b="1" i="1" kern="1200" dirty="0">
              <a:solidFill>
                <a:schemeClr val="tx1"/>
              </a:solidFill>
            </a:rPr>
            <a:t>DON’T DELAY</a:t>
          </a:r>
        </a:p>
      </dsp:txBody>
      <dsp:txXfrm>
        <a:off x="1235445" y="1771816"/>
        <a:ext cx="4560653" cy="1089326"/>
      </dsp:txXfrm>
    </dsp:sp>
    <dsp:sp modelId="{87829F97-D166-485D-8E17-B24B10D90573}">
      <dsp:nvSpPr>
        <dsp:cNvPr id="0" name=""/>
        <dsp:cNvSpPr/>
      </dsp:nvSpPr>
      <dsp:spPr>
        <a:xfrm rot="5400000">
          <a:off x="3298814" y="2923962"/>
          <a:ext cx="433915" cy="52069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5400000">
        <a:off x="3359562" y="2967354"/>
        <a:ext cx="312419" cy="303741"/>
      </dsp:txXfrm>
    </dsp:sp>
    <dsp:sp modelId="{63FD5DEE-0C2A-4906-BDC2-477278535AAF}">
      <dsp:nvSpPr>
        <dsp:cNvPr id="0" name=""/>
        <dsp:cNvSpPr/>
      </dsp:nvSpPr>
      <dsp:spPr>
        <a:xfrm>
          <a:off x="253257" y="3473588"/>
          <a:ext cx="6525029" cy="1157108"/>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This is not an evidence gathering interview, you must stop the interview once the risk you have identified in 6.6 Code C has been averted</a:t>
          </a:r>
        </a:p>
      </dsp:txBody>
      <dsp:txXfrm>
        <a:off x="287148" y="3507479"/>
        <a:ext cx="6457247" cy="1089326"/>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A317CD-6A67-4598-878F-03177F31E7ED}">
      <dsp:nvSpPr>
        <dsp:cNvPr id="0" name=""/>
        <dsp:cNvSpPr/>
      </dsp:nvSpPr>
      <dsp:spPr>
        <a:xfrm>
          <a:off x="1135" y="452121"/>
          <a:ext cx="2421779" cy="145306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Taste of India –Armed Robbery</a:t>
          </a:r>
        </a:p>
      </dsp:txBody>
      <dsp:txXfrm>
        <a:off x="43694" y="494680"/>
        <a:ext cx="2336661" cy="1367949"/>
      </dsp:txXfrm>
    </dsp:sp>
    <dsp:sp modelId="{BB9ED773-F5F7-447D-9BC2-50C28FBF2CEE}">
      <dsp:nvSpPr>
        <dsp:cNvPr id="0" name=""/>
        <dsp:cNvSpPr/>
      </dsp:nvSpPr>
      <dsp:spPr>
        <a:xfrm>
          <a:off x="2636031" y="878354"/>
          <a:ext cx="513417" cy="60060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a:off x="2636031" y="998474"/>
        <a:ext cx="359392" cy="360361"/>
      </dsp:txXfrm>
    </dsp:sp>
    <dsp:sp modelId="{2AC927A8-5732-4B11-B66A-8F67709ED2CE}">
      <dsp:nvSpPr>
        <dsp:cNvPr id="0" name=""/>
        <dsp:cNvSpPr/>
      </dsp:nvSpPr>
      <dsp:spPr>
        <a:xfrm>
          <a:off x="3391626" y="452121"/>
          <a:ext cx="2421779" cy="145306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Suspect Kieran PEPLAR</a:t>
          </a:r>
        </a:p>
      </dsp:txBody>
      <dsp:txXfrm>
        <a:off x="3434185" y="494680"/>
        <a:ext cx="2336661" cy="1367949"/>
      </dsp:txXfrm>
    </dsp:sp>
    <dsp:sp modelId="{1DA50338-D3DB-4C25-8828-239C82CB4F8B}">
      <dsp:nvSpPr>
        <dsp:cNvPr id="0" name=""/>
        <dsp:cNvSpPr/>
      </dsp:nvSpPr>
      <dsp:spPr>
        <a:xfrm rot="5400000">
          <a:off x="4345807" y="2074713"/>
          <a:ext cx="513417" cy="60060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rot="-5400000">
        <a:off x="4422336" y="2118305"/>
        <a:ext cx="360361" cy="359392"/>
      </dsp:txXfrm>
    </dsp:sp>
    <dsp:sp modelId="{B1998223-4CE3-4F5C-A359-37213090F430}">
      <dsp:nvSpPr>
        <dsp:cNvPr id="0" name=""/>
        <dsp:cNvSpPr/>
      </dsp:nvSpPr>
      <dsp:spPr>
        <a:xfrm>
          <a:off x="3391626" y="2873900"/>
          <a:ext cx="2421779" cy="145306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Experienced in custody procedure</a:t>
          </a:r>
        </a:p>
      </dsp:txBody>
      <dsp:txXfrm>
        <a:off x="3434185" y="2916459"/>
        <a:ext cx="2336661" cy="1367949"/>
      </dsp:txXfrm>
    </dsp:sp>
    <dsp:sp modelId="{80A0D0D8-27D7-4253-9FEC-E5C6AF1FF930}">
      <dsp:nvSpPr>
        <dsp:cNvPr id="0" name=""/>
        <dsp:cNvSpPr/>
      </dsp:nvSpPr>
      <dsp:spPr>
        <a:xfrm rot="10800000">
          <a:off x="2665092" y="3300133"/>
          <a:ext cx="513417" cy="60060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rot="10800000">
        <a:off x="2819117" y="3420253"/>
        <a:ext cx="359392" cy="360361"/>
      </dsp:txXfrm>
    </dsp:sp>
    <dsp:sp modelId="{A5013F77-1875-4455-A0C0-B4CE7E881E08}">
      <dsp:nvSpPr>
        <dsp:cNvPr id="0" name=""/>
        <dsp:cNvSpPr/>
      </dsp:nvSpPr>
      <dsp:spPr>
        <a:xfrm>
          <a:off x="1135" y="2873900"/>
          <a:ext cx="2421779" cy="145306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Known to Police</a:t>
          </a:r>
        </a:p>
      </dsp:txBody>
      <dsp:txXfrm>
        <a:off x="43694" y="2916459"/>
        <a:ext cx="2336661" cy="1367949"/>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F6AE60-02EE-491A-9ED5-BB734694C1BF}">
      <dsp:nvSpPr>
        <dsp:cNvPr id="0" name=""/>
        <dsp:cNvSpPr/>
      </dsp:nvSpPr>
      <dsp:spPr>
        <a:xfrm>
          <a:off x="131057" y="3389"/>
          <a:ext cx="8284985" cy="63014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And you as the investigating officer</a:t>
          </a:r>
        </a:p>
      </dsp:txBody>
      <dsp:txXfrm>
        <a:off x="149513" y="21845"/>
        <a:ext cx="8248073" cy="593230"/>
      </dsp:txXfrm>
    </dsp:sp>
    <dsp:sp modelId="{37A12B67-EE7E-4853-87E7-A86E683D5FED}">
      <dsp:nvSpPr>
        <dsp:cNvPr id="0" name=""/>
        <dsp:cNvSpPr/>
      </dsp:nvSpPr>
      <dsp:spPr>
        <a:xfrm rot="5400000">
          <a:off x="4155398" y="649285"/>
          <a:ext cx="236303" cy="28356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5400000">
        <a:off x="4188481" y="672916"/>
        <a:ext cx="170138" cy="165412"/>
      </dsp:txXfrm>
    </dsp:sp>
    <dsp:sp modelId="{25EBA5DB-E596-4C7A-94F8-C9A6F0BEF8FB}">
      <dsp:nvSpPr>
        <dsp:cNvPr id="0" name=""/>
        <dsp:cNvSpPr/>
      </dsp:nvSpPr>
      <dsp:spPr>
        <a:xfrm>
          <a:off x="156905" y="948603"/>
          <a:ext cx="8233288" cy="63014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Believe either the presence of the object, mark or substance located on him </a:t>
          </a:r>
          <a:r>
            <a:rPr lang="en-GB" sz="2400" b="1" i="1" u="sng" kern="1200" dirty="0">
              <a:solidFill>
                <a:schemeClr val="tx1"/>
              </a:solidFill>
            </a:rPr>
            <a:t>OR</a:t>
          </a:r>
        </a:p>
      </dsp:txBody>
      <dsp:txXfrm>
        <a:off x="175361" y="967059"/>
        <a:ext cx="8196376" cy="593230"/>
      </dsp:txXfrm>
    </dsp:sp>
    <dsp:sp modelId="{6D5D4FC5-9C4F-471D-B1B4-4D330002A0A4}">
      <dsp:nvSpPr>
        <dsp:cNvPr id="0" name=""/>
        <dsp:cNvSpPr/>
      </dsp:nvSpPr>
      <dsp:spPr>
        <a:xfrm rot="5400000">
          <a:off x="4155398" y="1594498"/>
          <a:ext cx="236303" cy="28356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5400000">
        <a:off x="4188481" y="1618129"/>
        <a:ext cx="170138" cy="165412"/>
      </dsp:txXfrm>
    </dsp:sp>
    <dsp:sp modelId="{2858CB98-7813-4DDF-BDE0-85397BDCE3E0}">
      <dsp:nvSpPr>
        <dsp:cNvPr id="0" name=""/>
        <dsp:cNvSpPr/>
      </dsp:nvSpPr>
      <dsp:spPr>
        <a:xfrm>
          <a:off x="182754" y="1893816"/>
          <a:ext cx="8181591" cy="63014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believe his presence in suspicious circumstances at the time of arrest</a:t>
          </a:r>
        </a:p>
      </dsp:txBody>
      <dsp:txXfrm>
        <a:off x="201210" y="1912272"/>
        <a:ext cx="8144679" cy="593230"/>
      </dsp:txXfrm>
    </dsp:sp>
    <dsp:sp modelId="{8A63942F-FAE0-4299-9FD0-AECDDF87002D}">
      <dsp:nvSpPr>
        <dsp:cNvPr id="0" name=""/>
        <dsp:cNvSpPr/>
      </dsp:nvSpPr>
      <dsp:spPr>
        <a:xfrm rot="5400000">
          <a:off x="4155398" y="2539712"/>
          <a:ext cx="236303" cy="28356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5400000">
        <a:off x="4188481" y="2563343"/>
        <a:ext cx="170138" cy="165412"/>
      </dsp:txXfrm>
    </dsp:sp>
    <dsp:sp modelId="{321E29E6-D63C-4EA7-8F83-04D4D426A2DB}">
      <dsp:nvSpPr>
        <dsp:cNvPr id="0" name=""/>
        <dsp:cNvSpPr/>
      </dsp:nvSpPr>
      <dsp:spPr>
        <a:xfrm>
          <a:off x="118139" y="2839030"/>
          <a:ext cx="8310821" cy="63014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May be because he took part in that offence</a:t>
          </a:r>
        </a:p>
      </dsp:txBody>
      <dsp:txXfrm>
        <a:off x="136595" y="2857486"/>
        <a:ext cx="8273909" cy="593230"/>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77B67C-4F89-4004-9284-E18763E6459D}">
      <dsp:nvSpPr>
        <dsp:cNvPr id="0" name=""/>
        <dsp:cNvSpPr/>
      </dsp:nvSpPr>
      <dsp:spPr>
        <a:xfrm>
          <a:off x="1377942" y="5093"/>
          <a:ext cx="2552714" cy="853023"/>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And….</a:t>
          </a:r>
        </a:p>
      </dsp:txBody>
      <dsp:txXfrm>
        <a:off x="1402926" y="30077"/>
        <a:ext cx="2502746" cy="803055"/>
      </dsp:txXfrm>
    </dsp:sp>
    <dsp:sp modelId="{4838A21C-7A93-4B16-9FBF-AFDD3CA710FC}">
      <dsp:nvSpPr>
        <dsp:cNvPr id="0" name=""/>
        <dsp:cNvSpPr/>
      </dsp:nvSpPr>
      <dsp:spPr>
        <a:xfrm rot="5400000">
          <a:off x="2391350" y="893176"/>
          <a:ext cx="525899" cy="63107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rot="-5400000">
        <a:off x="2464976" y="945766"/>
        <a:ext cx="378647" cy="368129"/>
      </dsp:txXfrm>
    </dsp:sp>
    <dsp:sp modelId="{DA60ADCE-4B40-4753-B080-80C90B76BA29}">
      <dsp:nvSpPr>
        <dsp:cNvPr id="0" name=""/>
        <dsp:cNvSpPr/>
      </dsp:nvSpPr>
      <dsp:spPr>
        <a:xfrm>
          <a:off x="0" y="1559316"/>
          <a:ext cx="5308600" cy="140239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suspect has either refused to give an explanation or not supplied a satisfactory explanation for either of these facts (S36 or S 37)</a:t>
          </a:r>
        </a:p>
      </dsp:txBody>
      <dsp:txXfrm>
        <a:off x="41075" y="1600391"/>
        <a:ext cx="5226450" cy="1320249"/>
      </dsp:txXfrm>
    </dsp:sp>
    <dsp:sp modelId="{CC3D7238-00E4-47C9-A958-DB460819A34D}">
      <dsp:nvSpPr>
        <dsp:cNvPr id="0" name=""/>
        <dsp:cNvSpPr/>
      </dsp:nvSpPr>
      <dsp:spPr>
        <a:xfrm rot="5400000">
          <a:off x="2391350" y="2996775"/>
          <a:ext cx="525899" cy="63107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rot="-5400000">
        <a:off x="2464976" y="3049365"/>
        <a:ext cx="378647" cy="368129"/>
      </dsp:txXfrm>
    </dsp:sp>
    <dsp:sp modelId="{9FC8C987-78A2-4C3C-A895-78AA30DFE842}">
      <dsp:nvSpPr>
        <dsp:cNvPr id="0" name=""/>
        <dsp:cNvSpPr/>
      </dsp:nvSpPr>
      <dsp:spPr>
        <a:xfrm>
          <a:off x="1569" y="3662915"/>
          <a:ext cx="5305460" cy="140239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At any future trial the court may be made aware of this failure or refusal &amp; may draw conclusions which would not be helpful to their defence </a:t>
          </a:r>
        </a:p>
      </dsp:txBody>
      <dsp:txXfrm>
        <a:off x="42644" y="3703990"/>
        <a:ext cx="5223310" cy="1320249"/>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CE34B5-46CF-4531-8D39-89864E8859EC}">
      <dsp:nvSpPr>
        <dsp:cNvPr id="0" name=""/>
        <dsp:cNvSpPr/>
      </dsp:nvSpPr>
      <dsp:spPr>
        <a:xfrm>
          <a:off x="538692" y="2080"/>
          <a:ext cx="2978349" cy="1787009"/>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The alleged failure to mention a fact which they later rely on in their defence must occur when the suspect is being questioned under caution</a:t>
          </a:r>
        </a:p>
      </dsp:txBody>
      <dsp:txXfrm>
        <a:off x="538692" y="2080"/>
        <a:ext cx="2978349" cy="1787009"/>
      </dsp:txXfrm>
    </dsp:sp>
    <dsp:sp modelId="{9F450898-3DA1-483E-8ED1-97E0871B59B5}">
      <dsp:nvSpPr>
        <dsp:cNvPr id="0" name=""/>
        <dsp:cNvSpPr/>
      </dsp:nvSpPr>
      <dsp:spPr>
        <a:xfrm>
          <a:off x="3810856" y="17770"/>
          <a:ext cx="2978349" cy="1787009"/>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The failure to mention these facts must occur before, or on being charged</a:t>
          </a:r>
        </a:p>
      </dsp:txBody>
      <dsp:txXfrm>
        <a:off x="3810856" y="17770"/>
        <a:ext cx="2978349" cy="1787009"/>
      </dsp:txXfrm>
    </dsp:sp>
    <dsp:sp modelId="{956835B6-4285-494F-B3A6-0C8405A6E51E}">
      <dsp:nvSpPr>
        <dsp:cNvPr id="0" name=""/>
        <dsp:cNvSpPr/>
      </dsp:nvSpPr>
      <dsp:spPr>
        <a:xfrm>
          <a:off x="7091061" y="2080"/>
          <a:ext cx="2978349" cy="1787009"/>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The questions which were not answered were posed in an attempt to discover whether or by whom the offence had been committed</a:t>
          </a:r>
        </a:p>
      </dsp:txBody>
      <dsp:txXfrm>
        <a:off x="7091061" y="2080"/>
        <a:ext cx="2978349" cy="1787009"/>
      </dsp:txXfrm>
    </dsp:sp>
    <dsp:sp modelId="{2624C7F7-527E-45CA-92F4-7A5C4DDD1F82}">
      <dsp:nvSpPr>
        <dsp:cNvPr id="0" name=""/>
        <dsp:cNvSpPr/>
      </dsp:nvSpPr>
      <dsp:spPr>
        <a:xfrm>
          <a:off x="538692" y="2086925"/>
          <a:ext cx="2978349" cy="1787009"/>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The suspect failed to mention a fact which was later relied on in their defence</a:t>
          </a:r>
        </a:p>
      </dsp:txBody>
      <dsp:txXfrm>
        <a:off x="538692" y="2086925"/>
        <a:ext cx="2978349" cy="1787009"/>
      </dsp:txXfrm>
    </dsp:sp>
    <dsp:sp modelId="{FFFE5380-7033-4069-8BFE-D7B78C7D11B9}">
      <dsp:nvSpPr>
        <dsp:cNvPr id="0" name=""/>
        <dsp:cNvSpPr/>
      </dsp:nvSpPr>
      <dsp:spPr>
        <a:xfrm>
          <a:off x="3814877" y="2086925"/>
          <a:ext cx="2978349" cy="1787009"/>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The suspect could, in the circumstances existing at the time, reasonably have been expected to mention the facts they relied on at trial</a:t>
          </a:r>
        </a:p>
      </dsp:txBody>
      <dsp:txXfrm>
        <a:off x="3814877" y="2086925"/>
        <a:ext cx="2978349" cy="1787009"/>
      </dsp:txXfrm>
    </dsp:sp>
    <dsp:sp modelId="{55417CA6-F87B-40D4-B475-AB8592E4E7DB}">
      <dsp:nvSpPr>
        <dsp:cNvPr id="0" name=""/>
        <dsp:cNvSpPr/>
      </dsp:nvSpPr>
      <dsp:spPr>
        <a:xfrm>
          <a:off x="7154560" y="2089006"/>
          <a:ext cx="2978349" cy="1787009"/>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The provision only applies to criminal proceedings</a:t>
          </a:r>
        </a:p>
      </dsp:txBody>
      <dsp:txXfrm>
        <a:off x="7154560" y="2089006"/>
        <a:ext cx="2978349" cy="1787009"/>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664B98-7BA4-4409-BEAE-5BB33DBA956A}">
      <dsp:nvSpPr>
        <dsp:cNvPr id="0" name=""/>
        <dsp:cNvSpPr/>
      </dsp:nvSpPr>
      <dsp:spPr>
        <a:xfrm>
          <a:off x="3071638" y="1163996"/>
          <a:ext cx="673228" cy="91440"/>
        </a:xfrm>
        <a:custGeom>
          <a:avLst/>
          <a:gdLst/>
          <a:ahLst/>
          <a:cxnLst/>
          <a:rect l="0" t="0" r="0" b="0"/>
          <a:pathLst>
            <a:path>
              <a:moveTo>
                <a:pt x="0" y="45720"/>
              </a:moveTo>
              <a:lnTo>
                <a:pt x="673228" y="45720"/>
              </a:lnTo>
            </a:path>
          </a:pathLst>
        </a:custGeom>
        <a:noFill/>
        <a:ln w="76200" cap="flat" cmpd="sng" algn="ctr">
          <a:solidFill>
            <a:schemeClr val="accent2">
              <a:lumMod val="75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390656" y="1206194"/>
        <a:ext cx="35191" cy="7045"/>
      </dsp:txXfrm>
    </dsp:sp>
    <dsp:sp modelId="{44FF63F4-849F-4A57-B3CC-929CF01530E4}">
      <dsp:nvSpPr>
        <dsp:cNvPr id="0" name=""/>
        <dsp:cNvSpPr/>
      </dsp:nvSpPr>
      <dsp:spPr>
        <a:xfrm>
          <a:off x="13312" y="291678"/>
          <a:ext cx="3060125" cy="1836075"/>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What offence they are investigating</a:t>
          </a:r>
        </a:p>
      </dsp:txBody>
      <dsp:txXfrm>
        <a:off x="13312" y="291678"/>
        <a:ext cx="3060125" cy="1836075"/>
      </dsp:txXfrm>
    </dsp:sp>
    <dsp:sp modelId="{4CD34D69-B68D-4A69-9C3B-5916281B04B4}">
      <dsp:nvSpPr>
        <dsp:cNvPr id="0" name=""/>
        <dsp:cNvSpPr/>
      </dsp:nvSpPr>
      <dsp:spPr>
        <a:xfrm>
          <a:off x="6835592" y="1163996"/>
          <a:ext cx="673228" cy="91440"/>
        </a:xfrm>
        <a:custGeom>
          <a:avLst/>
          <a:gdLst/>
          <a:ahLst/>
          <a:cxnLst/>
          <a:rect l="0" t="0" r="0" b="0"/>
          <a:pathLst>
            <a:path>
              <a:moveTo>
                <a:pt x="0" y="45720"/>
              </a:moveTo>
              <a:lnTo>
                <a:pt x="673228" y="45720"/>
              </a:lnTo>
            </a:path>
          </a:pathLst>
        </a:custGeom>
        <a:noFill/>
        <a:ln w="76200" cap="flat" cmpd="sng" algn="ctr">
          <a:solidFill>
            <a:schemeClr val="accent2">
              <a:lumMod val="75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154611" y="1206194"/>
        <a:ext cx="35191" cy="7045"/>
      </dsp:txXfrm>
    </dsp:sp>
    <dsp:sp modelId="{2634841E-412D-4011-B5AA-099E114DDB52}">
      <dsp:nvSpPr>
        <dsp:cNvPr id="0" name=""/>
        <dsp:cNvSpPr/>
      </dsp:nvSpPr>
      <dsp:spPr>
        <a:xfrm>
          <a:off x="3777267" y="291678"/>
          <a:ext cx="3060125" cy="183607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What fact they are asking the suspect to account for</a:t>
          </a:r>
        </a:p>
      </dsp:txBody>
      <dsp:txXfrm>
        <a:off x="3777267" y="291678"/>
        <a:ext cx="3060125" cy="1836075"/>
      </dsp:txXfrm>
    </dsp:sp>
    <dsp:sp modelId="{B4F655CA-AD2D-43C1-BD9B-33195A04645A}">
      <dsp:nvSpPr>
        <dsp:cNvPr id="0" name=""/>
        <dsp:cNvSpPr/>
      </dsp:nvSpPr>
      <dsp:spPr>
        <a:xfrm>
          <a:off x="1543375" y="2125954"/>
          <a:ext cx="7527909" cy="673228"/>
        </a:xfrm>
        <a:custGeom>
          <a:avLst/>
          <a:gdLst/>
          <a:ahLst/>
          <a:cxnLst/>
          <a:rect l="0" t="0" r="0" b="0"/>
          <a:pathLst>
            <a:path>
              <a:moveTo>
                <a:pt x="7527909" y="0"/>
              </a:moveTo>
              <a:lnTo>
                <a:pt x="7527909" y="353714"/>
              </a:lnTo>
              <a:lnTo>
                <a:pt x="0" y="353714"/>
              </a:lnTo>
              <a:lnTo>
                <a:pt x="0" y="673228"/>
              </a:lnTo>
            </a:path>
          </a:pathLst>
        </a:custGeom>
        <a:noFill/>
        <a:ln w="76200" cap="flat" cmpd="sng" algn="ctr">
          <a:solidFill>
            <a:schemeClr val="accent2">
              <a:lumMod val="75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118311" y="2459046"/>
        <a:ext cx="378037" cy="7045"/>
      </dsp:txXfrm>
    </dsp:sp>
    <dsp:sp modelId="{71E81BBE-E510-4470-A525-C75749085B5C}">
      <dsp:nvSpPr>
        <dsp:cNvPr id="0" name=""/>
        <dsp:cNvSpPr/>
      </dsp:nvSpPr>
      <dsp:spPr>
        <a:xfrm>
          <a:off x="7541221" y="291678"/>
          <a:ext cx="3060125" cy="183607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That they believe this fact may be due to the suspects involvement in the commission of the offence in question</a:t>
          </a:r>
        </a:p>
      </dsp:txBody>
      <dsp:txXfrm>
        <a:off x="7541221" y="291678"/>
        <a:ext cx="3060125" cy="1836075"/>
      </dsp:txXfrm>
    </dsp:sp>
    <dsp:sp modelId="{2AD52652-D74B-4544-9C84-E100B841012E}">
      <dsp:nvSpPr>
        <dsp:cNvPr id="0" name=""/>
        <dsp:cNvSpPr/>
      </dsp:nvSpPr>
      <dsp:spPr>
        <a:xfrm>
          <a:off x="3071638" y="3703901"/>
          <a:ext cx="673228" cy="91440"/>
        </a:xfrm>
        <a:custGeom>
          <a:avLst/>
          <a:gdLst/>
          <a:ahLst/>
          <a:cxnLst/>
          <a:rect l="0" t="0" r="0" b="0"/>
          <a:pathLst>
            <a:path>
              <a:moveTo>
                <a:pt x="0" y="45720"/>
              </a:moveTo>
              <a:lnTo>
                <a:pt x="673228" y="45720"/>
              </a:lnTo>
            </a:path>
          </a:pathLst>
        </a:custGeom>
        <a:noFill/>
        <a:ln w="76200" cap="flat" cmpd="sng" algn="ctr">
          <a:solidFill>
            <a:schemeClr val="accent2">
              <a:lumMod val="75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390656" y="3746098"/>
        <a:ext cx="35191" cy="7045"/>
      </dsp:txXfrm>
    </dsp:sp>
    <dsp:sp modelId="{0901B130-4D1C-4B0A-AAB0-5BA2422938A0}">
      <dsp:nvSpPr>
        <dsp:cNvPr id="0" name=""/>
        <dsp:cNvSpPr/>
      </dsp:nvSpPr>
      <dsp:spPr>
        <a:xfrm>
          <a:off x="13312" y="2831583"/>
          <a:ext cx="3060125" cy="183607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That the court may draw proper inference if the suspect fails/refuses or satisfactorily accounts for that fact</a:t>
          </a:r>
        </a:p>
      </dsp:txBody>
      <dsp:txXfrm>
        <a:off x="13312" y="2831583"/>
        <a:ext cx="3060125" cy="1836075"/>
      </dsp:txXfrm>
    </dsp:sp>
    <dsp:sp modelId="{A41FAF84-A4D1-4F43-902D-0A643709CA26}">
      <dsp:nvSpPr>
        <dsp:cNvPr id="0" name=""/>
        <dsp:cNvSpPr/>
      </dsp:nvSpPr>
      <dsp:spPr>
        <a:xfrm>
          <a:off x="3777267" y="2831583"/>
          <a:ext cx="3060125" cy="1836075"/>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That a record is being made of the interview &amp; that it may be given in evidence if the suspect is brought to trial</a:t>
          </a:r>
        </a:p>
      </dsp:txBody>
      <dsp:txXfrm>
        <a:off x="3777267" y="2831583"/>
        <a:ext cx="3060125" cy="1836075"/>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2BD2BB-9A28-4F53-B103-1FCA05F41A37}">
      <dsp:nvSpPr>
        <dsp:cNvPr id="0" name=""/>
        <dsp:cNvSpPr/>
      </dsp:nvSpPr>
      <dsp:spPr>
        <a:xfrm>
          <a:off x="7416" y="4348"/>
          <a:ext cx="7940447" cy="85353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What does the APP suggest? Discuss</a:t>
          </a:r>
        </a:p>
      </dsp:txBody>
      <dsp:txXfrm>
        <a:off x="32415" y="29347"/>
        <a:ext cx="7890449" cy="803539"/>
      </dsp:txXfrm>
    </dsp:sp>
    <dsp:sp modelId="{D4AE9305-3365-463F-B551-9378A989F162}">
      <dsp:nvSpPr>
        <dsp:cNvPr id="0" name=""/>
        <dsp:cNvSpPr/>
      </dsp:nvSpPr>
      <dsp:spPr>
        <a:xfrm rot="5400000">
          <a:off x="3701726" y="894674"/>
          <a:ext cx="551827" cy="66219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rot="-5400000">
        <a:off x="3778982" y="949857"/>
        <a:ext cx="397315" cy="386279"/>
      </dsp:txXfrm>
    </dsp:sp>
    <dsp:sp modelId="{AA78D56D-0AB6-49B2-911F-EFE7AB5BA00D}">
      <dsp:nvSpPr>
        <dsp:cNvPr id="0" name=""/>
        <dsp:cNvSpPr/>
      </dsp:nvSpPr>
      <dsp:spPr>
        <a:xfrm>
          <a:off x="0" y="1593656"/>
          <a:ext cx="7955280" cy="1471540"/>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At the end of a relevant topic in the early stages of the interview. </a:t>
          </a:r>
        </a:p>
        <a:p>
          <a:pPr marL="0" lvl="0" indent="0" algn="ctr" defTabSz="1066800">
            <a:lnSpc>
              <a:spcPct val="90000"/>
            </a:lnSpc>
            <a:spcBef>
              <a:spcPct val="0"/>
            </a:spcBef>
            <a:spcAft>
              <a:spcPct val="35000"/>
            </a:spcAft>
            <a:buNone/>
          </a:pPr>
          <a:r>
            <a:rPr lang="en-GB" sz="2400" kern="1200" dirty="0">
              <a:solidFill>
                <a:schemeClr val="tx1"/>
              </a:solidFill>
            </a:rPr>
            <a:t>‘Investigative Interviewing, the Conversation Management Approach’ – Eric Shepperd &amp; Andy Griffiths  </a:t>
          </a:r>
        </a:p>
      </dsp:txBody>
      <dsp:txXfrm>
        <a:off x="43100" y="1636756"/>
        <a:ext cx="7869080" cy="1385340"/>
      </dsp:txXfrm>
    </dsp:sp>
    <dsp:sp modelId="{69C2C91F-8279-4C79-A6F7-5D8CCCF85AE0}">
      <dsp:nvSpPr>
        <dsp:cNvPr id="0" name=""/>
        <dsp:cNvSpPr/>
      </dsp:nvSpPr>
      <dsp:spPr>
        <a:xfrm rot="5400000">
          <a:off x="3701726" y="3101985"/>
          <a:ext cx="551827" cy="66219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rot="-5400000">
        <a:off x="3778982" y="3157168"/>
        <a:ext cx="397315" cy="386279"/>
      </dsp:txXfrm>
    </dsp:sp>
    <dsp:sp modelId="{F9A74CE7-9437-4844-8423-40F293381786}">
      <dsp:nvSpPr>
        <dsp:cNvPr id="0" name=""/>
        <dsp:cNvSpPr/>
      </dsp:nvSpPr>
      <dsp:spPr>
        <a:xfrm>
          <a:off x="1652771" y="3800967"/>
          <a:ext cx="4649736" cy="100594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 the latter stages of the interview prior to the challenge phase</a:t>
          </a:r>
        </a:p>
      </dsp:txBody>
      <dsp:txXfrm>
        <a:off x="1682234" y="3830430"/>
        <a:ext cx="4590810" cy="947019"/>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320127-A73E-47FA-B725-2A0A2B8267B4}">
      <dsp:nvSpPr>
        <dsp:cNvPr id="0" name=""/>
        <dsp:cNvSpPr/>
      </dsp:nvSpPr>
      <dsp:spPr>
        <a:xfrm>
          <a:off x="2026914" y="0"/>
          <a:ext cx="6004104" cy="5175372"/>
        </a:xfrm>
        <a:prstGeom prst="ellipse">
          <a:avLst/>
        </a:prstGeom>
        <a:solidFill>
          <a:schemeClr val="accent2"/>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dirty="0">
              <a:solidFill>
                <a:schemeClr val="tx1"/>
              </a:solidFill>
            </a:rPr>
            <a:t>Bad character evidence (start &amp; end)</a:t>
          </a:r>
        </a:p>
      </dsp:txBody>
      <dsp:txXfrm>
        <a:off x="4189593" y="258768"/>
        <a:ext cx="1678747" cy="776305"/>
      </dsp:txXfrm>
    </dsp:sp>
    <dsp:sp modelId="{0F68C8F3-5AA5-4825-9B24-B86F761315C2}">
      <dsp:nvSpPr>
        <dsp:cNvPr id="0" name=""/>
        <dsp:cNvSpPr/>
      </dsp:nvSpPr>
      <dsp:spPr>
        <a:xfrm>
          <a:off x="2404018" y="1045342"/>
          <a:ext cx="5322186" cy="4057491"/>
        </a:xfrm>
        <a:prstGeom prst="ellipse">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Special</a:t>
          </a:r>
          <a:r>
            <a:rPr lang="en-GB" sz="2000" kern="1200" baseline="0" dirty="0">
              <a:solidFill>
                <a:schemeClr val="tx1"/>
              </a:solidFill>
            </a:rPr>
            <a:t> Warnings (start &amp; end)</a:t>
          </a:r>
          <a:endParaRPr lang="en-GB" sz="2000" kern="1200" dirty="0">
            <a:solidFill>
              <a:schemeClr val="tx1"/>
            </a:solidFill>
          </a:endParaRPr>
        </a:p>
      </dsp:txBody>
      <dsp:txXfrm>
        <a:off x="4135059" y="1288791"/>
        <a:ext cx="1860104" cy="730348"/>
      </dsp:txXfrm>
    </dsp:sp>
    <dsp:sp modelId="{54EA106F-CC17-4CF1-9E0D-0DB8B23C0406}">
      <dsp:nvSpPr>
        <dsp:cNvPr id="0" name=""/>
        <dsp:cNvSpPr/>
      </dsp:nvSpPr>
      <dsp:spPr>
        <a:xfrm>
          <a:off x="2926078" y="2070148"/>
          <a:ext cx="4205776" cy="3105223"/>
        </a:xfrm>
        <a:prstGeom prst="ellipse">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Inconsistencies (witness evidence)</a:t>
          </a:r>
        </a:p>
      </dsp:txBody>
      <dsp:txXfrm>
        <a:off x="4049021" y="2303040"/>
        <a:ext cx="1959891" cy="698675"/>
      </dsp:txXfrm>
    </dsp:sp>
    <dsp:sp modelId="{DF1535FE-D0FC-4585-81F9-049ACF79C329}">
      <dsp:nvSpPr>
        <dsp:cNvPr id="0" name=""/>
        <dsp:cNvSpPr/>
      </dsp:nvSpPr>
      <dsp:spPr>
        <a:xfrm>
          <a:off x="3871960" y="3213585"/>
          <a:ext cx="2314012" cy="1853424"/>
        </a:xfrm>
        <a:prstGeom prst="ellipse">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Forensic Evidence</a:t>
          </a:r>
        </a:p>
      </dsp:txBody>
      <dsp:txXfrm>
        <a:off x="4210840" y="3676941"/>
        <a:ext cx="1636253" cy="926712"/>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D114CE-6F4B-4579-ADD1-98D6D8E1FCA7}">
      <dsp:nvSpPr>
        <dsp:cNvPr id="0" name=""/>
        <dsp:cNvSpPr/>
      </dsp:nvSpPr>
      <dsp:spPr>
        <a:xfrm rot="5400000">
          <a:off x="-243054" y="247533"/>
          <a:ext cx="1620362" cy="1134253"/>
        </a:xfrm>
        <a:prstGeom prst="chevron">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US" sz="3100" kern="1200" dirty="0"/>
            <a:t> </a:t>
          </a:r>
        </a:p>
      </dsp:txBody>
      <dsp:txXfrm rot="-5400000">
        <a:off x="1" y="571606"/>
        <a:ext cx="1134253" cy="486109"/>
      </dsp:txXfrm>
    </dsp:sp>
    <dsp:sp modelId="{6E67FCBD-A330-472B-9BE9-121B04A41519}">
      <dsp:nvSpPr>
        <dsp:cNvPr id="0" name=""/>
        <dsp:cNvSpPr/>
      </dsp:nvSpPr>
      <dsp:spPr>
        <a:xfrm rot="5400000">
          <a:off x="4059284" y="-2920551"/>
          <a:ext cx="1053235" cy="6903297"/>
        </a:xfrm>
        <a:prstGeom prst="round2SameRect">
          <a:avLst/>
        </a:prstGeom>
        <a:solidFill>
          <a:schemeClr val="accent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a:t>Evidence of or a disposition towards misconduct</a:t>
          </a:r>
          <a:endParaRPr lang="en-US" sz="2400" kern="1200" dirty="0"/>
        </a:p>
      </dsp:txBody>
      <dsp:txXfrm rot="-5400000">
        <a:off x="1134254" y="55894"/>
        <a:ext cx="6851882" cy="950405"/>
      </dsp:txXfrm>
    </dsp:sp>
    <dsp:sp modelId="{5202AE87-A588-4BF1-AE8E-22AA26DBE4D6}">
      <dsp:nvSpPr>
        <dsp:cNvPr id="0" name=""/>
        <dsp:cNvSpPr/>
      </dsp:nvSpPr>
      <dsp:spPr>
        <a:xfrm rot="5400000">
          <a:off x="-243054" y="1640807"/>
          <a:ext cx="1620362" cy="1134253"/>
        </a:xfrm>
        <a:prstGeom prst="chevron">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US" sz="3100" kern="1200" dirty="0"/>
            <a:t> </a:t>
          </a:r>
        </a:p>
      </dsp:txBody>
      <dsp:txXfrm rot="-5400000">
        <a:off x="1" y="1964880"/>
        <a:ext cx="1134253" cy="486109"/>
      </dsp:txXfrm>
    </dsp:sp>
    <dsp:sp modelId="{DEDB6A7F-DF85-4433-8CF4-B58D0BBB1100}">
      <dsp:nvSpPr>
        <dsp:cNvPr id="0" name=""/>
        <dsp:cNvSpPr/>
      </dsp:nvSpPr>
      <dsp:spPr>
        <a:xfrm rot="5400000">
          <a:off x="4059284" y="-1493817"/>
          <a:ext cx="1053235" cy="6903297"/>
        </a:xfrm>
        <a:prstGeom prst="round2SameRect">
          <a:avLst/>
        </a:prstGeom>
        <a:solidFill>
          <a:schemeClr val="accent2">
            <a:lumMod val="40000"/>
            <a:lumOff val="6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Misconduct</a:t>
          </a:r>
        </a:p>
        <a:p>
          <a:pPr marL="285750" lvl="1" indent="-285750" algn="l" defTabSz="1333500">
            <a:lnSpc>
              <a:spcPct val="90000"/>
            </a:lnSpc>
            <a:spcBef>
              <a:spcPct val="0"/>
            </a:spcBef>
            <a:spcAft>
              <a:spcPct val="15000"/>
            </a:spcAft>
            <a:buChar char="•"/>
          </a:pPr>
          <a:endParaRPr lang="en-US" sz="3000" kern="1200" dirty="0"/>
        </a:p>
      </dsp:txBody>
      <dsp:txXfrm rot="-5400000">
        <a:off x="1134254" y="1482628"/>
        <a:ext cx="6851882" cy="950405"/>
      </dsp:txXfrm>
    </dsp:sp>
    <dsp:sp modelId="{A6360FBE-C5B1-40EF-9979-6280EC41E2A2}">
      <dsp:nvSpPr>
        <dsp:cNvPr id="0" name=""/>
        <dsp:cNvSpPr/>
      </dsp:nvSpPr>
      <dsp:spPr>
        <a:xfrm rot="5400000">
          <a:off x="-164995" y="3056393"/>
          <a:ext cx="1620362" cy="1134253"/>
        </a:xfrm>
        <a:prstGeom prst="chevron">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US" sz="3100" kern="1200" dirty="0"/>
            <a:t> </a:t>
          </a:r>
        </a:p>
      </dsp:txBody>
      <dsp:txXfrm rot="-5400000">
        <a:off x="78060" y="3380466"/>
        <a:ext cx="1134253" cy="486109"/>
      </dsp:txXfrm>
    </dsp:sp>
    <dsp:sp modelId="{6D7361E9-E488-4DA0-A1EE-075FC23A24D9}">
      <dsp:nvSpPr>
        <dsp:cNvPr id="0" name=""/>
        <dsp:cNvSpPr/>
      </dsp:nvSpPr>
      <dsp:spPr>
        <a:xfrm rot="5400000">
          <a:off x="4059284" y="-67083"/>
          <a:ext cx="1053235" cy="6903297"/>
        </a:xfrm>
        <a:prstGeom prst="round2SameRect">
          <a:avLst/>
        </a:prstGeom>
        <a:solidFill>
          <a:schemeClr val="accent2">
            <a:lumMod val="60000"/>
            <a:lumOff val="4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a:t>The commission of an offence or other reprehensible conduct</a:t>
          </a:r>
          <a:endParaRPr lang="en-US" sz="2400" kern="1200" dirty="0"/>
        </a:p>
        <a:p>
          <a:pPr marL="228600" lvl="1" indent="-228600" algn="l" defTabSz="889000">
            <a:lnSpc>
              <a:spcPct val="90000"/>
            </a:lnSpc>
            <a:spcBef>
              <a:spcPct val="0"/>
            </a:spcBef>
            <a:spcAft>
              <a:spcPct val="15000"/>
            </a:spcAft>
            <a:buChar char="•"/>
          </a:pPr>
          <a:endParaRPr lang="en-US" sz="2000" kern="1200" dirty="0"/>
        </a:p>
      </dsp:txBody>
      <dsp:txXfrm rot="-5400000">
        <a:off x="1134254" y="2909362"/>
        <a:ext cx="6851882" cy="950405"/>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4DB2C4-E8EF-456A-96C4-96402FBC8926}">
      <dsp:nvSpPr>
        <dsp:cNvPr id="0" name=""/>
        <dsp:cNvSpPr/>
      </dsp:nvSpPr>
      <dsp:spPr>
        <a:xfrm rot="16200000">
          <a:off x="597746" y="-597746"/>
          <a:ext cx="2451946" cy="3647440"/>
        </a:xfrm>
        <a:prstGeom prst="round1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Previous Convictions (Evidence of Similar Fact)</a:t>
          </a:r>
        </a:p>
      </dsp:txBody>
      <dsp:txXfrm rot="5400000">
        <a:off x="0" y="0"/>
        <a:ext cx="3647440" cy="1838959"/>
      </dsp:txXfrm>
    </dsp:sp>
    <dsp:sp modelId="{E33E7B58-4E29-4466-BD38-99C62D8D80F0}">
      <dsp:nvSpPr>
        <dsp:cNvPr id="0" name=""/>
        <dsp:cNvSpPr/>
      </dsp:nvSpPr>
      <dsp:spPr>
        <a:xfrm>
          <a:off x="3647440" y="0"/>
          <a:ext cx="3647440" cy="2451946"/>
        </a:xfrm>
        <a:prstGeom prst="round1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Previous Cautions &amp; TIC’s</a:t>
          </a:r>
        </a:p>
      </dsp:txBody>
      <dsp:txXfrm>
        <a:off x="3647440" y="0"/>
        <a:ext cx="3647440" cy="1838959"/>
      </dsp:txXfrm>
    </dsp:sp>
    <dsp:sp modelId="{D78F6ADE-514E-462C-BBFB-1CB2E1A5BAAC}">
      <dsp:nvSpPr>
        <dsp:cNvPr id="0" name=""/>
        <dsp:cNvSpPr/>
      </dsp:nvSpPr>
      <dsp:spPr>
        <a:xfrm rot="10800000">
          <a:off x="0" y="2451946"/>
          <a:ext cx="3647440" cy="2451946"/>
        </a:xfrm>
        <a:prstGeom prst="round1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Evidence of conduct from a previous case including acquittals &amp; use of the same defence</a:t>
          </a:r>
        </a:p>
      </dsp:txBody>
      <dsp:txXfrm rot="10800000">
        <a:off x="0" y="3064933"/>
        <a:ext cx="3647440" cy="1838959"/>
      </dsp:txXfrm>
    </dsp:sp>
    <dsp:sp modelId="{7A9399EF-5551-42C8-B946-50787BE419A6}">
      <dsp:nvSpPr>
        <dsp:cNvPr id="0" name=""/>
        <dsp:cNvSpPr/>
      </dsp:nvSpPr>
      <dsp:spPr>
        <a:xfrm rot="5400000">
          <a:off x="4245186" y="1854199"/>
          <a:ext cx="2451946" cy="3647440"/>
        </a:xfrm>
        <a:prstGeom prst="round1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Evidence relating to other offences awaiting trial</a:t>
          </a:r>
        </a:p>
      </dsp:txBody>
      <dsp:txXfrm rot="-5400000">
        <a:off x="3647440" y="3064933"/>
        <a:ext cx="3647440" cy="1838959"/>
      </dsp:txXfrm>
    </dsp:sp>
    <dsp:sp modelId="{235E70E6-E004-4D37-89CF-271E5B2B6BAE}">
      <dsp:nvSpPr>
        <dsp:cNvPr id="0" name=""/>
        <dsp:cNvSpPr/>
      </dsp:nvSpPr>
      <dsp:spPr>
        <a:xfrm>
          <a:off x="2553207" y="1838959"/>
          <a:ext cx="2188464" cy="1225973"/>
        </a:xfrm>
        <a:prstGeom prst="roundRect">
          <a:avLst/>
        </a:prstGeom>
        <a:solidFill>
          <a:schemeClr val="accent2">
            <a:lumMod val="75000"/>
          </a:schemeClr>
        </a:solidFill>
        <a:ln w="5715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Conduct</a:t>
          </a:r>
        </a:p>
      </dsp:txBody>
      <dsp:txXfrm>
        <a:off x="2613054" y="1898806"/>
        <a:ext cx="2068770" cy="1106279"/>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04DAE8-A62A-45AC-85A7-96C2C91EAF9B}">
      <dsp:nvSpPr>
        <dsp:cNvPr id="0" name=""/>
        <dsp:cNvSpPr/>
      </dsp:nvSpPr>
      <dsp:spPr>
        <a:xfrm>
          <a:off x="0" y="601422"/>
          <a:ext cx="2593490" cy="1556094"/>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Known</a:t>
          </a:r>
          <a:r>
            <a:rPr lang="en-US" sz="2400" kern="1200" baseline="0" dirty="0">
              <a:solidFill>
                <a:schemeClr val="tx1"/>
              </a:solidFill>
            </a:rPr>
            <a:t> instances of racism</a:t>
          </a:r>
          <a:endParaRPr lang="en-US" sz="2400" kern="1200" dirty="0">
            <a:solidFill>
              <a:schemeClr val="tx1"/>
            </a:solidFill>
          </a:endParaRPr>
        </a:p>
      </dsp:txBody>
      <dsp:txXfrm>
        <a:off x="0" y="601422"/>
        <a:ext cx="2593490" cy="1556094"/>
      </dsp:txXfrm>
    </dsp:sp>
    <dsp:sp modelId="{F7A3D9C7-8380-4166-9A19-FA6D51DBE8E9}">
      <dsp:nvSpPr>
        <dsp:cNvPr id="0" name=""/>
        <dsp:cNvSpPr/>
      </dsp:nvSpPr>
      <dsp:spPr>
        <a:xfrm>
          <a:off x="2852840" y="601422"/>
          <a:ext cx="2593490" cy="1556094"/>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Known</a:t>
          </a:r>
          <a:r>
            <a:rPr lang="en-US" sz="2400" kern="1200" baseline="0" dirty="0">
              <a:solidFill>
                <a:schemeClr val="tx1"/>
              </a:solidFill>
            </a:rPr>
            <a:t> instances of bullying</a:t>
          </a:r>
          <a:endParaRPr lang="en-US" sz="2400" kern="1200" dirty="0">
            <a:solidFill>
              <a:schemeClr val="tx1"/>
            </a:solidFill>
          </a:endParaRPr>
        </a:p>
      </dsp:txBody>
      <dsp:txXfrm>
        <a:off x="2852840" y="601422"/>
        <a:ext cx="2593490" cy="1556094"/>
      </dsp:txXfrm>
    </dsp:sp>
    <dsp:sp modelId="{8CDBDE5A-BD88-4CA2-9E02-25D68F392CF6}">
      <dsp:nvSpPr>
        <dsp:cNvPr id="0" name=""/>
        <dsp:cNvSpPr/>
      </dsp:nvSpPr>
      <dsp:spPr>
        <a:xfrm>
          <a:off x="5705680" y="601422"/>
          <a:ext cx="2593490" cy="1556094"/>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Parent who has a child taken into care</a:t>
          </a:r>
        </a:p>
      </dsp:txBody>
      <dsp:txXfrm>
        <a:off x="5705680" y="601422"/>
        <a:ext cx="2593490" cy="1556094"/>
      </dsp:txXfrm>
    </dsp:sp>
    <dsp:sp modelId="{0B9BD6F6-AC3A-479E-8575-CE3A4082D0BE}">
      <dsp:nvSpPr>
        <dsp:cNvPr id="0" name=""/>
        <dsp:cNvSpPr/>
      </dsp:nvSpPr>
      <dsp:spPr>
        <a:xfrm>
          <a:off x="240520" y="2416866"/>
          <a:ext cx="3782191" cy="1286081"/>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rgbClr val="002060"/>
              </a:solidFill>
            </a:rPr>
            <a:t> </a:t>
          </a:r>
          <a:r>
            <a:rPr lang="en-GB" sz="2400" kern="1200" dirty="0">
              <a:solidFill>
                <a:schemeClr val="tx1"/>
              </a:solidFill>
            </a:rPr>
            <a:t>Bad disciplinary record at work</a:t>
          </a:r>
          <a:endParaRPr lang="en-US" sz="2400" kern="1200" dirty="0">
            <a:solidFill>
              <a:schemeClr val="tx1"/>
            </a:solidFill>
          </a:endParaRPr>
        </a:p>
      </dsp:txBody>
      <dsp:txXfrm>
        <a:off x="240520" y="2416866"/>
        <a:ext cx="3782191" cy="1286081"/>
      </dsp:txXfrm>
    </dsp:sp>
    <dsp:sp modelId="{C28F8114-3886-45B1-84EB-45F49605981C}">
      <dsp:nvSpPr>
        <dsp:cNvPr id="0" name=""/>
        <dsp:cNvSpPr/>
      </dsp:nvSpPr>
      <dsp:spPr>
        <a:xfrm>
          <a:off x="4282061" y="2416866"/>
          <a:ext cx="3776589" cy="1286081"/>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Minor pilfering from work</a:t>
          </a:r>
        </a:p>
      </dsp:txBody>
      <dsp:txXfrm>
        <a:off x="4282061" y="2416866"/>
        <a:ext cx="3776589" cy="1286081"/>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0CF68A-5ED0-4A7F-9CD0-247F137BA6E8}">
      <dsp:nvSpPr>
        <dsp:cNvPr id="0" name=""/>
        <dsp:cNvSpPr/>
      </dsp:nvSpPr>
      <dsp:spPr>
        <a:xfrm>
          <a:off x="3379" y="214598"/>
          <a:ext cx="2681376" cy="1608826"/>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All parties agree</a:t>
          </a:r>
        </a:p>
      </dsp:txBody>
      <dsp:txXfrm>
        <a:off x="3379" y="214598"/>
        <a:ext cx="2681376" cy="1608826"/>
      </dsp:txXfrm>
    </dsp:sp>
    <dsp:sp modelId="{B935F57D-B533-4822-9BD4-B0BCFE1091EB}">
      <dsp:nvSpPr>
        <dsp:cNvPr id="0" name=""/>
        <dsp:cNvSpPr/>
      </dsp:nvSpPr>
      <dsp:spPr>
        <a:xfrm>
          <a:off x="2952894" y="214598"/>
          <a:ext cx="2681376" cy="1608826"/>
        </a:xfrm>
        <a:prstGeom prst="rect">
          <a:avLst/>
        </a:prstGeom>
        <a:solidFill>
          <a:schemeClr val="accent2">
            <a:lumMod val="20000"/>
            <a:lumOff val="80000"/>
          </a:schemeClr>
        </a:solidFill>
        <a:ln w="31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kern="1200" dirty="0">
              <a:solidFill>
                <a:schemeClr val="tx1"/>
              </a:solidFill>
            </a:rPr>
            <a:t>B. Adduced by the defendant (101</a:t>
          </a:r>
          <a:r>
            <a:rPr lang="en-GB" sz="2400" b="1" kern="1200" dirty="0">
              <a:solidFill>
                <a:schemeClr val="tx1"/>
              </a:solidFill>
            </a:rPr>
            <a:t>)</a:t>
          </a:r>
        </a:p>
      </dsp:txBody>
      <dsp:txXfrm>
        <a:off x="2952894" y="214598"/>
        <a:ext cx="2681376" cy="1608826"/>
      </dsp:txXfrm>
    </dsp:sp>
    <dsp:sp modelId="{F0DB83C9-B518-4F85-8B29-3605BFE12EF2}">
      <dsp:nvSpPr>
        <dsp:cNvPr id="0" name=""/>
        <dsp:cNvSpPr/>
      </dsp:nvSpPr>
      <dsp:spPr>
        <a:xfrm>
          <a:off x="5902408" y="214598"/>
          <a:ext cx="2681376" cy="1608826"/>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 Important explanatory evidence (102)</a:t>
          </a:r>
        </a:p>
      </dsp:txBody>
      <dsp:txXfrm>
        <a:off x="5902408" y="214598"/>
        <a:ext cx="2681376" cy="1608826"/>
      </dsp:txXfrm>
    </dsp:sp>
    <dsp:sp modelId="{21A3CB0B-B45E-47AC-B343-8F0020F2D833}">
      <dsp:nvSpPr>
        <dsp:cNvPr id="0" name=""/>
        <dsp:cNvSpPr/>
      </dsp:nvSpPr>
      <dsp:spPr>
        <a:xfrm>
          <a:off x="8851923" y="214598"/>
          <a:ext cx="2681376" cy="1608826"/>
        </a:xfrm>
        <a:prstGeom prst="rect">
          <a:avLst/>
        </a:prstGeom>
        <a:solidFill>
          <a:schemeClr val="accent2">
            <a:lumMod val="60000"/>
            <a:lumOff val="40000"/>
          </a:schemeClr>
        </a:solidFill>
        <a:ln w="762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D. Matter in issue between defendant &amp; prosecution (103)</a:t>
          </a:r>
        </a:p>
      </dsp:txBody>
      <dsp:txXfrm>
        <a:off x="8851923" y="214598"/>
        <a:ext cx="2681376" cy="1608826"/>
      </dsp:txXfrm>
    </dsp:sp>
    <dsp:sp modelId="{68CAEC2B-175D-4D2D-96DA-2AAF0E01D049}">
      <dsp:nvSpPr>
        <dsp:cNvPr id="0" name=""/>
        <dsp:cNvSpPr/>
      </dsp:nvSpPr>
      <dsp:spPr>
        <a:xfrm>
          <a:off x="1478137" y="2091562"/>
          <a:ext cx="2681376" cy="1608826"/>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 Matter in issue between defendant &amp; co-defendant (104) </a:t>
          </a:r>
        </a:p>
      </dsp:txBody>
      <dsp:txXfrm>
        <a:off x="1478137" y="2091562"/>
        <a:ext cx="2681376" cy="1608826"/>
      </dsp:txXfrm>
    </dsp:sp>
    <dsp:sp modelId="{9DDF3AB5-09A9-445E-89E6-3481A28F9E0C}">
      <dsp:nvSpPr>
        <dsp:cNvPr id="0" name=""/>
        <dsp:cNvSpPr/>
      </dsp:nvSpPr>
      <dsp:spPr>
        <a:xfrm>
          <a:off x="4427651" y="2091562"/>
          <a:ext cx="2681376" cy="1608826"/>
        </a:xfrm>
        <a:prstGeom prst="rect">
          <a:avLst/>
        </a:prstGeom>
        <a:solidFill>
          <a:schemeClr val="accent2">
            <a:lumMod val="60000"/>
            <a:lumOff val="40000"/>
          </a:schemeClr>
        </a:solidFill>
        <a:ln w="762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F. Evidence to correct a false impression(105</a:t>
          </a:r>
          <a:r>
            <a:rPr lang="en-GB" sz="2400" kern="1200" dirty="0">
              <a:solidFill>
                <a:schemeClr val="tx1"/>
              </a:solidFill>
            </a:rPr>
            <a:t>)</a:t>
          </a:r>
        </a:p>
      </dsp:txBody>
      <dsp:txXfrm>
        <a:off x="4427651" y="2091562"/>
        <a:ext cx="2681376" cy="1608826"/>
      </dsp:txXfrm>
    </dsp:sp>
    <dsp:sp modelId="{DD9F8C4D-39D0-4444-8E11-2D68CBE3D2D0}">
      <dsp:nvSpPr>
        <dsp:cNvPr id="0" name=""/>
        <dsp:cNvSpPr/>
      </dsp:nvSpPr>
      <dsp:spPr>
        <a:xfrm>
          <a:off x="7377166" y="2091562"/>
          <a:ext cx="2681376" cy="1608826"/>
        </a:xfrm>
        <a:prstGeom prst="rect">
          <a:avLst/>
        </a:prstGeom>
        <a:solidFill>
          <a:schemeClr val="accent2">
            <a:lumMod val="60000"/>
            <a:lumOff val="40000"/>
          </a:schemeClr>
        </a:solidFill>
        <a:ln w="762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G. Attack on another person’s character (106)</a:t>
          </a:r>
        </a:p>
      </dsp:txBody>
      <dsp:txXfrm>
        <a:off x="7377166" y="2091562"/>
        <a:ext cx="2681376" cy="1608826"/>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04437A-DA74-4A57-8582-5A9092B565BB}">
      <dsp:nvSpPr>
        <dsp:cNvPr id="0" name=""/>
        <dsp:cNvSpPr/>
      </dsp:nvSpPr>
      <dsp:spPr>
        <a:xfrm>
          <a:off x="0" y="330231"/>
          <a:ext cx="7000488" cy="551655"/>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tx1"/>
              </a:solidFill>
            </a:rPr>
            <a:t>A propensity to commit a certain type of crime </a:t>
          </a:r>
          <a:r>
            <a:rPr lang="en-GB" sz="2300" b="1" kern="1200" dirty="0">
              <a:solidFill>
                <a:schemeClr val="tx1"/>
              </a:solidFill>
            </a:rPr>
            <a:t> (D or F)</a:t>
          </a:r>
          <a:endParaRPr lang="en-US" sz="2300" b="1" kern="1200" dirty="0">
            <a:solidFill>
              <a:schemeClr val="tx1"/>
            </a:solidFill>
          </a:endParaRPr>
        </a:p>
      </dsp:txBody>
      <dsp:txXfrm>
        <a:off x="26930" y="357161"/>
        <a:ext cx="6946628" cy="497795"/>
      </dsp:txXfrm>
    </dsp:sp>
    <dsp:sp modelId="{9A327AFA-709D-4C35-9E4B-87BEA8356DE2}">
      <dsp:nvSpPr>
        <dsp:cNvPr id="0" name=""/>
        <dsp:cNvSpPr/>
      </dsp:nvSpPr>
      <dsp:spPr>
        <a:xfrm>
          <a:off x="0" y="948126"/>
          <a:ext cx="7000488" cy="551655"/>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1" kern="1200" dirty="0">
              <a:solidFill>
                <a:schemeClr val="tx1"/>
              </a:solidFill>
            </a:rPr>
            <a:t>or</a:t>
          </a:r>
        </a:p>
      </dsp:txBody>
      <dsp:txXfrm>
        <a:off x="26930" y="975056"/>
        <a:ext cx="6946628" cy="497795"/>
      </dsp:txXfrm>
    </dsp:sp>
    <dsp:sp modelId="{A3942F15-6C46-42A9-8775-2D338BA95220}">
      <dsp:nvSpPr>
        <dsp:cNvPr id="0" name=""/>
        <dsp:cNvSpPr/>
      </dsp:nvSpPr>
      <dsp:spPr>
        <a:xfrm>
          <a:off x="0" y="1566021"/>
          <a:ext cx="7000488" cy="551655"/>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tx1"/>
              </a:solidFill>
            </a:rPr>
            <a:t>A propensity to be untruthful </a:t>
          </a:r>
          <a:r>
            <a:rPr lang="en-GB" sz="2300" b="1" kern="1200" dirty="0">
              <a:solidFill>
                <a:schemeClr val="tx1"/>
              </a:solidFill>
            </a:rPr>
            <a:t>(D, F or G)</a:t>
          </a:r>
          <a:endParaRPr lang="en-US" sz="2300" b="1" kern="1200" dirty="0">
            <a:solidFill>
              <a:schemeClr val="tx1"/>
            </a:solidFill>
          </a:endParaRPr>
        </a:p>
      </dsp:txBody>
      <dsp:txXfrm>
        <a:off x="26930" y="1592951"/>
        <a:ext cx="6946628" cy="497795"/>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C76D35-2B64-4811-832E-A2E64E7FC7AB}">
      <dsp:nvSpPr>
        <dsp:cNvPr id="0" name=""/>
        <dsp:cNvSpPr/>
      </dsp:nvSpPr>
      <dsp:spPr>
        <a:xfrm>
          <a:off x="9545" y="428712"/>
          <a:ext cx="2853003" cy="171180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Officers  must research the suspect prior to interview (not intelligence) </a:t>
          </a:r>
        </a:p>
      </dsp:txBody>
      <dsp:txXfrm>
        <a:off x="59682" y="478849"/>
        <a:ext cx="2752729" cy="1611528"/>
      </dsp:txXfrm>
    </dsp:sp>
    <dsp:sp modelId="{933A8753-9D0E-45C0-A260-ABEA3E906059}">
      <dsp:nvSpPr>
        <dsp:cNvPr id="0" name=""/>
        <dsp:cNvSpPr/>
      </dsp:nvSpPr>
      <dsp:spPr>
        <a:xfrm>
          <a:off x="3113613" y="930841"/>
          <a:ext cx="604836" cy="70754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3113613" y="1072350"/>
        <a:ext cx="423385" cy="424526"/>
      </dsp:txXfrm>
    </dsp:sp>
    <dsp:sp modelId="{D30494AD-3F9D-4AA5-BD53-52FA3EEB6367}">
      <dsp:nvSpPr>
        <dsp:cNvPr id="0" name=""/>
        <dsp:cNvSpPr/>
      </dsp:nvSpPr>
      <dsp:spPr>
        <a:xfrm>
          <a:off x="4003750" y="428712"/>
          <a:ext cx="2853003" cy="171180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Consider Divisional/Section packages on known offenders</a:t>
          </a:r>
        </a:p>
      </dsp:txBody>
      <dsp:txXfrm>
        <a:off x="4053887" y="478849"/>
        <a:ext cx="2752729" cy="1611528"/>
      </dsp:txXfrm>
    </dsp:sp>
    <dsp:sp modelId="{ED0D43B6-E176-451F-9D12-9A58EA1196A3}">
      <dsp:nvSpPr>
        <dsp:cNvPr id="0" name=""/>
        <dsp:cNvSpPr/>
      </dsp:nvSpPr>
      <dsp:spPr>
        <a:xfrm>
          <a:off x="7107818" y="930841"/>
          <a:ext cx="604836" cy="70754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7107818" y="1072350"/>
        <a:ext cx="423385" cy="424526"/>
      </dsp:txXfrm>
    </dsp:sp>
    <dsp:sp modelId="{C65DC662-6DFB-4E27-8C50-55CD04717EE0}">
      <dsp:nvSpPr>
        <dsp:cNvPr id="0" name=""/>
        <dsp:cNvSpPr/>
      </dsp:nvSpPr>
      <dsp:spPr>
        <a:xfrm>
          <a:off x="7997955" y="428712"/>
          <a:ext cx="2853003" cy="171180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BCE issues must be considered at the planning stage of interviews</a:t>
          </a:r>
        </a:p>
      </dsp:txBody>
      <dsp:txXfrm>
        <a:off x="8048092" y="478849"/>
        <a:ext cx="2752729" cy="1611528"/>
      </dsp:txXfrm>
    </dsp:sp>
    <dsp:sp modelId="{49A7C240-6CE6-40A0-B095-F4BDDBCB265B}">
      <dsp:nvSpPr>
        <dsp:cNvPr id="0" name=""/>
        <dsp:cNvSpPr/>
      </dsp:nvSpPr>
      <dsp:spPr>
        <a:xfrm rot="5400000">
          <a:off x="9122039" y="2340225"/>
          <a:ext cx="604836" cy="70754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rot="-5400000">
        <a:off x="9212195" y="2391579"/>
        <a:ext cx="424526" cy="423385"/>
      </dsp:txXfrm>
    </dsp:sp>
    <dsp:sp modelId="{B73AAE44-48C3-4C2A-9F3C-E92B0ADEAC66}">
      <dsp:nvSpPr>
        <dsp:cNvPr id="0" name=""/>
        <dsp:cNvSpPr/>
      </dsp:nvSpPr>
      <dsp:spPr>
        <a:xfrm>
          <a:off x="7997955" y="3281716"/>
          <a:ext cx="2853003" cy="171180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Interview suspect about current offence</a:t>
          </a:r>
        </a:p>
      </dsp:txBody>
      <dsp:txXfrm>
        <a:off x="8048092" y="3331853"/>
        <a:ext cx="2752729" cy="1611528"/>
      </dsp:txXfrm>
    </dsp:sp>
    <dsp:sp modelId="{F03433BC-A263-4244-80A8-39C5D14A3D68}">
      <dsp:nvSpPr>
        <dsp:cNvPr id="0" name=""/>
        <dsp:cNvSpPr/>
      </dsp:nvSpPr>
      <dsp:spPr>
        <a:xfrm rot="10800000">
          <a:off x="7142054" y="3783844"/>
          <a:ext cx="604836" cy="70754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rot="10800000">
        <a:off x="7323505" y="3925353"/>
        <a:ext cx="423385" cy="424526"/>
      </dsp:txXfrm>
    </dsp:sp>
    <dsp:sp modelId="{B864627F-2C2A-45F6-851A-A31734E57262}">
      <dsp:nvSpPr>
        <dsp:cNvPr id="0" name=""/>
        <dsp:cNvSpPr/>
      </dsp:nvSpPr>
      <dsp:spPr>
        <a:xfrm>
          <a:off x="4003750" y="3281716"/>
          <a:ext cx="2853003" cy="171180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If suspect fully admits allegation BCE may not be required</a:t>
          </a:r>
        </a:p>
      </dsp:txBody>
      <dsp:txXfrm>
        <a:off x="4053887" y="3331853"/>
        <a:ext cx="2752729" cy="1611528"/>
      </dsp:txXfrm>
    </dsp:sp>
    <dsp:sp modelId="{039BCE87-C7C5-40B2-907F-18B7C6504071}">
      <dsp:nvSpPr>
        <dsp:cNvPr id="0" name=""/>
        <dsp:cNvSpPr/>
      </dsp:nvSpPr>
      <dsp:spPr>
        <a:xfrm rot="10800000">
          <a:off x="3147849" y="3783844"/>
          <a:ext cx="604836" cy="70754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rot="10800000">
        <a:off x="3329300" y="3925353"/>
        <a:ext cx="423385" cy="424526"/>
      </dsp:txXfrm>
    </dsp:sp>
    <dsp:sp modelId="{EB626186-2E66-4B5A-8122-AC0C560FE07A}">
      <dsp:nvSpPr>
        <dsp:cNvPr id="0" name=""/>
        <dsp:cNvSpPr/>
      </dsp:nvSpPr>
      <dsp:spPr>
        <a:xfrm>
          <a:off x="9545" y="3281716"/>
          <a:ext cx="2853003" cy="171180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However if suspect is denying offence consider the use of BCE</a:t>
          </a:r>
        </a:p>
      </dsp:txBody>
      <dsp:txXfrm>
        <a:off x="59682" y="3331853"/>
        <a:ext cx="2752729" cy="1611528"/>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BE3727-065A-4696-8B6A-68C4BFDA69AE}">
      <dsp:nvSpPr>
        <dsp:cNvPr id="0" name=""/>
        <dsp:cNvSpPr/>
      </dsp:nvSpPr>
      <dsp:spPr>
        <a:xfrm>
          <a:off x="0" y="0"/>
          <a:ext cx="9965472" cy="113527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For B.C.E to be admissible in court it must meet the rules of evidence</a:t>
          </a:r>
          <a:endParaRPr lang="en-US" sz="2800" kern="1200" dirty="0">
            <a:solidFill>
              <a:schemeClr val="tx1"/>
            </a:solidFill>
          </a:endParaRPr>
        </a:p>
      </dsp:txBody>
      <dsp:txXfrm>
        <a:off x="2106621" y="0"/>
        <a:ext cx="7858851" cy="1135272"/>
      </dsp:txXfrm>
    </dsp:sp>
    <dsp:sp modelId="{91BA08F4-D065-4E4B-AC39-BB3D5D55A019}">
      <dsp:nvSpPr>
        <dsp:cNvPr id="0" name=""/>
        <dsp:cNvSpPr/>
      </dsp:nvSpPr>
      <dsp:spPr>
        <a:xfrm>
          <a:off x="113527" y="113527"/>
          <a:ext cx="1993094" cy="908217"/>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DA3A6855-3E28-4A5D-9556-F4561ACFC527}">
      <dsp:nvSpPr>
        <dsp:cNvPr id="0" name=""/>
        <dsp:cNvSpPr/>
      </dsp:nvSpPr>
      <dsp:spPr>
        <a:xfrm>
          <a:off x="0" y="1248799"/>
          <a:ext cx="9965472" cy="113527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It may be subject to legal argument</a:t>
          </a:r>
          <a:endParaRPr lang="en-US" sz="2800" kern="1200" dirty="0">
            <a:solidFill>
              <a:schemeClr val="tx1"/>
            </a:solidFill>
          </a:endParaRPr>
        </a:p>
      </dsp:txBody>
      <dsp:txXfrm>
        <a:off x="2106621" y="1248799"/>
        <a:ext cx="7858851" cy="1135272"/>
      </dsp:txXfrm>
    </dsp:sp>
    <dsp:sp modelId="{67685880-98C0-4702-AA91-902E94EB0E81}">
      <dsp:nvSpPr>
        <dsp:cNvPr id="0" name=""/>
        <dsp:cNvSpPr/>
      </dsp:nvSpPr>
      <dsp:spPr>
        <a:xfrm>
          <a:off x="113527" y="1362326"/>
          <a:ext cx="1993094" cy="908217"/>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4FB671BA-2F24-4EB2-9A9B-0BA234004A11}">
      <dsp:nvSpPr>
        <dsp:cNvPr id="0" name=""/>
        <dsp:cNvSpPr/>
      </dsp:nvSpPr>
      <dsp:spPr>
        <a:xfrm>
          <a:off x="0" y="2497598"/>
          <a:ext cx="9965472" cy="113527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It may involve calling witnesses from previous cases to give evidence</a:t>
          </a:r>
          <a:endParaRPr lang="en-US" sz="2800" kern="1200" dirty="0">
            <a:solidFill>
              <a:schemeClr val="tx1"/>
            </a:solidFill>
          </a:endParaRPr>
        </a:p>
      </dsp:txBody>
      <dsp:txXfrm>
        <a:off x="2106621" y="2497598"/>
        <a:ext cx="7858851" cy="1135272"/>
      </dsp:txXfrm>
    </dsp:sp>
    <dsp:sp modelId="{A924B9A4-2245-43F4-A605-A5A5281A6518}">
      <dsp:nvSpPr>
        <dsp:cNvPr id="0" name=""/>
        <dsp:cNvSpPr/>
      </dsp:nvSpPr>
      <dsp:spPr>
        <a:xfrm>
          <a:off x="113527" y="2611125"/>
          <a:ext cx="1993094" cy="908217"/>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458537A4-69C4-4F25-B5EE-32E829B0C86D}">
      <dsp:nvSpPr>
        <dsp:cNvPr id="0" name=""/>
        <dsp:cNvSpPr/>
      </dsp:nvSpPr>
      <dsp:spPr>
        <a:xfrm>
          <a:off x="0" y="3746397"/>
          <a:ext cx="9965472" cy="113527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It is the responsibility of the investigating officer to bring relevant B.C.E to the attention of the CPS </a:t>
          </a:r>
          <a:endParaRPr lang="en-US" sz="2800" kern="1200" dirty="0">
            <a:solidFill>
              <a:schemeClr val="tx1"/>
            </a:solidFill>
          </a:endParaRPr>
        </a:p>
      </dsp:txBody>
      <dsp:txXfrm>
        <a:off x="2106621" y="3746397"/>
        <a:ext cx="7858851" cy="1135272"/>
      </dsp:txXfrm>
    </dsp:sp>
    <dsp:sp modelId="{3D7ACB1B-0D85-462F-A47B-715309F5D2E0}">
      <dsp:nvSpPr>
        <dsp:cNvPr id="0" name=""/>
        <dsp:cNvSpPr/>
      </dsp:nvSpPr>
      <dsp:spPr>
        <a:xfrm>
          <a:off x="113527" y="3859925"/>
          <a:ext cx="1993094" cy="908217"/>
        </a:xfrm>
        <a:prstGeom prst="roundRect">
          <a:avLst>
            <a:gd name="adj" fmla="val 10000"/>
          </a:avLst>
        </a:prstGeom>
        <a:blipFill rotWithShape="1">
          <a:blip xmlns:r="http://schemas.openxmlformats.org/officeDocument/2006/relationships" r:embed="rId4"/>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509E9E-04DB-4D49-8DE0-6D4B04CC6483}">
      <dsp:nvSpPr>
        <dsp:cNvPr id="0" name=""/>
        <dsp:cNvSpPr/>
      </dsp:nvSpPr>
      <dsp:spPr>
        <a:xfrm>
          <a:off x="3044541" y="2187767"/>
          <a:ext cx="1949102" cy="1598052"/>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Bad Character</a:t>
          </a:r>
        </a:p>
      </dsp:txBody>
      <dsp:txXfrm>
        <a:off x="3122551" y="2265777"/>
        <a:ext cx="1793082" cy="1442032"/>
      </dsp:txXfrm>
    </dsp:sp>
    <dsp:sp modelId="{43128055-87FF-4918-B507-7BFCF17B3B40}">
      <dsp:nvSpPr>
        <dsp:cNvPr id="0" name=""/>
        <dsp:cNvSpPr/>
      </dsp:nvSpPr>
      <dsp:spPr>
        <a:xfrm rot="16200000">
          <a:off x="3561014" y="1729689"/>
          <a:ext cx="916157" cy="0"/>
        </a:xfrm>
        <a:custGeom>
          <a:avLst/>
          <a:gdLst/>
          <a:ahLst/>
          <a:cxnLst/>
          <a:rect l="0" t="0" r="0" b="0"/>
          <a:pathLst>
            <a:path>
              <a:moveTo>
                <a:pt x="0" y="0"/>
              </a:moveTo>
              <a:lnTo>
                <a:pt x="916157" y="0"/>
              </a:lnTo>
            </a:path>
          </a:pathLst>
        </a:custGeom>
        <a:noFill/>
        <a:ln w="76200" cap="flat" cmpd="sng" algn="ctr">
          <a:solidFill>
            <a:schemeClr val="accent2">
              <a:lumMod val="75000"/>
            </a:schemeClr>
          </a:solidFill>
          <a:prstDash val="solid"/>
          <a:miter lim="800000"/>
        </a:ln>
        <a:effectLst/>
      </dsp:spPr>
      <dsp:style>
        <a:lnRef idx="2">
          <a:scrgbClr r="0" g="0" b="0"/>
        </a:lnRef>
        <a:fillRef idx="0">
          <a:scrgbClr r="0" g="0" b="0"/>
        </a:fillRef>
        <a:effectRef idx="0">
          <a:scrgbClr r="0" g="0" b="0"/>
        </a:effectRef>
        <a:fontRef idx="minor"/>
      </dsp:style>
    </dsp:sp>
    <dsp:sp modelId="{290AC4DB-CF62-496B-96E5-69DA43ADDA91}">
      <dsp:nvSpPr>
        <dsp:cNvPr id="0" name=""/>
        <dsp:cNvSpPr/>
      </dsp:nvSpPr>
      <dsp:spPr>
        <a:xfrm>
          <a:off x="2831185" y="125002"/>
          <a:ext cx="2375815" cy="1146608"/>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One aspect of a criminal investigation</a:t>
          </a:r>
        </a:p>
      </dsp:txBody>
      <dsp:txXfrm>
        <a:off x="2887158" y="180975"/>
        <a:ext cx="2263869" cy="1034662"/>
      </dsp:txXfrm>
    </dsp:sp>
    <dsp:sp modelId="{BF770555-3C5B-4D2B-A13B-17634ED0A540}">
      <dsp:nvSpPr>
        <dsp:cNvPr id="0" name=""/>
        <dsp:cNvSpPr/>
      </dsp:nvSpPr>
      <dsp:spPr>
        <a:xfrm rot="1189080">
          <a:off x="4977214" y="3432051"/>
          <a:ext cx="554823" cy="0"/>
        </a:xfrm>
        <a:custGeom>
          <a:avLst/>
          <a:gdLst/>
          <a:ahLst/>
          <a:cxnLst/>
          <a:rect l="0" t="0" r="0" b="0"/>
          <a:pathLst>
            <a:path>
              <a:moveTo>
                <a:pt x="0" y="0"/>
              </a:moveTo>
              <a:lnTo>
                <a:pt x="554823" y="0"/>
              </a:lnTo>
            </a:path>
          </a:pathLst>
        </a:custGeom>
        <a:noFill/>
        <a:ln w="76200" cap="flat" cmpd="sng" algn="ctr">
          <a:solidFill>
            <a:schemeClr val="accent2">
              <a:lumMod val="75000"/>
            </a:schemeClr>
          </a:solidFill>
          <a:prstDash val="solid"/>
          <a:miter lim="800000"/>
        </a:ln>
        <a:effectLst/>
      </dsp:spPr>
      <dsp:style>
        <a:lnRef idx="2">
          <a:scrgbClr r="0" g="0" b="0"/>
        </a:lnRef>
        <a:fillRef idx="0">
          <a:scrgbClr r="0" g="0" b="0"/>
        </a:fillRef>
        <a:effectRef idx="0">
          <a:scrgbClr r="0" g="0" b="0"/>
        </a:effectRef>
        <a:fontRef idx="minor"/>
      </dsp:style>
    </dsp:sp>
    <dsp:sp modelId="{4D8A2B4E-6528-484A-B5DC-BA8236CDD74C}">
      <dsp:nvSpPr>
        <dsp:cNvPr id="0" name=""/>
        <dsp:cNvSpPr/>
      </dsp:nvSpPr>
      <dsp:spPr>
        <a:xfrm>
          <a:off x="5515608" y="3298527"/>
          <a:ext cx="2342324" cy="1299272"/>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It is there to add strength to your case</a:t>
          </a:r>
        </a:p>
      </dsp:txBody>
      <dsp:txXfrm>
        <a:off x="5579033" y="3361952"/>
        <a:ext cx="2215474" cy="1172422"/>
      </dsp:txXfrm>
    </dsp:sp>
    <dsp:sp modelId="{3F6F2CCE-74A8-433A-96A5-F174763CEB5D}">
      <dsp:nvSpPr>
        <dsp:cNvPr id="0" name=""/>
        <dsp:cNvSpPr/>
      </dsp:nvSpPr>
      <dsp:spPr>
        <a:xfrm rot="9545976">
          <a:off x="2442773" y="3469937"/>
          <a:ext cx="622239" cy="0"/>
        </a:xfrm>
        <a:custGeom>
          <a:avLst/>
          <a:gdLst/>
          <a:ahLst/>
          <a:cxnLst/>
          <a:rect l="0" t="0" r="0" b="0"/>
          <a:pathLst>
            <a:path>
              <a:moveTo>
                <a:pt x="0" y="0"/>
              </a:moveTo>
              <a:lnTo>
                <a:pt x="622239" y="0"/>
              </a:lnTo>
            </a:path>
          </a:pathLst>
        </a:custGeom>
        <a:noFill/>
        <a:ln w="76200" cap="flat" cmpd="sng" algn="ctr">
          <a:solidFill>
            <a:schemeClr val="accent2">
              <a:lumMod val="75000"/>
            </a:schemeClr>
          </a:solidFill>
          <a:prstDash val="solid"/>
          <a:miter lim="800000"/>
        </a:ln>
        <a:effectLst/>
      </dsp:spPr>
      <dsp:style>
        <a:lnRef idx="2">
          <a:scrgbClr r="0" g="0" b="0"/>
        </a:lnRef>
        <a:fillRef idx="0">
          <a:scrgbClr r="0" g="0" b="0"/>
        </a:fillRef>
        <a:effectRef idx="0">
          <a:scrgbClr r="0" g="0" b="0"/>
        </a:effectRef>
        <a:fontRef idx="minor"/>
      </dsp:style>
    </dsp:sp>
    <dsp:sp modelId="{B93F7B68-7B75-49AB-81E3-61C54E6A0462}">
      <dsp:nvSpPr>
        <dsp:cNvPr id="0" name=""/>
        <dsp:cNvSpPr/>
      </dsp:nvSpPr>
      <dsp:spPr>
        <a:xfrm>
          <a:off x="300547" y="3285048"/>
          <a:ext cx="2162696" cy="1417627"/>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We cannot prosecute on BCE evidence alone</a:t>
          </a:r>
        </a:p>
      </dsp:txBody>
      <dsp:txXfrm>
        <a:off x="369750" y="3354251"/>
        <a:ext cx="2024290" cy="1279221"/>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1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7.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layout30.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3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6.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37.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5D2B34A-C0F5-45AB-91AE-011F17E3C105}" type="datetimeFigureOut">
              <a:rPr lang="en-GB" smtClean="0"/>
              <a:t>14/10/2022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9CA8856-F161-4DE4-921E-0BCE9A07848D}" type="slidenum">
              <a:rPr lang="en-GB" smtClean="0"/>
              <a:t>‹#›</a:t>
            </a:fld>
            <a:endParaRPr lang="en-GB"/>
          </a:p>
        </p:txBody>
      </p:sp>
    </p:spTree>
    <p:extLst>
      <p:ext uri="{BB962C8B-B14F-4D97-AF65-F5344CB8AC3E}">
        <p14:creationId xmlns:p14="http://schemas.microsoft.com/office/powerpoint/2010/main" val="292131527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CFB58D-FEAE-40CE-818C-F779E0C26002}" type="datetimeFigureOut">
              <a:rPr lang="en-GB" smtClean="0"/>
              <a:t>14/10/2022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9B741C-3F3D-4802-8230-78415103EDFE}" type="slidenum">
              <a:rPr lang="en-GB" smtClean="0"/>
              <a:t>‹#›</a:t>
            </a:fld>
            <a:endParaRPr lang="en-GB"/>
          </a:p>
        </p:txBody>
      </p:sp>
    </p:spTree>
    <p:extLst>
      <p:ext uri="{BB962C8B-B14F-4D97-AF65-F5344CB8AC3E}">
        <p14:creationId xmlns:p14="http://schemas.microsoft.com/office/powerpoint/2010/main" val="291916396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bob.swp-rest.police.int/sorce/beacon/dmdr/222172/view/Pre-Charge%20Engagement%20%E2%80%93%20Notice%20to%20suspect%20or%20legal%20representative%20(May%202021).docx"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 the end of this lesson you will be able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 the role of legal advisors and the role they play within a suspect interview</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 Special Warnings and when to introduce them</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 Bad Character and how this can be used as part of interviewing</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Summarise the concept of Pre-charge engagement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09B741C-3F3D-4802-8230-78415103EDFE}" type="slidenum">
              <a:rPr lang="en-GB" smtClean="0"/>
              <a:t>1</a:t>
            </a:fld>
            <a:endParaRPr lang="en-GB"/>
          </a:p>
        </p:txBody>
      </p:sp>
    </p:spTree>
    <p:extLst>
      <p:ext uri="{BB962C8B-B14F-4D97-AF65-F5344CB8AC3E}">
        <p14:creationId xmlns:p14="http://schemas.microsoft.com/office/powerpoint/2010/main" val="23500094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QTS – what word would you use to describe a </a:t>
            </a:r>
            <a:r>
              <a:rPr lang="en-GB" sz="1100" b="1" baseline="0" dirty="0">
                <a:latin typeface="Arial" panose="020B0604020202020204" pitchFamily="34" charset="0"/>
                <a:cs typeface="Arial" panose="020B0604020202020204" pitchFamily="34" charset="0"/>
              </a:rPr>
              <a:t>legal adviser? </a:t>
            </a:r>
            <a:endParaRPr lang="en-GB" sz="1100" baseline="0" dirty="0">
              <a:latin typeface="Arial" panose="020B0604020202020204" pitchFamily="34" charset="0"/>
              <a:cs typeface="Arial" panose="020B0604020202020204" pitchFamily="34" charset="0"/>
            </a:endParaRPr>
          </a:p>
          <a:p>
            <a:r>
              <a:rPr lang="en-GB" sz="1100" baseline="0" dirty="0">
                <a:latin typeface="Arial" panose="020B0604020202020204" pitchFamily="34" charset="0"/>
                <a:cs typeface="Arial" panose="020B0604020202020204" pitchFamily="34" charset="0"/>
              </a:rPr>
              <a:t>Trainer to discuss these terms</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39940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800743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what are the best</a:t>
            </a:r>
            <a:r>
              <a:rPr lang="en-GB" b="1" baseline="0" dirty="0"/>
              <a:t> interests of their clients?</a:t>
            </a:r>
            <a:endParaRPr lang="en-GB" b="1"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41171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Particulars– will be custody record</a:t>
            </a:r>
          </a:p>
          <a:p>
            <a:r>
              <a:rPr lang="en-GB" sz="1100" dirty="0">
                <a:latin typeface="Arial" panose="020B0604020202020204" pitchFamily="34" charset="0"/>
                <a:cs typeface="Arial" panose="020B0604020202020204" pitchFamily="34" charset="0"/>
              </a:rPr>
              <a:t>OIC</a:t>
            </a:r>
            <a:r>
              <a:rPr lang="en-GB" sz="1100" baseline="0" dirty="0">
                <a:latin typeface="Arial" panose="020B0604020202020204" pitchFamily="34" charset="0"/>
                <a:cs typeface="Arial" panose="020B0604020202020204" pitchFamily="34" charset="0"/>
              </a:rPr>
              <a:t> will discuss with legal advisor.. remember ‘grooming’ by solicitor, they are not your friend, maintain professional boundaries</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856697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QTS – What do you think the benefits of a pre-interview briefing are?</a:t>
            </a:r>
          </a:p>
          <a:p>
            <a:endParaRPr lang="en-GB" sz="1100" b="1"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Trainer to give</a:t>
            </a:r>
            <a:r>
              <a:rPr lang="en-GB" sz="1100" baseline="0" dirty="0">
                <a:latin typeface="Arial" panose="020B0604020202020204" pitchFamily="34" charset="0"/>
                <a:cs typeface="Arial" panose="020B0604020202020204" pitchFamily="34" charset="0"/>
              </a:rPr>
              <a:t> students “Example of MG 6A document” handout</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6826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Extent</a:t>
            </a:r>
            <a:r>
              <a:rPr lang="en-GB" sz="1100" baseline="0" dirty="0">
                <a:latin typeface="Arial" panose="020B0604020202020204" pitchFamily="34" charset="0"/>
                <a:cs typeface="Arial" panose="020B0604020202020204" pitchFamily="34" charset="0"/>
              </a:rPr>
              <a:t> refers to how much info will be disclosed, trainer to give examples of disclosure such as CCTV.</a:t>
            </a:r>
          </a:p>
          <a:p>
            <a:endParaRPr lang="en-GB" sz="1100" baseline="0" dirty="0">
              <a:latin typeface="Arial" panose="020B0604020202020204" pitchFamily="34" charset="0"/>
              <a:cs typeface="Arial" panose="020B0604020202020204" pitchFamily="34" charset="0"/>
            </a:endParaRPr>
          </a:p>
          <a:p>
            <a:r>
              <a:rPr lang="en-GB" sz="1100" baseline="0" dirty="0">
                <a:latin typeface="Arial" panose="020B0604020202020204" pitchFamily="34" charset="0"/>
                <a:cs typeface="Arial" panose="020B0604020202020204" pitchFamily="34" charset="0"/>
              </a:rPr>
              <a:t>DO NOT hand over statements to the solicitor, chose what to disclose and when.</a:t>
            </a:r>
          </a:p>
          <a:p>
            <a:endParaRPr lang="en-GB" sz="1100" baseline="0" dirty="0">
              <a:latin typeface="Arial" panose="020B0604020202020204" pitchFamily="34" charset="0"/>
              <a:cs typeface="Arial" panose="020B0604020202020204" pitchFamily="34" charset="0"/>
            </a:endParaRPr>
          </a:p>
          <a:p>
            <a:r>
              <a:rPr lang="en-GB" sz="1100" baseline="0" dirty="0">
                <a:latin typeface="Arial" panose="020B0604020202020204" pitchFamily="34" charset="0"/>
                <a:cs typeface="Arial" panose="020B0604020202020204" pitchFamily="34" charset="0"/>
              </a:rPr>
              <a:t>Discuss how disclosure best practice is to write it on an MG6a but if verbally to record discussion</a:t>
            </a:r>
          </a:p>
          <a:p>
            <a:endParaRPr lang="en-GB" sz="1100" baseline="0" dirty="0">
              <a:latin typeface="Arial" panose="020B0604020202020204" pitchFamily="34" charset="0"/>
              <a:cs typeface="Arial" panose="020B0604020202020204" pitchFamily="34" charset="0"/>
            </a:endParaRPr>
          </a:p>
          <a:p>
            <a:r>
              <a:rPr lang="en-GB" sz="1100" baseline="0" dirty="0">
                <a:latin typeface="Arial" panose="020B0604020202020204" pitchFamily="34" charset="0"/>
                <a:cs typeface="Arial" panose="020B0604020202020204" pitchFamily="34" charset="0"/>
              </a:rPr>
              <a:t>The minimum standard for Pre-Interview briefing is that it is now a written briefing given to the solicitor. In the briefing the officer should also record any questions that the solicitor has asked them and record their responses to it.</a:t>
            </a:r>
          </a:p>
          <a:p>
            <a:endParaRPr lang="en-GB" sz="1100" baseline="0" dirty="0">
              <a:latin typeface="Arial" panose="020B0604020202020204" pitchFamily="34" charset="0"/>
              <a:cs typeface="Arial" panose="020B0604020202020204" pitchFamily="34" charset="0"/>
            </a:endParaRPr>
          </a:p>
          <a:p>
            <a:r>
              <a:rPr lang="en-GB" sz="1100" baseline="0" dirty="0">
                <a:latin typeface="Arial" panose="020B0604020202020204" pitchFamily="34" charset="0"/>
                <a:cs typeface="Arial" panose="020B0604020202020204" pitchFamily="34" charset="0"/>
              </a:rPr>
              <a:t>When listing your interview objectives during the briefing use your own language not police jargon.</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92015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11863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221761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The investigator is not legally required to provide the legal adviser with any material prior to the interview of a suspect. </a:t>
            </a:r>
          </a:p>
          <a:p>
            <a:r>
              <a:rPr lang="en-GB" sz="1100" dirty="0">
                <a:latin typeface="Arial" panose="020B0604020202020204" pitchFamily="34" charset="0"/>
                <a:cs typeface="Arial" panose="020B0604020202020204" pitchFamily="34" charset="0"/>
              </a:rPr>
              <a:t>There is also no requirement to explain to the legal adviser the reason for withholding material from the pre-interview briefing, although officers may subsequently need to explain their reasons to the court. NDM </a:t>
            </a:r>
          </a:p>
          <a:p>
            <a:r>
              <a:rPr lang="en-GB" sz="1100" dirty="0">
                <a:latin typeface="Arial" panose="020B0604020202020204" pitchFamily="34" charset="0"/>
                <a:cs typeface="Arial" panose="020B0604020202020204" pitchFamily="34" charset="0"/>
              </a:rPr>
              <a:t>If the case then proceeds to a prosecution, there is a requirement on the prosecution team to disclose all material that is likely to undermine the prosecution or assist the defence.</a:t>
            </a:r>
          </a:p>
          <a:p>
            <a:r>
              <a:rPr lang="en-GB" sz="1100" dirty="0">
                <a:latin typeface="Arial" panose="020B0604020202020204" pitchFamily="34" charset="0"/>
                <a:cs typeface="Arial" panose="020B0604020202020204" pitchFamily="34" charset="0"/>
              </a:rPr>
              <a:t>File Preparation by disclosure officer  - Form MG6 C&amp;D&amp;E</a:t>
            </a:r>
          </a:p>
          <a:p>
            <a:r>
              <a:rPr lang="en-GB" sz="1100" dirty="0">
                <a:latin typeface="Arial" panose="020B0604020202020204" pitchFamily="34" charset="0"/>
                <a:cs typeface="Arial" panose="020B0604020202020204" pitchFamily="34" charset="0"/>
              </a:rPr>
              <a:t>Trainer to mention giving a copy of the custody record,</a:t>
            </a:r>
            <a:r>
              <a:rPr lang="en-GB" sz="1100" baseline="0" dirty="0">
                <a:latin typeface="Arial" panose="020B0604020202020204" pitchFamily="34" charset="0"/>
                <a:cs typeface="Arial" panose="020B0604020202020204" pitchFamily="34" charset="0"/>
              </a:rPr>
              <a:t> first description of suspect</a:t>
            </a:r>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553763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when you are interviewing, a legal adviser may intervene. Why and when do you think they can do this?</a:t>
            </a:r>
          </a:p>
          <a:p>
            <a:r>
              <a:rPr lang="en-GB" b="1" dirty="0"/>
              <a:t>QTS – how do you think you’ll manage the situation?</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470176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at what point do you think you could remove a legal adviser and why?</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68212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QTS – do you think you need permission from a senior rank to do this?</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15991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914980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999076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146374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110412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suspect in custody may be aware that they have committed further offences that they may wish to admit in interview allowing them to have a ‘clean slate’ allowing persistent offenders to admit their total criminality whilst in custody.  A suspect may wish to admit offences at an early stage rather than the prospect of forensic/CCTV evidence coming into police possession at a later date – rendering them liable to future arrest.  They may wish to take advantage of admitting further offences in that they will no longer be liable for future arrest and prosecution if new evidence comes to light. </a:t>
            </a:r>
            <a:r>
              <a:rPr lang="en-GB" sz="1800" dirty="0">
                <a:effectLst/>
                <a:latin typeface="Arial" panose="020B0604020202020204" pitchFamily="34" charset="0"/>
                <a:ea typeface="Times New Roman" panose="02020603050405020304" pitchFamily="18" charset="0"/>
              </a:rPr>
              <a:t>Advancement in forensic techniques, court practices, etc. result in individuals being arrested for historic offences.  This can properly be explained to suspects and their legal advisors. </a:t>
            </a:r>
            <a:r>
              <a:rPr lang="en-GB" sz="1800" dirty="0"/>
              <a:t>The possibility of any TIC interview should be included in the pre interview briefing to the legal adviser.</a:t>
            </a:r>
          </a:p>
          <a:p>
            <a:endParaRPr lang="en-GB" dirty="0"/>
          </a:p>
          <a:p>
            <a:r>
              <a:rPr lang="en-GB" sz="1800" b="1" i="1" dirty="0">
                <a:effectLst/>
                <a:latin typeface="Arial" panose="020B0604020202020204" pitchFamily="34" charset="0"/>
                <a:ea typeface="Times New Roman" panose="02020603050405020304" pitchFamily="18" charset="0"/>
              </a:rPr>
              <a:t>No attempts should be made to persuade or induce suspects to admit any offence by oppression or by the offering of any inducement</a:t>
            </a:r>
          </a:p>
          <a:p>
            <a:endParaRPr lang="en-GB" sz="1800" b="1" i="1" dirty="0">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Times New Roman" panose="02020603050405020304" pitchFamily="18" charset="0"/>
              </a:rPr>
              <a:t>Offences to be </a:t>
            </a:r>
            <a:r>
              <a:rPr lang="en-GB" sz="1200" dirty="0" err="1">
                <a:effectLst/>
                <a:latin typeface="Arial" panose="020B0604020202020204" pitchFamily="34" charset="0"/>
                <a:ea typeface="Times New Roman" panose="02020603050405020304" pitchFamily="18" charset="0"/>
              </a:rPr>
              <a:t>TIC’d</a:t>
            </a:r>
            <a:r>
              <a:rPr lang="en-GB" sz="1200" dirty="0">
                <a:effectLst/>
                <a:latin typeface="Arial" panose="020B0604020202020204" pitchFamily="34" charset="0"/>
                <a:ea typeface="Times New Roman" panose="02020603050405020304" pitchFamily="18" charset="0"/>
              </a:rPr>
              <a:t> are those for which there is insufficient evidence to arrest without an admission from the suspect that he/she is responsible for its commission.  </a:t>
            </a:r>
            <a:r>
              <a:rPr lang="en-GB" sz="1200" b="1" i="1" dirty="0">
                <a:effectLst/>
                <a:latin typeface="Arial" panose="020B0604020202020204" pitchFamily="34" charset="0"/>
                <a:ea typeface="Times New Roman" panose="02020603050405020304" pitchFamily="18" charset="0"/>
              </a:rPr>
              <a:t>If there is direct evidence to link the suspect to an offence, they must be arrested and interviewed.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Planning and preparation prior to interview is one of the most important phases in effective interviewing and is particularly relevant to TIC interviews. To conduct a meaningful and effective interview it is essential appropriate research is conducted into the suspect including their previous convictions, offending history and evidence of bad character. Research should also be conducted to identify other potential offences through intelligence gathering, analysis and investigative activity such as searches and identification of forensic opportunities. </a:t>
            </a:r>
            <a:r>
              <a:rPr lang="en-GB" sz="1800" dirty="0">
                <a:effectLst/>
                <a:latin typeface="Arial" panose="020B0604020202020204" pitchFamily="34" charset="0"/>
                <a:ea typeface="Times New Roman" panose="02020603050405020304" pitchFamily="18" charset="0"/>
              </a:rPr>
              <a:t>Proper investigation and preparation prior to interview relating to a suspects’ pattern of offending will allow that suspect (and legal advisor) to make an informed decision as to whether to admit to further offences.</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If the suspect admits their involvement in the primary offence and there is sufficient evidence to charge there is an opportunity to capture TICs.  HOWEVER </a:t>
            </a:r>
            <a:r>
              <a:rPr lang="en-GB" sz="1200" dirty="0">
                <a:effectLst/>
                <a:latin typeface="Arial" panose="020B0604020202020204" pitchFamily="34" charset="0"/>
                <a:ea typeface="Times New Roman" panose="02020603050405020304" pitchFamily="18" charset="0"/>
              </a:rPr>
              <a:t>PACE states that interviewers must cease questioning when they reasonably believe that there is sufficient evidence to provide a realistic prospect of conviction for the offence.  Therefore, further questioning for the purpose of obtaining TICs </a:t>
            </a:r>
            <a:r>
              <a:rPr lang="en-GB" sz="1200" i="1" dirty="0">
                <a:effectLst/>
                <a:latin typeface="Arial" panose="020B0604020202020204" pitchFamily="34" charset="0"/>
                <a:ea typeface="Times New Roman" panose="02020603050405020304" pitchFamily="18" charset="0"/>
              </a:rPr>
              <a:t>could</a:t>
            </a:r>
            <a:r>
              <a:rPr lang="en-GB" sz="1200" dirty="0">
                <a:effectLst/>
                <a:latin typeface="Arial" panose="020B0604020202020204" pitchFamily="34" charset="0"/>
                <a:ea typeface="Times New Roman" panose="02020603050405020304" pitchFamily="18" charset="0"/>
              </a:rPr>
              <a:t> be unlawful. However, it is lawful to ask the suspect whether they wish to admit further offences. If yes, they should be questioned to ascertain what offence they are admitting and reminded of the caution immediately for that offence and each subsequent offence admitted.</a:t>
            </a:r>
            <a:endParaRPr lang="en-AS" sz="1200" dirty="0">
              <a:effectLst/>
              <a:latin typeface="Times New Roman" panose="02020603050405020304" pitchFamily="18" charset="0"/>
              <a:ea typeface="Times New Roman" panose="02020603050405020304" pitchFamily="18" charset="0"/>
            </a:endParaRPr>
          </a:p>
          <a:p>
            <a:endParaRPr lang="en-GB" dirty="0"/>
          </a:p>
          <a:p>
            <a:r>
              <a:rPr lang="en-GB" dirty="0"/>
              <a:t>Police officers are entitled to interview suspects for offences other than those which resulted in the initial arrest/allegation as long as there are reasonable grounds for suspecting their involvement in those other offences, such a suspicion should be informed as a result of the material gained during the planning phase. Interviews for TICs fall within the scope of Code C of the Codes of Practice to the Police and Criminal Evidence Act (PACE) 1984 because it defines an interview as 'the questioning of a person regarding his involvement or suspected involvement in a criminal offence or offences’ which would need to be carried out under caution by virtue of paragraph 10.1 of the Code.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Times New Roman" panose="02020603050405020304" pitchFamily="18" charset="0"/>
              </a:rPr>
              <a:t>The interview relating TICs should not take place until the conclusion of the interview relating to the main offence(s) for which the suspect has been arrested.  The interview plan should however, cater for admissions to other offences.</a:t>
            </a:r>
          </a:p>
          <a:p>
            <a:endParaRPr lang="en-GB" b="1" dirty="0"/>
          </a:p>
          <a:p>
            <a:r>
              <a:rPr lang="en-GB" b="1" dirty="0"/>
              <a:t>Benefits of TIC’s for stakeholders –</a:t>
            </a:r>
          </a:p>
          <a:p>
            <a:endParaRPr lang="en-GB" dirty="0"/>
          </a:p>
          <a:p>
            <a:pPr algn="l">
              <a:buFont typeface="Arial" panose="020B0604020202020204" pitchFamily="34" charset="0"/>
              <a:buChar char="•"/>
            </a:pPr>
            <a:r>
              <a:rPr lang="en-GB" b="0" i="0" dirty="0">
                <a:solidFill>
                  <a:srgbClr val="444444"/>
                </a:solidFill>
                <a:effectLst/>
                <a:latin typeface="Lato" panose="020F0502020204030203" pitchFamily="34" charset="0"/>
              </a:rPr>
              <a:t>the </a:t>
            </a:r>
            <a:r>
              <a:rPr lang="en-GB" b="1" i="0" dirty="0">
                <a:solidFill>
                  <a:srgbClr val="444444"/>
                </a:solidFill>
                <a:effectLst/>
                <a:latin typeface="Lato" panose="020F0502020204030203" pitchFamily="34" charset="0"/>
              </a:rPr>
              <a:t>defendant </a:t>
            </a:r>
            <a:r>
              <a:rPr lang="en-GB" b="0" i="0" dirty="0">
                <a:solidFill>
                  <a:srgbClr val="444444"/>
                </a:solidFill>
                <a:effectLst/>
                <a:latin typeface="Lato" panose="020F0502020204030203" pitchFamily="34" charset="0"/>
              </a:rPr>
              <a:t>is able to "clear the slate" to avoid the risk of subsequent prosecution for those offences and put the past behind him which can support rehabilitation;</a:t>
            </a:r>
          </a:p>
          <a:p>
            <a:pPr algn="l">
              <a:buFont typeface="Arial" panose="020B0604020202020204" pitchFamily="34" charset="0"/>
              <a:buChar char="•"/>
            </a:pPr>
            <a:r>
              <a:rPr lang="en-GB" b="0" i="0" dirty="0">
                <a:solidFill>
                  <a:srgbClr val="444444"/>
                </a:solidFill>
                <a:effectLst/>
                <a:latin typeface="Lato" panose="020F0502020204030203" pitchFamily="34" charset="0"/>
              </a:rPr>
              <a:t>Although the presence of TICs may increase the sentence , the additional penalty will be less severe than if the offences were prosecuted separately;</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dirty="0">
                <a:solidFill>
                  <a:srgbClr val="444444"/>
                </a:solidFill>
                <a:effectLst/>
                <a:latin typeface="Lato" panose="020F0502020204030203" pitchFamily="34" charset="0"/>
              </a:rPr>
              <a:t>the </a:t>
            </a:r>
            <a:r>
              <a:rPr lang="en-GB" b="1" i="0" dirty="0">
                <a:solidFill>
                  <a:srgbClr val="444444"/>
                </a:solidFill>
                <a:effectLst/>
                <a:latin typeface="Lato" panose="020F0502020204030203" pitchFamily="34" charset="0"/>
              </a:rPr>
              <a:t>court</a:t>
            </a:r>
            <a:r>
              <a:rPr lang="en-GB" b="0" i="0" dirty="0">
                <a:solidFill>
                  <a:srgbClr val="444444"/>
                </a:solidFill>
                <a:effectLst/>
                <a:latin typeface="Lato" panose="020F0502020204030203" pitchFamily="34" charset="0"/>
              </a:rPr>
              <a:t> has a fuller and more accurate picture of the offending and is able to give a longer sentence than it would if it were dealing only with the substantive charge;</a:t>
            </a:r>
          </a:p>
          <a:p>
            <a:pPr algn="l">
              <a:buFont typeface="Arial" panose="020B0604020202020204" pitchFamily="34" charset="0"/>
              <a:buChar char="•"/>
            </a:pPr>
            <a:r>
              <a:rPr lang="en-GB" b="0" i="0" dirty="0">
                <a:solidFill>
                  <a:srgbClr val="444444"/>
                </a:solidFill>
                <a:effectLst/>
                <a:latin typeface="Lato" panose="020F0502020204030203" pitchFamily="34" charset="0"/>
              </a:rPr>
              <a:t>the </a:t>
            </a:r>
            <a:r>
              <a:rPr lang="en-GB" b="1" i="0" dirty="0">
                <a:solidFill>
                  <a:srgbClr val="444444"/>
                </a:solidFill>
                <a:effectLst/>
                <a:latin typeface="Lato" panose="020F0502020204030203" pitchFamily="34" charset="0"/>
              </a:rPr>
              <a:t>victim</a:t>
            </a:r>
            <a:r>
              <a:rPr lang="en-GB" b="0" i="0" dirty="0">
                <a:solidFill>
                  <a:srgbClr val="444444"/>
                </a:solidFill>
                <a:effectLst/>
                <a:latin typeface="Lato" panose="020F0502020204030203" pitchFamily="34" charset="0"/>
              </a:rPr>
              <a:t> has an opportunity to claim compensation in respect of an offence admitted by the defendant, detected and acknowledged by the criminal justice system;</a:t>
            </a:r>
          </a:p>
          <a:p>
            <a:pPr algn="l">
              <a:buFont typeface="Arial" panose="020B0604020202020204" pitchFamily="34" charset="0"/>
              <a:buChar char="•"/>
            </a:pPr>
            <a:r>
              <a:rPr lang="en-GB" b="0" i="0" dirty="0">
                <a:solidFill>
                  <a:srgbClr val="444444"/>
                </a:solidFill>
                <a:effectLst/>
                <a:latin typeface="Lato" panose="020F0502020204030203" pitchFamily="34" charset="0"/>
              </a:rPr>
              <a:t>the </a:t>
            </a:r>
            <a:r>
              <a:rPr lang="en-GB" b="1" i="0" dirty="0">
                <a:solidFill>
                  <a:srgbClr val="444444"/>
                </a:solidFill>
                <a:effectLst/>
                <a:latin typeface="Lato" panose="020F0502020204030203" pitchFamily="34" charset="0"/>
              </a:rPr>
              <a:t>police</a:t>
            </a:r>
            <a:r>
              <a:rPr lang="en-GB" b="0" i="0" dirty="0">
                <a:solidFill>
                  <a:srgbClr val="444444"/>
                </a:solidFill>
                <a:effectLst/>
                <a:latin typeface="Lato" panose="020F0502020204030203" pitchFamily="34" charset="0"/>
              </a:rPr>
              <a:t> gain valuable intelligence, increase clear up rates, record a fuller picture of offending for possible use in future cases or to support applications for CR/ASBOs or other restrictive orders;</a:t>
            </a:r>
          </a:p>
          <a:p>
            <a:pPr algn="l">
              <a:buFont typeface="Arial" panose="020B0604020202020204" pitchFamily="34" charset="0"/>
              <a:buChar char="•"/>
            </a:pPr>
            <a:r>
              <a:rPr lang="en-GB" b="0" i="0" dirty="0">
                <a:solidFill>
                  <a:srgbClr val="444444"/>
                </a:solidFill>
                <a:effectLst/>
                <a:latin typeface="Lato" panose="020F0502020204030203" pitchFamily="34" charset="0"/>
              </a:rPr>
              <a:t>the </a:t>
            </a:r>
            <a:r>
              <a:rPr lang="en-GB" b="1" i="0" dirty="0">
                <a:solidFill>
                  <a:srgbClr val="444444"/>
                </a:solidFill>
                <a:effectLst/>
                <a:latin typeface="Lato" panose="020F0502020204030203" pitchFamily="34" charset="0"/>
              </a:rPr>
              <a:t>prosecution</a:t>
            </a:r>
            <a:r>
              <a:rPr lang="en-GB" b="0" i="0" dirty="0">
                <a:solidFill>
                  <a:srgbClr val="444444"/>
                </a:solidFill>
                <a:effectLst/>
                <a:latin typeface="Lato" panose="020F0502020204030203" pitchFamily="34" charset="0"/>
              </a:rPr>
              <a:t> has a fuller and more accurate picture of the offender's criminal history when considering the public interest stage of the full Code Test, bail decisions, bad character, dangerousness etc;</a:t>
            </a:r>
          </a:p>
          <a:p>
            <a:pPr algn="l">
              <a:buFont typeface="Arial" panose="020B0604020202020204" pitchFamily="34" charset="0"/>
              <a:buChar char="•"/>
            </a:pPr>
            <a:r>
              <a:rPr lang="en-GB" b="1" i="0" dirty="0">
                <a:solidFill>
                  <a:srgbClr val="444444"/>
                </a:solidFill>
                <a:effectLst/>
                <a:latin typeface="Lato" panose="020F0502020204030203" pitchFamily="34" charset="0"/>
              </a:rPr>
              <a:t>resources</a:t>
            </a:r>
            <a:r>
              <a:rPr lang="en-GB" b="0" i="0" dirty="0">
                <a:solidFill>
                  <a:srgbClr val="444444"/>
                </a:solidFill>
                <a:effectLst/>
                <a:latin typeface="Lato" panose="020F0502020204030203" pitchFamily="34" charset="0"/>
              </a:rPr>
              <a:t> are used efficiently; and,</a:t>
            </a:r>
          </a:p>
          <a:p>
            <a:pPr algn="l">
              <a:buFont typeface="Arial" panose="020B0604020202020204" pitchFamily="34" charset="0"/>
              <a:buChar char="•"/>
            </a:pPr>
            <a:r>
              <a:rPr lang="en-GB" b="0" i="0" dirty="0">
                <a:solidFill>
                  <a:srgbClr val="444444"/>
                </a:solidFill>
                <a:effectLst/>
                <a:latin typeface="Lato" panose="020F0502020204030203" pitchFamily="34" charset="0"/>
              </a:rPr>
              <a:t>the </a:t>
            </a:r>
            <a:r>
              <a:rPr lang="en-GB" b="1" i="0" dirty="0">
                <a:solidFill>
                  <a:srgbClr val="444444"/>
                </a:solidFill>
                <a:effectLst/>
                <a:latin typeface="Lato" panose="020F0502020204030203" pitchFamily="34" charset="0"/>
              </a:rPr>
              <a:t>public's </a:t>
            </a:r>
            <a:r>
              <a:rPr lang="en-GB" b="0" i="0" dirty="0">
                <a:solidFill>
                  <a:srgbClr val="444444"/>
                </a:solidFill>
                <a:effectLst/>
                <a:latin typeface="Lato" panose="020F0502020204030203" pitchFamily="34" charset="0"/>
              </a:rPr>
              <a:t>confidence in the criminal justice system is improved.</a:t>
            </a:r>
          </a:p>
          <a:p>
            <a:pPr algn="l">
              <a:buFont typeface="Arial" panose="020B0604020202020204" pitchFamily="34" charset="0"/>
              <a:buChar char="•"/>
            </a:pPr>
            <a:endParaRPr lang="en-GB" b="0" i="0" dirty="0">
              <a:solidFill>
                <a:srgbClr val="444444"/>
              </a:solidFill>
              <a:effectLst/>
              <a:latin typeface="Lato" panose="020F0502020204030203" pitchFamily="34" charset="0"/>
            </a:endParaRPr>
          </a:p>
          <a:p>
            <a:pPr algn="l">
              <a:buFont typeface="Arial" panose="020B0604020202020204" pitchFamily="34" charset="0"/>
              <a:buChar char="•"/>
            </a:pPr>
            <a:endParaRPr lang="en-GB" b="0" i="0" dirty="0">
              <a:solidFill>
                <a:srgbClr val="444444"/>
              </a:solidFill>
              <a:effectLst/>
              <a:latin typeface="Lato" panose="020F0502020204030203" pitchFamily="34" charset="0"/>
            </a:endParaRPr>
          </a:p>
          <a:p>
            <a:pPr algn="l">
              <a:buFont typeface="Arial" panose="020B0604020202020204" pitchFamily="34" charset="0"/>
              <a:buNone/>
            </a:pPr>
            <a:r>
              <a:rPr lang="en-GB" b="0" i="0" dirty="0">
                <a:solidFill>
                  <a:srgbClr val="444444"/>
                </a:solidFill>
                <a:effectLst/>
                <a:latin typeface="Lato" panose="020F0502020204030203" pitchFamily="34" charset="0"/>
              </a:rPr>
              <a:t>***SWP only – Trainer to distribute/ email/ direct students to the SWP TIC policy </a:t>
            </a:r>
            <a:r>
              <a:rPr lang="en-GB" b="0" i="0">
                <a:solidFill>
                  <a:srgbClr val="444444"/>
                </a:solidFill>
                <a:effectLst/>
                <a:latin typeface="Lato" panose="020F0502020204030203" pitchFamily="34" charset="0"/>
              </a:rPr>
              <a:t>on Moodle**</a:t>
            </a:r>
            <a:endParaRPr lang="en-GB" b="0" i="0" dirty="0">
              <a:solidFill>
                <a:srgbClr val="444444"/>
              </a:solidFill>
              <a:effectLst/>
              <a:latin typeface="Lato" panose="020F0502020204030203" pitchFamily="34" charset="0"/>
            </a:endParaRPr>
          </a:p>
          <a:p>
            <a:endParaRPr lang="en-GB" dirty="0"/>
          </a:p>
          <a:p>
            <a:endParaRPr lang="en-GB" sz="1800" i="1" dirty="0">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AS"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DEC41FC-22F7-4179-B061-E80F304E0DA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354979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Trainer to provide overview of pre-charge engagement which as come into being as of 1</a:t>
            </a:r>
            <a:r>
              <a:rPr lang="en-GB" baseline="30000" dirty="0"/>
              <a:t>st</a:t>
            </a:r>
            <a:r>
              <a:rPr lang="en-GB" baseline="0" dirty="0"/>
              <a:t> January 2021. Trainer to provide more detailed handout to students.</a:t>
            </a:r>
          </a:p>
          <a:p>
            <a:endParaRPr lang="en-GB" baseline="0" dirty="0"/>
          </a:p>
          <a:p>
            <a:r>
              <a:rPr lang="en-GB" sz="1200" b="1" u="sng" kern="1200" dirty="0">
                <a:solidFill>
                  <a:schemeClr val="tx1"/>
                </a:solidFill>
                <a:effectLst/>
                <a:latin typeface="+mn-lt"/>
                <a:ea typeface="+mn-ea"/>
                <a:cs typeface="+mn-cs"/>
              </a:rPr>
              <a:t>What is it?</a:t>
            </a:r>
            <a:endParaRPr lang="en-GB" sz="1200" kern="1200" dirty="0">
              <a:solidFill>
                <a:schemeClr val="tx1"/>
              </a:solidFill>
              <a:effectLst/>
              <a:latin typeface="+mn-lt"/>
              <a:ea typeface="+mn-ea"/>
              <a:cs typeface="+mn-cs"/>
            </a:endParaRPr>
          </a:p>
          <a:p>
            <a:r>
              <a:rPr lang="en-GB" sz="1200" b="1" u="none" strike="noStrike"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Pre-charge engagement refers to voluntary engagement between the parties to an investigation after the first PACE interview, and before any suspect has been formally charged. Pre-charge engagement is a voluntary process and it may be terminated at any time. It does not refer to engagement between the parties to an investigation by way of further PACE interviews, and none of this guidance is intended to apply to such circumstances. Should a defendant choose not to engage at this stage, that decision should not be held against him at a later stage in the proceedings. </a:t>
            </a:r>
          </a:p>
          <a:p>
            <a:endParaRPr lang="en-GB"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What form can it take?</a:t>
            </a:r>
          </a:p>
          <a:p>
            <a:r>
              <a:rPr lang="en-GB" sz="1200" kern="1200" dirty="0">
                <a:solidFill>
                  <a:schemeClr val="tx1"/>
                </a:solidFill>
                <a:effectLst/>
                <a:latin typeface="+mn-lt"/>
                <a:ea typeface="+mn-ea"/>
                <a:cs typeface="+mn-cs"/>
              </a:rPr>
              <a:t>Pre-charge engagement may, among other things, involve: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 Giving the suspect the opportunity to comment on any proposed further lines of inquiry. </a:t>
            </a:r>
          </a:p>
          <a:p>
            <a:r>
              <a:rPr lang="en-GB" sz="1200" kern="1200" dirty="0">
                <a:solidFill>
                  <a:schemeClr val="tx1"/>
                </a:solidFill>
                <a:effectLst/>
                <a:latin typeface="+mn-lt"/>
                <a:ea typeface="+mn-ea"/>
                <a:cs typeface="+mn-cs"/>
              </a:rPr>
              <a:t>b. Ascertaining whether the suspect can identify any other lines of inquiry. </a:t>
            </a:r>
          </a:p>
          <a:p>
            <a:r>
              <a:rPr lang="en-GB" sz="1200" kern="1200" dirty="0">
                <a:solidFill>
                  <a:schemeClr val="tx1"/>
                </a:solidFill>
                <a:effectLst/>
                <a:latin typeface="+mn-lt"/>
                <a:ea typeface="+mn-ea"/>
                <a:cs typeface="+mn-cs"/>
              </a:rPr>
              <a:t>c. Asking whether the suspect is aware of, or can provide access to, digital material that has a bearing on the allegation (this is also now included in the memo card and interview planning booklet)</a:t>
            </a:r>
          </a:p>
          <a:p>
            <a:r>
              <a:rPr lang="en-GB" sz="1200" kern="1200" dirty="0">
                <a:solidFill>
                  <a:schemeClr val="tx1"/>
                </a:solidFill>
                <a:effectLst/>
                <a:latin typeface="+mn-lt"/>
                <a:ea typeface="+mn-ea"/>
                <a:cs typeface="+mn-cs"/>
              </a:rPr>
              <a:t>d. Discussing ways to overcome barriers to obtaining potential evidence, such as revealing encryption keys. </a:t>
            </a:r>
          </a:p>
          <a:p>
            <a:r>
              <a:rPr lang="en-GB" sz="1200" kern="1200" dirty="0">
                <a:solidFill>
                  <a:schemeClr val="tx1"/>
                </a:solidFill>
                <a:effectLst/>
                <a:latin typeface="+mn-lt"/>
                <a:ea typeface="+mn-ea"/>
                <a:cs typeface="+mn-cs"/>
              </a:rPr>
              <a:t>e. Agreeing any key word searches of digital material that the suspect would like carried out. </a:t>
            </a:r>
          </a:p>
          <a:p>
            <a:r>
              <a:rPr lang="en-GB" sz="1200" kern="1200" dirty="0">
                <a:solidFill>
                  <a:schemeClr val="tx1"/>
                </a:solidFill>
                <a:effectLst/>
                <a:latin typeface="+mn-lt"/>
                <a:ea typeface="+mn-ea"/>
                <a:cs typeface="+mn-cs"/>
              </a:rPr>
              <a:t>f. Obtaining a suspect’s consent to access medical records. </a:t>
            </a:r>
          </a:p>
          <a:p>
            <a:r>
              <a:rPr lang="en-GB" sz="1200" kern="1200" dirty="0">
                <a:solidFill>
                  <a:schemeClr val="tx1"/>
                </a:solidFill>
                <a:effectLst/>
                <a:latin typeface="+mn-lt"/>
                <a:ea typeface="+mn-ea"/>
                <a:cs typeface="+mn-cs"/>
              </a:rPr>
              <a:t>g. The suspect identifying and providing contact details of any potential witnesses. </a:t>
            </a:r>
          </a:p>
          <a:p>
            <a:r>
              <a:rPr lang="en-GB" sz="1200" kern="1200" dirty="0">
                <a:solidFill>
                  <a:schemeClr val="tx1"/>
                </a:solidFill>
                <a:effectLst/>
                <a:latin typeface="+mn-lt"/>
                <a:ea typeface="+mn-ea"/>
                <a:cs typeface="+mn-cs"/>
              </a:rPr>
              <a:t>h. Clarifying whether any expert or forensic evidence is agreed and, if not, whether the suspect’s representatives intend to instruct their own expert, including timescales for this.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Pre-charge engagement is encouraged by the Code for Crown Prosecutors and may impact decisions as to charge37F</a:t>
            </a:r>
          </a:p>
          <a:p>
            <a:r>
              <a:rPr lang="en-GB" sz="1200" kern="1200" dirty="0">
                <a:solidFill>
                  <a:schemeClr val="tx1"/>
                </a:solidFill>
                <a:effectLst/>
                <a:latin typeface="+mn-lt"/>
                <a:ea typeface="+mn-ea"/>
                <a:cs typeface="+mn-cs"/>
              </a:rPr>
              <a:t> </a:t>
            </a:r>
          </a:p>
          <a:p>
            <a:r>
              <a:rPr lang="en-GB" sz="1200" b="1" u="sng" kern="1200" dirty="0">
                <a:solidFill>
                  <a:schemeClr val="tx1"/>
                </a:solidFill>
                <a:effectLst/>
                <a:latin typeface="+mn-lt"/>
                <a:ea typeface="+mn-ea"/>
                <a:cs typeface="+mn-cs"/>
              </a:rPr>
              <a:t>When is pre-charge engagement appropriate? </a:t>
            </a:r>
            <a:endParaRPr lang="en-GB" sz="1200" kern="1200" dirty="0">
              <a:solidFill>
                <a:schemeClr val="tx1"/>
              </a:solidFill>
              <a:effectLst/>
              <a:latin typeface="+mn-lt"/>
              <a:ea typeface="+mn-ea"/>
              <a:cs typeface="+mn-cs"/>
            </a:endParaRPr>
          </a:p>
          <a:p>
            <a:r>
              <a:rPr lang="en-GB" sz="1200" b="1"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It may take place whenever it is agreed between the parties that it may assist the investigation. Where a suspect is not yet represented, an investigator should take care to ensure that the suspect understands their right to legal advice before the pre charge engagement process commences. Sufficient time should be given to enable a suspect to access this advice if they wish to do so. </a:t>
            </a:r>
          </a:p>
          <a:p>
            <a:r>
              <a:rPr lang="en-GB" sz="1200" kern="1200" dirty="0">
                <a:solidFill>
                  <a:schemeClr val="tx1"/>
                </a:solidFill>
                <a:effectLst/>
                <a:latin typeface="+mn-lt"/>
                <a:ea typeface="+mn-ea"/>
                <a:cs typeface="+mn-cs"/>
              </a:rPr>
              <a:t>Pre-charge engagement should not, however, be considered a replacement to a further interview with a suspect. Investigators and prosecutors should be conscious that adverse inferences under section 34 of the Criminal Justice and Public Order Act 1994 are not available at trial where a suspect failed to mention a fact when asked about a matter in pre-charge engagement. </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dirty="0"/>
              <a:t>*****When a suspect is released from custody on bail (either for further enquiries, or for CPS advice),or released under investigation </a:t>
            </a:r>
            <a:r>
              <a:rPr lang="en-GB" b="1" dirty="0"/>
              <a:t>a</a:t>
            </a:r>
            <a:r>
              <a:rPr lang="en-GB" b="1" dirty="0">
                <a:hlinkClick r:id="rId3"/>
              </a:rPr>
              <a:t> Pre-Charge Engagement (PCE) Notice </a:t>
            </a:r>
            <a:r>
              <a:rPr lang="en-GB" b="1" dirty="0"/>
              <a:t>will be automatically attached to the custody disposal notice which will be handed to the suspect</a:t>
            </a:r>
            <a:r>
              <a:rPr lang="en-GB" dirty="0"/>
              <a:t>, when they leave custody. When a suspect is released from voluntary attendance the OIC must ensure that the suspect is handed the notice after the interview.</a:t>
            </a:r>
            <a:br>
              <a:rPr lang="en-GB" dirty="0"/>
            </a:br>
            <a:br>
              <a:rPr lang="en-GB" dirty="0"/>
            </a:br>
            <a:r>
              <a:rPr lang="en-GB" dirty="0"/>
              <a:t>The notice explains what PCE is, and what to do if they wish to engage, as well as the PCE template. If they do wish to engage, then the Defence will send the completed template to new group emails which are administered by the CPU’s or OSU’s in each Division. </a:t>
            </a:r>
            <a:br>
              <a:rPr lang="en-GB" dirty="0"/>
            </a:br>
            <a:br>
              <a:rPr lang="en-GB" dirty="0"/>
            </a:br>
            <a:r>
              <a:rPr lang="en-GB" dirty="0">
                <a:effectLst/>
              </a:rPr>
              <a:t>➡️ </a:t>
            </a:r>
            <a:r>
              <a:rPr lang="en-GB" dirty="0"/>
              <a:t>The Officer in the Case (OIC) and Supervisor will then receive notification via Niche task that a PCE request has been made by the defence. That PCE request will detail reasonable lines of enquiry made by the defence. The OIC will then consider the PCE request, and if appropriate make further enquiries in response to the PCE. This may include a further PACE interview. In considering the PCE request, the OIC must be alert to any attempt to frustrate or delay the investigation. Advice can be sought from the Case Progression Units, or from the CPS (through early investigative advice) if required.</a:t>
            </a:r>
            <a:br>
              <a:rPr lang="en-GB" dirty="0"/>
            </a:br>
            <a:br>
              <a:rPr lang="en-GB" dirty="0"/>
            </a:br>
            <a:r>
              <a:rPr lang="en-GB" dirty="0"/>
              <a:t>All actions taken (or not taken) by the OIC in regards to a PCE request must be detailed on the Investigative Management Document (section 3), so that the CPS are aware of the request, and subsequent actions of the investigator. The PCE notice must then be included on the MG6 schedules.*****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Trainer to hand</a:t>
            </a:r>
            <a:r>
              <a:rPr lang="en-GB" sz="1200" kern="1200" baseline="0" dirty="0">
                <a:solidFill>
                  <a:schemeClr val="tx1"/>
                </a:solidFill>
                <a:effectLst/>
                <a:latin typeface="+mn-lt"/>
                <a:ea typeface="+mn-ea"/>
                <a:cs typeface="+mn-cs"/>
              </a:rPr>
              <a:t> out/ distribute/email/ direct students on Moodle to the PCE notice (this is the same for each force), the Pre Charge Engagement GWP guidance (Gwent), the Pre Charge Engagement SWP Guidance V3 (SWP) and the SWP Triage guidance for OSU CPU (SWP only)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DEC41FC-22F7-4179-B061-E80F304E0DA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422408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GB" sz="1100" b="1" dirty="0">
                <a:latin typeface="Arial" panose="020B0604020202020204" pitchFamily="34" charset="0"/>
                <a:cs typeface="Arial" panose="020B0604020202020204" pitchFamily="34" charset="0"/>
              </a:rPr>
              <a:t>OIC Responsibility:</a:t>
            </a:r>
            <a:r>
              <a:rPr lang="en-GB" sz="1100"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sz="1100" i="1" dirty="0">
                <a:latin typeface="Arial" panose="020B0604020202020204" pitchFamily="34" charset="0"/>
                <a:cs typeface="Arial" panose="020B0604020202020204" pitchFamily="34" charset="0"/>
              </a:rPr>
              <a:t>If your VA is being booked in by a BCU Sergeant enter their details on the appointment entry.</a:t>
            </a:r>
            <a:endParaRPr lang="en-GB"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100" dirty="0">
                <a:latin typeface="Arial" panose="020B0604020202020204" pitchFamily="34" charset="0"/>
                <a:cs typeface="Arial" panose="020B0604020202020204" pitchFamily="34" charset="0"/>
              </a:rPr>
              <a:t>Each appointment entry will require the following information:</a:t>
            </a:r>
          </a:p>
          <a:p>
            <a:pPr marL="285750" lvl="0" indent="-285750">
              <a:buFont typeface="Arial" panose="020B0604020202020204" pitchFamily="34" charset="0"/>
              <a:buChar char="•"/>
            </a:pPr>
            <a:r>
              <a:rPr lang="en-GB" sz="1100" b="1" dirty="0">
                <a:latin typeface="Arial" panose="020B0604020202020204" pitchFamily="34" charset="0"/>
                <a:cs typeface="Arial" panose="020B0604020202020204" pitchFamily="34" charset="0"/>
              </a:rPr>
              <a:t>VA Station Name</a:t>
            </a:r>
            <a:endParaRPr lang="en-GB" sz="11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1100" b="1" dirty="0">
                <a:latin typeface="Arial" panose="020B0604020202020204" pitchFamily="34" charset="0"/>
                <a:cs typeface="Arial" panose="020B0604020202020204" pitchFamily="34" charset="0"/>
              </a:rPr>
              <a:t>Occurrence Number</a:t>
            </a:r>
            <a:endParaRPr lang="en-GB" sz="11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1100" b="1" dirty="0">
                <a:latin typeface="Arial" panose="020B0604020202020204" pitchFamily="34" charset="0"/>
                <a:cs typeface="Arial" panose="020B0604020202020204" pitchFamily="34" charset="0"/>
              </a:rPr>
              <a:t>VA Persons Name</a:t>
            </a:r>
            <a:endParaRPr lang="en-GB" sz="11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1100" b="1" dirty="0">
                <a:latin typeface="Arial" panose="020B0604020202020204" pitchFamily="34" charset="0"/>
                <a:cs typeface="Arial" panose="020B0604020202020204" pitchFamily="34" charset="0"/>
              </a:rPr>
              <a:t>OIC collar number &amp; Name-contact number any VA vulnerabilities</a:t>
            </a:r>
            <a:endParaRPr lang="en-GB"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100" b="1" dirty="0">
                <a:latin typeface="Arial" panose="020B0604020202020204" pitchFamily="34" charset="0"/>
                <a:cs typeface="Arial" panose="020B0604020202020204" pitchFamily="34" charset="0"/>
              </a:rPr>
              <a:t>Length of time interview room required to be amended accordingly</a:t>
            </a:r>
            <a:endParaRPr lang="en-GB" sz="1100" dirty="0">
              <a:latin typeface="Arial" panose="020B0604020202020204" pitchFamily="34" charset="0"/>
              <a:cs typeface="Arial" panose="020B0604020202020204" pitchFamily="34" charset="0"/>
            </a:endParaRPr>
          </a:p>
          <a:p>
            <a:endParaRPr lang="en-GB" sz="1100" kern="1200" dirty="0">
              <a:solidFill>
                <a:schemeClr val="tx1"/>
              </a:solidFill>
              <a:effectLst/>
              <a:latin typeface="Arial" panose="020B0604020202020204" pitchFamily="34" charset="0"/>
              <a:ea typeface="+mn-ea"/>
              <a:cs typeface="Arial" panose="020B0604020202020204" pitchFamily="34" charset="0"/>
            </a:endParaRPr>
          </a:p>
          <a:p>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The OIC should carry out relevant checks on the suspect before he or she is brought into a VA suite. PNC and Niche Warning markers should be carried out in advance of the VA appointment and both the OIC and VA sergeant should fully understand who they are dealing with and the risks they may present, not least to themselves. If it is considered that the risk presented is sufficiently concerning, arrangements should be made by the OIC to take the VA to a location where a face to face record can be created with a designated VA sergeant, rather than have a remote record created.</a:t>
            </a:r>
          </a:p>
          <a:p>
            <a:r>
              <a:rPr lang="en-GB" sz="1100" kern="1200" dirty="0">
                <a:solidFill>
                  <a:schemeClr val="tx1"/>
                </a:solidFill>
                <a:effectLst/>
                <a:latin typeface="Arial" panose="020B0604020202020204" pitchFamily="34" charset="0"/>
                <a:ea typeface="+mn-ea"/>
                <a:cs typeface="Arial" panose="020B0604020202020204" pitchFamily="34" charset="0"/>
              </a:rPr>
              <a:t>The OIC should always consider the fitness of a VA to be interviewed—remembering that the individual will on most occasions be invited to attend for interview at an appropriate time for all parties.</a:t>
            </a:r>
          </a:p>
          <a:p>
            <a:r>
              <a:rPr lang="en-GB" sz="1100" kern="1200" dirty="0">
                <a:solidFill>
                  <a:schemeClr val="tx1"/>
                </a:solidFill>
                <a:effectLst/>
                <a:latin typeface="Arial" panose="020B0604020202020204" pitchFamily="34" charset="0"/>
                <a:ea typeface="+mn-ea"/>
                <a:cs typeface="Arial" panose="020B0604020202020204" pitchFamily="34" charset="0"/>
              </a:rPr>
              <a:t> </a:t>
            </a:r>
          </a:p>
          <a:p>
            <a:r>
              <a:rPr lang="en-GB" sz="1100" b="1" u="sng" kern="1200" dirty="0">
                <a:solidFill>
                  <a:schemeClr val="tx1"/>
                </a:solidFill>
                <a:effectLst/>
                <a:latin typeface="Arial" panose="020B0604020202020204" pitchFamily="34" charset="0"/>
                <a:ea typeface="+mn-ea"/>
                <a:cs typeface="Arial" panose="020B0604020202020204" pitchFamily="34" charset="0"/>
              </a:rPr>
              <a:t>KEY POINTS</a:t>
            </a:r>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 </a:t>
            </a:r>
          </a:p>
          <a:p>
            <a:r>
              <a:rPr lang="en-GB" sz="1100" kern="1200" dirty="0">
                <a:solidFill>
                  <a:schemeClr val="tx1"/>
                </a:solidFill>
                <a:effectLst/>
                <a:latin typeface="Arial" panose="020B0604020202020204" pitchFamily="34" charset="0"/>
                <a:ea typeface="+mn-ea"/>
                <a:cs typeface="Arial" panose="020B0604020202020204" pitchFamily="34" charset="0"/>
              </a:rPr>
              <a:t>The VA is entitled to leave the police station at any time unless they are placed under arrest. If the necessity to arrest is met under PACE Code G) </a:t>
            </a:r>
          </a:p>
          <a:p>
            <a:r>
              <a:rPr lang="en-GB" sz="1100" b="1" u="sng" kern="1200" dirty="0">
                <a:solidFill>
                  <a:schemeClr val="tx1"/>
                </a:solidFill>
                <a:effectLst/>
                <a:latin typeface="Arial" panose="020B0604020202020204" pitchFamily="34" charset="0"/>
                <a:ea typeface="+mn-ea"/>
                <a:cs typeface="Arial" panose="020B0604020202020204" pitchFamily="34" charset="0"/>
              </a:rPr>
              <a:t>RIGHTS</a:t>
            </a:r>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When a suspect has attended a police station voluntarily for interview under caution, he/she must be given a copy of form “Remember your rights – Voluntary Interview.”. – “” and advised that:</a:t>
            </a:r>
          </a:p>
          <a:p>
            <a:pPr lvl="0"/>
            <a:r>
              <a:rPr lang="en-GB" sz="1100" kern="1200" dirty="0">
                <a:solidFill>
                  <a:schemeClr val="tx1"/>
                </a:solidFill>
                <a:effectLst/>
                <a:latin typeface="Arial" panose="020B0604020202020204" pitchFamily="34" charset="0"/>
                <a:ea typeface="+mn-ea"/>
                <a:cs typeface="Arial" panose="020B0604020202020204" pitchFamily="34" charset="0"/>
              </a:rPr>
              <a:t>They are not under arrest,</a:t>
            </a:r>
          </a:p>
          <a:p>
            <a:pPr lvl="0"/>
            <a:r>
              <a:rPr lang="en-GB" sz="1100" kern="1200" dirty="0">
                <a:solidFill>
                  <a:schemeClr val="tx1"/>
                </a:solidFill>
                <a:effectLst/>
                <a:latin typeface="Arial" panose="020B0604020202020204" pitchFamily="34" charset="0"/>
                <a:ea typeface="+mn-ea"/>
                <a:cs typeface="Arial" panose="020B0604020202020204" pitchFamily="34" charset="0"/>
              </a:rPr>
              <a:t>They are not obliged to remain at the police station.</a:t>
            </a:r>
          </a:p>
          <a:p>
            <a:pPr lvl="0"/>
            <a:r>
              <a:rPr lang="en-GB" sz="1100" kern="1200" dirty="0">
                <a:solidFill>
                  <a:schemeClr val="tx1"/>
                </a:solidFill>
                <a:effectLst/>
                <a:latin typeface="Arial" panose="020B0604020202020204" pitchFamily="34" charset="0"/>
                <a:ea typeface="+mn-ea"/>
                <a:cs typeface="Arial" panose="020B0604020202020204" pitchFamily="34" charset="0"/>
              </a:rPr>
              <a:t>If they remain, they may obtain free and independent legal advice.</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DEC41FC-22F7-4179-B061-E80F304E0DA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49467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Taken from the ACPO Position statement, National Investigative Interviewing, Strategic steering group (NIISSG)</a:t>
            </a:r>
          </a:p>
          <a:p>
            <a:endParaRPr lang="en-GB" dirty="0"/>
          </a:p>
          <a:p>
            <a:r>
              <a:rPr lang="en-GB" dirty="0"/>
              <a:t>Urgent interviews are often seen as an interview conducted exclusively in Counter Terrorism Investigations but their use is often relevant to more usual criminal investigations. Urgent interviews can be conducted either prior to arrival at the police station or once at the police station and prior to receiving any requested legal advice but they should not be confused with questioning concerning general officer safety prior to searches of persons, vehicles or property or with questioning to aid the effectiveness of a search. Urgent interviews should not be seen as an opportunity to ask lines of investigation questions it must be remembered that questioning must cease once the relevant risk has been averted or the necessary questions have been put in order to attempt to avert that risk.</a:t>
            </a:r>
          </a:p>
          <a:p>
            <a:endParaRPr lang="en-GB" b="1" dirty="0"/>
          </a:p>
          <a:p>
            <a:r>
              <a:rPr lang="en-GB" dirty="0"/>
              <a:t>The legislation setting out the circumstances under which these interviews can be conducted can be found at: Crime  Para 11.1 Code C PACE1 - Prior to arrival at police station  Para 6.6 Code C PACE - After rights but prior to any requested legal advice  Para 11.18 Code C PACE - Vulnerable suspects: urgent interviews at police stations Terrorism (if arrested under S.41 Terrorism Act 2000)  Para 11.2 Code H PACE - Prior to arrival at police station  Para 6.7 Code H PACE - After rights but prior to any requested legal advice  Para 11.11 Code H PACE - Vulnerable suspects: urgent interviews at police stations</a:t>
            </a:r>
            <a:endParaRPr lang="en-GB" b="1"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338730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QTS- what is your role as a PC? (Debrief using PPT slide 21)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Taken from the NIISSG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Urgent Interviews Prior to Arrival at Police Station In certain circumstances it may be appropriate to plan for conducting an urgent interview. The exact nature of what is to be covered within it should be made clear. In unplanned situations, however, officers can consider whether it is necessary to conduct an urgent interview immediately after arrest and prior to arrival at a police station. Such an interview does not need to be authorised by a Superintendent but the officer conducting the interview should be satisfied one or more of the grounds exist at the time of the arrest.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line of questioning should reflect the grounds for the interview e.g. “You have been arrested on suspicion of kidnap and the victim has not been found, where is …….”.There is no requirement to caution the suspect again for the purposes of an urgent interview prior to arrival at the police station. A brief reference to the fact that an urgent interview has taken place should be made on the custody record when the suspect arrives at the police station.</a:t>
            </a:r>
            <a:endParaRPr lang="en-GB" b="1"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42870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QTS – Thinking back to your session on Powers of Arrest, briefly discuss what circumstances allow you to exercise this power</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3364549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opensans"/>
              </a:rPr>
              <a:t>11.1 Code C PACE 1984 - Following a decision to arrest a suspect, they must not be interviewed about the relevant offence except at a police station or other authorised place of detention, unless the consequent delay would be likely to:</a:t>
            </a:r>
          </a:p>
          <a:p>
            <a:r>
              <a:rPr lang="en-GB" dirty="0">
                <a:effectLst/>
              </a:rPr>
              <a:t>(a) lead to:</a:t>
            </a:r>
          </a:p>
          <a:p>
            <a:pPr>
              <a:buFont typeface="Arial" panose="020B0604020202020204" pitchFamily="34" charset="0"/>
              <a:buChar char="•"/>
            </a:pPr>
            <a:r>
              <a:rPr lang="en-GB" dirty="0">
                <a:effectLst/>
              </a:rPr>
              <a:t>interference with, or harm to, evidence connected with an offence;</a:t>
            </a:r>
          </a:p>
          <a:p>
            <a:pPr>
              <a:buFont typeface="Arial" panose="020B0604020202020204" pitchFamily="34" charset="0"/>
              <a:buChar char="•"/>
            </a:pPr>
            <a:r>
              <a:rPr lang="en-GB" dirty="0">
                <a:effectLst/>
              </a:rPr>
              <a:t>interference with, or physical harm to, other people; or</a:t>
            </a:r>
          </a:p>
          <a:p>
            <a:pPr>
              <a:buFont typeface="Arial" panose="020B0604020202020204" pitchFamily="34" charset="0"/>
              <a:buChar char="•"/>
            </a:pPr>
            <a:r>
              <a:rPr lang="en-GB" dirty="0">
                <a:effectLst/>
              </a:rPr>
              <a:t>serious loss of, or damage to, property;</a:t>
            </a:r>
          </a:p>
          <a:p>
            <a:r>
              <a:rPr lang="en-GB" dirty="0">
                <a:effectLst/>
              </a:rPr>
              <a:t>(b) lead to alerting other people suspected of committing an offence but not yet arrested for it; or</a:t>
            </a:r>
            <a:br>
              <a:rPr lang="en-GB" dirty="0">
                <a:effectLst/>
              </a:rPr>
            </a:br>
            <a:r>
              <a:rPr lang="en-GB" dirty="0">
                <a:effectLst/>
              </a:rPr>
              <a:t>(c) to hinder the recovery of property obtained in consequence of the commission of an offence.</a:t>
            </a:r>
          </a:p>
          <a:p>
            <a:pPr algn="l"/>
            <a:r>
              <a:rPr lang="en-GB" b="0" i="0" dirty="0">
                <a:solidFill>
                  <a:srgbClr val="000000"/>
                </a:solidFill>
                <a:effectLst/>
                <a:latin typeface="opensans"/>
              </a:rPr>
              <a:t>Interviewing in any of these circumstances shall cease once the relevant risk has been averted or the necessary questions have been put in order to attempt to avert that risk.</a:t>
            </a:r>
          </a:p>
          <a:p>
            <a:pPr algn="l"/>
            <a:endParaRPr lang="en-GB" b="0" i="0" dirty="0">
              <a:solidFill>
                <a:srgbClr val="000000"/>
              </a:solidFill>
              <a:effectLst/>
              <a:latin typeface="opensans"/>
            </a:endParaRPr>
          </a:p>
          <a:p>
            <a:pPr algn="l"/>
            <a:endParaRPr lang="en-GB" b="0" i="0" dirty="0">
              <a:solidFill>
                <a:srgbClr val="000000"/>
              </a:solidFill>
              <a:effectLst/>
              <a:latin typeface="opensans"/>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0311512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Taken from NISSG </a:t>
            </a:r>
          </a:p>
          <a:p>
            <a:endParaRPr lang="en-GB" dirty="0"/>
          </a:p>
          <a:p>
            <a:r>
              <a:rPr lang="en-GB" dirty="0"/>
              <a:t>The decision to caution the detainee is a decision for the officer in charge of the investigation and should be based on the circumstances that exist at the time of the interview being conducted. If the detainee is to be cautioned prior to the ‘urgent interview’ being conducted the old, no inference caution should be used. The detainee should be provided with an explanation which gives the reasons for conducting the interview. An example of a suitable form of words is shown below: I am aware that you have requested a solicitor. However, I have been authorised to conduct an urgent interview with you as there is a real concern for (insert words relevant to the authority e.g. the safety of the public). You will get the opportunity to speak to a solicitor later. </a:t>
            </a:r>
            <a:r>
              <a:rPr lang="en-GB" b="1" dirty="0"/>
              <a:t>I must caution you that you not have to say anything, but anything you do say may be given in evidence. That means you don’t have to answer my questions but if you do, your answers may be told to the court if you are later charged.</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694447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when do you think a suspect can be held incommunicado? (next slide)</a:t>
            </a:r>
          </a:p>
          <a:p>
            <a:endParaRPr lang="en-GB" b="1" dirty="0"/>
          </a:p>
          <a:p>
            <a:r>
              <a:rPr lang="en-GB" dirty="0"/>
              <a:t>Taken from Annex B PACE</a:t>
            </a:r>
          </a:p>
          <a:p>
            <a:endParaRPr lang="en-GB" dirty="0"/>
          </a:p>
          <a:p>
            <a:r>
              <a:rPr lang="en-GB"/>
              <a:t>A Person </a:t>
            </a:r>
            <a:r>
              <a:rPr lang="en-GB" dirty="0"/>
              <a:t>detained under PACE</a:t>
            </a:r>
          </a:p>
          <a:p>
            <a:endParaRPr lang="en-GB" dirty="0"/>
          </a:p>
          <a:p>
            <a:r>
              <a:rPr lang="en-GB" dirty="0"/>
              <a:t>1. The exercise of the rights in Section 5 or Section 6 or both, may be delayed if the person is in police detention, as in PACE, section 118(2) in connection with an indictable offence, has not yet been charged with an offence and an officer of superintendent rank or above, or inspector rank or above only for the rights in Section 5, has reasonable grounds for believing their exercise will:</a:t>
            </a:r>
          </a:p>
          <a:p>
            <a:endParaRPr lang="en-GB" dirty="0"/>
          </a:p>
          <a:p>
            <a:r>
              <a:rPr lang="en-GB" dirty="0"/>
              <a:t>(</a:t>
            </a:r>
            <a:r>
              <a:rPr lang="en-GB" dirty="0" err="1"/>
              <a:t>i</a:t>
            </a:r>
            <a:r>
              <a:rPr lang="en-GB" dirty="0"/>
              <a:t>) lead to:</a:t>
            </a:r>
          </a:p>
          <a:p>
            <a:endParaRPr lang="en-GB" dirty="0"/>
          </a:p>
          <a:p>
            <a:r>
              <a:rPr lang="en-GB" dirty="0"/>
              <a:t>interference with, or harm to, evidence connected with a indictable offence; or</a:t>
            </a:r>
          </a:p>
          <a:p>
            <a:r>
              <a:rPr lang="en-GB" dirty="0"/>
              <a:t>interference with, or physical injury to, other people; or</a:t>
            </a:r>
          </a:p>
          <a:p>
            <a:r>
              <a:rPr lang="en-GB" dirty="0"/>
              <a:t>(ii) lead to alerting other people suspected of having committed an indictable offence but not yet arrested for it; or</a:t>
            </a:r>
          </a:p>
          <a:p>
            <a:r>
              <a:rPr lang="en-GB" dirty="0"/>
              <a:t>(iii) hinder the recovery of property obtained in consequence of the commission of such an offence.</a:t>
            </a:r>
          </a:p>
          <a:p>
            <a:endParaRPr lang="en-GB" dirty="0"/>
          </a:p>
          <a:p>
            <a:r>
              <a:rPr lang="en-GB" dirty="0"/>
              <a:t>2. These rights may also be delayed if the officer has reasonable grounds to believe that:</a:t>
            </a:r>
          </a:p>
          <a:p>
            <a:endParaRPr lang="en-GB" dirty="0"/>
          </a:p>
          <a:p>
            <a:r>
              <a:rPr lang="en-GB" dirty="0"/>
              <a:t>(</a:t>
            </a:r>
            <a:r>
              <a:rPr lang="en-GB" dirty="0" err="1"/>
              <a:t>i</a:t>
            </a:r>
            <a:r>
              <a:rPr lang="en-GB" dirty="0"/>
              <a:t>) the person detained for an indictable offence has benefited from their criminal conduct (decided in accordance with Part 2 of the Proceeds of Crime Act 2002); and</a:t>
            </a:r>
          </a:p>
          <a:p>
            <a:r>
              <a:rPr lang="en-GB" dirty="0"/>
              <a:t>(ii) the recovery of the value of the property constituting that benefit will be hindered by the exercise of either right.</a:t>
            </a:r>
          </a:p>
          <a:p>
            <a:endParaRPr lang="en-GB" dirty="0"/>
          </a:p>
          <a:p>
            <a:r>
              <a:rPr lang="en-GB" dirty="0"/>
              <a:t>3. Authority to delay a detainee's right to consult privately with a solicitor may be given only if the authorising officer has reasonable grounds to believe the solicitor the detainee wants to consult will, inadvertently or otherwise, pass on a message from the detainee or act in some other way which will have any of the consequences specified under paragraphs 1 or 2. In these circumstances the detainee must be allowed to choose another solicitor. See Note B3.</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100951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What ranking officer do you think can authorise incommunicado?</a:t>
            </a:r>
          </a:p>
          <a:p>
            <a:endParaRPr lang="en-GB" b="1" dirty="0"/>
          </a:p>
          <a:p>
            <a:r>
              <a:rPr lang="en-GB" b="1" dirty="0"/>
              <a:t>Taken from NIISSG</a:t>
            </a:r>
          </a:p>
          <a:p>
            <a:endParaRPr lang="en-GB" dirty="0"/>
          </a:p>
          <a:p>
            <a:r>
              <a:rPr lang="en-GB" dirty="0"/>
              <a:t>When a detainee requests legal advice on their arrival at the Police Station no interviews can take place until they have received that advice unless the grounds exist as listed under Code C Para 6.6 or Code H Para 6.7. When legal advice is requested and an urgent interview is necessary an officer of the rank of superintendent or above (but not necessarily one independent of the investigation) will need to authorise it. The authorising officer must record each of relevant grounds and the time of the authority on the custody record.</a:t>
            </a:r>
            <a:endParaRPr lang="en-GB" b="1"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375689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Taken from NIISSG</a:t>
            </a:r>
          </a:p>
          <a:p>
            <a:endParaRPr lang="en-GB" dirty="0"/>
          </a:p>
          <a:p>
            <a:r>
              <a:rPr lang="en-GB" dirty="0"/>
              <a:t>Interviewers must be made aware of each of the grounds that have been given for the urgent interview to be conducted and the interview must commence without delay once the authority has been given. Attempts must be made to contact the legal adviser who should be informed that the interview has been authorised and will not be delayed for the purpose of consultation.</a:t>
            </a:r>
          </a:p>
          <a:p>
            <a:endParaRPr lang="en-GB" dirty="0"/>
          </a:p>
          <a:p>
            <a:r>
              <a:rPr lang="en-GB" b="1" dirty="0"/>
              <a:t>The following slide is a Gwent example. If SWP or Gwent Trainers wish to use this link on this PPT slide as an addition/alternative, it is the Wayne </a:t>
            </a:r>
            <a:r>
              <a:rPr lang="en-GB" b="1" dirty="0" err="1"/>
              <a:t>Couzens</a:t>
            </a:r>
            <a:r>
              <a:rPr lang="en-GB" b="1" dirty="0"/>
              <a:t> urgent interview conducted at his home address.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QTS – How did the Officers questioning style differ in this interview as oppose to the techniques we have discussed?</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1501586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Gwent Trainer to play …’Urgent interview video example’ video which is the interview in relation the Armed Robber case study that occurred in the Caerphilly area. Reference- http://www.caerphillyobserver.co.uk/news/566243/two-to-appear-in-court-over-armed-robbery-at-pentwynmawr-takeaway/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On-line newspaper article- Caerphilly Observer Published in News at 09:00, Tuesday May 1st, 2012. Last updated at 10:15, Saturday May 5th, 2012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Two appear in court over robbery at </a:t>
            </a:r>
            <a:r>
              <a:rPr kumimoji="0" lang="en-GB" sz="1100"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Pentwynmawr</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takeaway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Two men have appeared in court charged over the robbery of an Indian takeaway in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Pentwynmawr</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Daniel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Burston</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23, of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Llanarth</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Road,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Pontllanfraith</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and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Kyran</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Peplar</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21, of Bryn House, Crumlin, are accused of stealing £300 from The Taste of India restaurant, in High Street.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Bueston</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is charged with one count of robbery, while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Peplar</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is charged with robbery and possession of an imitation forearm.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Both men were remanded in custody at Caerphilly Magistrates’ Court on Monday April 30 and will appear at Newport Crown Court on May 10.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Taste of India restaurant was raided at about 9.50pm on Sunday April 23 when male staff members were inside the premises. Two men came into the restaurant and demanded money.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men made off with cash and it is believed they ran down a lane opposite which leads to a sports field.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No one was injured in the incident and there were no members of the public inside the restaurant at the time.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third man arrested in connection with the crime, aged 25 from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Pontllanfraith</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has been released on bail pending further enquiries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Another article reference- http://www.southwalesargus.co.uk/news/9989797.___Masked_men_walked_into_Pentwynmawr_takeaway_with_fake_gun________court_hears/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QTS – How did the Officers questioning style differ in this interview as oppose to the techniques we have discussed?</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780122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what is a special warning?</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1787505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Trainer to hand out full breakdown of sect 36 and 37 ..handout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In serious cases consideration should be given to the preparation of an adverse inference pack. The interview booklet forms part of the inference pack,</a:t>
            </a:r>
          </a:p>
          <a:p>
            <a:r>
              <a:rPr lang="en-GB" sz="1100" dirty="0">
                <a:latin typeface="Arial" panose="020B0604020202020204" pitchFamily="34" charset="0"/>
                <a:cs typeface="Arial" panose="020B0604020202020204" pitchFamily="34" charset="0"/>
              </a:rPr>
              <a:t>Six conditions</a:t>
            </a:r>
          </a:p>
          <a:p>
            <a:r>
              <a:rPr lang="en-GB" sz="1100" dirty="0">
                <a:latin typeface="Arial" panose="020B0604020202020204" pitchFamily="34" charset="0"/>
                <a:cs typeface="Arial" panose="020B0604020202020204" pitchFamily="34" charset="0"/>
              </a:rPr>
              <a:t>There are six conditions which must be met when showing adverse inference:</a:t>
            </a:r>
          </a:p>
          <a:p>
            <a:r>
              <a:rPr lang="en-GB" sz="1100" dirty="0">
                <a:latin typeface="Arial" panose="020B0604020202020204" pitchFamily="34" charset="0"/>
                <a:cs typeface="Arial" panose="020B0604020202020204" pitchFamily="34" charset="0"/>
              </a:rPr>
              <a:t>1. The alleged failure to mention a fact which they later rely on in their defence must occur when the suspect is being questioned under caution.</a:t>
            </a:r>
          </a:p>
          <a:p>
            <a:r>
              <a:rPr lang="en-GB" sz="1100" dirty="0">
                <a:latin typeface="Arial" panose="020B0604020202020204" pitchFamily="34" charset="0"/>
                <a:cs typeface="Arial" panose="020B0604020202020204" pitchFamily="34" charset="0"/>
              </a:rPr>
              <a:t>2. The failure to mention these facts must occur before or on being charged.</a:t>
            </a:r>
          </a:p>
          <a:p>
            <a:r>
              <a:rPr lang="en-GB" sz="1100" dirty="0">
                <a:latin typeface="Arial" panose="020B0604020202020204" pitchFamily="34" charset="0"/>
                <a:cs typeface="Arial" panose="020B0604020202020204" pitchFamily="34" charset="0"/>
              </a:rPr>
              <a:t>3. The questions which were not answered were posed in an attempt to discover whether or by whom the offence had been committed.</a:t>
            </a:r>
          </a:p>
          <a:p>
            <a:r>
              <a:rPr lang="en-GB" sz="1100" dirty="0">
                <a:latin typeface="Arial" panose="020B0604020202020204" pitchFamily="34" charset="0"/>
                <a:cs typeface="Arial" panose="020B0604020202020204" pitchFamily="34" charset="0"/>
              </a:rPr>
              <a:t>4. The suspect failed to mention a fact which was later relied on in their defence.</a:t>
            </a:r>
          </a:p>
          <a:p>
            <a:r>
              <a:rPr lang="en-GB" sz="1100" dirty="0">
                <a:latin typeface="Arial" panose="020B0604020202020204" pitchFamily="34" charset="0"/>
                <a:cs typeface="Arial" panose="020B0604020202020204" pitchFamily="34" charset="0"/>
              </a:rPr>
              <a:t>5. The suspect could, in the circumstances existing at the time, reasonably have been expected to mention the facts they relied on at trial.</a:t>
            </a:r>
          </a:p>
          <a:p>
            <a:r>
              <a:rPr lang="en-GB" sz="1100" dirty="0">
                <a:latin typeface="Arial" panose="020B0604020202020204" pitchFamily="34" charset="0"/>
                <a:cs typeface="Arial" panose="020B0604020202020204" pitchFamily="34" charset="0"/>
              </a:rPr>
              <a:t>6. The provision only applies to criminal proceedings.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CJPOA 1994 gave us the new caution</a:t>
            </a:r>
          </a:p>
          <a:p>
            <a:r>
              <a:rPr lang="en-GB" sz="1100" dirty="0">
                <a:latin typeface="Arial" panose="020B0604020202020204" pitchFamily="34" charset="0"/>
                <a:cs typeface="Arial" panose="020B0604020202020204" pitchFamily="34" charset="0"/>
              </a:rPr>
              <a:t>S34  discretionary inference</a:t>
            </a:r>
          </a:p>
          <a:p>
            <a:r>
              <a:rPr lang="en-GB" sz="1100" dirty="0">
                <a:latin typeface="Arial" panose="020B0604020202020204" pitchFamily="34" charset="0"/>
                <a:cs typeface="Arial" panose="020B0604020202020204" pitchFamily="34" charset="0"/>
              </a:rPr>
              <a:t>S35  failing to take the stand – discretionary inference</a:t>
            </a:r>
          </a:p>
          <a:p>
            <a:r>
              <a:rPr lang="en-GB" sz="1100" dirty="0">
                <a:latin typeface="Arial" panose="020B0604020202020204" pitchFamily="34" charset="0"/>
                <a:cs typeface="Arial" panose="020B0604020202020204" pitchFamily="34" charset="0"/>
              </a:rPr>
              <a:t>S36 Special Warning – automatic inference</a:t>
            </a:r>
          </a:p>
          <a:p>
            <a:r>
              <a:rPr lang="en-GB" sz="1100" dirty="0">
                <a:latin typeface="Arial" panose="020B0604020202020204" pitchFamily="34" charset="0"/>
                <a:cs typeface="Arial" panose="020B0604020202020204" pitchFamily="34" charset="0"/>
              </a:rPr>
              <a:t>S37 Special Warning – automatic inference</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841613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Trainer to hand out ‘Special Warnings definitions’ Handout</a:t>
            </a:r>
          </a:p>
          <a:p>
            <a:r>
              <a:rPr lang="en-GB" sz="1100" dirty="0">
                <a:latin typeface="Arial" panose="020B0604020202020204" pitchFamily="34" charset="0"/>
                <a:cs typeface="Arial" panose="020B0604020202020204" pitchFamily="34" charset="0"/>
              </a:rPr>
              <a:t>Trainer to supply students</a:t>
            </a:r>
            <a:r>
              <a:rPr lang="en-GB" sz="1100" baseline="0" dirty="0">
                <a:latin typeface="Arial" panose="020B0604020202020204" pitchFamily="34" charset="0"/>
                <a:cs typeface="Arial" panose="020B0604020202020204" pitchFamily="34" charset="0"/>
              </a:rPr>
              <a:t> ‘Special Warning sect 36 wording’ handout</a:t>
            </a:r>
          </a:p>
          <a:p>
            <a:r>
              <a:rPr lang="en-GB" sz="1100" baseline="0" dirty="0">
                <a:latin typeface="Arial" panose="020B0604020202020204" pitchFamily="34" charset="0"/>
                <a:cs typeface="Arial" panose="020B0604020202020204" pitchFamily="34" charset="0"/>
              </a:rPr>
              <a:t>Trainer to supply students ‘special warning sect 37 wording’ handout</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8049419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763401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1200"/>
              </a:spcBef>
              <a:spcAft>
                <a:spcPts val="200"/>
              </a:spcAft>
              <a:buClr>
                <a:srgbClr val="E48312"/>
              </a:buClr>
              <a:buSzPct val="100000"/>
              <a:buFont typeface="Calibri" panose="020F0502020204030204" pitchFamily="34" charset="0"/>
              <a:buNone/>
              <a:tabLst/>
              <a:defRPr/>
            </a:pPr>
            <a:r>
              <a:rPr kumimoji="0" lang="en-GB" altLang="en-US" sz="1100" b="0" i="0" u="none" strike="noStrike" kern="1200" cap="none" spc="0" normalizeH="0" baseline="0" noProof="0" dirty="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rPr>
              <a:t>In serious cases consideration should be given to the preparation of an adverse inference pack.</a:t>
            </a:r>
          </a:p>
          <a:p>
            <a:pPr marL="91440" marR="0" lvl="0" indent="-91440" algn="l" defTabSz="914400" rtl="0" eaLnBrk="1" fontAlgn="auto" latinLnBrk="0" hangingPunct="1">
              <a:lnSpc>
                <a:spcPct val="100000"/>
              </a:lnSpc>
              <a:spcBef>
                <a:spcPts val="1200"/>
              </a:spcBef>
              <a:spcAft>
                <a:spcPts val="200"/>
              </a:spcAft>
              <a:buClr>
                <a:srgbClr val="E48312"/>
              </a:buClr>
              <a:buSzPct val="100000"/>
              <a:buFont typeface="Calibri" panose="020F0502020204030204" pitchFamily="34" charset="0"/>
              <a:buChar char=" "/>
              <a:tabLst/>
              <a:defRPr/>
            </a:pPr>
            <a:endParaRPr kumimoji="0" lang="en-GB" altLang="en-US" sz="1100" b="1" i="0" u="sng" strike="noStrike" kern="1200" cap="none" spc="0" normalizeH="0" baseline="0" noProof="0" dirty="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1200"/>
              </a:spcBef>
              <a:spcAft>
                <a:spcPts val="200"/>
              </a:spcAft>
              <a:buClr>
                <a:srgbClr val="E48312"/>
              </a:buClr>
              <a:buSzPct val="100000"/>
              <a:buFont typeface="Calibri" panose="020F0502020204030204" pitchFamily="34" charset="0"/>
              <a:buNone/>
              <a:tabLst/>
              <a:defRPr/>
            </a:pPr>
            <a:r>
              <a:rPr kumimoji="0" lang="en-GB" altLang="en-US" sz="1100" b="1" i="0" u="sng" strike="noStrike" kern="1200" cap="none" spc="0" normalizeH="0" baseline="0" noProof="0" dirty="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rPr>
              <a:t>Six conditions</a:t>
            </a:r>
          </a:p>
          <a:p>
            <a:pPr marL="0" marR="0" lvl="0" indent="0" algn="l" defTabSz="914400" rtl="0" eaLnBrk="1" fontAlgn="auto" latinLnBrk="0" hangingPunct="1">
              <a:lnSpc>
                <a:spcPct val="100000"/>
              </a:lnSpc>
              <a:spcBef>
                <a:spcPts val="1200"/>
              </a:spcBef>
              <a:spcAft>
                <a:spcPts val="200"/>
              </a:spcAft>
              <a:buClr>
                <a:srgbClr val="E48312"/>
              </a:buClr>
              <a:buSzPct val="100000"/>
              <a:buFont typeface="Calibri" panose="020F0502020204030204" pitchFamily="34" charset="0"/>
              <a:buNone/>
              <a:tabLst/>
              <a:defRPr/>
            </a:pPr>
            <a:endParaRPr kumimoji="0" lang="en-GB" altLang="en-US" sz="1100" b="1" i="0" u="sng" strike="noStrike" kern="1200" cap="none" spc="0" normalizeH="0" baseline="0" noProof="0" dirty="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Added</a:t>
            </a:r>
            <a:r>
              <a:rPr lang="en-GB" sz="1100" baseline="0" dirty="0">
                <a:latin typeface="Arial" panose="020B0604020202020204" pitchFamily="34" charset="0"/>
                <a:cs typeface="Arial" panose="020B0604020202020204" pitchFamily="34" charset="0"/>
              </a:rPr>
              <a:t> to the handout</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4181904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Trainer to handout “ Special Warning Sect 36 wording handout” and “Special Warning Sect 37 wording handout”</a:t>
            </a:r>
          </a:p>
          <a:p>
            <a:endParaRPr lang="en-GB" sz="1100"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r>
              <a:rPr lang="en-GB" sz="1100" b="0" dirty="0">
                <a:latin typeface="Arial" panose="020B0604020202020204" pitchFamily="34" charset="0"/>
                <a:cs typeface="Arial" panose="020B0604020202020204" pitchFamily="34" charset="0"/>
              </a:rPr>
              <a:t>Trainer to discuss and debrief student contributions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5081409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9969555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when do you think it is best to introduce special warnings?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3646796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Arial" panose="020B0604020202020204" pitchFamily="34" charset="0"/>
                <a:cs typeface="Arial" panose="020B0604020202020204" pitchFamily="34" charset="0"/>
              </a:rPr>
              <a:t>Activity 2 - Group work, Trainer to get students to practice writing out the first parts of the Special Warning spiel completing points a, b and c as in the interview booklet (but not to actually write in the interview booklet) using the circumstances from the scenarios (3 of them) in the Special warning exercise that has previously been done.</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8120021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 98 of the Criminal Justice Act 2003 defines the sort of evidence whose admissibility is to be determined under the statutory scheme relating to evidence of 'bad character'.</a:t>
            </a:r>
          </a:p>
          <a:p>
            <a:endParaRPr lang="en-GB" dirty="0"/>
          </a:p>
          <a:p>
            <a:r>
              <a:rPr lang="en-GB" dirty="0"/>
              <a:t>98(1) References in this chapter to evidence of a person's 'bad character' are to cover evidence of, or of a disposition towards, misconduct on his part, other than evidence which -</a:t>
            </a:r>
          </a:p>
          <a:p>
            <a:endParaRPr lang="en-GB" dirty="0"/>
          </a:p>
          <a:p>
            <a:r>
              <a:rPr lang="en-GB" dirty="0"/>
              <a:t>(a) has to do with the alleged facts of the offence with which the defendant is charged, or</a:t>
            </a:r>
          </a:p>
          <a:p>
            <a:r>
              <a:rPr lang="en-GB" dirty="0"/>
              <a:t>(b) is evidence of misconduct in connection with the investigation or prosecution of that offence.</a:t>
            </a:r>
          </a:p>
          <a:p>
            <a:endParaRPr lang="en-GB" dirty="0"/>
          </a:p>
          <a:p>
            <a:r>
              <a:rPr lang="en-GB" dirty="0" err="1"/>
              <a:t>i</a:t>
            </a:r>
            <a:r>
              <a:rPr lang="en-GB" dirty="0"/>
              <a:t>) The term misconduct is further defined in section 112 as the 'commission of an offence or other reprehensible behaviour'. The definition includes evidence such as previous convictions, as well as evidence on charges being tried concurrently, and evidence relating to offences for which a person has been charged, where the charge is not prosecuted, or for which the person was subsequently acquitted. Behaviour which is not contrary to criminal law (such as a poor disciplinary record at work or on a sports field) could also be considered 'reprehensible behaviour' and could be admitted under these provisions.</a:t>
            </a:r>
          </a:p>
          <a:p>
            <a:r>
              <a:rPr lang="en-GB" dirty="0"/>
              <a:t>(ii) The criteria relating to the admissibility of any 'bad character' evidence is laid out in section 100 (non defendant) and section 101 (defendant).</a:t>
            </a:r>
          </a:p>
          <a:p>
            <a:r>
              <a:rPr lang="en-GB" dirty="0"/>
              <a:t>(iii) The scheme does not affect the admissibility of evidence of the facts of the offence nor that which is closely related in time, place or circumstances to those facts. This is excluded from the definition as is evidence of misconduct in connection with the investigation or prosecution of the offence. This evidence is therefore not governed by the new statutory rules.</a:t>
            </a:r>
          </a:p>
          <a:p>
            <a:r>
              <a:rPr lang="en-GB" dirty="0"/>
              <a:t>Thus, if the defendant were charged with burglary, the prosecution's evidence on the facts of the offence, any witnesses to the crime, forensic evidence etc would have to be judged admissible/inadmissible outside the terms of these provisions. So too would evidence of an assault that had been committed in the course of the burglary, as evidence to do with the facts of the offence. Evidence that the defendant had tried to intimidate prosecution witnesses would also be admissible/inadmissible outside this scheme as evidence of misconduct in connection with the investigation or the prosecution of the offence, as would allegations by the defendant that evidence had been planted. However, evidence that the defendant had committed a burglary on another occasion or that a witness had previously lied on oath would not be evidence to do with the facts of the offence or its investigation or prosecution and would therefore not be excluded and its admissibility would be dealt with under this Act's provisions.</a:t>
            </a:r>
          </a:p>
          <a:p>
            <a:endParaRPr lang="en-GB" dirty="0"/>
          </a:p>
          <a:p>
            <a:r>
              <a:rPr lang="en-GB" dirty="0"/>
              <a:t>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7919662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Aims of the Act</a:t>
            </a:r>
          </a:p>
          <a:p>
            <a:r>
              <a:rPr lang="en-GB" sz="1100" dirty="0">
                <a:latin typeface="Arial" panose="020B0604020202020204" pitchFamily="34" charset="0"/>
                <a:cs typeface="Arial" panose="020B0604020202020204" pitchFamily="34" charset="0"/>
              </a:rPr>
              <a:t>	To rebalance the Criminal Justice System towards the victims and witnesses</a:t>
            </a:r>
          </a:p>
          <a:p>
            <a:r>
              <a:rPr lang="en-GB" sz="1100" dirty="0">
                <a:latin typeface="Arial" panose="020B0604020202020204" pitchFamily="34" charset="0"/>
                <a:cs typeface="Arial" panose="020B0604020202020204" pitchFamily="34" charset="0"/>
              </a:rPr>
              <a:t>	To make it easier , where relevant , for the prosecution to introduce evidence of a defendant’s bad character</a:t>
            </a:r>
          </a:p>
          <a:p>
            <a:r>
              <a:rPr lang="en-GB" sz="1100" dirty="0">
                <a:latin typeface="Arial" panose="020B0604020202020204" pitchFamily="34" charset="0"/>
                <a:cs typeface="Arial" panose="020B0604020202020204" pitchFamily="34" charset="0"/>
              </a:rPr>
              <a:t>	To make it harder for the defence to discredit victims and witnesses by reference to their character</a:t>
            </a:r>
          </a:p>
          <a:p>
            <a:r>
              <a:rPr lang="en-GB" sz="1100" dirty="0">
                <a:latin typeface="Arial" panose="020B0604020202020204" pitchFamily="34" charset="0"/>
                <a:cs typeface="Arial" panose="020B0604020202020204" pitchFamily="34" charset="0"/>
              </a:rPr>
              <a:t>	To alter the way courts allow evidence to be presented</a:t>
            </a:r>
          </a:p>
          <a:p>
            <a:r>
              <a:rPr lang="en-GB" sz="1100" dirty="0">
                <a:latin typeface="Arial" panose="020B0604020202020204" pitchFamily="34" charset="0"/>
                <a:cs typeface="Arial" panose="020B0604020202020204" pitchFamily="34" charset="0"/>
              </a:rPr>
              <a:t>	To emphasise that BCE should in many cases be included as part of the prosecution  case</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490754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7423240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807002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Points D, F &amp; G are the ones that are relevant to the suspect interview which will be explained on the next slide. The remaining will be issues raised in court.</a:t>
            </a:r>
          </a:p>
          <a:p>
            <a:endParaRPr lang="en-GB" dirty="0"/>
          </a:p>
          <a:p>
            <a:r>
              <a:rPr lang="en-GB" dirty="0"/>
              <a:t>S101 of the Criminal Justice Act 2003 provides that evidence of a defendant's bad character is admissible in specific circumstances. The categories of admissible 'bad character' evidence are laid out in subsection (1) below; commonly referred to as 'gateways’ as above</a:t>
            </a:r>
          </a:p>
          <a:p>
            <a:endParaRPr lang="en-GB" dirty="0"/>
          </a:p>
          <a:p>
            <a:r>
              <a:rPr lang="en-GB" dirty="0"/>
              <a:t>101(1) In criminal proceedings evidence of the defendant's bad character is admissible if, but only if -</a:t>
            </a:r>
          </a:p>
          <a:p>
            <a:endParaRPr lang="en-GB" dirty="0"/>
          </a:p>
          <a:p>
            <a:r>
              <a:rPr lang="en-GB" dirty="0"/>
              <a:t>(a) all parties to the proceedings agree to the evidence being admissible, (b) the evidence is adduced by the defendant himself or is given in answer to a question asked by him in cross-examination and intended to elicit it, (c) it is important explanatory evidence, (d) it is relevant to an important matter in issue between the defendant and the prosecution, (e) it has substantial probative value in relation to an important matter in issue between the defendant and a co-defendant, (f) it is evidence to correct a false impression given by the defendant, or (g) the defendant has made an attack on another person's character.</a:t>
            </a:r>
          </a:p>
          <a:p>
            <a:endParaRPr lang="en-GB" dirty="0"/>
          </a:p>
          <a:p>
            <a:endParaRPr lang="en-GB" dirty="0"/>
          </a:p>
          <a:p>
            <a:r>
              <a:rPr lang="en-GB" dirty="0"/>
              <a:t>S102 For the purposes of section 101(1)(c) evidence is </a:t>
            </a:r>
            <a:r>
              <a:rPr lang="en-GB" b="1" dirty="0"/>
              <a:t>important explanatory evidence if -</a:t>
            </a:r>
          </a:p>
          <a:p>
            <a:endParaRPr lang="en-GB" dirty="0"/>
          </a:p>
          <a:p>
            <a:r>
              <a:rPr lang="en-GB" dirty="0"/>
              <a:t>(a) without it, the court or jury would find it impossible or difficult properly to understand other evidence in the case, and</a:t>
            </a:r>
          </a:p>
          <a:p>
            <a:r>
              <a:rPr lang="en-GB" dirty="0"/>
              <a:t>(b) its value for understanding the case as a whole is substantial.</a:t>
            </a:r>
          </a:p>
          <a:p>
            <a:endParaRPr lang="en-GB" dirty="0"/>
          </a:p>
          <a:p>
            <a:r>
              <a:rPr lang="en-GB" dirty="0"/>
              <a:t>S103 relates to issues between the defendant and the prosecution. 103(1) For the purposes of section 101(1)(d) the matters in issue between the defendant and the prosecution include -</a:t>
            </a:r>
          </a:p>
          <a:p>
            <a:endParaRPr lang="en-GB" dirty="0"/>
          </a:p>
          <a:p>
            <a:r>
              <a:rPr lang="en-GB" dirty="0"/>
              <a:t>(a) the question whether the defendant has a propensity to commit offences of the kind with which he is charged, except where his having such a propensity makes it no more likely that he is guilty of the offence;</a:t>
            </a:r>
          </a:p>
          <a:p>
            <a:r>
              <a:rPr lang="en-GB" dirty="0"/>
              <a:t>(b) the question whether the defendant has a propensity to be untruthful, except where it is not suggested that the defendant's case is untruthful in any respect.</a:t>
            </a:r>
          </a:p>
          <a:p>
            <a:endParaRPr lang="en-GB" dirty="0"/>
          </a:p>
          <a:p>
            <a:r>
              <a:rPr lang="en-GB" dirty="0"/>
              <a:t>S104 relates to evidence of a defendant's bad character that is admissible because it is relevant to an important matter at issue between the defendant and a co-defendant.</a:t>
            </a:r>
          </a:p>
          <a:p>
            <a:endParaRPr lang="en-GB" dirty="0"/>
          </a:p>
          <a:p>
            <a:r>
              <a:rPr lang="en-GB" dirty="0"/>
              <a:t>104(1) Evidence which is relevant to the question whether the defendant has a propensity to be untruthful is admissible on that basis under section 101(1)(e) only if the nature or conduct of his defence is such as to undermine the co-defendant's defence.</a:t>
            </a:r>
          </a:p>
          <a:p>
            <a:endParaRPr lang="en-GB" dirty="0"/>
          </a:p>
          <a:p>
            <a:r>
              <a:rPr lang="en-GB" dirty="0"/>
              <a:t>104(2) Only evidence -</a:t>
            </a:r>
          </a:p>
          <a:p>
            <a:endParaRPr lang="en-GB" dirty="0"/>
          </a:p>
          <a:p>
            <a:r>
              <a:rPr lang="en-GB" dirty="0"/>
              <a:t>(a) which is to be (or has been) adduced by the co-defendant, or</a:t>
            </a:r>
          </a:p>
          <a:p>
            <a:r>
              <a:rPr lang="en-GB" dirty="0"/>
              <a:t>(b) which a witness is to be invited to give (or has given) in cross-examination by the co-defendant,</a:t>
            </a:r>
          </a:p>
          <a:p>
            <a:endParaRPr lang="en-GB" dirty="0"/>
          </a:p>
          <a:p>
            <a:r>
              <a:rPr lang="en-GB" dirty="0"/>
              <a:t>is admissible under section 101(1)(e).</a:t>
            </a:r>
          </a:p>
          <a:p>
            <a:endParaRPr lang="en-GB" dirty="0"/>
          </a:p>
          <a:p>
            <a:r>
              <a:rPr lang="en-GB" dirty="0"/>
              <a:t>Section 105 of the Criminal Justice Act 2003 relates to evidence that is admissible under section 101(1)(f) to correct a false impression given by the defendant.</a:t>
            </a:r>
          </a:p>
          <a:p>
            <a:endParaRPr lang="en-GB" dirty="0"/>
          </a:p>
          <a:p>
            <a:r>
              <a:rPr lang="en-GB" dirty="0"/>
              <a:t>105(1) For the purposes of section 101(1)(f) -</a:t>
            </a:r>
          </a:p>
          <a:p>
            <a:endParaRPr lang="en-GB" dirty="0"/>
          </a:p>
          <a:p>
            <a:r>
              <a:rPr lang="en-GB" dirty="0"/>
              <a:t>(a) the defendant gives a false impression if he is responsible for the making of an express or implied assertion which is apt to give the court or jury a false or misleading impression about the defendant;</a:t>
            </a:r>
          </a:p>
          <a:p>
            <a:r>
              <a:rPr lang="en-GB" dirty="0"/>
              <a:t>(b) evidence to correct such an impression is evidence which has probative value (it’s relevance) in correcting it.</a:t>
            </a:r>
          </a:p>
          <a:p>
            <a:endParaRPr lang="en-GB" dirty="0"/>
          </a:p>
          <a:p>
            <a:r>
              <a:rPr lang="en-GB" dirty="0"/>
              <a:t>S106 of the Criminal Law Act 2003 deals with evidence that becomes admissible as a result of the defendant attacking another person's character (section 101(1)(g)).</a:t>
            </a:r>
          </a:p>
          <a:p>
            <a:endParaRPr lang="en-GB" dirty="0"/>
          </a:p>
          <a:p>
            <a:r>
              <a:rPr lang="en-GB" dirty="0"/>
              <a:t>106(1) For the purposes of section 101(1)(g) a defendant makes an attack on another person's character if -</a:t>
            </a:r>
          </a:p>
          <a:p>
            <a:endParaRPr lang="en-GB" dirty="0"/>
          </a:p>
          <a:p>
            <a:r>
              <a:rPr lang="en-GB" dirty="0"/>
              <a:t>(a) he adduces evidence attacking the other person's character,</a:t>
            </a:r>
          </a:p>
          <a:p>
            <a:r>
              <a:rPr lang="en-GB" dirty="0"/>
              <a:t>(b) he (or any legal representative appointed under section 38(4) of the YJCEA1999 to cross-examine a witness in his interests) asks questions in cross-examination that are intended to elicit such evidence, or are likely to do so, or</a:t>
            </a:r>
          </a:p>
          <a:p>
            <a:r>
              <a:rPr lang="en-GB" dirty="0"/>
              <a:t>(c) evidence is given of an imputation about the other person made by the defendant -</a:t>
            </a:r>
          </a:p>
          <a:p>
            <a:endParaRPr lang="en-GB" dirty="0"/>
          </a:p>
          <a:p>
            <a:r>
              <a:rPr lang="en-GB" dirty="0"/>
              <a:t>(</a:t>
            </a:r>
            <a:r>
              <a:rPr lang="en-GB" dirty="0" err="1"/>
              <a:t>i</a:t>
            </a:r>
            <a:r>
              <a:rPr lang="en-GB" dirty="0"/>
              <a:t>) on being questioned under caution, before charge, about the offence with which he is charged, or</a:t>
            </a:r>
          </a:p>
          <a:p>
            <a:r>
              <a:rPr lang="en-GB" dirty="0"/>
              <a:t>(ii) on being charged with the offence or officially informed that he might be prosecuted for it.</a:t>
            </a:r>
          </a:p>
          <a:p>
            <a:endParaRPr lang="en-GB" dirty="0"/>
          </a:p>
          <a:p>
            <a:r>
              <a:rPr lang="en-GB" dirty="0"/>
              <a:t>106(2) In subsection (1) 'evidence attacking the other person's character' means evidence to the effect that the other person -</a:t>
            </a:r>
          </a:p>
          <a:p>
            <a:endParaRPr lang="en-GB" dirty="0"/>
          </a:p>
          <a:p>
            <a:r>
              <a:rPr lang="en-GB" dirty="0"/>
              <a:t>(a) has committed an offence (whether a different offence from the one with which the defendant is charged or the same one), or</a:t>
            </a:r>
          </a:p>
          <a:p>
            <a:r>
              <a:rPr lang="en-GB" dirty="0"/>
              <a:t>(b) has behaved, or is disposed to behave, in a reprehensible way;</a:t>
            </a:r>
          </a:p>
          <a:p>
            <a:endParaRPr lang="en-GB" dirty="0"/>
          </a:p>
          <a:p>
            <a:r>
              <a:rPr lang="en-GB" dirty="0"/>
              <a:t>and 'imputation about the other person' means an assertion to that effect.</a:t>
            </a:r>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025163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The examples below illustrate when BCE could be used during a suspect interview</a:t>
            </a:r>
          </a:p>
          <a:p>
            <a:endParaRPr lang="en-GB" b="1" dirty="0"/>
          </a:p>
          <a:p>
            <a:r>
              <a:rPr lang="en-GB" b="1" dirty="0"/>
              <a:t>D ( it is relevant to an important matter in issue between the defendant and prosecution) – e.g. </a:t>
            </a:r>
            <a:r>
              <a:rPr lang="en-GB" b="0" dirty="0"/>
              <a:t>where the defendant has a propensity to commit a certain type of offence with a similar MO, excuses when arrested or PPN’s recording reports of previous domestic violence. </a:t>
            </a:r>
          </a:p>
          <a:p>
            <a:r>
              <a:rPr lang="en-GB" b="1" dirty="0"/>
              <a:t>F (Evidence to correct a false impression - )</a:t>
            </a:r>
            <a:r>
              <a:rPr lang="en-GB" dirty="0"/>
              <a:t> E.G “I’m not a violent man, I’ve never assaulted anyone”’ but their pre cons include assaults.</a:t>
            </a:r>
          </a:p>
          <a:p>
            <a:r>
              <a:rPr lang="en-GB" b="1" dirty="0"/>
              <a:t>G (Attack on another person’s character) </a:t>
            </a:r>
            <a:r>
              <a:rPr lang="en-GB" dirty="0"/>
              <a:t> - where they attack the victim’s or another persons character. EG, “I can’t believe that you believe John as they are a convicted criminal and liar’ However, the John is of clean character with no previous convictions.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365021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Trainer to give</a:t>
            </a:r>
            <a:r>
              <a:rPr lang="en-GB" sz="1100" baseline="0" dirty="0">
                <a:latin typeface="Arial" panose="020B0604020202020204" pitchFamily="34" charset="0"/>
                <a:cs typeface="Arial" panose="020B0604020202020204" pitchFamily="34" charset="0"/>
              </a:rPr>
              <a:t> students “Example of evidence of bad character” handout</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014632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Trainer to supply handout ‘wording for Bad Character evidence’ and discuss</a:t>
            </a:r>
            <a:r>
              <a:rPr lang="en-GB" sz="1100" baseline="0" dirty="0">
                <a:latin typeface="Arial" panose="020B0604020202020204" pitchFamily="34" charset="0"/>
                <a:cs typeface="Arial" panose="020B0604020202020204" pitchFamily="34" charset="0"/>
              </a:rPr>
              <a:t> including on planning document/ MG6A and interview plan. Challenge part is on the following slide</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1388274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3304112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451067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40088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19887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34189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24748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14/10/2022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13159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14/10/2022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24595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14/10/2022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720148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14/10/2022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892866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14/10/2022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621413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14/10/2022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54254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039254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041176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897924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546137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887850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14/10/2022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602970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14/10/2022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14528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14/10/2022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372885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14/10/2022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055361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14/10/2022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3808498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14/10/2022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4549267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487421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22453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14/10/2022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42168474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14/10/2022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413665550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8.png"/><Relationship Id="rId7" Type="http://schemas.openxmlformats.org/officeDocument/2006/relationships/diagramColors" Target="../diagrams/colors7.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9.png"/><Relationship Id="rId7" Type="http://schemas.openxmlformats.org/officeDocument/2006/relationships/diagramColors" Target="../diagrams/colors10.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image" Target="../media/image12.png"/><Relationship Id="rId7" Type="http://schemas.openxmlformats.org/officeDocument/2006/relationships/diagramColors" Target="../diagrams/colors14.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s>
</file>

<file path=ppt/slides/_rels/slide17.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13.png"/><Relationship Id="rId7" Type="http://schemas.openxmlformats.org/officeDocument/2006/relationships/diagramColors" Target="../diagrams/colors15.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8" Type="http://schemas.microsoft.com/office/2007/relationships/diagramDrawing" Target="../diagrams/drawing17.xml"/><Relationship Id="rId3" Type="http://schemas.openxmlformats.org/officeDocument/2006/relationships/image" Target="../media/image20.png"/><Relationship Id="rId7" Type="http://schemas.openxmlformats.org/officeDocument/2006/relationships/diagramColors" Target="../diagrams/colors17.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QuickStyle" Target="../diagrams/quickStyle17.xml"/><Relationship Id="rId5" Type="http://schemas.openxmlformats.org/officeDocument/2006/relationships/diagramLayout" Target="../diagrams/layout17.xml"/><Relationship Id="rId4" Type="http://schemas.openxmlformats.org/officeDocument/2006/relationships/diagramData" Target="../diagrams/data17.xml"/></Relationships>
</file>

<file path=ppt/slides/_rels/slide23.xml.rels><?xml version="1.0" encoding="UTF-8" standalone="yes"?>
<Relationships xmlns="http://schemas.openxmlformats.org/package/2006/relationships"><Relationship Id="rId8" Type="http://schemas.microsoft.com/office/2007/relationships/diagramDrawing" Target="../diagrams/drawing18.xml"/><Relationship Id="rId3" Type="http://schemas.openxmlformats.org/officeDocument/2006/relationships/image" Target="../media/image21.png"/><Relationship Id="rId7" Type="http://schemas.openxmlformats.org/officeDocument/2006/relationships/diagramColors" Target="../diagrams/colors18.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QuickStyle" Target="../diagrams/quickStyle18.xml"/><Relationship Id="rId5" Type="http://schemas.openxmlformats.org/officeDocument/2006/relationships/diagramLayout" Target="../diagrams/layout18.xml"/><Relationship Id="rId4" Type="http://schemas.openxmlformats.org/officeDocument/2006/relationships/diagramData" Target="../diagrams/data18.xml"/></Relationships>
</file>

<file path=ppt/slides/_rels/slide24.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5.xml.rels><?xml version="1.0" encoding="UTF-8" standalone="yes"?>
<Relationships xmlns="http://schemas.openxmlformats.org/package/2006/relationships"><Relationship Id="rId8" Type="http://schemas.openxmlformats.org/officeDocument/2006/relationships/diagramColors" Target="../diagrams/colors20.xml"/><Relationship Id="rId3" Type="http://schemas.openxmlformats.org/officeDocument/2006/relationships/hyperlink" Target="http://images.google.co.uk/imgres?imgurl=http://www.miamiduiattorneyblog.com/stop_sign.png&amp;imgrefurl=http://www.miamiduiattorneyblog.com/2009/09/broward-county-driver-charged.html&amp;usg=__Tiw1PKHJT0zCywZ727Ugk8ZI1rg=&amp;h=600&amp;w=600&amp;sz=20&amp;hl=en&amp;start=1&amp;tbnid=KmgR9WaTcYwtgM:&amp;tbnh=135&amp;tbnw=135&amp;prev=/images?q%3Dstop%2Bsign%26gbv%3D2%26hl%3Den" TargetMode="External"/><Relationship Id="rId7" Type="http://schemas.openxmlformats.org/officeDocument/2006/relationships/diagramQuickStyle" Target="../diagrams/quickStyle20.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diagramLayout" Target="../diagrams/layout20.xml"/><Relationship Id="rId5" Type="http://schemas.openxmlformats.org/officeDocument/2006/relationships/diagramData" Target="../diagrams/data20.xml"/><Relationship Id="rId4" Type="http://schemas.openxmlformats.org/officeDocument/2006/relationships/image" Target="../media/image23.jpeg"/><Relationship Id="rId9" Type="http://schemas.microsoft.com/office/2007/relationships/diagramDrawing" Target="../diagrams/drawing20.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8" Type="http://schemas.microsoft.com/office/2007/relationships/diagramDrawing" Target="../diagrams/drawing21.xml"/><Relationship Id="rId3" Type="http://schemas.openxmlformats.org/officeDocument/2006/relationships/image" Target="../media/image25.png"/><Relationship Id="rId7" Type="http://schemas.openxmlformats.org/officeDocument/2006/relationships/diagramColors" Target="../diagrams/colors21.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QuickStyle" Target="../diagrams/quickStyle21.xml"/><Relationship Id="rId5" Type="http://schemas.openxmlformats.org/officeDocument/2006/relationships/diagramLayout" Target="../diagrams/layout21.xml"/><Relationship Id="rId4" Type="http://schemas.openxmlformats.org/officeDocument/2006/relationships/diagramData" Target="../diagrams/data21.xml"/></Relationships>
</file>

<file path=ppt/slides/_rels/slide28.xml.rels><?xml version="1.0" encoding="UTF-8" standalone="yes"?>
<Relationships xmlns="http://schemas.openxmlformats.org/package/2006/relationships"><Relationship Id="rId8" Type="http://schemas.openxmlformats.org/officeDocument/2006/relationships/hyperlink" Target="https://www.youtube.com/watch?v=Zwpd7Fq4xa4" TargetMode="External"/><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29.xml.rels><?xml version="1.0" encoding="UTF-8" standalone="yes"?>
<Relationships xmlns="http://schemas.openxmlformats.org/package/2006/relationships"><Relationship Id="rId8" Type="http://schemas.microsoft.com/office/2007/relationships/diagramDrawing" Target="../diagrams/drawing23.xml"/><Relationship Id="rId3" Type="http://schemas.openxmlformats.org/officeDocument/2006/relationships/image" Target="../media/image26.jpg"/><Relationship Id="rId7" Type="http://schemas.openxmlformats.org/officeDocument/2006/relationships/diagramColors" Target="../diagrams/colors23.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QuickStyle" Target="../diagrams/quickStyle23.xml"/><Relationship Id="rId5" Type="http://schemas.openxmlformats.org/officeDocument/2006/relationships/diagramLayout" Target="../diagrams/layout23.xml"/><Relationship Id="rId4" Type="http://schemas.openxmlformats.org/officeDocument/2006/relationships/diagramData" Target="../diagrams/data23.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31.xml.rels><?xml version="1.0" encoding="UTF-8" standalone="yes"?>
<Relationships xmlns="http://schemas.openxmlformats.org/package/2006/relationships"><Relationship Id="rId8" Type="http://schemas.microsoft.com/office/2007/relationships/diagramDrawing" Target="../diagrams/drawing25.xml"/><Relationship Id="rId3" Type="http://schemas.openxmlformats.org/officeDocument/2006/relationships/image" Target="../media/image27.png"/><Relationship Id="rId7" Type="http://schemas.openxmlformats.org/officeDocument/2006/relationships/diagramColors" Target="../diagrams/colors25.xml"/><Relationship Id="rId2" Type="http://schemas.openxmlformats.org/officeDocument/2006/relationships/notesSlide" Target="../notesSlides/notesSlide31.xml"/><Relationship Id="rId1" Type="http://schemas.openxmlformats.org/officeDocument/2006/relationships/slideLayout" Target="../slideLayouts/slideLayout6.xml"/><Relationship Id="rId6" Type="http://schemas.openxmlformats.org/officeDocument/2006/relationships/diagramQuickStyle" Target="../diagrams/quickStyle25.xml"/><Relationship Id="rId5" Type="http://schemas.openxmlformats.org/officeDocument/2006/relationships/diagramLayout" Target="../diagrams/layout25.xml"/><Relationship Id="rId4" Type="http://schemas.openxmlformats.org/officeDocument/2006/relationships/diagramData" Target="../diagrams/data25.xml"/></Relationships>
</file>

<file path=ppt/slides/_rels/slide3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s>
</file>

<file path=ppt/slides/_rels/slide3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6.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37.xml.rels><?xml version="1.0" encoding="UTF-8" standalone="yes"?>
<Relationships xmlns="http://schemas.openxmlformats.org/package/2006/relationships"><Relationship Id="rId8" Type="http://schemas.microsoft.com/office/2007/relationships/diagramDrawing" Target="../diagrams/drawing28.xml"/><Relationship Id="rId3" Type="http://schemas.openxmlformats.org/officeDocument/2006/relationships/image" Target="../media/image31.jpeg"/><Relationship Id="rId7" Type="http://schemas.openxmlformats.org/officeDocument/2006/relationships/diagramColors" Target="../diagrams/colors28.xml"/><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diagramQuickStyle" Target="../diagrams/quickStyle28.xml"/><Relationship Id="rId5" Type="http://schemas.openxmlformats.org/officeDocument/2006/relationships/diagramLayout" Target="../diagrams/layout28.xml"/><Relationship Id="rId4" Type="http://schemas.openxmlformats.org/officeDocument/2006/relationships/diagramData" Target="../diagrams/data28.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30.xml"/><Relationship Id="rId7" Type="http://schemas.microsoft.com/office/2007/relationships/diagramDrawing" Target="../diagrams/drawing30.xml"/><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diagramColors" Target="../diagrams/colors30.xml"/><Relationship Id="rId5" Type="http://schemas.openxmlformats.org/officeDocument/2006/relationships/diagramQuickStyle" Target="../diagrams/quickStyle30.xml"/><Relationship Id="rId4" Type="http://schemas.openxmlformats.org/officeDocument/2006/relationships/diagramLayout" Target="../diagrams/layout30.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31.xml"/><Relationship Id="rId7" Type="http://schemas.microsoft.com/office/2007/relationships/diagramDrawing" Target="../diagrams/drawing31.xml"/><Relationship Id="rId2" Type="http://schemas.openxmlformats.org/officeDocument/2006/relationships/notesSlide" Target="../notesSlides/notesSlide41.xml"/><Relationship Id="rId1" Type="http://schemas.openxmlformats.org/officeDocument/2006/relationships/slideLayout" Target="../slideLayouts/slideLayout7.xml"/><Relationship Id="rId6" Type="http://schemas.openxmlformats.org/officeDocument/2006/relationships/diagramColors" Target="../diagrams/colors31.xml"/><Relationship Id="rId5" Type="http://schemas.openxmlformats.org/officeDocument/2006/relationships/diagramQuickStyle" Target="../diagrams/quickStyle31.xml"/><Relationship Id="rId4" Type="http://schemas.openxmlformats.org/officeDocument/2006/relationships/diagramLayout" Target="../diagrams/layout31.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32.xml"/><Relationship Id="rId7" Type="http://schemas.microsoft.com/office/2007/relationships/diagramDrawing" Target="../diagrams/drawing32.xml"/><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diagramColors" Target="../diagrams/colors32.xml"/><Relationship Id="rId5" Type="http://schemas.openxmlformats.org/officeDocument/2006/relationships/diagramQuickStyle" Target="../diagrams/quickStyle32.xml"/><Relationship Id="rId4" Type="http://schemas.openxmlformats.org/officeDocument/2006/relationships/diagramLayout" Target="../diagrams/layout32.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33.xml"/><Relationship Id="rId7" Type="http://schemas.microsoft.com/office/2007/relationships/diagramDrawing" Target="../diagrams/drawing33.xml"/><Relationship Id="rId2" Type="http://schemas.openxmlformats.org/officeDocument/2006/relationships/notesSlide" Target="../notesSlides/notesSlide43.xml"/><Relationship Id="rId1" Type="http://schemas.openxmlformats.org/officeDocument/2006/relationships/slideLayout" Target="../slideLayouts/slideLayout7.xml"/><Relationship Id="rId6" Type="http://schemas.openxmlformats.org/officeDocument/2006/relationships/diagramColors" Target="../diagrams/colors33.xml"/><Relationship Id="rId5" Type="http://schemas.openxmlformats.org/officeDocument/2006/relationships/diagramQuickStyle" Target="../diagrams/quickStyle33.xml"/><Relationship Id="rId4" Type="http://schemas.openxmlformats.org/officeDocument/2006/relationships/diagramLayout" Target="../diagrams/layout33.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34.xml"/><Relationship Id="rId7" Type="http://schemas.microsoft.com/office/2007/relationships/diagramDrawing" Target="../diagrams/drawing34.xml"/><Relationship Id="rId2" Type="http://schemas.openxmlformats.org/officeDocument/2006/relationships/notesSlide" Target="../notesSlides/notesSlide44.xml"/><Relationship Id="rId1" Type="http://schemas.openxmlformats.org/officeDocument/2006/relationships/slideLayout" Target="../slideLayouts/slideLayout7.xml"/><Relationship Id="rId6" Type="http://schemas.openxmlformats.org/officeDocument/2006/relationships/diagramColors" Target="../diagrams/colors34.xml"/><Relationship Id="rId5" Type="http://schemas.openxmlformats.org/officeDocument/2006/relationships/diagramQuickStyle" Target="../diagrams/quickStyle34.xml"/><Relationship Id="rId4" Type="http://schemas.openxmlformats.org/officeDocument/2006/relationships/diagramLayout" Target="../diagrams/layout34.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35.xml"/><Relationship Id="rId7" Type="http://schemas.microsoft.com/office/2007/relationships/diagramDrawing" Target="../diagrams/drawing35.xml"/><Relationship Id="rId2" Type="http://schemas.openxmlformats.org/officeDocument/2006/relationships/notesSlide" Target="../notesSlides/notesSlide45.xml"/><Relationship Id="rId1" Type="http://schemas.openxmlformats.org/officeDocument/2006/relationships/slideLayout" Target="../slideLayouts/slideLayout7.xml"/><Relationship Id="rId6" Type="http://schemas.openxmlformats.org/officeDocument/2006/relationships/diagramColors" Target="../diagrams/colors35.xml"/><Relationship Id="rId5" Type="http://schemas.openxmlformats.org/officeDocument/2006/relationships/diagramQuickStyle" Target="../diagrams/quickStyle35.xml"/><Relationship Id="rId4" Type="http://schemas.openxmlformats.org/officeDocument/2006/relationships/diagramLayout" Target="../diagrams/layout35.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36.xml"/><Relationship Id="rId7" Type="http://schemas.microsoft.com/office/2007/relationships/diagramDrawing" Target="../diagrams/drawing36.xml"/><Relationship Id="rId2" Type="http://schemas.openxmlformats.org/officeDocument/2006/relationships/notesSlide" Target="../notesSlides/notesSlide47.xml"/><Relationship Id="rId1" Type="http://schemas.openxmlformats.org/officeDocument/2006/relationships/slideLayout" Target="../slideLayouts/slideLayout7.xml"/><Relationship Id="rId6" Type="http://schemas.openxmlformats.org/officeDocument/2006/relationships/diagramColors" Target="../diagrams/colors36.xml"/><Relationship Id="rId5" Type="http://schemas.openxmlformats.org/officeDocument/2006/relationships/diagramQuickStyle" Target="../diagrams/quickStyle36.xml"/><Relationship Id="rId4" Type="http://schemas.openxmlformats.org/officeDocument/2006/relationships/diagramLayout" Target="../diagrams/layout36.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37.xml"/><Relationship Id="rId7" Type="http://schemas.microsoft.com/office/2007/relationships/diagramDrawing" Target="../diagrams/drawing37.xml"/><Relationship Id="rId2" Type="http://schemas.openxmlformats.org/officeDocument/2006/relationships/notesSlide" Target="../notesSlides/notesSlide48.xml"/><Relationship Id="rId1" Type="http://schemas.openxmlformats.org/officeDocument/2006/relationships/slideLayout" Target="../slideLayouts/slideLayout6.xml"/><Relationship Id="rId6" Type="http://schemas.openxmlformats.org/officeDocument/2006/relationships/diagramColors" Target="../diagrams/colors37.xml"/><Relationship Id="rId5" Type="http://schemas.openxmlformats.org/officeDocument/2006/relationships/diagramQuickStyle" Target="../diagrams/quickStyle37.xml"/><Relationship Id="rId4" Type="http://schemas.openxmlformats.org/officeDocument/2006/relationships/diagramLayout" Target="../diagrams/layout37.xml"/></Relationships>
</file>

<file path=ppt/slides/_rels/slide4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632204" y="1436914"/>
            <a:ext cx="7559793" cy="5421085"/>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35305"/>
            <a:ext cx="12191996" cy="2161031"/>
          </a:xfrm>
          <a:prstGeom prst="rect">
            <a:avLst/>
          </a:prstGeom>
        </p:spPr>
      </p:pic>
      <p:sp>
        <p:nvSpPr>
          <p:cNvPr id="2" name="Rectangle 1">
            <a:extLst>
              <a:ext uri="{FF2B5EF4-FFF2-40B4-BE49-F238E27FC236}">
                <a16:creationId xmlns:a16="http://schemas.microsoft.com/office/drawing/2014/main" id="{1BACB95F-029E-4EA2-9541-00825AC0F3E8}"/>
              </a:ext>
            </a:extLst>
          </p:cNvPr>
          <p:cNvSpPr/>
          <p:nvPr/>
        </p:nvSpPr>
        <p:spPr>
          <a:xfrm>
            <a:off x="0" y="1980548"/>
            <a:ext cx="4572000" cy="17592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D11BBBE3-89BD-4392-B5CB-F459ACD19BC8}"/>
              </a:ext>
            </a:extLst>
          </p:cNvPr>
          <p:cNvSpPr txBox="1"/>
          <p:nvPr/>
        </p:nvSpPr>
        <p:spPr>
          <a:xfrm>
            <a:off x="300779" y="2198603"/>
            <a:ext cx="4271221" cy="2015936"/>
          </a:xfrm>
          <a:prstGeom prst="rect">
            <a:avLst/>
          </a:prstGeom>
          <a:solidFill>
            <a:schemeClr val="bg1"/>
          </a:solidFill>
        </p:spPr>
        <p:txBody>
          <a:bodyPr wrap="square" rtlCol="0">
            <a:spAutoFit/>
          </a:bodyPr>
          <a:lstStyle/>
          <a:p>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PIP 1 Suspect Interviewing</a:t>
            </a:r>
          </a:p>
          <a:p>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Day 2</a:t>
            </a:r>
          </a:p>
          <a:p>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6918383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44966" y="2477661"/>
            <a:ext cx="9853863" cy="707886"/>
          </a:xfrm>
          <a:prstGeom prst="rect">
            <a:avLst/>
          </a:prstGeom>
          <a:noFill/>
        </p:spPr>
        <p:txBody>
          <a:bodyPr wrap="square" rtlCol="0">
            <a:spAutoFit/>
          </a:bodyPr>
          <a:lstStyle/>
          <a:p>
            <a:pPr algn="ctr"/>
            <a:endParaRPr lang="en-GB" sz="2000" dirty="0"/>
          </a:p>
          <a:p>
            <a:pPr algn="ctr"/>
            <a:r>
              <a:rPr lang="en-GB" sz="2000" dirty="0"/>
              <a:t>                                                           </a:t>
            </a:r>
          </a:p>
        </p:txBody>
      </p:sp>
      <p:pic>
        <p:nvPicPr>
          <p:cNvPr id="4" name="Picture 3"/>
          <p:cNvPicPr>
            <a:picLocks noChangeAspect="1"/>
          </p:cNvPicPr>
          <p:nvPr/>
        </p:nvPicPr>
        <p:blipFill>
          <a:blip r:embed="rId3"/>
          <a:stretch>
            <a:fillRect/>
          </a:stretch>
        </p:blipFill>
        <p:spPr>
          <a:xfrm>
            <a:off x="782162" y="1544683"/>
            <a:ext cx="4289735" cy="2573841"/>
          </a:xfrm>
          <a:prstGeom prst="rect">
            <a:avLst/>
          </a:prstGeom>
        </p:spPr>
      </p:pic>
      <p:pic>
        <p:nvPicPr>
          <p:cNvPr id="5" name="Picture 4"/>
          <p:cNvPicPr>
            <a:picLocks noChangeAspect="1"/>
          </p:cNvPicPr>
          <p:nvPr/>
        </p:nvPicPr>
        <p:blipFill>
          <a:blip r:embed="rId4"/>
          <a:stretch>
            <a:fillRect/>
          </a:stretch>
        </p:blipFill>
        <p:spPr>
          <a:xfrm>
            <a:off x="5371647" y="3764581"/>
            <a:ext cx="5540995" cy="1783309"/>
          </a:xfrm>
          <a:prstGeom prst="rect">
            <a:avLst/>
          </a:prstGeom>
        </p:spPr>
      </p:pic>
      <p:sp>
        <p:nvSpPr>
          <p:cNvPr id="7" name="TextBox 6"/>
          <p:cNvSpPr txBox="1"/>
          <p:nvPr/>
        </p:nvSpPr>
        <p:spPr>
          <a:xfrm>
            <a:off x="1717909" y="232006"/>
            <a:ext cx="8280920" cy="646331"/>
          </a:xfrm>
          <a:prstGeom prst="rect">
            <a:avLst/>
          </a:prstGeom>
          <a:solidFill>
            <a:srgbClr val="002060"/>
          </a:solidFill>
        </p:spPr>
        <p:txBody>
          <a:bodyPr wrap="square" rtlCol="0">
            <a:spAutoFit/>
          </a:bodyPr>
          <a:lstStyle/>
          <a:p>
            <a:pPr algn="ctr"/>
            <a:r>
              <a:rPr lang="en-GB" sz="3600" b="1" dirty="0">
                <a:solidFill>
                  <a:schemeClr val="bg1"/>
                </a:solidFill>
              </a:rPr>
              <a:t>Legal Advisers</a:t>
            </a:r>
          </a:p>
        </p:txBody>
      </p:sp>
      <p:sp>
        <p:nvSpPr>
          <p:cNvPr id="2" name="Horizontal Scroll 1"/>
          <p:cNvSpPr/>
          <p:nvPr/>
        </p:nvSpPr>
        <p:spPr>
          <a:xfrm>
            <a:off x="5858369" y="1339330"/>
            <a:ext cx="4835105" cy="1846217"/>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What term/ word would you use to describe a legal adviser?</a:t>
            </a:r>
          </a:p>
        </p:txBody>
      </p:sp>
    </p:spTree>
    <p:extLst>
      <p:ext uri="{BB962C8B-B14F-4D97-AF65-F5344CB8AC3E}">
        <p14:creationId xmlns:p14="http://schemas.microsoft.com/office/powerpoint/2010/main" val="30813842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arn(inVertical)">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66750" y="209228"/>
            <a:ext cx="10744200" cy="646331"/>
          </a:xfrm>
          <a:prstGeom prst="rect">
            <a:avLst/>
          </a:prstGeom>
          <a:solidFill>
            <a:srgbClr val="002060"/>
          </a:solidFill>
        </p:spPr>
        <p:txBody>
          <a:bodyPr wrap="square" rtlCol="0">
            <a:spAutoFit/>
          </a:bodyPr>
          <a:lstStyle/>
          <a:p>
            <a:pPr algn="ctr"/>
            <a:r>
              <a:rPr lang="en-GB" sz="3600" b="1" dirty="0">
                <a:solidFill>
                  <a:schemeClr val="bg1"/>
                </a:solidFill>
              </a:rPr>
              <a:t>Working with Legal Advisers</a:t>
            </a:r>
          </a:p>
        </p:txBody>
      </p:sp>
      <p:graphicFrame>
        <p:nvGraphicFramePr>
          <p:cNvPr id="2" name="Diagram 1"/>
          <p:cNvGraphicFramePr/>
          <p:nvPr>
            <p:extLst>
              <p:ext uri="{D42A27DB-BD31-4B8C-83A1-F6EECF244321}">
                <p14:modId xmlns:p14="http://schemas.microsoft.com/office/powerpoint/2010/main" val="2757914064"/>
              </p:ext>
            </p:extLst>
          </p:nvPr>
        </p:nvGraphicFramePr>
        <p:xfrm>
          <a:off x="826770" y="1075123"/>
          <a:ext cx="10424160" cy="43909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3417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89E303F-66F8-4DEC-A1DE-2733684437FD}"/>
                                            </p:graphicEl>
                                          </p:spTgt>
                                        </p:tgtEl>
                                        <p:attrNameLst>
                                          <p:attrName>style.visibility</p:attrName>
                                        </p:attrNameLst>
                                      </p:cBhvr>
                                      <p:to>
                                        <p:strVal val="visible"/>
                                      </p:to>
                                    </p:set>
                                    <p:animEffect transition="in" filter="fade">
                                      <p:cBhvr>
                                        <p:cTn id="7" dur="500"/>
                                        <p:tgtEl>
                                          <p:spTgt spid="2">
                                            <p:graphicEl>
                                              <a:dgm id="{689E303F-66F8-4DEC-A1DE-2733684437F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CCCDFAD6-2FAA-4177-8151-BF50FCC82695}"/>
                                            </p:graphicEl>
                                          </p:spTgt>
                                        </p:tgtEl>
                                        <p:attrNameLst>
                                          <p:attrName>style.visibility</p:attrName>
                                        </p:attrNameLst>
                                      </p:cBhvr>
                                      <p:to>
                                        <p:strVal val="visible"/>
                                      </p:to>
                                    </p:set>
                                    <p:animEffect transition="in" filter="fade">
                                      <p:cBhvr>
                                        <p:cTn id="12" dur="500"/>
                                        <p:tgtEl>
                                          <p:spTgt spid="2">
                                            <p:graphicEl>
                                              <a:dgm id="{CCCDFAD6-2FAA-4177-8151-BF50FCC8269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95AEDFC5-9C91-420B-BC3F-7FA382CFCF20}"/>
                                            </p:graphicEl>
                                          </p:spTgt>
                                        </p:tgtEl>
                                        <p:attrNameLst>
                                          <p:attrName>style.visibility</p:attrName>
                                        </p:attrNameLst>
                                      </p:cBhvr>
                                      <p:to>
                                        <p:strVal val="visible"/>
                                      </p:to>
                                    </p:set>
                                    <p:animEffect transition="in" filter="fade">
                                      <p:cBhvr>
                                        <p:cTn id="15" dur="500"/>
                                        <p:tgtEl>
                                          <p:spTgt spid="2">
                                            <p:graphicEl>
                                              <a:dgm id="{95AEDFC5-9C91-420B-BC3F-7FA382CFCF2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DBFA19AB-DF5B-4F5D-A1C9-E7892A405614}"/>
                                            </p:graphicEl>
                                          </p:spTgt>
                                        </p:tgtEl>
                                        <p:attrNameLst>
                                          <p:attrName>style.visibility</p:attrName>
                                        </p:attrNameLst>
                                      </p:cBhvr>
                                      <p:to>
                                        <p:strVal val="visible"/>
                                      </p:to>
                                    </p:set>
                                    <p:animEffect transition="in" filter="fade">
                                      <p:cBhvr>
                                        <p:cTn id="20" dur="500"/>
                                        <p:tgtEl>
                                          <p:spTgt spid="2">
                                            <p:graphicEl>
                                              <a:dgm id="{DBFA19AB-DF5B-4F5D-A1C9-E7892A40561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368F0024-64A1-4A72-A0E5-2FD5A6D290A5}"/>
                                            </p:graphicEl>
                                          </p:spTgt>
                                        </p:tgtEl>
                                        <p:attrNameLst>
                                          <p:attrName>style.visibility</p:attrName>
                                        </p:attrNameLst>
                                      </p:cBhvr>
                                      <p:to>
                                        <p:strVal val="visible"/>
                                      </p:to>
                                    </p:set>
                                    <p:animEffect transition="in" filter="fade">
                                      <p:cBhvr>
                                        <p:cTn id="23" dur="500"/>
                                        <p:tgtEl>
                                          <p:spTgt spid="2">
                                            <p:graphicEl>
                                              <a:dgm id="{368F0024-64A1-4A72-A0E5-2FD5A6D290A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952500" y="123289"/>
            <a:ext cx="10444480" cy="584775"/>
          </a:xfrm>
          <a:prstGeom prst="rect">
            <a:avLst/>
          </a:prstGeom>
          <a:solidFill>
            <a:srgbClr val="002060"/>
          </a:solidFill>
        </p:spPr>
        <p:txBody>
          <a:bodyPr wrap="square" rtlCol="0">
            <a:spAutoFit/>
          </a:bodyPr>
          <a:lstStyle/>
          <a:p>
            <a:pPr algn="ctr"/>
            <a:r>
              <a:rPr lang="en-GB" sz="3200" b="1" dirty="0">
                <a:solidFill>
                  <a:schemeClr val="bg1"/>
                </a:solidFill>
              </a:rPr>
              <a:t>Legal Advisers</a:t>
            </a:r>
          </a:p>
        </p:txBody>
      </p:sp>
      <p:graphicFrame>
        <p:nvGraphicFramePr>
          <p:cNvPr id="3" name="Diagram 2"/>
          <p:cNvGraphicFramePr/>
          <p:nvPr>
            <p:extLst>
              <p:ext uri="{D42A27DB-BD31-4B8C-83A1-F6EECF244321}">
                <p14:modId xmlns:p14="http://schemas.microsoft.com/office/powerpoint/2010/main" val="1289432558"/>
              </p:ext>
            </p:extLst>
          </p:nvPr>
        </p:nvGraphicFramePr>
        <p:xfrm>
          <a:off x="952500" y="708064"/>
          <a:ext cx="8102600" cy="26400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Diagram 6"/>
          <p:cNvGraphicFramePr/>
          <p:nvPr>
            <p:extLst>
              <p:ext uri="{D42A27DB-BD31-4B8C-83A1-F6EECF244321}">
                <p14:modId xmlns:p14="http://schemas.microsoft.com/office/powerpoint/2010/main" val="1743759694"/>
              </p:ext>
            </p:extLst>
          </p:nvPr>
        </p:nvGraphicFramePr>
        <p:xfrm>
          <a:off x="952500" y="3429000"/>
          <a:ext cx="8102600" cy="264003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9740907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8A856DA4-5AB0-4008-9EE4-301A5B9935C8}"/>
                                            </p:graphicEl>
                                          </p:spTgt>
                                        </p:tgtEl>
                                        <p:attrNameLst>
                                          <p:attrName>style.visibility</p:attrName>
                                        </p:attrNameLst>
                                      </p:cBhvr>
                                      <p:to>
                                        <p:strVal val="visible"/>
                                      </p:to>
                                    </p:set>
                                    <p:animEffect transition="in" filter="fade">
                                      <p:cBhvr>
                                        <p:cTn id="7" dur="500"/>
                                        <p:tgtEl>
                                          <p:spTgt spid="3">
                                            <p:graphicEl>
                                              <a:dgm id="{8A856DA4-5AB0-4008-9EE4-301A5B9935C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755317E7-1725-4653-ACEB-20E3D4D22FCB}"/>
                                            </p:graphicEl>
                                          </p:spTgt>
                                        </p:tgtEl>
                                        <p:attrNameLst>
                                          <p:attrName>style.visibility</p:attrName>
                                        </p:attrNameLst>
                                      </p:cBhvr>
                                      <p:to>
                                        <p:strVal val="visible"/>
                                      </p:to>
                                    </p:set>
                                    <p:animEffect transition="in" filter="fade">
                                      <p:cBhvr>
                                        <p:cTn id="12" dur="500"/>
                                        <p:tgtEl>
                                          <p:spTgt spid="3">
                                            <p:graphicEl>
                                              <a:dgm id="{755317E7-1725-4653-ACEB-20E3D4D22FC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E60B3E69-A2D1-4FFC-8C11-129BE17A5AF7}"/>
                                            </p:graphicEl>
                                          </p:spTgt>
                                        </p:tgtEl>
                                        <p:attrNameLst>
                                          <p:attrName>style.visibility</p:attrName>
                                        </p:attrNameLst>
                                      </p:cBhvr>
                                      <p:to>
                                        <p:strVal val="visible"/>
                                      </p:to>
                                    </p:set>
                                    <p:animEffect transition="in" filter="fade">
                                      <p:cBhvr>
                                        <p:cTn id="17" dur="500"/>
                                        <p:tgtEl>
                                          <p:spTgt spid="3">
                                            <p:graphicEl>
                                              <a:dgm id="{E60B3E69-A2D1-4FFC-8C11-129BE17A5AF7}"/>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0E5E5920-E709-4038-AC1C-BB8079249F8E}"/>
                                            </p:graphicEl>
                                          </p:spTgt>
                                        </p:tgtEl>
                                        <p:attrNameLst>
                                          <p:attrName>style.visibility</p:attrName>
                                        </p:attrNameLst>
                                      </p:cBhvr>
                                      <p:to>
                                        <p:strVal val="visible"/>
                                      </p:to>
                                    </p:set>
                                    <p:animEffect transition="in" filter="fade">
                                      <p:cBhvr>
                                        <p:cTn id="22" dur="500"/>
                                        <p:tgtEl>
                                          <p:spTgt spid="3">
                                            <p:graphicEl>
                                              <a:dgm id="{0E5E5920-E709-4038-AC1C-BB8079249F8E}"/>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graphicEl>
                                              <a:dgm id="{8A856DA4-5AB0-4008-9EE4-301A5B9935C8}"/>
                                            </p:graphicEl>
                                          </p:spTgt>
                                        </p:tgtEl>
                                        <p:attrNameLst>
                                          <p:attrName>style.visibility</p:attrName>
                                        </p:attrNameLst>
                                      </p:cBhvr>
                                      <p:to>
                                        <p:strVal val="visible"/>
                                      </p:to>
                                    </p:set>
                                    <p:animEffect transition="in" filter="fade">
                                      <p:cBhvr>
                                        <p:cTn id="27" dur="500"/>
                                        <p:tgtEl>
                                          <p:spTgt spid="7">
                                            <p:graphicEl>
                                              <a:dgm id="{8A856DA4-5AB0-4008-9EE4-301A5B9935C8}"/>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graphicEl>
                                              <a:dgm id="{755317E7-1725-4653-ACEB-20E3D4D22FCB}"/>
                                            </p:graphicEl>
                                          </p:spTgt>
                                        </p:tgtEl>
                                        <p:attrNameLst>
                                          <p:attrName>style.visibility</p:attrName>
                                        </p:attrNameLst>
                                      </p:cBhvr>
                                      <p:to>
                                        <p:strVal val="visible"/>
                                      </p:to>
                                    </p:set>
                                    <p:animEffect transition="in" filter="fade">
                                      <p:cBhvr>
                                        <p:cTn id="32" dur="500"/>
                                        <p:tgtEl>
                                          <p:spTgt spid="7">
                                            <p:graphicEl>
                                              <a:dgm id="{755317E7-1725-4653-ACEB-20E3D4D22FCB}"/>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7">
                                            <p:graphicEl>
                                              <a:dgm id="{E60B3E69-A2D1-4FFC-8C11-129BE17A5AF7}"/>
                                            </p:graphicEl>
                                          </p:spTgt>
                                        </p:tgtEl>
                                        <p:attrNameLst>
                                          <p:attrName>style.visibility</p:attrName>
                                        </p:attrNameLst>
                                      </p:cBhvr>
                                      <p:to>
                                        <p:strVal val="visible"/>
                                      </p:to>
                                    </p:set>
                                    <p:animEffect transition="in" filter="fade">
                                      <p:cBhvr>
                                        <p:cTn id="37" dur="500"/>
                                        <p:tgtEl>
                                          <p:spTgt spid="7">
                                            <p:graphicEl>
                                              <a:dgm id="{E60B3E69-A2D1-4FFC-8C11-129BE17A5AF7}"/>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7">
                                            <p:graphicEl>
                                              <a:dgm id="{0E5E5920-E709-4038-AC1C-BB8079249F8E}"/>
                                            </p:graphicEl>
                                          </p:spTgt>
                                        </p:tgtEl>
                                        <p:attrNameLst>
                                          <p:attrName>style.visibility</p:attrName>
                                        </p:attrNameLst>
                                      </p:cBhvr>
                                      <p:to>
                                        <p:strVal val="visible"/>
                                      </p:to>
                                    </p:set>
                                    <p:animEffect transition="in" filter="fade">
                                      <p:cBhvr>
                                        <p:cTn id="42" dur="500"/>
                                        <p:tgtEl>
                                          <p:spTgt spid="7">
                                            <p:graphicEl>
                                              <a:dgm id="{0E5E5920-E709-4038-AC1C-BB8079249F8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Graphic spid="7"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04800" y="73336"/>
            <a:ext cx="10991850" cy="584775"/>
          </a:xfrm>
          <a:prstGeom prst="rect">
            <a:avLst/>
          </a:prstGeom>
          <a:solidFill>
            <a:srgbClr val="002060"/>
          </a:solidFill>
        </p:spPr>
        <p:txBody>
          <a:bodyPr wrap="square" rtlCol="0">
            <a:spAutoFit/>
          </a:bodyPr>
          <a:lstStyle/>
          <a:p>
            <a:pPr algn="ctr"/>
            <a:r>
              <a:rPr lang="en-GB" sz="3200" b="1" dirty="0">
                <a:solidFill>
                  <a:schemeClr val="bg1"/>
                </a:solidFill>
              </a:rPr>
              <a:t>Arrival of Legal Adviser</a:t>
            </a:r>
          </a:p>
        </p:txBody>
      </p:sp>
      <p:graphicFrame>
        <p:nvGraphicFramePr>
          <p:cNvPr id="2" name="Diagram 1"/>
          <p:cNvGraphicFramePr/>
          <p:nvPr>
            <p:extLst>
              <p:ext uri="{D42A27DB-BD31-4B8C-83A1-F6EECF244321}">
                <p14:modId xmlns:p14="http://schemas.microsoft.com/office/powerpoint/2010/main" val="4229174763"/>
              </p:ext>
            </p:extLst>
          </p:nvPr>
        </p:nvGraphicFramePr>
        <p:xfrm>
          <a:off x="1079500" y="543139"/>
          <a:ext cx="10033000" cy="51684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45593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C57BF23-D9D8-4DF0-B0C9-3C4BA3C1EE05}"/>
                                            </p:graphicEl>
                                          </p:spTgt>
                                        </p:tgtEl>
                                        <p:attrNameLst>
                                          <p:attrName>style.visibility</p:attrName>
                                        </p:attrNameLst>
                                      </p:cBhvr>
                                      <p:to>
                                        <p:strVal val="visible"/>
                                      </p:to>
                                    </p:set>
                                    <p:animEffect transition="in" filter="fade">
                                      <p:cBhvr>
                                        <p:cTn id="7" dur="500"/>
                                        <p:tgtEl>
                                          <p:spTgt spid="2">
                                            <p:graphicEl>
                                              <a:dgm id="{7C57BF23-D9D8-4DF0-B0C9-3C4BA3C1EE0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D2BF622-3C22-4536-BCA6-AC336A33C29A}"/>
                                            </p:graphicEl>
                                          </p:spTgt>
                                        </p:tgtEl>
                                        <p:attrNameLst>
                                          <p:attrName>style.visibility</p:attrName>
                                        </p:attrNameLst>
                                      </p:cBhvr>
                                      <p:to>
                                        <p:strVal val="visible"/>
                                      </p:to>
                                    </p:set>
                                    <p:animEffect transition="in" filter="fade">
                                      <p:cBhvr>
                                        <p:cTn id="12" dur="500"/>
                                        <p:tgtEl>
                                          <p:spTgt spid="2">
                                            <p:graphicEl>
                                              <a:dgm id="{5D2BF622-3C22-4536-BCA6-AC336A33C29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9D9465A0-2655-42F6-94FD-5037726D13D6}"/>
                                            </p:graphicEl>
                                          </p:spTgt>
                                        </p:tgtEl>
                                        <p:attrNameLst>
                                          <p:attrName>style.visibility</p:attrName>
                                        </p:attrNameLst>
                                      </p:cBhvr>
                                      <p:to>
                                        <p:strVal val="visible"/>
                                      </p:to>
                                    </p:set>
                                    <p:animEffect transition="in" filter="fade">
                                      <p:cBhvr>
                                        <p:cTn id="17" dur="500"/>
                                        <p:tgtEl>
                                          <p:spTgt spid="2">
                                            <p:graphicEl>
                                              <a:dgm id="{9D9465A0-2655-42F6-94FD-5037726D13D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694A559C-FEFA-4135-8333-C8F91394B62F}"/>
                                            </p:graphicEl>
                                          </p:spTgt>
                                        </p:tgtEl>
                                        <p:attrNameLst>
                                          <p:attrName>style.visibility</p:attrName>
                                        </p:attrNameLst>
                                      </p:cBhvr>
                                      <p:to>
                                        <p:strVal val="visible"/>
                                      </p:to>
                                    </p:set>
                                    <p:animEffect transition="in" filter="fade">
                                      <p:cBhvr>
                                        <p:cTn id="22" dur="500"/>
                                        <p:tgtEl>
                                          <p:spTgt spid="2">
                                            <p:graphicEl>
                                              <a:dgm id="{694A559C-FEFA-4135-8333-C8F91394B62F}"/>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03315D28-40C5-4D5D-864B-C4F4B0A3F6A5}"/>
                                            </p:graphicEl>
                                          </p:spTgt>
                                        </p:tgtEl>
                                        <p:attrNameLst>
                                          <p:attrName>style.visibility</p:attrName>
                                        </p:attrNameLst>
                                      </p:cBhvr>
                                      <p:to>
                                        <p:strVal val="visible"/>
                                      </p:to>
                                    </p:set>
                                    <p:animEffect transition="in" filter="fade">
                                      <p:cBhvr>
                                        <p:cTn id="27" dur="500"/>
                                        <p:tgtEl>
                                          <p:spTgt spid="2">
                                            <p:graphicEl>
                                              <a:dgm id="{03315D28-40C5-4D5D-864B-C4F4B0A3F6A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521A385C-5BE7-462B-B627-A514EDE849CB}"/>
                                            </p:graphicEl>
                                          </p:spTgt>
                                        </p:tgtEl>
                                        <p:attrNameLst>
                                          <p:attrName>style.visibility</p:attrName>
                                        </p:attrNameLst>
                                      </p:cBhvr>
                                      <p:to>
                                        <p:strVal val="visible"/>
                                      </p:to>
                                    </p:set>
                                    <p:animEffect transition="in" filter="fade">
                                      <p:cBhvr>
                                        <p:cTn id="32" dur="500"/>
                                        <p:tgtEl>
                                          <p:spTgt spid="2">
                                            <p:graphicEl>
                                              <a:dgm id="{521A385C-5BE7-462B-B627-A514EDE849C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104900" y="171128"/>
            <a:ext cx="10725150" cy="584775"/>
          </a:xfrm>
          <a:prstGeom prst="rect">
            <a:avLst/>
          </a:prstGeom>
          <a:solidFill>
            <a:srgbClr val="002060"/>
          </a:solidFill>
        </p:spPr>
        <p:txBody>
          <a:bodyPr wrap="square" rtlCol="0">
            <a:spAutoFit/>
          </a:bodyPr>
          <a:lstStyle/>
          <a:p>
            <a:pPr algn="ctr"/>
            <a:r>
              <a:rPr lang="en-GB" sz="3200" b="1" dirty="0">
                <a:solidFill>
                  <a:schemeClr val="bg1"/>
                </a:solidFill>
              </a:rPr>
              <a:t>Pre-Interview Briefing</a:t>
            </a:r>
          </a:p>
        </p:txBody>
      </p:sp>
      <p:sp>
        <p:nvSpPr>
          <p:cNvPr id="6" name="Down Arrow Callout 5"/>
          <p:cNvSpPr/>
          <p:nvPr/>
        </p:nvSpPr>
        <p:spPr>
          <a:xfrm>
            <a:off x="1866900" y="891540"/>
            <a:ext cx="9201150" cy="1333500"/>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During a pre-interview briefing, the investigator</a:t>
            </a:r>
          </a:p>
        </p:txBody>
      </p:sp>
      <p:graphicFrame>
        <p:nvGraphicFramePr>
          <p:cNvPr id="7" name="Diagram 6"/>
          <p:cNvGraphicFramePr/>
          <p:nvPr>
            <p:extLst>
              <p:ext uri="{D42A27DB-BD31-4B8C-83A1-F6EECF244321}">
                <p14:modId xmlns:p14="http://schemas.microsoft.com/office/powerpoint/2010/main" val="4114133540"/>
              </p:ext>
            </p:extLst>
          </p:nvPr>
        </p:nvGraphicFramePr>
        <p:xfrm>
          <a:off x="2403475" y="1268205"/>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67631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FBD95E09-7CDA-4D2B-AEFF-6C895DE3F0CE}"/>
                                            </p:graphicEl>
                                          </p:spTgt>
                                        </p:tgtEl>
                                        <p:attrNameLst>
                                          <p:attrName>style.visibility</p:attrName>
                                        </p:attrNameLst>
                                      </p:cBhvr>
                                      <p:to>
                                        <p:strVal val="visible"/>
                                      </p:to>
                                    </p:set>
                                    <p:animEffect transition="in" filter="fade">
                                      <p:cBhvr>
                                        <p:cTn id="12" dur="500"/>
                                        <p:tgtEl>
                                          <p:spTgt spid="7">
                                            <p:graphicEl>
                                              <a:dgm id="{FBD95E09-7CDA-4D2B-AEFF-6C895DE3F0C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DB7D7889-72F0-4B04-957F-7539EF7875D0}"/>
                                            </p:graphicEl>
                                          </p:spTgt>
                                        </p:tgtEl>
                                        <p:attrNameLst>
                                          <p:attrName>style.visibility</p:attrName>
                                        </p:attrNameLst>
                                      </p:cBhvr>
                                      <p:to>
                                        <p:strVal val="visible"/>
                                      </p:to>
                                    </p:set>
                                    <p:animEffect transition="in" filter="fade">
                                      <p:cBhvr>
                                        <p:cTn id="17" dur="500"/>
                                        <p:tgtEl>
                                          <p:spTgt spid="7">
                                            <p:graphicEl>
                                              <a:dgm id="{DB7D7889-72F0-4B04-957F-7539EF7875D0}"/>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7">
                                            <p:graphicEl>
                                              <a:dgm id="{5E348E78-DA3A-40A4-9469-5731F99B381A}"/>
                                            </p:graphicEl>
                                          </p:spTgt>
                                        </p:tgtEl>
                                        <p:attrNameLst>
                                          <p:attrName>style.visibility</p:attrName>
                                        </p:attrNameLst>
                                      </p:cBhvr>
                                      <p:to>
                                        <p:strVal val="visible"/>
                                      </p:to>
                                    </p:set>
                                    <p:animEffect transition="in" filter="fade">
                                      <p:cBhvr>
                                        <p:cTn id="20" dur="500"/>
                                        <p:tgtEl>
                                          <p:spTgt spid="7">
                                            <p:graphicEl>
                                              <a:dgm id="{5E348E78-DA3A-40A4-9469-5731F99B381A}"/>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
                                            <p:graphicEl>
                                              <a:dgm id="{446B096D-F8D5-451C-94D2-A9A111F99A9A}"/>
                                            </p:graphicEl>
                                          </p:spTgt>
                                        </p:tgtEl>
                                        <p:attrNameLst>
                                          <p:attrName>style.visibility</p:attrName>
                                        </p:attrNameLst>
                                      </p:cBhvr>
                                      <p:to>
                                        <p:strVal val="visible"/>
                                      </p:to>
                                    </p:set>
                                    <p:animEffect transition="in" filter="fade">
                                      <p:cBhvr>
                                        <p:cTn id="25" dur="500"/>
                                        <p:tgtEl>
                                          <p:spTgt spid="7">
                                            <p:graphicEl>
                                              <a:dgm id="{446B096D-F8D5-451C-94D2-A9A111F99A9A}"/>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7">
                                            <p:graphicEl>
                                              <a:dgm id="{AE3F1C10-7B3B-432E-AE1B-55A753DE6AAF}"/>
                                            </p:graphicEl>
                                          </p:spTgt>
                                        </p:tgtEl>
                                        <p:attrNameLst>
                                          <p:attrName>style.visibility</p:attrName>
                                        </p:attrNameLst>
                                      </p:cBhvr>
                                      <p:to>
                                        <p:strVal val="visible"/>
                                      </p:to>
                                    </p:set>
                                    <p:animEffect transition="in" filter="fade">
                                      <p:cBhvr>
                                        <p:cTn id="30" dur="500"/>
                                        <p:tgtEl>
                                          <p:spTgt spid="7">
                                            <p:graphicEl>
                                              <a:dgm id="{AE3F1C10-7B3B-432E-AE1B-55A753DE6AAF}"/>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7">
                                            <p:graphicEl>
                                              <a:dgm id="{D737474F-C8BF-4DF8-B4DF-46BB6298E711}"/>
                                            </p:graphicEl>
                                          </p:spTgt>
                                        </p:tgtEl>
                                        <p:attrNameLst>
                                          <p:attrName>style.visibility</p:attrName>
                                        </p:attrNameLst>
                                      </p:cBhvr>
                                      <p:to>
                                        <p:strVal val="visible"/>
                                      </p:to>
                                    </p:set>
                                    <p:animEffect transition="in" filter="fade">
                                      <p:cBhvr>
                                        <p:cTn id="33" dur="500"/>
                                        <p:tgtEl>
                                          <p:spTgt spid="7">
                                            <p:graphicEl>
                                              <a:dgm id="{D737474F-C8BF-4DF8-B4DF-46BB6298E71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Graphic spid="7"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96290" y="201608"/>
            <a:ext cx="11029950" cy="584775"/>
          </a:xfrm>
          <a:prstGeom prst="rect">
            <a:avLst/>
          </a:prstGeom>
          <a:solidFill>
            <a:srgbClr val="002060"/>
          </a:solidFill>
        </p:spPr>
        <p:txBody>
          <a:bodyPr wrap="square" rtlCol="0">
            <a:spAutoFit/>
          </a:bodyPr>
          <a:lstStyle/>
          <a:p>
            <a:pPr algn="ctr"/>
            <a:r>
              <a:rPr lang="en-GB" sz="3200" b="1" dirty="0">
                <a:solidFill>
                  <a:schemeClr val="bg1"/>
                </a:solidFill>
              </a:rPr>
              <a:t>Pre-Interview Briefing</a:t>
            </a:r>
          </a:p>
        </p:txBody>
      </p:sp>
      <p:graphicFrame>
        <p:nvGraphicFramePr>
          <p:cNvPr id="2" name="Diagram 1"/>
          <p:cNvGraphicFramePr/>
          <p:nvPr>
            <p:extLst>
              <p:ext uri="{D42A27DB-BD31-4B8C-83A1-F6EECF244321}">
                <p14:modId xmlns:p14="http://schemas.microsoft.com/office/powerpoint/2010/main" val="2623424590"/>
              </p:ext>
            </p:extLst>
          </p:nvPr>
        </p:nvGraphicFramePr>
        <p:xfrm>
          <a:off x="1970568" y="493995"/>
          <a:ext cx="8250863" cy="41177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4010690" y="4381499"/>
            <a:ext cx="3555707" cy="1356783"/>
          </a:xfrm>
          <a:prstGeom prst="rect">
            <a:avLst/>
          </a:prstGeom>
        </p:spPr>
      </p:pic>
    </p:spTree>
    <p:extLst>
      <p:ext uri="{BB962C8B-B14F-4D97-AF65-F5344CB8AC3E}">
        <p14:creationId xmlns:p14="http://schemas.microsoft.com/office/powerpoint/2010/main" val="21471195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B7949F2-CB29-4EBE-B74C-B9BA710EE5FC}"/>
                                            </p:graphicEl>
                                          </p:spTgt>
                                        </p:tgtEl>
                                        <p:attrNameLst>
                                          <p:attrName>style.visibility</p:attrName>
                                        </p:attrNameLst>
                                      </p:cBhvr>
                                      <p:to>
                                        <p:strVal val="visible"/>
                                      </p:to>
                                    </p:set>
                                    <p:animEffect transition="in" filter="fade">
                                      <p:cBhvr>
                                        <p:cTn id="7" dur="500"/>
                                        <p:tgtEl>
                                          <p:spTgt spid="2">
                                            <p:graphicEl>
                                              <a:dgm id="{AB7949F2-CB29-4EBE-B74C-B9BA710EE5F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17D4AE8-8E35-413A-92FA-2F17702454F5}"/>
                                            </p:graphicEl>
                                          </p:spTgt>
                                        </p:tgtEl>
                                        <p:attrNameLst>
                                          <p:attrName>style.visibility</p:attrName>
                                        </p:attrNameLst>
                                      </p:cBhvr>
                                      <p:to>
                                        <p:strVal val="visible"/>
                                      </p:to>
                                    </p:set>
                                    <p:animEffect transition="in" filter="fade">
                                      <p:cBhvr>
                                        <p:cTn id="12" dur="500"/>
                                        <p:tgtEl>
                                          <p:spTgt spid="2">
                                            <p:graphicEl>
                                              <a:dgm id="{617D4AE8-8E35-413A-92FA-2F17702454F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93C18AC5-1B16-4A58-89B2-520A09EF3C7C}"/>
                                            </p:graphicEl>
                                          </p:spTgt>
                                        </p:tgtEl>
                                        <p:attrNameLst>
                                          <p:attrName>style.visibility</p:attrName>
                                        </p:attrNameLst>
                                      </p:cBhvr>
                                      <p:to>
                                        <p:strVal val="visible"/>
                                      </p:to>
                                    </p:set>
                                    <p:animEffect transition="in" filter="fade">
                                      <p:cBhvr>
                                        <p:cTn id="17" dur="500"/>
                                        <p:tgtEl>
                                          <p:spTgt spid="2">
                                            <p:graphicEl>
                                              <a:dgm id="{93C18AC5-1B16-4A58-89B2-520A09EF3C7C}"/>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graphicEl>
                                              <a:dgm id="{3B9F0D7A-E6BA-41FE-B036-4BBB9CD3BCDB}"/>
                                            </p:graphicEl>
                                          </p:spTgt>
                                        </p:tgtEl>
                                        <p:attrNameLst>
                                          <p:attrName>style.visibility</p:attrName>
                                        </p:attrNameLst>
                                      </p:cBhvr>
                                      <p:to>
                                        <p:strVal val="visible"/>
                                      </p:to>
                                    </p:set>
                                    <p:animEffect transition="in" filter="fade">
                                      <p:cBhvr>
                                        <p:cTn id="20" dur="500"/>
                                        <p:tgtEl>
                                          <p:spTgt spid="2">
                                            <p:graphicEl>
                                              <a:dgm id="{3B9F0D7A-E6BA-41FE-B036-4BBB9CD3BCDB}"/>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6C673E09-4B19-4537-98E9-87FDB6A101FF}"/>
                                            </p:graphicEl>
                                          </p:spTgt>
                                        </p:tgtEl>
                                        <p:attrNameLst>
                                          <p:attrName>style.visibility</p:attrName>
                                        </p:attrNameLst>
                                      </p:cBhvr>
                                      <p:to>
                                        <p:strVal val="visible"/>
                                      </p:to>
                                    </p:set>
                                    <p:animEffect transition="in" filter="fade">
                                      <p:cBhvr>
                                        <p:cTn id="25" dur="500"/>
                                        <p:tgtEl>
                                          <p:spTgt spid="2">
                                            <p:graphicEl>
                                              <a:dgm id="{6C673E09-4B19-4537-98E9-87FDB6A101FF}"/>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
                                            <p:graphicEl>
                                              <a:dgm id="{7FECCF26-A641-4099-9F69-B7A7156888C4}"/>
                                            </p:graphicEl>
                                          </p:spTgt>
                                        </p:tgtEl>
                                        <p:attrNameLst>
                                          <p:attrName>style.visibility</p:attrName>
                                        </p:attrNameLst>
                                      </p:cBhvr>
                                      <p:to>
                                        <p:strVal val="visible"/>
                                      </p:to>
                                    </p:set>
                                    <p:animEffect transition="in" filter="fade">
                                      <p:cBhvr>
                                        <p:cTn id="30" dur="500"/>
                                        <p:tgtEl>
                                          <p:spTgt spid="2">
                                            <p:graphicEl>
                                              <a:dgm id="{7FECCF26-A641-4099-9F69-B7A7156888C4}"/>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
                                            <p:graphicEl>
                                              <a:dgm id="{5F173A47-D7D8-49A6-B79D-95F077A3C937}"/>
                                            </p:graphicEl>
                                          </p:spTgt>
                                        </p:tgtEl>
                                        <p:attrNameLst>
                                          <p:attrName>style.visibility</p:attrName>
                                        </p:attrNameLst>
                                      </p:cBhvr>
                                      <p:to>
                                        <p:strVal val="visible"/>
                                      </p:to>
                                    </p:set>
                                    <p:animEffect transition="in" filter="fade">
                                      <p:cBhvr>
                                        <p:cTn id="33" dur="500"/>
                                        <p:tgtEl>
                                          <p:spTgt spid="2">
                                            <p:graphicEl>
                                              <a:dgm id="{5F173A47-D7D8-49A6-B79D-95F077A3C937}"/>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
                                            <p:graphicEl>
                                              <a:dgm id="{80FE3A0F-54D8-4EE6-B221-D05A7BB9DE58}"/>
                                            </p:graphicEl>
                                          </p:spTgt>
                                        </p:tgtEl>
                                        <p:attrNameLst>
                                          <p:attrName>style.visibility</p:attrName>
                                        </p:attrNameLst>
                                      </p:cBhvr>
                                      <p:to>
                                        <p:strVal val="visible"/>
                                      </p:to>
                                    </p:set>
                                    <p:animEffect transition="in" filter="fade">
                                      <p:cBhvr>
                                        <p:cTn id="38" dur="500"/>
                                        <p:tgtEl>
                                          <p:spTgt spid="2">
                                            <p:graphicEl>
                                              <a:dgm id="{80FE3A0F-54D8-4EE6-B221-D05A7BB9DE5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92480" y="195556"/>
            <a:ext cx="10708640" cy="584775"/>
          </a:xfrm>
          <a:prstGeom prst="rect">
            <a:avLst/>
          </a:prstGeom>
          <a:solidFill>
            <a:srgbClr val="002060"/>
          </a:solidFill>
        </p:spPr>
        <p:txBody>
          <a:bodyPr wrap="square" rtlCol="0">
            <a:spAutoFit/>
          </a:bodyPr>
          <a:lstStyle/>
          <a:p>
            <a:pPr algn="ctr"/>
            <a:r>
              <a:rPr lang="en-GB" sz="3200" b="1" dirty="0">
                <a:solidFill>
                  <a:schemeClr val="bg1"/>
                </a:solidFill>
              </a:rPr>
              <a:t>Your Case .. Your Decision</a:t>
            </a:r>
          </a:p>
        </p:txBody>
      </p:sp>
      <p:pic>
        <p:nvPicPr>
          <p:cNvPr id="3" name="Picture 2"/>
          <p:cNvPicPr>
            <a:picLocks noChangeAspect="1"/>
          </p:cNvPicPr>
          <p:nvPr/>
        </p:nvPicPr>
        <p:blipFill rotWithShape="1">
          <a:blip r:embed="rId3"/>
          <a:srcRect r="33006"/>
          <a:stretch/>
        </p:blipFill>
        <p:spPr>
          <a:xfrm>
            <a:off x="5316369" y="5071760"/>
            <a:ext cx="1559261" cy="1395392"/>
          </a:xfrm>
          <a:prstGeom prst="rect">
            <a:avLst/>
          </a:prstGeom>
        </p:spPr>
      </p:pic>
      <p:graphicFrame>
        <p:nvGraphicFramePr>
          <p:cNvPr id="2" name="Diagram 1"/>
          <p:cNvGraphicFramePr/>
          <p:nvPr>
            <p:extLst>
              <p:ext uri="{D42A27DB-BD31-4B8C-83A1-F6EECF244321}">
                <p14:modId xmlns:p14="http://schemas.microsoft.com/office/powerpoint/2010/main" val="2635318541"/>
              </p:ext>
            </p:extLst>
          </p:nvPr>
        </p:nvGraphicFramePr>
        <p:xfrm>
          <a:off x="1240790" y="550446"/>
          <a:ext cx="9752330" cy="46905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05805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4535F33-1126-4F6C-A001-8CACAAFB7DE8}"/>
                                            </p:graphicEl>
                                          </p:spTgt>
                                        </p:tgtEl>
                                        <p:attrNameLst>
                                          <p:attrName>style.visibility</p:attrName>
                                        </p:attrNameLst>
                                      </p:cBhvr>
                                      <p:to>
                                        <p:strVal val="visible"/>
                                      </p:to>
                                    </p:set>
                                    <p:animEffect transition="in" filter="fade">
                                      <p:cBhvr>
                                        <p:cTn id="7" dur="500"/>
                                        <p:tgtEl>
                                          <p:spTgt spid="2">
                                            <p:graphicEl>
                                              <a:dgm id="{74535F33-1126-4F6C-A001-8CACAAFB7DE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A691502-BD81-4081-90FE-8C66745D0CB6}"/>
                                            </p:graphicEl>
                                          </p:spTgt>
                                        </p:tgtEl>
                                        <p:attrNameLst>
                                          <p:attrName>style.visibility</p:attrName>
                                        </p:attrNameLst>
                                      </p:cBhvr>
                                      <p:to>
                                        <p:strVal val="visible"/>
                                      </p:to>
                                    </p:set>
                                    <p:animEffect transition="in" filter="fade">
                                      <p:cBhvr>
                                        <p:cTn id="12" dur="500"/>
                                        <p:tgtEl>
                                          <p:spTgt spid="2">
                                            <p:graphicEl>
                                              <a:dgm id="{0A691502-BD81-4081-90FE-8C66745D0CB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80B92A4C-34B4-42D4-9C16-34B9E5E81A57}"/>
                                            </p:graphicEl>
                                          </p:spTgt>
                                        </p:tgtEl>
                                        <p:attrNameLst>
                                          <p:attrName>style.visibility</p:attrName>
                                        </p:attrNameLst>
                                      </p:cBhvr>
                                      <p:to>
                                        <p:strVal val="visible"/>
                                      </p:to>
                                    </p:set>
                                    <p:animEffect transition="in" filter="fade">
                                      <p:cBhvr>
                                        <p:cTn id="17" dur="500"/>
                                        <p:tgtEl>
                                          <p:spTgt spid="2">
                                            <p:graphicEl>
                                              <a:dgm id="{80B92A4C-34B4-42D4-9C16-34B9E5E81A57}"/>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FA2D0C53-C094-4B15-8BBB-D55C681ADBF3}"/>
                                            </p:graphicEl>
                                          </p:spTgt>
                                        </p:tgtEl>
                                        <p:attrNameLst>
                                          <p:attrName>style.visibility</p:attrName>
                                        </p:attrNameLst>
                                      </p:cBhvr>
                                      <p:to>
                                        <p:strVal val="visible"/>
                                      </p:to>
                                    </p:set>
                                    <p:animEffect transition="in" filter="fade">
                                      <p:cBhvr>
                                        <p:cTn id="22" dur="500"/>
                                        <p:tgtEl>
                                          <p:spTgt spid="2">
                                            <p:graphicEl>
                                              <a:dgm id="{FA2D0C53-C094-4B15-8BBB-D55C681ADBF3}"/>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8F7DC7B0-5476-46BE-AB64-FDA6412E9476}"/>
                                            </p:graphicEl>
                                          </p:spTgt>
                                        </p:tgtEl>
                                        <p:attrNameLst>
                                          <p:attrName>style.visibility</p:attrName>
                                        </p:attrNameLst>
                                      </p:cBhvr>
                                      <p:to>
                                        <p:strVal val="visible"/>
                                      </p:to>
                                    </p:set>
                                    <p:animEffect transition="in" filter="fade">
                                      <p:cBhvr>
                                        <p:cTn id="27" dur="500"/>
                                        <p:tgtEl>
                                          <p:spTgt spid="2">
                                            <p:graphicEl>
                                              <a:dgm id="{8F7DC7B0-5476-46BE-AB64-FDA6412E9476}"/>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E4162E95-926B-4F9E-8EC7-24F157818754}"/>
                                            </p:graphicEl>
                                          </p:spTgt>
                                        </p:tgtEl>
                                        <p:attrNameLst>
                                          <p:attrName>style.visibility</p:attrName>
                                        </p:attrNameLst>
                                      </p:cBhvr>
                                      <p:to>
                                        <p:strVal val="visible"/>
                                      </p:to>
                                    </p:set>
                                    <p:animEffect transition="in" filter="fade">
                                      <p:cBhvr>
                                        <p:cTn id="32" dur="500"/>
                                        <p:tgtEl>
                                          <p:spTgt spid="2">
                                            <p:graphicEl>
                                              <a:dgm id="{E4162E95-926B-4F9E-8EC7-24F15781875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47750" y="110168"/>
            <a:ext cx="10591800" cy="584775"/>
          </a:xfrm>
          <a:prstGeom prst="rect">
            <a:avLst/>
          </a:prstGeom>
          <a:solidFill>
            <a:srgbClr val="002060"/>
          </a:solidFill>
        </p:spPr>
        <p:txBody>
          <a:bodyPr wrap="square" rtlCol="0">
            <a:spAutoFit/>
          </a:bodyPr>
          <a:lstStyle/>
          <a:p>
            <a:pPr algn="ctr"/>
            <a:r>
              <a:rPr lang="en-GB" sz="3200" b="1" dirty="0">
                <a:solidFill>
                  <a:schemeClr val="bg1"/>
                </a:solidFill>
              </a:rPr>
              <a:t>Pre-Interview Briefing</a:t>
            </a:r>
          </a:p>
        </p:txBody>
      </p:sp>
      <p:graphicFrame>
        <p:nvGraphicFramePr>
          <p:cNvPr id="2" name="Diagram 1"/>
          <p:cNvGraphicFramePr/>
          <p:nvPr>
            <p:extLst>
              <p:ext uri="{D42A27DB-BD31-4B8C-83A1-F6EECF244321}">
                <p14:modId xmlns:p14="http://schemas.microsoft.com/office/powerpoint/2010/main" val="2548066036"/>
              </p:ext>
            </p:extLst>
          </p:nvPr>
        </p:nvGraphicFramePr>
        <p:xfrm>
          <a:off x="-701040" y="816247"/>
          <a:ext cx="13030200" cy="48810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09301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D04D4772-406E-4FD2-AEF4-D1BD3B840C9A}"/>
                                            </p:graphicEl>
                                          </p:spTgt>
                                        </p:tgtEl>
                                        <p:attrNameLst>
                                          <p:attrName>style.visibility</p:attrName>
                                        </p:attrNameLst>
                                      </p:cBhvr>
                                      <p:to>
                                        <p:strVal val="visible"/>
                                      </p:to>
                                    </p:set>
                                    <p:animEffect transition="in" filter="fade">
                                      <p:cBhvr>
                                        <p:cTn id="7" dur="500"/>
                                        <p:tgtEl>
                                          <p:spTgt spid="2">
                                            <p:graphicEl>
                                              <a:dgm id="{D04D4772-406E-4FD2-AEF4-D1BD3B840C9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D172D77-22EE-40D5-B9F8-8FB0363FC41D}"/>
                                            </p:graphicEl>
                                          </p:spTgt>
                                        </p:tgtEl>
                                        <p:attrNameLst>
                                          <p:attrName>style.visibility</p:attrName>
                                        </p:attrNameLst>
                                      </p:cBhvr>
                                      <p:to>
                                        <p:strVal val="visible"/>
                                      </p:to>
                                    </p:set>
                                    <p:animEffect transition="in" filter="fade">
                                      <p:cBhvr>
                                        <p:cTn id="12" dur="500"/>
                                        <p:tgtEl>
                                          <p:spTgt spid="2">
                                            <p:graphicEl>
                                              <a:dgm id="{6D172D77-22EE-40D5-B9F8-8FB0363FC41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344D0BC8-D898-4A5A-B523-F7E27069731A}"/>
                                            </p:graphicEl>
                                          </p:spTgt>
                                        </p:tgtEl>
                                        <p:attrNameLst>
                                          <p:attrName>style.visibility</p:attrName>
                                        </p:attrNameLst>
                                      </p:cBhvr>
                                      <p:to>
                                        <p:strVal val="visible"/>
                                      </p:to>
                                    </p:set>
                                    <p:animEffect transition="in" filter="fade">
                                      <p:cBhvr>
                                        <p:cTn id="17" dur="500"/>
                                        <p:tgtEl>
                                          <p:spTgt spid="2">
                                            <p:graphicEl>
                                              <a:dgm id="{344D0BC8-D898-4A5A-B523-F7E27069731A}"/>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F02C0799-51CD-40E9-82D4-8E61EF66259B}"/>
                                            </p:graphicEl>
                                          </p:spTgt>
                                        </p:tgtEl>
                                        <p:attrNameLst>
                                          <p:attrName>style.visibility</p:attrName>
                                        </p:attrNameLst>
                                      </p:cBhvr>
                                      <p:to>
                                        <p:strVal val="visible"/>
                                      </p:to>
                                    </p:set>
                                    <p:animEffect transition="in" filter="fade">
                                      <p:cBhvr>
                                        <p:cTn id="22" dur="500"/>
                                        <p:tgtEl>
                                          <p:spTgt spid="2">
                                            <p:graphicEl>
                                              <a:dgm id="{F02C0799-51CD-40E9-82D4-8E61EF66259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1072040542"/>
              </p:ext>
            </p:extLst>
          </p:nvPr>
        </p:nvGraphicFramePr>
        <p:xfrm>
          <a:off x="792480" y="646693"/>
          <a:ext cx="10365620" cy="49432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792480" y="323528"/>
            <a:ext cx="10708640" cy="646331"/>
          </a:xfrm>
          <a:prstGeom prst="rect">
            <a:avLst/>
          </a:prstGeom>
          <a:solidFill>
            <a:srgbClr val="002060"/>
          </a:solidFill>
        </p:spPr>
        <p:txBody>
          <a:bodyPr wrap="square" rtlCol="0">
            <a:spAutoFit/>
          </a:bodyPr>
          <a:lstStyle/>
          <a:p>
            <a:pPr algn="ctr"/>
            <a:r>
              <a:rPr lang="en-GB" sz="3600" b="1" dirty="0">
                <a:solidFill>
                  <a:schemeClr val="bg1"/>
                </a:solidFill>
              </a:rPr>
              <a:t>What Do You Disclose?</a:t>
            </a:r>
          </a:p>
        </p:txBody>
      </p:sp>
    </p:spTree>
    <p:extLst>
      <p:ext uri="{BB962C8B-B14F-4D97-AF65-F5344CB8AC3E}">
        <p14:creationId xmlns:p14="http://schemas.microsoft.com/office/powerpoint/2010/main" val="104095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1" nodeType="clickEffect">
                                  <p:stCondLst>
                                    <p:cond delay="0"/>
                                  </p:stCondLst>
                                  <p:childTnLst>
                                    <p:set>
                                      <p:cBhvr>
                                        <p:cTn id="6" dur="1" fill="hold">
                                          <p:stCondLst>
                                            <p:cond delay="0"/>
                                          </p:stCondLst>
                                        </p:cTn>
                                        <p:tgtEl>
                                          <p:spTgt spid="3">
                                            <p:graphicEl>
                                              <a:dgm id="{D54D8A2B-71BB-4EC3-B115-0D6F921D3539}"/>
                                            </p:graphicEl>
                                          </p:spTgt>
                                        </p:tgtEl>
                                        <p:attrNameLst>
                                          <p:attrName>style.visibility</p:attrName>
                                        </p:attrNameLst>
                                      </p:cBhvr>
                                      <p:to>
                                        <p:strVal val="visible"/>
                                      </p:to>
                                    </p:set>
                                    <p:animEffect transition="in" filter="fade">
                                      <p:cBhvr>
                                        <p:cTn id="7" dur="500"/>
                                        <p:tgtEl>
                                          <p:spTgt spid="3">
                                            <p:graphicEl>
                                              <a:dgm id="{D54D8A2B-71BB-4EC3-B115-0D6F921D353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1" nodeType="clickEffect">
                                  <p:stCondLst>
                                    <p:cond delay="0"/>
                                  </p:stCondLst>
                                  <p:childTnLst>
                                    <p:set>
                                      <p:cBhvr>
                                        <p:cTn id="11" dur="1" fill="hold">
                                          <p:stCondLst>
                                            <p:cond delay="0"/>
                                          </p:stCondLst>
                                        </p:cTn>
                                        <p:tgtEl>
                                          <p:spTgt spid="3">
                                            <p:graphicEl>
                                              <a:dgm id="{8F570F37-9F73-4932-B997-13C602B3B0A0}"/>
                                            </p:graphicEl>
                                          </p:spTgt>
                                        </p:tgtEl>
                                        <p:attrNameLst>
                                          <p:attrName>style.visibility</p:attrName>
                                        </p:attrNameLst>
                                      </p:cBhvr>
                                      <p:to>
                                        <p:strVal val="visible"/>
                                      </p:to>
                                    </p:set>
                                    <p:animEffect transition="in" filter="fade">
                                      <p:cBhvr>
                                        <p:cTn id="12" dur="500"/>
                                        <p:tgtEl>
                                          <p:spTgt spid="3">
                                            <p:graphicEl>
                                              <a:dgm id="{8F570F37-9F73-4932-B997-13C602B3B0A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1" nodeType="clickEffect">
                                  <p:stCondLst>
                                    <p:cond delay="0"/>
                                  </p:stCondLst>
                                  <p:childTnLst>
                                    <p:set>
                                      <p:cBhvr>
                                        <p:cTn id="16" dur="1" fill="hold">
                                          <p:stCondLst>
                                            <p:cond delay="0"/>
                                          </p:stCondLst>
                                        </p:cTn>
                                        <p:tgtEl>
                                          <p:spTgt spid="3">
                                            <p:graphicEl>
                                              <a:dgm id="{A34ECC28-9924-4D72-9164-11211E51E50C}"/>
                                            </p:graphicEl>
                                          </p:spTgt>
                                        </p:tgtEl>
                                        <p:attrNameLst>
                                          <p:attrName>style.visibility</p:attrName>
                                        </p:attrNameLst>
                                      </p:cBhvr>
                                      <p:to>
                                        <p:strVal val="visible"/>
                                      </p:to>
                                    </p:set>
                                    <p:animEffect transition="in" filter="fade">
                                      <p:cBhvr>
                                        <p:cTn id="17" dur="500"/>
                                        <p:tgtEl>
                                          <p:spTgt spid="3">
                                            <p:graphicEl>
                                              <a:dgm id="{A34ECC28-9924-4D72-9164-11211E51E50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1" nodeType="clickEffect">
                                  <p:stCondLst>
                                    <p:cond delay="0"/>
                                  </p:stCondLst>
                                  <p:childTnLst>
                                    <p:set>
                                      <p:cBhvr>
                                        <p:cTn id="21" dur="1" fill="hold">
                                          <p:stCondLst>
                                            <p:cond delay="0"/>
                                          </p:stCondLst>
                                        </p:cTn>
                                        <p:tgtEl>
                                          <p:spTgt spid="3">
                                            <p:graphicEl>
                                              <a:dgm id="{F79CA9ED-1DDA-4051-9EBD-4D11B99E98F6}"/>
                                            </p:graphicEl>
                                          </p:spTgt>
                                        </p:tgtEl>
                                        <p:attrNameLst>
                                          <p:attrName>style.visibility</p:attrName>
                                        </p:attrNameLst>
                                      </p:cBhvr>
                                      <p:to>
                                        <p:strVal val="visible"/>
                                      </p:to>
                                    </p:set>
                                    <p:animEffect transition="in" filter="fade">
                                      <p:cBhvr>
                                        <p:cTn id="22" dur="500"/>
                                        <p:tgtEl>
                                          <p:spTgt spid="3">
                                            <p:graphicEl>
                                              <a:dgm id="{F79CA9ED-1DDA-4051-9EBD-4D11B99E98F6}"/>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1" nodeType="clickEffect">
                                  <p:stCondLst>
                                    <p:cond delay="0"/>
                                  </p:stCondLst>
                                  <p:childTnLst>
                                    <p:set>
                                      <p:cBhvr>
                                        <p:cTn id="26" dur="1" fill="hold">
                                          <p:stCondLst>
                                            <p:cond delay="0"/>
                                          </p:stCondLst>
                                        </p:cTn>
                                        <p:tgtEl>
                                          <p:spTgt spid="3">
                                            <p:graphicEl>
                                              <a:dgm id="{476E0B64-AFA7-4891-83D3-6AC92C6662DA}"/>
                                            </p:graphicEl>
                                          </p:spTgt>
                                        </p:tgtEl>
                                        <p:attrNameLst>
                                          <p:attrName>style.visibility</p:attrName>
                                        </p:attrNameLst>
                                      </p:cBhvr>
                                      <p:to>
                                        <p:strVal val="visible"/>
                                      </p:to>
                                    </p:set>
                                    <p:animEffect transition="in" filter="fade">
                                      <p:cBhvr>
                                        <p:cTn id="27" dur="500"/>
                                        <p:tgtEl>
                                          <p:spTgt spid="3">
                                            <p:graphicEl>
                                              <a:dgm id="{476E0B64-AFA7-4891-83D3-6AC92C6662DA}"/>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1" nodeType="clickEffect">
                                  <p:stCondLst>
                                    <p:cond delay="0"/>
                                  </p:stCondLst>
                                  <p:childTnLst>
                                    <p:set>
                                      <p:cBhvr>
                                        <p:cTn id="31" dur="1" fill="hold">
                                          <p:stCondLst>
                                            <p:cond delay="0"/>
                                          </p:stCondLst>
                                        </p:cTn>
                                        <p:tgtEl>
                                          <p:spTgt spid="3">
                                            <p:graphicEl>
                                              <a:dgm id="{2C8B8864-65A5-4964-ABDA-DA34F4C9FA9C}"/>
                                            </p:graphicEl>
                                          </p:spTgt>
                                        </p:tgtEl>
                                        <p:attrNameLst>
                                          <p:attrName>style.visibility</p:attrName>
                                        </p:attrNameLst>
                                      </p:cBhvr>
                                      <p:to>
                                        <p:strVal val="visible"/>
                                      </p:to>
                                    </p:set>
                                    <p:animEffect transition="in" filter="fade">
                                      <p:cBhvr>
                                        <p:cTn id="32" dur="500"/>
                                        <p:tgtEl>
                                          <p:spTgt spid="3">
                                            <p:graphicEl>
                                              <a:dgm id="{2C8B8864-65A5-4964-ABDA-DA34F4C9FA9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1">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41960" y="0"/>
            <a:ext cx="11292840" cy="584775"/>
          </a:xfrm>
          <a:prstGeom prst="rect">
            <a:avLst/>
          </a:prstGeom>
          <a:solidFill>
            <a:srgbClr val="00206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schemeClr val="bg1"/>
                </a:solidFill>
                <a:effectLst/>
                <a:uLnTx/>
                <a:uFillTx/>
                <a:latin typeface="Calibri" panose="020F0502020204030204"/>
              </a:rPr>
              <a:t>Interventions</a:t>
            </a:r>
            <a:r>
              <a:rPr kumimoji="0" lang="en-GB" sz="3200" b="1" i="0" u="none" strike="noStrike" kern="1200" cap="none" spc="0" normalizeH="0" noProof="0" dirty="0">
                <a:ln>
                  <a:noFill/>
                </a:ln>
                <a:solidFill>
                  <a:schemeClr val="bg1"/>
                </a:solidFill>
                <a:effectLst/>
                <a:uLnTx/>
                <a:uFillTx/>
                <a:latin typeface="Calibri" panose="020F0502020204030204"/>
              </a:rPr>
              <a:t> by the Legal Adviser</a:t>
            </a:r>
            <a:endParaRPr kumimoji="0" lang="en-GB" sz="3200" b="1" i="0" u="none" strike="noStrike" kern="1200" cap="none" spc="0" normalizeH="0" baseline="0" noProof="0" dirty="0">
              <a:ln>
                <a:noFill/>
              </a:ln>
              <a:solidFill>
                <a:schemeClr val="bg1"/>
              </a:solidFill>
              <a:effectLst/>
              <a:uLnTx/>
              <a:uFillTx/>
              <a:latin typeface="Calibri" panose="020F0502020204030204"/>
            </a:endParaRPr>
          </a:p>
        </p:txBody>
      </p:sp>
      <p:pic>
        <p:nvPicPr>
          <p:cNvPr id="4" name="Picture 3"/>
          <p:cNvPicPr>
            <a:picLocks noChangeAspect="1"/>
          </p:cNvPicPr>
          <p:nvPr/>
        </p:nvPicPr>
        <p:blipFill>
          <a:blip r:embed="rId3"/>
          <a:stretch>
            <a:fillRect/>
          </a:stretch>
        </p:blipFill>
        <p:spPr>
          <a:xfrm>
            <a:off x="7498080" y="2896616"/>
            <a:ext cx="3495040" cy="2686592"/>
          </a:xfrm>
          <a:prstGeom prst="rect">
            <a:avLst/>
          </a:prstGeom>
        </p:spPr>
      </p:pic>
      <p:graphicFrame>
        <p:nvGraphicFramePr>
          <p:cNvPr id="5" name="Diagram 4"/>
          <p:cNvGraphicFramePr/>
          <p:nvPr>
            <p:extLst>
              <p:ext uri="{D42A27DB-BD31-4B8C-83A1-F6EECF244321}">
                <p14:modId xmlns:p14="http://schemas.microsoft.com/office/powerpoint/2010/main" val="3661777657"/>
              </p:ext>
            </p:extLst>
          </p:nvPr>
        </p:nvGraphicFramePr>
        <p:xfrm>
          <a:off x="-797037" y="584775"/>
          <a:ext cx="13786074" cy="53516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391224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D4810A53-F5D5-46C3-9AC4-12DA20D310FD}"/>
                                            </p:graphicEl>
                                          </p:spTgt>
                                        </p:tgtEl>
                                        <p:attrNameLst>
                                          <p:attrName>style.visibility</p:attrName>
                                        </p:attrNameLst>
                                      </p:cBhvr>
                                      <p:to>
                                        <p:strVal val="visible"/>
                                      </p:to>
                                    </p:set>
                                    <p:animEffect transition="in" filter="fade">
                                      <p:cBhvr>
                                        <p:cTn id="7" dur="500"/>
                                        <p:tgtEl>
                                          <p:spTgt spid="5">
                                            <p:graphicEl>
                                              <a:dgm id="{D4810A53-F5D5-46C3-9AC4-12DA20D310F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FBAFC196-2563-444F-8021-FA3291D67968}"/>
                                            </p:graphicEl>
                                          </p:spTgt>
                                        </p:tgtEl>
                                        <p:attrNameLst>
                                          <p:attrName>style.visibility</p:attrName>
                                        </p:attrNameLst>
                                      </p:cBhvr>
                                      <p:to>
                                        <p:strVal val="visible"/>
                                      </p:to>
                                    </p:set>
                                    <p:animEffect transition="in" filter="fade">
                                      <p:cBhvr>
                                        <p:cTn id="12" dur="500"/>
                                        <p:tgtEl>
                                          <p:spTgt spid="5">
                                            <p:graphicEl>
                                              <a:dgm id="{FBAFC196-2563-444F-8021-FA3291D6796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F0888F49-72AD-471A-AB6B-D17628DDAFF6}"/>
                                            </p:graphicEl>
                                          </p:spTgt>
                                        </p:tgtEl>
                                        <p:attrNameLst>
                                          <p:attrName>style.visibility</p:attrName>
                                        </p:attrNameLst>
                                      </p:cBhvr>
                                      <p:to>
                                        <p:strVal val="visible"/>
                                      </p:to>
                                    </p:set>
                                    <p:animEffect transition="in" filter="fade">
                                      <p:cBhvr>
                                        <p:cTn id="15" dur="500"/>
                                        <p:tgtEl>
                                          <p:spTgt spid="5">
                                            <p:graphicEl>
                                              <a:dgm id="{F0888F49-72AD-471A-AB6B-D17628DDAFF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92C76EEA-03B6-429D-A032-C6915D807D04}"/>
                                            </p:graphicEl>
                                          </p:spTgt>
                                        </p:tgtEl>
                                        <p:attrNameLst>
                                          <p:attrName>style.visibility</p:attrName>
                                        </p:attrNameLst>
                                      </p:cBhvr>
                                      <p:to>
                                        <p:strVal val="visible"/>
                                      </p:to>
                                    </p:set>
                                    <p:animEffect transition="in" filter="fade">
                                      <p:cBhvr>
                                        <p:cTn id="20" dur="500"/>
                                        <p:tgtEl>
                                          <p:spTgt spid="5">
                                            <p:graphicEl>
                                              <a:dgm id="{92C76EEA-03B6-429D-A032-C6915D807D0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598824D9-A3B9-4374-A804-C0599F59806C}"/>
                                            </p:graphicEl>
                                          </p:spTgt>
                                        </p:tgtEl>
                                        <p:attrNameLst>
                                          <p:attrName>style.visibility</p:attrName>
                                        </p:attrNameLst>
                                      </p:cBhvr>
                                      <p:to>
                                        <p:strVal val="visible"/>
                                      </p:to>
                                    </p:set>
                                    <p:animEffect transition="in" filter="fade">
                                      <p:cBhvr>
                                        <p:cTn id="23" dur="500"/>
                                        <p:tgtEl>
                                          <p:spTgt spid="5">
                                            <p:graphicEl>
                                              <a:dgm id="{598824D9-A3B9-4374-A804-C0599F59806C}"/>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98855E1A-B531-40C6-B323-8A205C9BAF1D}"/>
                                            </p:graphicEl>
                                          </p:spTgt>
                                        </p:tgtEl>
                                        <p:attrNameLst>
                                          <p:attrName>style.visibility</p:attrName>
                                        </p:attrNameLst>
                                      </p:cBhvr>
                                      <p:to>
                                        <p:strVal val="visible"/>
                                      </p:to>
                                    </p:set>
                                    <p:animEffect transition="in" filter="fade">
                                      <p:cBhvr>
                                        <p:cTn id="28" dur="500"/>
                                        <p:tgtEl>
                                          <p:spTgt spid="5">
                                            <p:graphicEl>
                                              <a:dgm id="{98855E1A-B531-40C6-B323-8A205C9BAF1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EFB024AA-EFC6-409F-8106-5D6E4D364AFF}"/>
                                            </p:graphicEl>
                                          </p:spTgt>
                                        </p:tgtEl>
                                        <p:attrNameLst>
                                          <p:attrName>style.visibility</p:attrName>
                                        </p:attrNameLst>
                                      </p:cBhvr>
                                      <p:to>
                                        <p:strVal val="visible"/>
                                      </p:to>
                                    </p:set>
                                    <p:animEffect transition="in" filter="fade">
                                      <p:cBhvr>
                                        <p:cTn id="31" dur="500"/>
                                        <p:tgtEl>
                                          <p:spTgt spid="5">
                                            <p:graphicEl>
                                              <a:dgm id="{EFB024AA-EFC6-409F-8106-5D6E4D364AFF}"/>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graphicEl>
                                              <a:dgm id="{AAA8EBA6-4E92-4AF4-93A2-7952AC16F1EA}"/>
                                            </p:graphicEl>
                                          </p:spTgt>
                                        </p:tgtEl>
                                        <p:attrNameLst>
                                          <p:attrName>style.visibility</p:attrName>
                                        </p:attrNameLst>
                                      </p:cBhvr>
                                      <p:to>
                                        <p:strVal val="visible"/>
                                      </p:to>
                                    </p:set>
                                    <p:animEffect transition="in" filter="fade">
                                      <p:cBhvr>
                                        <p:cTn id="36" dur="500"/>
                                        <p:tgtEl>
                                          <p:spTgt spid="5">
                                            <p:graphicEl>
                                              <a:dgm id="{AAA8EBA6-4E92-4AF4-93A2-7952AC16F1EA}"/>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
                                            <p:graphicEl>
                                              <a:dgm id="{4A95E5F8-6BD8-4337-BD4A-7166B8233EA8}"/>
                                            </p:graphicEl>
                                          </p:spTgt>
                                        </p:tgtEl>
                                        <p:attrNameLst>
                                          <p:attrName>style.visibility</p:attrName>
                                        </p:attrNameLst>
                                      </p:cBhvr>
                                      <p:to>
                                        <p:strVal val="visible"/>
                                      </p:to>
                                    </p:set>
                                    <p:animEffect transition="in" filter="fade">
                                      <p:cBhvr>
                                        <p:cTn id="39" dur="500"/>
                                        <p:tgtEl>
                                          <p:spTgt spid="5">
                                            <p:graphicEl>
                                              <a:dgm id="{4A95E5F8-6BD8-4337-BD4A-7166B8233EA8}"/>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5">
                                            <p:graphicEl>
                                              <a:dgm id="{CFD29890-9E07-41F4-89F2-8E9624F1D0D8}"/>
                                            </p:graphicEl>
                                          </p:spTgt>
                                        </p:tgtEl>
                                        <p:attrNameLst>
                                          <p:attrName>style.visibility</p:attrName>
                                        </p:attrNameLst>
                                      </p:cBhvr>
                                      <p:to>
                                        <p:strVal val="visible"/>
                                      </p:to>
                                    </p:set>
                                    <p:animEffect transition="in" filter="fade">
                                      <p:cBhvr>
                                        <p:cTn id="44" dur="500"/>
                                        <p:tgtEl>
                                          <p:spTgt spid="5">
                                            <p:graphicEl>
                                              <a:dgm id="{CFD29890-9E07-41F4-89F2-8E9624F1D0D8}"/>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5">
                                            <p:graphicEl>
                                              <a:dgm id="{7090A92F-DAE4-44AC-B20B-E20E6CF1A307}"/>
                                            </p:graphicEl>
                                          </p:spTgt>
                                        </p:tgtEl>
                                        <p:attrNameLst>
                                          <p:attrName>style.visibility</p:attrName>
                                        </p:attrNameLst>
                                      </p:cBhvr>
                                      <p:to>
                                        <p:strVal val="visible"/>
                                      </p:to>
                                    </p:set>
                                    <p:animEffect transition="in" filter="fade">
                                      <p:cBhvr>
                                        <p:cTn id="47" dur="500"/>
                                        <p:tgtEl>
                                          <p:spTgt spid="5">
                                            <p:graphicEl>
                                              <a:dgm id="{7090A92F-DAE4-44AC-B20B-E20E6CF1A307}"/>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5">
                                            <p:graphicEl>
                                              <a:dgm id="{88B37F0C-D337-4DEB-9682-8C1B197EC7CF}"/>
                                            </p:graphicEl>
                                          </p:spTgt>
                                        </p:tgtEl>
                                        <p:attrNameLst>
                                          <p:attrName>style.visibility</p:attrName>
                                        </p:attrNameLst>
                                      </p:cBhvr>
                                      <p:to>
                                        <p:strVal val="visible"/>
                                      </p:to>
                                    </p:set>
                                    <p:animEffect transition="in" filter="fade">
                                      <p:cBhvr>
                                        <p:cTn id="52" dur="500"/>
                                        <p:tgtEl>
                                          <p:spTgt spid="5">
                                            <p:graphicEl>
                                              <a:dgm id="{88B37F0C-D337-4DEB-9682-8C1B197EC7CF}"/>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5">
                                            <p:graphicEl>
                                              <a:dgm id="{9EB96374-C86D-4F51-916E-A1B2D9E2142B}"/>
                                            </p:graphicEl>
                                          </p:spTgt>
                                        </p:tgtEl>
                                        <p:attrNameLst>
                                          <p:attrName>style.visibility</p:attrName>
                                        </p:attrNameLst>
                                      </p:cBhvr>
                                      <p:to>
                                        <p:strVal val="visible"/>
                                      </p:to>
                                    </p:set>
                                    <p:animEffect transition="in" filter="fade">
                                      <p:cBhvr>
                                        <p:cTn id="55" dur="500"/>
                                        <p:tgtEl>
                                          <p:spTgt spid="5">
                                            <p:graphicEl>
                                              <a:dgm id="{9EB96374-C86D-4F51-916E-A1B2D9E2142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2414287595"/>
              </p:ext>
            </p:extLst>
          </p:nvPr>
        </p:nvGraphicFramePr>
        <p:xfrm>
          <a:off x="2032000" y="1325881"/>
          <a:ext cx="7614920" cy="44348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1808700" y="323528"/>
            <a:ext cx="8280920" cy="646331"/>
          </a:xfrm>
          <a:prstGeom prst="rect">
            <a:avLst/>
          </a:prstGeom>
          <a:solidFill>
            <a:srgbClr val="002060"/>
          </a:solidFill>
        </p:spPr>
        <p:txBody>
          <a:bodyPr wrap="square" rtlCol="0">
            <a:spAutoFit/>
          </a:bodyPr>
          <a:lstStyle/>
          <a:p>
            <a:pPr algn="ctr"/>
            <a:r>
              <a:rPr lang="en-GB" sz="3600" b="1" dirty="0">
                <a:solidFill>
                  <a:schemeClr val="bg1"/>
                </a:solidFill>
              </a:rPr>
              <a:t>Advising their Clients</a:t>
            </a:r>
          </a:p>
        </p:txBody>
      </p:sp>
    </p:spTree>
    <p:extLst>
      <p:ext uri="{BB962C8B-B14F-4D97-AF65-F5344CB8AC3E}">
        <p14:creationId xmlns:p14="http://schemas.microsoft.com/office/powerpoint/2010/main" val="386860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890042C8-32B7-49E3-9C61-058C35426B59}"/>
                                            </p:graphicEl>
                                          </p:spTgt>
                                        </p:tgtEl>
                                        <p:attrNameLst>
                                          <p:attrName>style.visibility</p:attrName>
                                        </p:attrNameLst>
                                      </p:cBhvr>
                                      <p:to>
                                        <p:strVal val="visible"/>
                                      </p:to>
                                    </p:set>
                                    <p:animEffect transition="in" filter="fade">
                                      <p:cBhvr>
                                        <p:cTn id="7" dur="500"/>
                                        <p:tgtEl>
                                          <p:spTgt spid="4">
                                            <p:graphicEl>
                                              <a:dgm id="{890042C8-32B7-49E3-9C61-058C35426B5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777FCB1F-9B15-43E5-9109-5867ACB64F6E}"/>
                                            </p:graphicEl>
                                          </p:spTgt>
                                        </p:tgtEl>
                                        <p:attrNameLst>
                                          <p:attrName>style.visibility</p:attrName>
                                        </p:attrNameLst>
                                      </p:cBhvr>
                                      <p:to>
                                        <p:strVal val="visible"/>
                                      </p:to>
                                    </p:set>
                                    <p:animEffect transition="in" filter="fade">
                                      <p:cBhvr>
                                        <p:cTn id="12" dur="500"/>
                                        <p:tgtEl>
                                          <p:spTgt spid="4">
                                            <p:graphicEl>
                                              <a:dgm id="{777FCB1F-9B15-43E5-9109-5867ACB64F6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EC59DDFB-9DDD-4A47-9F1C-B4AA5A1C5E19}"/>
                                            </p:graphicEl>
                                          </p:spTgt>
                                        </p:tgtEl>
                                        <p:attrNameLst>
                                          <p:attrName>style.visibility</p:attrName>
                                        </p:attrNameLst>
                                      </p:cBhvr>
                                      <p:to>
                                        <p:strVal val="visible"/>
                                      </p:to>
                                    </p:set>
                                    <p:animEffect transition="in" filter="fade">
                                      <p:cBhvr>
                                        <p:cTn id="15" dur="500"/>
                                        <p:tgtEl>
                                          <p:spTgt spid="4">
                                            <p:graphicEl>
                                              <a:dgm id="{EC59DDFB-9DDD-4A47-9F1C-B4AA5A1C5E1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CA69E104-85E7-45D3-A70C-906FBA68A235}"/>
                                            </p:graphicEl>
                                          </p:spTgt>
                                        </p:tgtEl>
                                        <p:attrNameLst>
                                          <p:attrName>style.visibility</p:attrName>
                                        </p:attrNameLst>
                                      </p:cBhvr>
                                      <p:to>
                                        <p:strVal val="visible"/>
                                      </p:to>
                                    </p:set>
                                    <p:animEffect transition="in" filter="fade">
                                      <p:cBhvr>
                                        <p:cTn id="20" dur="500"/>
                                        <p:tgtEl>
                                          <p:spTgt spid="4">
                                            <p:graphicEl>
                                              <a:dgm id="{CA69E104-85E7-45D3-A70C-906FBA68A23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4FDED4AE-922C-470D-99FB-99C5ECF4133F}"/>
                                            </p:graphicEl>
                                          </p:spTgt>
                                        </p:tgtEl>
                                        <p:attrNameLst>
                                          <p:attrName>style.visibility</p:attrName>
                                        </p:attrNameLst>
                                      </p:cBhvr>
                                      <p:to>
                                        <p:strVal val="visible"/>
                                      </p:to>
                                    </p:set>
                                    <p:animEffect transition="in" filter="fade">
                                      <p:cBhvr>
                                        <p:cTn id="23" dur="500"/>
                                        <p:tgtEl>
                                          <p:spTgt spid="4">
                                            <p:graphicEl>
                                              <a:dgm id="{4FDED4AE-922C-470D-99FB-99C5ECF4133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009650" y="155888"/>
            <a:ext cx="10553700" cy="584775"/>
          </a:xfrm>
          <a:prstGeom prst="rect">
            <a:avLst/>
          </a:prstGeom>
          <a:solidFill>
            <a:srgbClr val="002060"/>
          </a:solidFill>
        </p:spPr>
        <p:txBody>
          <a:bodyPr wrap="square" rtlCol="0">
            <a:spAutoFit/>
          </a:bodyPr>
          <a:lstStyle/>
          <a:p>
            <a:pPr algn="ctr"/>
            <a:r>
              <a:rPr lang="en-GB" sz="3200" b="1" dirty="0">
                <a:solidFill>
                  <a:schemeClr val="bg1"/>
                </a:solidFill>
              </a:rPr>
              <a:t>Removal of a Legal Adviser</a:t>
            </a:r>
          </a:p>
        </p:txBody>
      </p:sp>
      <p:graphicFrame>
        <p:nvGraphicFramePr>
          <p:cNvPr id="2" name="Diagram 1"/>
          <p:cNvGraphicFramePr/>
          <p:nvPr>
            <p:extLst>
              <p:ext uri="{D42A27DB-BD31-4B8C-83A1-F6EECF244321}">
                <p14:modId xmlns:p14="http://schemas.microsoft.com/office/powerpoint/2010/main" val="2748609712"/>
              </p:ext>
            </p:extLst>
          </p:nvPr>
        </p:nvGraphicFramePr>
        <p:xfrm>
          <a:off x="1930400" y="875014"/>
          <a:ext cx="8331200" cy="48126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07798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982F256-97D6-4624-9C8B-C01F12901B83}"/>
                                            </p:graphicEl>
                                          </p:spTgt>
                                        </p:tgtEl>
                                        <p:attrNameLst>
                                          <p:attrName>style.visibility</p:attrName>
                                        </p:attrNameLst>
                                      </p:cBhvr>
                                      <p:to>
                                        <p:strVal val="visible"/>
                                      </p:to>
                                    </p:set>
                                    <p:animEffect transition="in" filter="fade">
                                      <p:cBhvr>
                                        <p:cTn id="7" dur="500"/>
                                        <p:tgtEl>
                                          <p:spTgt spid="2">
                                            <p:graphicEl>
                                              <a:dgm id="{3982F256-97D6-4624-9C8B-C01F12901B8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A6B83A8-0DE5-443F-8BE9-920B255972D4}"/>
                                            </p:graphicEl>
                                          </p:spTgt>
                                        </p:tgtEl>
                                        <p:attrNameLst>
                                          <p:attrName>style.visibility</p:attrName>
                                        </p:attrNameLst>
                                      </p:cBhvr>
                                      <p:to>
                                        <p:strVal val="visible"/>
                                      </p:to>
                                    </p:set>
                                    <p:animEffect transition="in" filter="fade">
                                      <p:cBhvr>
                                        <p:cTn id="12" dur="500"/>
                                        <p:tgtEl>
                                          <p:spTgt spid="2">
                                            <p:graphicEl>
                                              <a:dgm id="{6A6B83A8-0DE5-443F-8BE9-920B255972D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56586B17-1CC2-4AF9-8565-1C91485D4282}"/>
                                            </p:graphicEl>
                                          </p:spTgt>
                                        </p:tgtEl>
                                        <p:attrNameLst>
                                          <p:attrName>style.visibility</p:attrName>
                                        </p:attrNameLst>
                                      </p:cBhvr>
                                      <p:to>
                                        <p:strVal val="visible"/>
                                      </p:to>
                                    </p:set>
                                    <p:animEffect transition="in" filter="fade">
                                      <p:cBhvr>
                                        <p:cTn id="15" dur="500"/>
                                        <p:tgtEl>
                                          <p:spTgt spid="2">
                                            <p:graphicEl>
                                              <a:dgm id="{56586B17-1CC2-4AF9-8565-1C91485D428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6FFED02D-BEF5-4D8F-87C2-94BD35DDD1FB}"/>
                                            </p:graphicEl>
                                          </p:spTgt>
                                        </p:tgtEl>
                                        <p:attrNameLst>
                                          <p:attrName>style.visibility</p:attrName>
                                        </p:attrNameLst>
                                      </p:cBhvr>
                                      <p:to>
                                        <p:strVal val="visible"/>
                                      </p:to>
                                    </p:set>
                                    <p:animEffect transition="in" filter="fade">
                                      <p:cBhvr>
                                        <p:cTn id="20" dur="500"/>
                                        <p:tgtEl>
                                          <p:spTgt spid="2">
                                            <p:graphicEl>
                                              <a:dgm id="{6FFED02D-BEF5-4D8F-87C2-94BD35DDD1F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7337EB6D-7119-4E91-8664-E203C3A594AF}"/>
                                            </p:graphicEl>
                                          </p:spTgt>
                                        </p:tgtEl>
                                        <p:attrNameLst>
                                          <p:attrName>style.visibility</p:attrName>
                                        </p:attrNameLst>
                                      </p:cBhvr>
                                      <p:to>
                                        <p:strVal val="visible"/>
                                      </p:to>
                                    </p:set>
                                    <p:animEffect transition="in" filter="fade">
                                      <p:cBhvr>
                                        <p:cTn id="23" dur="500"/>
                                        <p:tgtEl>
                                          <p:spTgt spid="2">
                                            <p:graphicEl>
                                              <a:dgm id="{7337EB6D-7119-4E91-8664-E203C3A594A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31520" y="110168"/>
            <a:ext cx="10782300" cy="584775"/>
          </a:xfrm>
          <a:prstGeom prst="rect">
            <a:avLst/>
          </a:prstGeom>
          <a:solidFill>
            <a:srgbClr val="002060"/>
          </a:solidFill>
        </p:spPr>
        <p:txBody>
          <a:bodyPr wrap="square" rtlCol="0">
            <a:spAutoFit/>
          </a:bodyPr>
          <a:lstStyle/>
          <a:p>
            <a:pPr algn="ctr"/>
            <a:r>
              <a:rPr lang="en-GB" sz="3200" b="1" dirty="0">
                <a:solidFill>
                  <a:schemeClr val="bg1"/>
                </a:solidFill>
              </a:rPr>
              <a:t>PACE Code C Note 6D</a:t>
            </a:r>
          </a:p>
        </p:txBody>
      </p:sp>
      <p:graphicFrame>
        <p:nvGraphicFramePr>
          <p:cNvPr id="2" name="Diagram 1"/>
          <p:cNvGraphicFramePr/>
          <p:nvPr>
            <p:extLst>
              <p:ext uri="{D42A27DB-BD31-4B8C-83A1-F6EECF244321}">
                <p14:modId xmlns:p14="http://schemas.microsoft.com/office/powerpoint/2010/main" val="1699762293"/>
              </p:ext>
            </p:extLst>
          </p:nvPr>
        </p:nvGraphicFramePr>
        <p:xfrm>
          <a:off x="899160" y="832699"/>
          <a:ext cx="10641330" cy="4836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6033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38D9299-1D72-4D5A-BFB1-0D0C6CD9A5FF}"/>
                                            </p:graphicEl>
                                          </p:spTgt>
                                        </p:tgtEl>
                                        <p:attrNameLst>
                                          <p:attrName>style.visibility</p:attrName>
                                        </p:attrNameLst>
                                      </p:cBhvr>
                                      <p:to>
                                        <p:strVal val="visible"/>
                                      </p:to>
                                    </p:set>
                                    <p:animEffect transition="in" filter="fade">
                                      <p:cBhvr>
                                        <p:cTn id="7" dur="500"/>
                                        <p:tgtEl>
                                          <p:spTgt spid="2">
                                            <p:graphicEl>
                                              <a:dgm id="{238D9299-1D72-4D5A-BFB1-0D0C6CD9A5F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85C3E53-9131-429D-9AE6-6B10D3BAA69A}"/>
                                            </p:graphicEl>
                                          </p:spTgt>
                                        </p:tgtEl>
                                        <p:attrNameLst>
                                          <p:attrName>style.visibility</p:attrName>
                                        </p:attrNameLst>
                                      </p:cBhvr>
                                      <p:to>
                                        <p:strVal val="visible"/>
                                      </p:to>
                                    </p:set>
                                    <p:animEffect transition="in" filter="fade">
                                      <p:cBhvr>
                                        <p:cTn id="12" dur="500"/>
                                        <p:tgtEl>
                                          <p:spTgt spid="2">
                                            <p:graphicEl>
                                              <a:dgm id="{E85C3E53-9131-429D-9AE6-6B10D3BAA69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312B7567-D0B3-4B42-9D31-5F3AAEF40401}"/>
                                            </p:graphicEl>
                                          </p:spTgt>
                                        </p:tgtEl>
                                        <p:attrNameLst>
                                          <p:attrName>style.visibility</p:attrName>
                                        </p:attrNameLst>
                                      </p:cBhvr>
                                      <p:to>
                                        <p:strVal val="visible"/>
                                      </p:to>
                                    </p:set>
                                    <p:animEffect transition="in" filter="fade">
                                      <p:cBhvr>
                                        <p:cTn id="15" dur="500"/>
                                        <p:tgtEl>
                                          <p:spTgt spid="2">
                                            <p:graphicEl>
                                              <a:dgm id="{312B7567-D0B3-4B42-9D31-5F3AAEF4040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D11865FF-CE89-40C4-83AF-96C1C870D69C}"/>
                                            </p:graphicEl>
                                          </p:spTgt>
                                        </p:tgtEl>
                                        <p:attrNameLst>
                                          <p:attrName>style.visibility</p:attrName>
                                        </p:attrNameLst>
                                      </p:cBhvr>
                                      <p:to>
                                        <p:strVal val="visible"/>
                                      </p:to>
                                    </p:set>
                                    <p:animEffect transition="in" filter="fade">
                                      <p:cBhvr>
                                        <p:cTn id="20" dur="500"/>
                                        <p:tgtEl>
                                          <p:spTgt spid="2">
                                            <p:graphicEl>
                                              <a:dgm id="{D11865FF-CE89-40C4-83AF-96C1C870D69C}"/>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576012B5-C65C-4E71-82DA-C4C8F45E7D36}"/>
                                            </p:graphicEl>
                                          </p:spTgt>
                                        </p:tgtEl>
                                        <p:attrNameLst>
                                          <p:attrName>style.visibility</p:attrName>
                                        </p:attrNameLst>
                                      </p:cBhvr>
                                      <p:to>
                                        <p:strVal val="visible"/>
                                      </p:to>
                                    </p:set>
                                    <p:animEffect transition="in" filter="fade">
                                      <p:cBhvr>
                                        <p:cTn id="23" dur="500"/>
                                        <p:tgtEl>
                                          <p:spTgt spid="2">
                                            <p:graphicEl>
                                              <a:dgm id="{576012B5-C65C-4E71-82DA-C4C8F45E7D36}"/>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AE35B3C4-BEDE-42D9-BCE1-8233BF2AACAB}"/>
                                            </p:graphicEl>
                                          </p:spTgt>
                                        </p:tgtEl>
                                        <p:attrNameLst>
                                          <p:attrName>style.visibility</p:attrName>
                                        </p:attrNameLst>
                                      </p:cBhvr>
                                      <p:to>
                                        <p:strVal val="visible"/>
                                      </p:to>
                                    </p:set>
                                    <p:animEffect transition="in" filter="fade">
                                      <p:cBhvr>
                                        <p:cTn id="28" dur="500"/>
                                        <p:tgtEl>
                                          <p:spTgt spid="2">
                                            <p:graphicEl>
                                              <a:dgm id="{AE35B3C4-BEDE-42D9-BCE1-8233BF2AACAB}"/>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559CC38E-C808-48BB-BA8E-820118F68E3E}"/>
                                            </p:graphicEl>
                                          </p:spTgt>
                                        </p:tgtEl>
                                        <p:attrNameLst>
                                          <p:attrName>style.visibility</p:attrName>
                                        </p:attrNameLst>
                                      </p:cBhvr>
                                      <p:to>
                                        <p:strVal val="visible"/>
                                      </p:to>
                                    </p:set>
                                    <p:animEffect transition="in" filter="fade">
                                      <p:cBhvr>
                                        <p:cTn id="31" dur="500"/>
                                        <p:tgtEl>
                                          <p:spTgt spid="2">
                                            <p:graphicEl>
                                              <a:dgm id="{559CC38E-C808-48BB-BA8E-820118F68E3E}"/>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5DDE6FD5-4357-4B52-B58C-A0DC73E65DE0}"/>
                                            </p:graphicEl>
                                          </p:spTgt>
                                        </p:tgtEl>
                                        <p:attrNameLst>
                                          <p:attrName>style.visibility</p:attrName>
                                        </p:attrNameLst>
                                      </p:cBhvr>
                                      <p:to>
                                        <p:strVal val="visible"/>
                                      </p:to>
                                    </p:set>
                                    <p:animEffect transition="in" filter="fade">
                                      <p:cBhvr>
                                        <p:cTn id="36" dur="500"/>
                                        <p:tgtEl>
                                          <p:spTgt spid="2">
                                            <p:graphicEl>
                                              <a:dgm id="{5DDE6FD5-4357-4B52-B58C-A0DC73E65DE0}"/>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779FFFAE-5E72-4E49-B926-1B9ACF96A8DE}"/>
                                            </p:graphicEl>
                                          </p:spTgt>
                                        </p:tgtEl>
                                        <p:attrNameLst>
                                          <p:attrName>style.visibility</p:attrName>
                                        </p:attrNameLst>
                                      </p:cBhvr>
                                      <p:to>
                                        <p:strVal val="visible"/>
                                      </p:to>
                                    </p:set>
                                    <p:animEffect transition="in" filter="fade">
                                      <p:cBhvr>
                                        <p:cTn id="39" dur="500"/>
                                        <p:tgtEl>
                                          <p:spTgt spid="2">
                                            <p:graphicEl>
                                              <a:dgm id="{779FFFAE-5E72-4E49-B926-1B9ACF96A8DE}"/>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1F9B3B4A-B33F-43F2-8A66-09D5A28FAF67}"/>
                                            </p:graphicEl>
                                          </p:spTgt>
                                        </p:tgtEl>
                                        <p:attrNameLst>
                                          <p:attrName>style.visibility</p:attrName>
                                        </p:attrNameLst>
                                      </p:cBhvr>
                                      <p:to>
                                        <p:strVal val="visible"/>
                                      </p:to>
                                    </p:set>
                                    <p:animEffect transition="in" filter="fade">
                                      <p:cBhvr>
                                        <p:cTn id="44" dur="500"/>
                                        <p:tgtEl>
                                          <p:spTgt spid="2">
                                            <p:graphicEl>
                                              <a:dgm id="{1F9B3B4A-B33F-43F2-8A66-09D5A28FAF67}"/>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AF11FCFF-CA9E-4296-BB29-CB3F17FDE059}"/>
                                            </p:graphicEl>
                                          </p:spTgt>
                                        </p:tgtEl>
                                        <p:attrNameLst>
                                          <p:attrName>style.visibility</p:attrName>
                                        </p:attrNameLst>
                                      </p:cBhvr>
                                      <p:to>
                                        <p:strVal val="visible"/>
                                      </p:to>
                                    </p:set>
                                    <p:animEffect transition="in" filter="fade">
                                      <p:cBhvr>
                                        <p:cTn id="47" dur="500"/>
                                        <p:tgtEl>
                                          <p:spTgt spid="2">
                                            <p:graphicEl>
                                              <a:dgm id="{AF11FCFF-CA9E-4296-BB29-CB3F17FDE05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1793460" y="1059233"/>
            <a:ext cx="3162300" cy="4514850"/>
          </a:xfrm>
          <a:prstGeom prst="rect">
            <a:avLst/>
          </a:prstGeom>
        </p:spPr>
      </p:pic>
      <p:sp>
        <p:nvSpPr>
          <p:cNvPr id="6" name="TextBox 5"/>
          <p:cNvSpPr txBox="1"/>
          <p:nvPr/>
        </p:nvSpPr>
        <p:spPr>
          <a:xfrm>
            <a:off x="971550" y="171128"/>
            <a:ext cx="10706100" cy="584775"/>
          </a:xfrm>
          <a:prstGeom prst="rect">
            <a:avLst/>
          </a:prstGeom>
          <a:solidFill>
            <a:srgbClr val="002060"/>
          </a:solidFill>
        </p:spPr>
        <p:txBody>
          <a:bodyPr wrap="square" rtlCol="0">
            <a:spAutoFit/>
          </a:bodyPr>
          <a:lstStyle/>
          <a:p>
            <a:pPr algn="ctr"/>
            <a:r>
              <a:rPr lang="en-GB" sz="3200" b="1" dirty="0">
                <a:solidFill>
                  <a:schemeClr val="bg1"/>
                </a:solidFill>
              </a:rPr>
              <a:t>Representations by Legal Advisers</a:t>
            </a:r>
          </a:p>
        </p:txBody>
      </p:sp>
      <p:sp>
        <p:nvSpPr>
          <p:cNvPr id="2" name="Vertical Scroll 1"/>
          <p:cNvSpPr/>
          <p:nvPr/>
        </p:nvSpPr>
        <p:spPr>
          <a:xfrm>
            <a:off x="5772150" y="1059233"/>
            <a:ext cx="5905500" cy="4514850"/>
          </a:xfrm>
          <a:prstGeom prst="vertic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Representation is made when the legal adviser wishes to bring a critical matter to the attention of the custody officer, any officer or civilian employed or instructed by the police</a:t>
            </a:r>
          </a:p>
          <a:p>
            <a:pPr algn="ctr"/>
            <a:endParaRPr lang="en-GB" sz="2400" dirty="0">
              <a:solidFill>
                <a:schemeClr val="tx1"/>
              </a:solidFill>
            </a:endParaRPr>
          </a:p>
          <a:p>
            <a:pPr algn="ctr"/>
            <a:r>
              <a:rPr lang="en-GB" sz="2000" i="1" dirty="0">
                <a:solidFill>
                  <a:schemeClr val="tx1"/>
                </a:solidFill>
              </a:rPr>
              <a:t>Law Society (2004) Police Station Skills for Legal Advisers</a:t>
            </a:r>
          </a:p>
        </p:txBody>
      </p:sp>
    </p:spTree>
    <p:extLst>
      <p:ext uri="{BB962C8B-B14F-4D97-AF65-F5344CB8AC3E}">
        <p14:creationId xmlns:p14="http://schemas.microsoft.com/office/powerpoint/2010/main" val="413334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628107" y="1368062"/>
            <a:ext cx="2924738" cy="2513263"/>
          </a:xfrm>
          <a:prstGeom prst="rect">
            <a:avLst/>
          </a:prstGeom>
        </p:spPr>
      </p:pic>
      <p:sp>
        <p:nvSpPr>
          <p:cNvPr id="8" name="TextBox 7"/>
          <p:cNvSpPr txBox="1"/>
          <p:nvPr/>
        </p:nvSpPr>
        <p:spPr>
          <a:xfrm>
            <a:off x="1190625" y="4855653"/>
            <a:ext cx="9810750" cy="923330"/>
          </a:xfrm>
          <a:prstGeom prst="rect">
            <a:avLst/>
          </a:prstGeom>
          <a:solidFill>
            <a:schemeClr val="accent2">
              <a:lumMod val="40000"/>
              <a:lumOff val="60000"/>
            </a:schemeClr>
          </a:solidFill>
          <a:ln>
            <a:solidFill>
              <a:schemeClr val="tx1"/>
            </a:solidFill>
          </a:ln>
        </p:spPr>
        <p:txBody>
          <a:bodyPr wrap="square" rtlCol="0">
            <a:spAutoFit/>
          </a:bodyPr>
          <a:lstStyle/>
          <a:p>
            <a:pPr marL="68580" lvl="0" indent="-68580" defTabSz="685800" eaLnBrk="0" hangingPunct="0">
              <a:lnSpc>
                <a:spcPct val="150000"/>
              </a:lnSpc>
              <a:spcBef>
                <a:spcPts val="900"/>
              </a:spcBef>
              <a:spcAft>
                <a:spcPts val="150"/>
              </a:spcAft>
              <a:buClr>
                <a:srgbClr val="E48312"/>
              </a:buClr>
              <a:defRPr/>
            </a:pPr>
            <a:r>
              <a:rPr lang="en-GB" dirty="0">
                <a:cs typeface="Arial" panose="020B0604020202020204" pitchFamily="34" charset="0"/>
              </a:rPr>
              <a:t>Rep’s may be made to custody officers, investigators, reviewing officers, identification officers, any police officer of member of police staff concerned with the investigation or detention of the suspect</a:t>
            </a:r>
            <a:r>
              <a:rPr lang="en-GB" dirty="0">
                <a:solidFill>
                  <a:srgbClr val="000000">
                    <a:lumMod val="75000"/>
                    <a:lumOff val="25000"/>
                  </a:srgbClr>
                </a:solidFill>
                <a:cs typeface="Arial" panose="020B0604020202020204" pitchFamily="34" charset="0"/>
              </a:rPr>
              <a:t>.</a:t>
            </a:r>
          </a:p>
        </p:txBody>
      </p:sp>
      <p:sp>
        <p:nvSpPr>
          <p:cNvPr id="7" name="TextBox 6"/>
          <p:cNvSpPr txBox="1"/>
          <p:nvPr/>
        </p:nvSpPr>
        <p:spPr>
          <a:xfrm>
            <a:off x="519838" y="198512"/>
            <a:ext cx="10710453" cy="584775"/>
          </a:xfrm>
          <a:prstGeom prst="rect">
            <a:avLst/>
          </a:prstGeom>
          <a:solidFill>
            <a:srgbClr val="002060"/>
          </a:solidFill>
        </p:spPr>
        <p:txBody>
          <a:bodyPr wrap="square" rtlCol="0">
            <a:spAutoFit/>
          </a:bodyPr>
          <a:lstStyle/>
          <a:p>
            <a:pPr algn="ctr"/>
            <a:r>
              <a:rPr lang="en-GB" sz="3200" b="1" dirty="0">
                <a:solidFill>
                  <a:schemeClr val="bg1"/>
                </a:solidFill>
              </a:rPr>
              <a:t>Representations can be made in relation to …</a:t>
            </a:r>
          </a:p>
        </p:txBody>
      </p:sp>
      <p:graphicFrame>
        <p:nvGraphicFramePr>
          <p:cNvPr id="2" name="Diagram 1"/>
          <p:cNvGraphicFramePr/>
          <p:nvPr>
            <p:extLst>
              <p:ext uri="{D42A27DB-BD31-4B8C-83A1-F6EECF244321}">
                <p14:modId xmlns:p14="http://schemas.microsoft.com/office/powerpoint/2010/main" val="810028510"/>
              </p:ext>
            </p:extLst>
          </p:nvPr>
        </p:nvGraphicFramePr>
        <p:xfrm>
          <a:off x="1677407" y="783287"/>
          <a:ext cx="11105143" cy="422416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722633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AEA831F-5617-48E5-B98A-51E4861DD5B4}"/>
                                            </p:graphicEl>
                                          </p:spTgt>
                                        </p:tgtEl>
                                        <p:attrNameLst>
                                          <p:attrName>style.visibility</p:attrName>
                                        </p:attrNameLst>
                                      </p:cBhvr>
                                      <p:to>
                                        <p:strVal val="visible"/>
                                      </p:to>
                                    </p:set>
                                    <p:animEffect transition="in" filter="fade">
                                      <p:cBhvr>
                                        <p:cTn id="7" dur="500"/>
                                        <p:tgtEl>
                                          <p:spTgt spid="2">
                                            <p:graphicEl>
                                              <a:dgm id="{6AEA831F-5617-48E5-B98A-51E4861DD5B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338D455-A7A8-4AE6-A403-C8DD71599F2B}"/>
                                            </p:graphicEl>
                                          </p:spTgt>
                                        </p:tgtEl>
                                        <p:attrNameLst>
                                          <p:attrName>style.visibility</p:attrName>
                                        </p:attrNameLst>
                                      </p:cBhvr>
                                      <p:to>
                                        <p:strVal val="visible"/>
                                      </p:to>
                                    </p:set>
                                    <p:animEffect transition="in" filter="fade">
                                      <p:cBhvr>
                                        <p:cTn id="12" dur="500"/>
                                        <p:tgtEl>
                                          <p:spTgt spid="2">
                                            <p:graphicEl>
                                              <a:dgm id="{2338D455-A7A8-4AE6-A403-C8DD71599F2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AFFB264-6105-4085-961F-15B767D7D780}"/>
                                            </p:graphicEl>
                                          </p:spTgt>
                                        </p:tgtEl>
                                        <p:attrNameLst>
                                          <p:attrName>style.visibility</p:attrName>
                                        </p:attrNameLst>
                                      </p:cBhvr>
                                      <p:to>
                                        <p:strVal val="visible"/>
                                      </p:to>
                                    </p:set>
                                    <p:animEffect transition="in" filter="fade">
                                      <p:cBhvr>
                                        <p:cTn id="17" dur="500"/>
                                        <p:tgtEl>
                                          <p:spTgt spid="2">
                                            <p:graphicEl>
                                              <a:dgm id="{EAFFB264-6105-4085-961F-15B767D7D78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D1EE5A1F-D235-4DF3-A970-EABF6496AFF1}"/>
                                            </p:graphicEl>
                                          </p:spTgt>
                                        </p:tgtEl>
                                        <p:attrNameLst>
                                          <p:attrName>style.visibility</p:attrName>
                                        </p:attrNameLst>
                                      </p:cBhvr>
                                      <p:to>
                                        <p:strVal val="visible"/>
                                      </p:to>
                                    </p:set>
                                    <p:animEffect transition="in" filter="fade">
                                      <p:cBhvr>
                                        <p:cTn id="22" dur="500"/>
                                        <p:tgtEl>
                                          <p:spTgt spid="2">
                                            <p:graphicEl>
                                              <a:dgm id="{D1EE5A1F-D235-4DF3-A970-EABF6496AFF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iterate type="lt">
                                    <p:tmPct val="0"/>
                                  </p:iterate>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34" presetClass="emph" presetSubtype="0" fill="hold" grpId="1" nodeType="clickEffect">
                                  <p:stCondLst>
                                    <p:cond delay="0"/>
                                  </p:stCondLst>
                                  <p:iterate type="lt">
                                    <p:tmPct val="10000"/>
                                  </p:iterate>
                                  <p:childTnLst>
                                    <p:animMotion origin="layout" path="M 0.0 0.0 L 0.0 -0.07213" pathEditMode="relative" ptsTypes="">
                                      <p:cBhvr>
                                        <p:cTn id="31" dur="250" accel="50000" decel="50000" autoRev="1" fill="hold">
                                          <p:stCondLst>
                                            <p:cond delay="0"/>
                                          </p:stCondLst>
                                        </p:cTn>
                                        <p:tgtEl>
                                          <p:spTgt spid="8"/>
                                        </p:tgtEl>
                                        <p:attrNameLst>
                                          <p:attrName>ppt_x</p:attrName>
                                          <p:attrName>ppt_y</p:attrName>
                                        </p:attrNameLst>
                                      </p:cBhvr>
                                    </p:animMotion>
                                    <p:animRot by="1500000">
                                      <p:cBhvr>
                                        <p:cTn id="32" dur="125" fill="hold">
                                          <p:stCondLst>
                                            <p:cond delay="0"/>
                                          </p:stCondLst>
                                        </p:cTn>
                                        <p:tgtEl>
                                          <p:spTgt spid="8"/>
                                        </p:tgtEl>
                                        <p:attrNameLst>
                                          <p:attrName>r</p:attrName>
                                        </p:attrNameLst>
                                      </p:cBhvr>
                                    </p:animRot>
                                    <p:animRot by="-1500000">
                                      <p:cBhvr>
                                        <p:cTn id="33" dur="125" fill="hold">
                                          <p:stCondLst>
                                            <p:cond delay="125"/>
                                          </p:stCondLst>
                                        </p:cTn>
                                        <p:tgtEl>
                                          <p:spTgt spid="8"/>
                                        </p:tgtEl>
                                        <p:attrNameLst>
                                          <p:attrName>r</p:attrName>
                                        </p:attrNameLst>
                                      </p:cBhvr>
                                    </p:animRot>
                                    <p:animRot by="-1500000">
                                      <p:cBhvr>
                                        <p:cTn id="34" dur="125" fill="hold">
                                          <p:stCondLst>
                                            <p:cond delay="250"/>
                                          </p:stCondLst>
                                        </p:cTn>
                                        <p:tgtEl>
                                          <p:spTgt spid="8"/>
                                        </p:tgtEl>
                                        <p:attrNameLst>
                                          <p:attrName>r</p:attrName>
                                        </p:attrNameLst>
                                      </p:cBhvr>
                                    </p:animRot>
                                    <p:animRot by="1500000">
                                      <p:cBhvr>
                                        <p:cTn id="35" dur="125" fill="hold">
                                          <p:stCondLst>
                                            <p:cond delay="375"/>
                                          </p:stCondLst>
                                        </p:cTn>
                                        <p:tgtEl>
                                          <p:spTgt spid="8"/>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8" grpId="1" animBg="1"/>
      <p:bldGraphic spid="2"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441990" y="1981199"/>
            <a:ext cx="3350166" cy="2358529"/>
          </a:xfrm>
          <a:prstGeom prst="rect">
            <a:avLst/>
          </a:prstGeom>
        </p:spPr>
      </p:pic>
      <p:sp>
        <p:nvSpPr>
          <p:cNvPr id="5" name="TextBox 4"/>
          <p:cNvSpPr txBox="1"/>
          <p:nvPr/>
        </p:nvSpPr>
        <p:spPr>
          <a:xfrm>
            <a:off x="590550" y="216848"/>
            <a:ext cx="11068050" cy="584775"/>
          </a:xfrm>
          <a:prstGeom prst="rect">
            <a:avLst/>
          </a:prstGeom>
          <a:solidFill>
            <a:srgbClr val="002060"/>
          </a:solidFill>
        </p:spPr>
        <p:txBody>
          <a:bodyPr wrap="square" rtlCol="0">
            <a:spAutoFit/>
          </a:bodyPr>
          <a:lstStyle/>
          <a:p>
            <a:pPr algn="ctr"/>
            <a:r>
              <a:rPr lang="en-GB" sz="3200" b="1" dirty="0">
                <a:solidFill>
                  <a:schemeClr val="bg1"/>
                </a:solidFill>
              </a:rPr>
              <a:t>Recording any representation</a:t>
            </a:r>
          </a:p>
        </p:txBody>
      </p:sp>
      <p:graphicFrame>
        <p:nvGraphicFramePr>
          <p:cNvPr id="2" name="Diagram 1"/>
          <p:cNvGraphicFramePr/>
          <p:nvPr>
            <p:extLst>
              <p:ext uri="{D42A27DB-BD31-4B8C-83A1-F6EECF244321}">
                <p14:modId xmlns:p14="http://schemas.microsoft.com/office/powerpoint/2010/main" val="249580825"/>
              </p:ext>
            </p:extLst>
          </p:nvPr>
        </p:nvGraphicFramePr>
        <p:xfrm>
          <a:off x="4032250" y="988483"/>
          <a:ext cx="7569200" cy="488103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08740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D5CF58E-6C23-45BC-B5F7-920978A6E3BB}"/>
                                            </p:graphicEl>
                                          </p:spTgt>
                                        </p:tgtEl>
                                        <p:attrNameLst>
                                          <p:attrName>style.visibility</p:attrName>
                                        </p:attrNameLst>
                                      </p:cBhvr>
                                      <p:to>
                                        <p:strVal val="visible"/>
                                      </p:to>
                                    </p:set>
                                    <p:animEffect transition="in" filter="fade">
                                      <p:cBhvr>
                                        <p:cTn id="7" dur="500"/>
                                        <p:tgtEl>
                                          <p:spTgt spid="2">
                                            <p:graphicEl>
                                              <a:dgm id="{0D5CF58E-6C23-45BC-B5F7-920978A6E3B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3C02508-70F4-4722-A8C0-BE9F851FA322}"/>
                                            </p:graphicEl>
                                          </p:spTgt>
                                        </p:tgtEl>
                                        <p:attrNameLst>
                                          <p:attrName>style.visibility</p:attrName>
                                        </p:attrNameLst>
                                      </p:cBhvr>
                                      <p:to>
                                        <p:strVal val="visible"/>
                                      </p:to>
                                    </p:set>
                                    <p:animEffect transition="in" filter="fade">
                                      <p:cBhvr>
                                        <p:cTn id="12" dur="500"/>
                                        <p:tgtEl>
                                          <p:spTgt spid="2">
                                            <p:graphicEl>
                                              <a:dgm id="{D3C02508-70F4-4722-A8C0-BE9F851FA32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71F260C9-4EB0-4B43-AB1D-B9E036D16E44}"/>
                                            </p:graphicEl>
                                          </p:spTgt>
                                        </p:tgtEl>
                                        <p:attrNameLst>
                                          <p:attrName>style.visibility</p:attrName>
                                        </p:attrNameLst>
                                      </p:cBhvr>
                                      <p:to>
                                        <p:strVal val="visible"/>
                                      </p:to>
                                    </p:set>
                                    <p:animEffect transition="in" filter="fade">
                                      <p:cBhvr>
                                        <p:cTn id="15" dur="500"/>
                                        <p:tgtEl>
                                          <p:spTgt spid="2">
                                            <p:graphicEl>
                                              <a:dgm id="{71F260C9-4EB0-4B43-AB1D-B9E036D16E4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3B415E73-60F0-4F4F-BC5D-570F9B017ED3}"/>
                                            </p:graphicEl>
                                          </p:spTgt>
                                        </p:tgtEl>
                                        <p:attrNameLst>
                                          <p:attrName>style.visibility</p:attrName>
                                        </p:attrNameLst>
                                      </p:cBhvr>
                                      <p:to>
                                        <p:strVal val="visible"/>
                                      </p:to>
                                    </p:set>
                                    <p:animEffect transition="in" filter="fade">
                                      <p:cBhvr>
                                        <p:cTn id="20" dur="500"/>
                                        <p:tgtEl>
                                          <p:spTgt spid="2">
                                            <p:graphicEl>
                                              <a:dgm id="{3B415E73-60F0-4F4F-BC5D-570F9B017ED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C2B526C3-799C-4FFA-941F-B94DCCAAE660}"/>
                                            </p:graphicEl>
                                          </p:spTgt>
                                        </p:tgtEl>
                                        <p:attrNameLst>
                                          <p:attrName>style.visibility</p:attrName>
                                        </p:attrNameLst>
                                      </p:cBhvr>
                                      <p:to>
                                        <p:strVal val="visible"/>
                                      </p:to>
                                    </p:set>
                                    <p:animEffect transition="in" filter="fade">
                                      <p:cBhvr>
                                        <p:cTn id="23" dur="500"/>
                                        <p:tgtEl>
                                          <p:spTgt spid="2">
                                            <p:graphicEl>
                                              <a:dgm id="{C2B526C3-799C-4FFA-941F-B94DCCAAE66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A4345D9-813C-4B6D-91DB-4138EE0F4410}"/>
              </a:ext>
            </a:extLst>
          </p:cNvPr>
          <p:cNvSpPr/>
          <p:nvPr/>
        </p:nvSpPr>
        <p:spPr>
          <a:xfrm>
            <a:off x="1520524" y="250539"/>
            <a:ext cx="9435863" cy="770541"/>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t>Offences Taken Into Consideration (TIC’s</a:t>
            </a:r>
            <a:r>
              <a:rPr lang="en-GB" sz="3600" b="1" dirty="0"/>
              <a:t>)</a:t>
            </a:r>
            <a:endParaRPr lang="en-AS" sz="3600" b="1" dirty="0"/>
          </a:p>
        </p:txBody>
      </p:sp>
      <p:pic>
        <p:nvPicPr>
          <p:cNvPr id="6" name="Picture 5">
            <a:extLst>
              <a:ext uri="{FF2B5EF4-FFF2-40B4-BE49-F238E27FC236}">
                <a16:creationId xmlns:a16="http://schemas.microsoft.com/office/drawing/2014/main" id="{E71ADCD2-CF49-494D-83ED-66D8F69A81A9}"/>
              </a:ext>
            </a:extLst>
          </p:cNvPr>
          <p:cNvPicPr>
            <a:picLocks noChangeAspect="1"/>
          </p:cNvPicPr>
          <p:nvPr/>
        </p:nvPicPr>
        <p:blipFill>
          <a:blip r:embed="rId3"/>
          <a:stretch>
            <a:fillRect/>
          </a:stretch>
        </p:blipFill>
        <p:spPr>
          <a:xfrm>
            <a:off x="354528" y="1568611"/>
            <a:ext cx="2610477" cy="1871663"/>
          </a:xfrm>
          <a:prstGeom prst="rect">
            <a:avLst/>
          </a:prstGeom>
        </p:spPr>
      </p:pic>
      <p:pic>
        <p:nvPicPr>
          <p:cNvPr id="7" name="Picture 6">
            <a:extLst>
              <a:ext uri="{FF2B5EF4-FFF2-40B4-BE49-F238E27FC236}">
                <a16:creationId xmlns:a16="http://schemas.microsoft.com/office/drawing/2014/main" id="{C0CEDF0A-30A5-4D4D-AEC2-B5E990E3631C}"/>
              </a:ext>
            </a:extLst>
          </p:cNvPr>
          <p:cNvPicPr>
            <a:picLocks noChangeAspect="1"/>
          </p:cNvPicPr>
          <p:nvPr/>
        </p:nvPicPr>
        <p:blipFill>
          <a:blip r:embed="rId4"/>
          <a:stretch>
            <a:fillRect/>
          </a:stretch>
        </p:blipFill>
        <p:spPr>
          <a:xfrm>
            <a:off x="5166452" y="1589953"/>
            <a:ext cx="1326646" cy="1850321"/>
          </a:xfrm>
          <a:prstGeom prst="rect">
            <a:avLst/>
          </a:prstGeom>
        </p:spPr>
      </p:pic>
      <p:pic>
        <p:nvPicPr>
          <p:cNvPr id="8" name="Picture 7">
            <a:extLst>
              <a:ext uri="{FF2B5EF4-FFF2-40B4-BE49-F238E27FC236}">
                <a16:creationId xmlns:a16="http://schemas.microsoft.com/office/drawing/2014/main" id="{2FBEB95D-3447-4151-997A-A22D22F34F22}"/>
              </a:ext>
            </a:extLst>
          </p:cNvPr>
          <p:cNvPicPr>
            <a:picLocks noChangeAspect="1"/>
          </p:cNvPicPr>
          <p:nvPr/>
        </p:nvPicPr>
        <p:blipFill>
          <a:blip r:embed="rId5"/>
          <a:stretch>
            <a:fillRect/>
          </a:stretch>
        </p:blipFill>
        <p:spPr>
          <a:xfrm>
            <a:off x="9031345" y="1568611"/>
            <a:ext cx="2346588" cy="2108959"/>
          </a:xfrm>
          <a:prstGeom prst="rect">
            <a:avLst/>
          </a:prstGeom>
        </p:spPr>
      </p:pic>
      <p:pic>
        <p:nvPicPr>
          <p:cNvPr id="9" name="Picture 8">
            <a:extLst>
              <a:ext uri="{FF2B5EF4-FFF2-40B4-BE49-F238E27FC236}">
                <a16:creationId xmlns:a16="http://schemas.microsoft.com/office/drawing/2014/main" id="{C99A78A6-95FF-4046-91CC-3AE51C075C18}"/>
              </a:ext>
            </a:extLst>
          </p:cNvPr>
          <p:cNvPicPr>
            <a:picLocks noChangeAspect="1"/>
          </p:cNvPicPr>
          <p:nvPr/>
        </p:nvPicPr>
        <p:blipFill>
          <a:blip r:embed="rId6"/>
          <a:stretch>
            <a:fillRect/>
          </a:stretch>
        </p:blipFill>
        <p:spPr>
          <a:xfrm>
            <a:off x="2179319" y="3677570"/>
            <a:ext cx="3224162" cy="2145533"/>
          </a:xfrm>
          <a:prstGeom prst="rect">
            <a:avLst/>
          </a:prstGeom>
        </p:spPr>
      </p:pic>
      <p:pic>
        <p:nvPicPr>
          <p:cNvPr id="10" name="Picture 9">
            <a:extLst>
              <a:ext uri="{FF2B5EF4-FFF2-40B4-BE49-F238E27FC236}">
                <a16:creationId xmlns:a16="http://schemas.microsoft.com/office/drawing/2014/main" id="{D373979A-D3F8-4952-BD9B-583952CB86E0}"/>
              </a:ext>
            </a:extLst>
          </p:cNvPr>
          <p:cNvPicPr>
            <a:picLocks noChangeAspect="1"/>
          </p:cNvPicPr>
          <p:nvPr/>
        </p:nvPicPr>
        <p:blipFill>
          <a:blip r:embed="rId7"/>
          <a:stretch>
            <a:fillRect/>
          </a:stretch>
        </p:blipFill>
        <p:spPr>
          <a:xfrm>
            <a:off x="6493099" y="3677570"/>
            <a:ext cx="3519582" cy="2158450"/>
          </a:xfrm>
          <a:prstGeom prst="rect">
            <a:avLst/>
          </a:prstGeom>
        </p:spPr>
      </p:pic>
    </p:spTree>
    <p:extLst>
      <p:ext uri="{BB962C8B-B14F-4D97-AF65-F5344CB8AC3E}">
        <p14:creationId xmlns:p14="http://schemas.microsoft.com/office/powerpoint/2010/main" val="3964587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838200" y="40006"/>
            <a:ext cx="10515600" cy="474324"/>
          </a:xfrm>
          <a:solidFill>
            <a:srgbClr val="002060"/>
          </a:solidFill>
        </p:spPr>
        <p:txBody>
          <a:bodyPr>
            <a:noAutofit/>
          </a:bodyPr>
          <a:lstStyle/>
          <a:p>
            <a:pPr algn="ctr"/>
            <a:r>
              <a:rPr lang="en-GB" sz="3200" b="1" dirty="0">
                <a:solidFill>
                  <a:schemeClr val="bg1"/>
                </a:solidFill>
                <a:latin typeface="+mn-lt"/>
              </a:rPr>
              <a:t>Pre-charge Engagement</a:t>
            </a:r>
          </a:p>
        </p:txBody>
      </p:sp>
      <p:graphicFrame>
        <p:nvGraphicFramePr>
          <p:cNvPr id="2" name="Diagram 1"/>
          <p:cNvGraphicFramePr/>
          <p:nvPr>
            <p:extLst>
              <p:ext uri="{D42A27DB-BD31-4B8C-83A1-F6EECF244321}">
                <p14:modId xmlns:p14="http://schemas.microsoft.com/office/powerpoint/2010/main" val="703716279"/>
              </p:ext>
            </p:extLst>
          </p:nvPr>
        </p:nvGraphicFramePr>
        <p:xfrm>
          <a:off x="629920" y="495260"/>
          <a:ext cx="10932160" cy="55546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616579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3221476-0F95-487F-8DA1-D8F478A242EB}"/>
                                            </p:graphicEl>
                                          </p:spTgt>
                                        </p:tgtEl>
                                        <p:attrNameLst>
                                          <p:attrName>style.visibility</p:attrName>
                                        </p:attrNameLst>
                                      </p:cBhvr>
                                      <p:to>
                                        <p:strVal val="visible"/>
                                      </p:to>
                                    </p:set>
                                    <p:animEffect transition="in" filter="fade">
                                      <p:cBhvr>
                                        <p:cTn id="7" dur="500"/>
                                        <p:tgtEl>
                                          <p:spTgt spid="2">
                                            <p:graphicEl>
                                              <a:dgm id="{A3221476-0F95-487F-8DA1-D8F478A242E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3E04A62-EB0B-4A1E-8DE7-58C1CCF4BBE5}"/>
                                            </p:graphicEl>
                                          </p:spTgt>
                                        </p:tgtEl>
                                        <p:attrNameLst>
                                          <p:attrName>style.visibility</p:attrName>
                                        </p:attrNameLst>
                                      </p:cBhvr>
                                      <p:to>
                                        <p:strVal val="visible"/>
                                      </p:to>
                                    </p:set>
                                    <p:animEffect transition="in" filter="fade">
                                      <p:cBhvr>
                                        <p:cTn id="12" dur="500"/>
                                        <p:tgtEl>
                                          <p:spTgt spid="2">
                                            <p:graphicEl>
                                              <a:dgm id="{03E04A62-EB0B-4A1E-8DE7-58C1CCF4BBE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8B0AEF69-566B-45DA-89D1-22AFFC47F650}"/>
                                            </p:graphicEl>
                                          </p:spTgt>
                                        </p:tgtEl>
                                        <p:attrNameLst>
                                          <p:attrName>style.visibility</p:attrName>
                                        </p:attrNameLst>
                                      </p:cBhvr>
                                      <p:to>
                                        <p:strVal val="visible"/>
                                      </p:to>
                                    </p:set>
                                    <p:animEffect transition="in" filter="fade">
                                      <p:cBhvr>
                                        <p:cTn id="17" dur="500"/>
                                        <p:tgtEl>
                                          <p:spTgt spid="2">
                                            <p:graphicEl>
                                              <a:dgm id="{8B0AEF69-566B-45DA-89D1-22AFFC47F65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2621374F-716F-4151-B313-C55C05BB1A61}"/>
                                            </p:graphicEl>
                                          </p:spTgt>
                                        </p:tgtEl>
                                        <p:attrNameLst>
                                          <p:attrName>style.visibility</p:attrName>
                                        </p:attrNameLst>
                                      </p:cBhvr>
                                      <p:to>
                                        <p:strVal val="visible"/>
                                      </p:to>
                                    </p:set>
                                    <p:animEffect transition="in" filter="fade">
                                      <p:cBhvr>
                                        <p:cTn id="22" dur="500"/>
                                        <p:tgtEl>
                                          <p:spTgt spid="2">
                                            <p:graphicEl>
                                              <a:dgm id="{2621374F-716F-4151-B313-C55C05BB1A6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105AC7D6-4DC2-4EB4-B1DC-5DF8F7683BA2}"/>
                                            </p:graphicEl>
                                          </p:spTgt>
                                        </p:tgtEl>
                                        <p:attrNameLst>
                                          <p:attrName>style.visibility</p:attrName>
                                        </p:attrNameLst>
                                      </p:cBhvr>
                                      <p:to>
                                        <p:strVal val="visible"/>
                                      </p:to>
                                    </p:set>
                                    <p:animEffect transition="in" filter="fade">
                                      <p:cBhvr>
                                        <p:cTn id="27" dur="500"/>
                                        <p:tgtEl>
                                          <p:spTgt spid="2">
                                            <p:graphicEl>
                                              <a:dgm id="{105AC7D6-4DC2-4EB4-B1DC-5DF8F7683BA2}"/>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7E7D5E39-BFEE-4772-9915-E3238886901A}"/>
                                            </p:graphicEl>
                                          </p:spTgt>
                                        </p:tgtEl>
                                        <p:attrNameLst>
                                          <p:attrName>style.visibility</p:attrName>
                                        </p:attrNameLst>
                                      </p:cBhvr>
                                      <p:to>
                                        <p:strVal val="visible"/>
                                      </p:to>
                                    </p:set>
                                    <p:animEffect transition="in" filter="fade">
                                      <p:cBhvr>
                                        <p:cTn id="32" dur="500"/>
                                        <p:tgtEl>
                                          <p:spTgt spid="2">
                                            <p:graphicEl>
                                              <a:dgm id="{7E7D5E39-BFEE-4772-9915-E3238886901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60700" y="1524000"/>
            <a:ext cx="6070600" cy="3810000"/>
          </a:xfrm>
          <a:prstGeom prst="rect">
            <a:avLst/>
          </a:prstGeom>
        </p:spPr>
      </p:pic>
      <p:sp>
        <p:nvSpPr>
          <p:cNvPr id="5" name="TextBox 4"/>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a:solidFill>
                  <a:schemeClr val="bg1"/>
                </a:solidFill>
              </a:rPr>
              <a:t>VA: Voluntary Attendance</a:t>
            </a:r>
          </a:p>
        </p:txBody>
      </p:sp>
    </p:spTree>
    <p:extLst>
      <p:ext uri="{BB962C8B-B14F-4D97-AF65-F5344CB8AC3E}">
        <p14:creationId xmlns:p14="http://schemas.microsoft.com/office/powerpoint/2010/main" val="3211010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1452446" y="2324063"/>
            <a:ext cx="9456234" cy="781088"/>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3600" b="1" dirty="0">
                <a:solidFill>
                  <a:schemeClr val="bg1"/>
                </a:solidFill>
                <a:latin typeface="+mn-lt"/>
              </a:rPr>
              <a:t>Urgent and Safety Interviews</a:t>
            </a:r>
          </a:p>
        </p:txBody>
      </p:sp>
    </p:spTree>
    <p:extLst>
      <p:ext uri="{BB962C8B-B14F-4D97-AF65-F5344CB8AC3E}">
        <p14:creationId xmlns:p14="http://schemas.microsoft.com/office/powerpoint/2010/main" val="2417780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834714" y="1767761"/>
            <a:ext cx="4140037" cy="3133493"/>
          </a:xfrm>
          <a:prstGeom prst="rect">
            <a:avLst/>
          </a:prstGeom>
          <a:ln>
            <a:solidFill>
              <a:schemeClr val="tx1"/>
            </a:solidFill>
          </a:ln>
        </p:spPr>
      </p:pic>
      <p:sp>
        <p:nvSpPr>
          <p:cNvPr id="5" name="TextBox 4"/>
          <p:cNvSpPr txBox="1"/>
          <p:nvPr/>
        </p:nvSpPr>
        <p:spPr>
          <a:xfrm>
            <a:off x="685800" y="323528"/>
            <a:ext cx="10991850" cy="646331"/>
          </a:xfrm>
          <a:prstGeom prst="rect">
            <a:avLst/>
          </a:prstGeom>
          <a:solidFill>
            <a:srgbClr val="002060"/>
          </a:solidFill>
        </p:spPr>
        <p:txBody>
          <a:bodyPr wrap="square" rtlCol="0">
            <a:spAutoFit/>
          </a:bodyPr>
          <a:lstStyle/>
          <a:p>
            <a:pPr algn="ctr"/>
            <a:r>
              <a:rPr lang="en-GB" sz="3600" b="1" dirty="0">
                <a:solidFill>
                  <a:schemeClr val="bg1"/>
                </a:solidFill>
              </a:rPr>
              <a:t>Fundamental Roles</a:t>
            </a:r>
          </a:p>
        </p:txBody>
      </p:sp>
      <p:graphicFrame>
        <p:nvGraphicFramePr>
          <p:cNvPr id="2" name="Diagram 1"/>
          <p:cNvGraphicFramePr/>
          <p:nvPr>
            <p:extLst>
              <p:ext uri="{D42A27DB-BD31-4B8C-83A1-F6EECF244321}">
                <p14:modId xmlns:p14="http://schemas.microsoft.com/office/powerpoint/2010/main" val="3581544299"/>
              </p:ext>
            </p:extLst>
          </p:nvPr>
        </p:nvGraphicFramePr>
        <p:xfrm>
          <a:off x="3933190" y="1045633"/>
          <a:ext cx="8769350" cy="47667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224726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7DFC863-D4B3-4050-91CE-74F63C12594B}"/>
                                            </p:graphicEl>
                                          </p:spTgt>
                                        </p:tgtEl>
                                        <p:attrNameLst>
                                          <p:attrName>style.visibility</p:attrName>
                                        </p:attrNameLst>
                                      </p:cBhvr>
                                      <p:to>
                                        <p:strVal val="visible"/>
                                      </p:to>
                                    </p:set>
                                    <p:animEffect transition="in" filter="fade">
                                      <p:cBhvr>
                                        <p:cTn id="7" dur="500"/>
                                        <p:tgtEl>
                                          <p:spTgt spid="2">
                                            <p:graphicEl>
                                              <a:dgm id="{67DFC863-D4B3-4050-91CE-74F63C12594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301FC0D-6CB2-4969-8600-892B1C4E6B34}"/>
                                            </p:graphicEl>
                                          </p:spTgt>
                                        </p:tgtEl>
                                        <p:attrNameLst>
                                          <p:attrName>style.visibility</p:attrName>
                                        </p:attrNameLst>
                                      </p:cBhvr>
                                      <p:to>
                                        <p:strVal val="visible"/>
                                      </p:to>
                                    </p:set>
                                    <p:animEffect transition="in" filter="fade">
                                      <p:cBhvr>
                                        <p:cTn id="12" dur="500"/>
                                        <p:tgtEl>
                                          <p:spTgt spid="2">
                                            <p:graphicEl>
                                              <a:dgm id="{D301FC0D-6CB2-4969-8600-892B1C4E6B3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DCC4CEC7-B5F8-46BF-A1A3-51D8B9354F24}"/>
                                            </p:graphicEl>
                                          </p:spTgt>
                                        </p:tgtEl>
                                        <p:attrNameLst>
                                          <p:attrName>style.visibility</p:attrName>
                                        </p:attrNameLst>
                                      </p:cBhvr>
                                      <p:to>
                                        <p:strVal val="visible"/>
                                      </p:to>
                                    </p:set>
                                    <p:animEffect transition="in" filter="fade">
                                      <p:cBhvr>
                                        <p:cTn id="15" dur="500"/>
                                        <p:tgtEl>
                                          <p:spTgt spid="2">
                                            <p:graphicEl>
                                              <a:dgm id="{DCC4CEC7-B5F8-46BF-A1A3-51D8B9354F2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668CE4B6-533A-4F7D-A36F-36796430ACA0}"/>
                                            </p:graphicEl>
                                          </p:spTgt>
                                        </p:tgtEl>
                                        <p:attrNameLst>
                                          <p:attrName>style.visibility</p:attrName>
                                        </p:attrNameLst>
                                      </p:cBhvr>
                                      <p:to>
                                        <p:strVal val="visible"/>
                                      </p:to>
                                    </p:set>
                                    <p:animEffect transition="in" filter="fade">
                                      <p:cBhvr>
                                        <p:cTn id="20" dur="500"/>
                                        <p:tgtEl>
                                          <p:spTgt spid="2">
                                            <p:graphicEl>
                                              <a:dgm id="{668CE4B6-533A-4F7D-A36F-36796430ACA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23CE87D-133D-4FCA-B6BA-BD453FAA1A23}"/>
                                            </p:graphicEl>
                                          </p:spTgt>
                                        </p:tgtEl>
                                        <p:attrNameLst>
                                          <p:attrName>style.visibility</p:attrName>
                                        </p:attrNameLst>
                                      </p:cBhvr>
                                      <p:to>
                                        <p:strVal val="visible"/>
                                      </p:to>
                                    </p:set>
                                    <p:animEffect transition="in" filter="fade">
                                      <p:cBhvr>
                                        <p:cTn id="23" dur="500"/>
                                        <p:tgtEl>
                                          <p:spTgt spid="2">
                                            <p:graphicEl>
                                              <a:dgm id="{023CE87D-133D-4FCA-B6BA-BD453FAA1A23}"/>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5A3693B0-EEC1-42D1-897E-B6124C6E5B58}"/>
                                            </p:graphicEl>
                                          </p:spTgt>
                                        </p:tgtEl>
                                        <p:attrNameLst>
                                          <p:attrName>style.visibility</p:attrName>
                                        </p:attrNameLst>
                                      </p:cBhvr>
                                      <p:to>
                                        <p:strVal val="visible"/>
                                      </p:to>
                                    </p:set>
                                    <p:animEffect transition="in" filter="fade">
                                      <p:cBhvr>
                                        <p:cTn id="28" dur="500"/>
                                        <p:tgtEl>
                                          <p:spTgt spid="2">
                                            <p:graphicEl>
                                              <a:dgm id="{5A3693B0-EEC1-42D1-897E-B6124C6E5B58}"/>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ECFC2606-8DFC-4186-A479-77C9A3EA724B}"/>
                                            </p:graphicEl>
                                          </p:spTgt>
                                        </p:tgtEl>
                                        <p:attrNameLst>
                                          <p:attrName>style.visibility</p:attrName>
                                        </p:attrNameLst>
                                      </p:cBhvr>
                                      <p:to>
                                        <p:strVal val="visible"/>
                                      </p:to>
                                    </p:set>
                                    <p:animEffect transition="in" filter="fade">
                                      <p:cBhvr>
                                        <p:cTn id="31" dur="500"/>
                                        <p:tgtEl>
                                          <p:spTgt spid="2">
                                            <p:graphicEl>
                                              <a:dgm id="{ECFC2606-8DFC-4186-A479-77C9A3EA724B}"/>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B2073189-DF70-4085-BEC1-334EC0DE23F6}"/>
                                            </p:graphicEl>
                                          </p:spTgt>
                                        </p:tgtEl>
                                        <p:attrNameLst>
                                          <p:attrName>style.visibility</p:attrName>
                                        </p:attrNameLst>
                                      </p:cBhvr>
                                      <p:to>
                                        <p:strVal val="visible"/>
                                      </p:to>
                                    </p:set>
                                    <p:animEffect transition="in" filter="fade">
                                      <p:cBhvr>
                                        <p:cTn id="36" dur="500"/>
                                        <p:tgtEl>
                                          <p:spTgt spid="2">
                                            <p:graphicEl>
                                              <a:dgm id="{B2073189-DF70-4085-BEC1-334EC0DE23F6}"/>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84EFD9CA-CA37-448A-B04E-2124DB844C17}"/>
                                            </p:graphicEl>
                                          </p:spTgt>
                                        </p:tgtEl>
                                        <p:attrNameLst>
                                          <p:attrName>style.visibility</p:attrName>
                                        </p:attrNameLst>
                                      </p:cBhvr>
                                      <p:to>
                                        <p:strVal val="visible"/>
                                      </p:to>
                                    </p:set>
                                    <p:animEffect transition="in" filter="fade">
                                      <p:cBhvr>
                                        <p:cTn id="39" dur="500"/>
                                        <p:tgtEl>
                                          <p:spTgt spid="2">
                                            <p:graphicEl>
                                              <a:dgm id="{84EFD9CA-CA37-448A-B04E-2124DB844C17}"/>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81F0A246-19FD-4F89-B4A5-617E26539A3C}"/>
                                            </p:graphicEl>
                                          </p:spTgt>
                                        </p:tgtEl>
                                        <p:attrNameLst>
                                          <p:attrName>style.visibility</p:attrName>
                                        </p:attrNameLst>
                                      </p:cBhvr>
                                      <p:to>
                                        <p:strVal val="visible"/>
                                      </p:to>
                                    </p:set>
                                    <p:animEffect transition="in" filter="fade">
                                      <p:cBhvr>
                                        <p:cTn id="44" dur="500"/>
                                        <p:tgtEl>
                                          <p:spTgt spid="2">
                                            <p:graphicEl>
                                              <a:dgm id="{81F0A246-19FD-4F89-B4A5-617E26539A3C}"/>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D48E165C-557A-4C38-A308-B48AEC231A66}"/>
                                            </p:graphicEl>
                                          </p:spTgt>
                                        </p:tgtEl>
                                        <p:attrNameLst>
                                          <p:attrName>style.visibility</p:attrName>
                                        </p:attrNameLst>
                                      </p:cBhvr>
                                      <p:to>
                                        <p:strVal val="visible"/>
                                      </p:to>
                                    </p:set>
                                    <p:animEffect transition="in" filter="fade">
                                      <p:cBhvr>
                                        <p:cTn id="47" dur="500"/>
                                        <p:tgtEl>
                                          <p:spTgt spid="2">
                                            <p:graphicEl>
                                              <a:dgm id="{D48E165C-557A-4C38-A308-B48AEC231A6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673009" y="2049960"/>
            <a:ext cx="2973440" cy="2487683"/>
          </a:xfrm>
          <a:prstGeom prst="rect">
            <a:avLst/>
          </a:prstGeom>
        </p:spPr>
      </p:pic>
      <p:sp>
        <p:nvSpPr>
          <p:cNvPr id="5" name="TextBox 4"/>
          <p:cNvSpPr txBox="1"/>
          <p:nvPr/>
        </p:nvSpPr>
        <p:spPr>
          <a:xfrm>
            <a:off x="457200" y="256621"/>
            <a:ext cx="11062595" cy="646331"/>
          </a:xfrm>
          <a:prstGeom prst="rect">
            <a:avLst/>
          </a:prstGeom>
          <a:solidFill>
            <a:srgbClr val="002060"/>
          </a:solidFill>
        </p:spPr>
        <p:txBody>
          <a:bodyPr wrap="square" rtlCol="0">
            <a:spAutoFit/>
          </a:bodyPr>
          <a:lstStyle/>
          <a:p>
            <a:pPr algn="ctr"/>
            <a:r>
              <a:rPr lang="en-GB" sz="3600" b="1" dirty="0">
                <a:solidFill>
                  <a:schemeClr val="bg1"/>
                </a:solidFill>
              </a:rPr>
              <a:t>Public Safety at time of Arrest</a:t>
            </a:r>
          </a:p>
        </p:txBody>
      </p:sp>
      <p:graphicFrame>
        <p:nvGraphicFramePr>
          <p:cNvPr id="6" name="Diagram 5"/>
          <p:cNvGraphicFramePr/>
          <p:nvPr>
            <p:extLst>
              <p:ext uri="{D42A27DB-BD31-4B8C-83A1-F6EECF244321}">
                <p14:modId xmlns:p14="http://schemas.microsoft.com/office/powerpoint/2010/main" val="4099644547"/>
              </p:ext>
            </p:extLst>
          </p:nvPr>
        </p:nvGraphicFramePr>
        <p:xfrm>
          <a:off x="4151317" y="902953"/>
          <a:ext cx="7368478" cy="491551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672811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A8B41CFB-2558-493A-B965-8C6506DC0DA7}"/>
                                            </p:graphicEl>
                                          </p:spTgt>
                                        </p:tgtEl>
                                        <p:attrNameLst>
                                          <p:attrName>style.visibility</p:attrName>
                                        </p:attrNameLst>
                                      </p:cBhvr>
                                      <p:to>
                                        <p:strVal val="visible"/>
                                      </p:to>
                                    </p:set>
                                    <p:animEffect transition="in" filter="fade">
                                      <p:cBhvr>
                                        <p:cTn id="7" dur="500"/>
                                        <p:tgtEl>
                                          <p:spTgt spid="6">
                                            <p:graphicEl>
                                              <a:dgm id="{A8B41CFB-2558-493A-B965-8C6506DC0DA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F01AA13B-8FBD-4EE2-B45F-921AFC965B43}"/>
                                            </p:graphicEl>
                                          </p:spTgt>
                                        </p:tgtEl>
                                        <p:attrNameLst>
                                          <p:attrName>style.visibility</p:attrName>
                                        </p:attrNameLst>
                                      </p:cBhvr>
                                      <p:to>
                                        <p:strVal val="visible"/>
                                      </p:to>
                                    </p:set>
                                    <p:animEffect transition="in" filter="fade">
                                      <p:cBhvr>
                                        <p:cTn id="12" dur="500"/>
                                        <p:tgtEl>
                                          <p:spTgt spid="6">
                                            <p:graphicEl>
                                              <a:dgm id="{F01AA13B-8FBD-4EE2-B45F-921AFC965B4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5CE56AFF-0109-45F6-8554-A7D8DD5635CE}"/>
                                            </p:graphicEl>
                                          </p:spTgt>
                                        </p:tgtEl>
                                        <p:attrNameLst>
                                          <p:attrName>style.visibility</p:attrName>
                                        </p:attrNameLst>
                                      </p:cBhvr>
                                      <p:to>
                                        <p:strVal val="visible"/>
                                      </p:to>
                                    </p:set>
                                    <p:animEffect transition="in" filter="fade">
                                      <p:cBhvr>
                                        <p:cTn id="15" dur="500"/>
                                        <p:tgtEl>
                                          <p:spTgt spid="6">
                                            <p:graphicEl>
                                              <a:dgm id="{5CE56AFF-0109-45F6-8554-A7D8DD5635CE}"/>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82E2A7CE-BEC3-41EE-A497-BA695E8351CB}"/>
                                            </p:graphicEl>
                                          </p:spTgt>
                                        </p:tgtEl>
                                        <p:attrNameLst>
                                          <p:attrName>style.visibility</p:attrName>
                                        </p:attrNameLst>
                                      </p:cBhvr>
                                      <p:to>
                                        <p:strVal val="visible"/>
                                      </p:to>
                                    </p:set>
                                    <p:animEffect transition="in" filter="fade">
                                      <p:cBhvr>
                                        <p:cTn id="20" dur="500"/>
                                        <p:tgtEl>
                                          <p:spTgt spid="6">
                                            <p:graphicEl>
                                              <a:dgm id="{82E2A7CE-BEC3-41EE-A497-BA695E8351C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379383FA-23E1-4A1A-BF5D-7CE7F17F0759}"/>
                                            </p:graphicEl>
                                          </p:spTgt>
                                        </p:tgtEl>
                                        <p:attrNameLst>
                                          <p:attrName>style.visibility</p:attrName>
                                        </p:attrNameLst>
                                      </p:cBhvr>
                                      <p:to>
                                        <p:strVal val="visible"/>
                                      </p:to>
                                    </p:set>
                                    <p:animEffect transition="in" filter="fade">
                                      <p:cBhvr>
                                        <p:cTn id="23" dur="500"/>
                                        <p:tgtEl>
                                          <p:spTgt spid="6">
                                            <p:graphicEl>
                                              <a:dgm id="{379383FA-23E1-4A1A-BF5D-7CE7F17F075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B009E98B-7D26-4E07-8EED-29A783AE5C25}"/>
                                            </p:graphicEl>
                                          </p:spTgt>
                                        </p:tgtEl>
                                        <p:attrNameLst>
                                          <p:attrName>style.visibility</p:attrName>
                                        </p:attrNameLst>
                                      </p:cBhvr>
                                      <p:to>
                                        <p:strVal val="visible"/>
                                      </p:to>
                                    </p:set>
                                    <p:animEffect transition="in" filter="fade">
                                      <p:cBhvr>
                                        <p:cTn id="28" dur="500"/>
                                        <p:tgtEl>
                                          <p:spTgt spid="6">
                                            <p:graphicEl>
                                              <a:dgm id="{B009E98B-7D26-4E07-8EED-29A783AE5C2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graphicEl>
                                              <a:dgm id="{C891CF5F-F191-49D6-88E5-DAD3CC0DE4E1}"/>
                                            </p:graphicEl>
                                          </p:spTgt>
                                        </p:tgtEl>
                                        <p:attrNameLst>
                                          <p:attrName>style.visibility</p:attrName>
                                        </p:attrNameLst>
                                      </p:cBhvr>
                                      <p:to>
                                        <p:strVal val="visible"/>
                                      </p:to>
                                    </p:set>
                                    <p:animEffect transition="in" filter="fade">
                                      <p:cBhvr>
                                        <p:cTn id="31" dur="500"/>
                                        <p:tgtEl>
                                          <p:spTgt spid="6">
                                            <p:graphicEl>
                                              <a:dgm id="{C891CF5F-F191-49D6-88E5-DAD3CC0DE4E1}"/>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6">
                                            <p:graphicEl>
                                              <a:dgm id="{A2DAF8A2-2F7B-4BE4-9810-720ADE597760}"/>
                                            </p:graphicEl>
                                          </p:spTgt>
                                        </p:tgtEl>
                                        <p:attrNameLst>
                                          <p:attrName>style.visibility</p:attrName>
                                        </p:attrNameLst>
                                      </p:cBhvr>
                                      <p:to>
                                        <p:strVal val="visible"/>
                                      </p:to>
                                    </p:set>
                                    <p:animEffect transition="in" filter="fade">
                                      <p:cBhvr>
                                        <p:cTn id="36" dur="500"/>
                                        <p:tgtEl>
                                          <p:spTgt spid="6">
                                            <p:graphicEl>
                                              <a:dgm id="{A2DAF8A2-2F7B-4BE4-9810-720ADE597760}"/>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6">
                                            <p:graphicEl>
                                              <a:dgm id="{2BB2F98C-03EB-48F3-8833-D0B2D88D7250}"/>
                                            </p:graphicEl>
                                          </p:spTgt>
                                        </p:tgtEl>
                                        <p:attrNameLst>
                                          <p:attrName>style.visibility</p:attrName>
                                        </p:attrNameLst>
                                      </p:cBhvr>
                                      <p:to>
                                        <p:strVal val="visible"/>
                                      </p:to>
                                    </p:set>
                                    <p:animEffect transition="in" filter="fade">
                                      <p:cBhvr>
                                        <p:cTn id="39" dur="500"/>
                                        <p:tgtEl>
                                          <p:spTgt spid="6">
                                            <p:graphicEl>
                                              <a:dgm id="{2BB2F98C-03EB-48F3-8833-D0B2D88D7250}"/>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6">
                                            <p:graphicEl>
                                              <a:dgm id="{150109BC-D664-45F8-B4BD-566C9E453F34}"/>
                                            </p:graphicEl>
                                          </p:spTgt>
                                        </p:tgtEl>
                                        <p:attrNameLst>
                                          <p:attrName>style.visibility</p:attrName>
                                        </p:attrNameLst>
                                      </p:cBhvr>
                                      <p:to>
                                        <p:strVal val="visible"/>
                                      </p:to>
                                    </p:set>
                                    <p:animEffect transition="in" filter="fade">
                                      <p:cBhvr>
                                        <p:cTn id="44" dur="500"/>
                                        <p:tgtEl>
                                          <p:spTgt spid="6">
                                            <p:graphicEl>
                                              <a:dgm id="{150109BC-D664-45F8-B4BD-566C9E453F34}"/>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6">
                                            <p:graphicEl>
                                              <a:dgm id="{35DAA317-4A46-43AD-9597-10B0460B3F4A}"/>
                                            </p:graphicEl>
                                          </p:spTgt>
                                        </p:tgtEl>
                                        <p:attrNameLst>
                                          <p:attrName>style.visibility</p:attrName>
                                        </p:attrNameLst>
                                      </p:cBhvr>
                                      <p:to>
                                        <p:strVal val="visible"/>
                                      </p:to>
                                    </p:set>
                                    <p:animEffect transition="in" filter="fade">
                                      <p:cBhvr>
                                        <p:cTn id="47" dur="500"/>
                                        <p:tgtEl>
                                          <p:spTgt spid="6">
                                            <p:graphicEl>
                                              <a:dgm id="{35DAA317-4A46-43AD-9597-10B0460B3F4A}"/>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6">
                                            <p:graphicEl>
                                              <a:dgm id="{0E526B2B-A234-48EF-9941-2AD2BF0D8A37}"/>
                                            </p:graphicEl>
                                          </p:spTgt>
                                        </p:tgtEl>
                                        <p:attrNameLst>
                                          <p:attrName>style.visibility</p:attrName>
                                        </p:attrNameLst>
                                      </p:cBhvr>
                                      <p:to>
                                        <p:strVal val="visible"/>
                                      </p:to>
                                    </p:set>
                                    <p:animEffect transition="in" filter="fade">
                                      <p:cBhvr>
                                        <p:cTn id="52" dur="500"/>
                                        <p:tgtEl>
                                          <p:spTgt spid="6">
                                            <p:graphicEl>
                                              <a:dgm id="{0E526B2B-A234-48EF-9941-2AD2BF0D8A37}"/>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6">
                                            <p:graphicEl>
                                              <a:dgm id="{406C4734-8320-4CD7-BCBB-D8A123BEF892}"/>
                                            </p:graphicEl>
                                          </p:spTgt>
                                        </p:tgtEl>
                                        <p:attrNameLst>
                                          <p:attrName>style.visibility</p:attrName>
                                        </p:attrNameLst>
                                      </p:cBhvr>
                                      <p:to>
                                        <p:strVal val="visible"/>
                                      </p:to>
                                    </p:set>
                                    <p:animEffect transition="in" filter="fade">
                                      <p:cBhvr>
                                        <p:cTn id="55" dur="500"/>
                                        <p:tgtEl>
                                          <p:spTgt spid="6">
                                            <p:graphicEl>
                                              <a:dgm id="{406C4734-8320-4CD7-BCBB-D8A123BEF892}"/>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6">
                                            <p:graphicEl>
                                              <a:dgm id="{7F79EE86-3282-47BF-B5F7-66A10809D939}"/>
                                            </p:graphicEl>
                                          </p:spTgt>
                                        </p:tgtEl>
                                        <p:attrNameLst>
                                          <p:attrName>style.visibility</p:attrName>
                                        </p:attrNameLst>
                                      </p:cBhvr>
                                      <p:to>
                                        <p:strVal val="visible"/>
                                      </p:to>
                                    </p:set>
                                    <p:animEffect transition="in" filter="fade">
                                      <p:cBhvr>
                                        <p:cTn id="60" dur="500"/>
                                        <p:tgtEl>
                                          <p:spTgt spid="6">
                                            <p:graphicEl>
                                              <a:dgm id="{7F79EE86-3282-47BF-B5F7-66A10809D939}"/>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6">
                                            <p:graphicEl>
                                              <a:dgm id="{5585C2AD-A623-44DB-83FC-F7EF8F0D2264}"/>
                                            </p:graphicEl>
                                          </p:spTgt>
                                        </p:tgtEl>
                                        <p:attrNameLst>
                                          <p:attrName>style.visibility</p:attrName>
                                        </p:attrNameLst>
                                      </p:cBhvr>
                                      <p:to>
                                        <p:strVal val="visible"/>
                                      </p:to>
                                    </p:set>
                                    <p:animEffect transition="in" filter="fade">
                                      <p:cBhvr>
                                        <p:cTn id="63" dur="500"/>
                                        <p:tgtEl>
                                          <p:spTgt spid="6">
                                            <p:graphicEl>
                                              <a:dgm id="{5585C2AD-A623-44DB-83FC-F7EF8F0D226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91015" y="323528"/>
            <a:ext cx="10995101" cy="646331"/>
          </a:xfrm>
          <a:prstGeom prst="rect">
            <a:avLst/>
          </a:prstGeom>
          <a:solidFill>
            <a:srgbClr val="002060"/>
          </a:solidFill>
        </p:spPr>
        <p:txBody>
          <a:bodyPr wrap="square" rtlCol="0">
            <a:spAutoFit/>
          </a:bodyPr>
          <a:lstStyle/>
          <a:p>
            <a:pPr algn="ctr"/>
            <a:r>
              <a:rPr lang="en-GB" sz="3600" b="1" dirty="0">
                <a:solidFill>
                  <a:schemeClr val="bg1"/>
                </a:solidFill>
              </a:rPr>
              <a:t>Remember Annex C …..</a:t>
            </a:r>
          </a:p>
        </p:txBody>
      </p:sp>
      <p:graphicFrame>
        <p:nvGraphicFramePr>
          <p:cNvPr id="2" name="Diagram 1"/>
          <p:cNvGraphicFramePr/>
          <p:nvPr>
            <p:extLst>
              <p:ext uri="{D42A27DB-BD31-4B8C-83A1-F6EECF244321}">
                <p14:modId xmlns:p14="http://schemas.microsoft.com/office/powerpoint/2010/main" val="3105170610"/>
              </p:ext>
            </p:extLst>
          </p:nvPr>
        </p:nvGraphicFramePr>
        <p:xfrm>
          <a:off x="591015" y="791737"/>
          <a:ext cx="10995101" cy="53242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p:cNvPicPr>
            <a:picLocks noChangeAspect="1"/>
          </p:cNvPicPr>
          <p:nvPr/>
        </p:nvPicPr>
        <p:blipFill>
          <a:blip r:embed="rId8"/>
          <a:stretch>
            <a:fillRect/>
          </a:stretch>
        </p:blipFill>
        <p:spPr>
          <a:xfrm>
            <a:off x="702526" y="3453884"/>
            <a:ext cx="3267307" cy="1837860"/>
          </a:xfrm>
          <a:prstGeom prst="rect">
            <a:avLst/>
          </a:prstGeom>
        </p:spPr>
      </p:pic>
    </p:spTree>
    <p:extLst>
      <p:ext uri="{BB962C8B-B14F-4D97-AF65-F5344CB8AC3E}">
        <p14:creationId xmlns:p14="http://schemas.microsoft.com/office/powerpoint/2010/main" val="31820791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7573ECB-EF1B-4BE2-ABEC-8B3F4D64A724}"/>
                                            </p:graphicEl>
                                          </p:spTgt>
                                        </p:tgtEl>
                                        <p:attrNameLst>
                                          <p:attrName>style.visibility</p:attrName>
                                        </p:attrNameLst>
                                      </p:cBhvr>
                                      <p:to>
                                        <p:strVal val="visible"/>
                                      </p:to>
                                    </p:set>
                                    <p:animEffect transition="in" filter="fade">
                                      <p:cBhvr>
                                        <p:cTn id="7" dur="500"/>
                                        <p:tgtEl>
                                          <p:spTgt spid="2">
                                            <p:graphicEl>
                                              <a:dgm id="{37573ECB-EF1B-4BE2-ABEC-8B3F4D64A72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8E5EC28-7566-4B06-8841-BC5A76736338}"/>
                                            </p:graphicEl>
                                          </p:spTgt>
                                        </p:tgtEl>
                                        <p:attrNameLst>
                                          <p:attrName>style.visibility</p:attrName>
                                        </p:attrNameLst>
                                      </p:cBhvr>
                                      <p:to>
                                        <p:strVal val="visible"/>
                                      </p:to>
                                    </p:set>
                                    <p:animEffect transition="in" filter="fade">
                                      <p:cBhvr>
                                        <p:cTn id="12" dur="500"/>
                                        <p:tgtEl>
                                          <p:spTgt spid="2">
                                            <p:graphicEl>
                                              <a:dgm id="{F8E5EC28-7566-4B06-8841-BC5A7673633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83AD2128-CCEE-45D1-90A2-9706FFD3B6D6}"/>
                                            </p:graphicEl>
                                          </p:spTgt>
                                        </p:tgtEl>
                                        <p:attrNameLst>
                                          <p:attrName>style.visibility</p:attrName>
                                        </p:attrNameLst>
                                      </p:cBhvr>
                                      <p:to>
                                        <p:strVal val="visible"/>
                                      </p:to>
                                    </p:set>
                                    <p:animEffect transition="in" filter="fade">
                                      <p:cBhvr>
                                        <p:cTn id="15" dur="500"/>
                                        <p:tgtEl>
                                          <p:spTgt spid="2">
                                            <p:graphicEl>
                                              <a:dgm id="{83AD2128-CCEE-45D1-90A2-9706FFD3B6D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9B6454D9-72E8-4ED7-8AA1-4728D4D0F534}"/>
                                            </p:graphicEl>
                                          </p:spTgt>
                                        </p:tgtEl>
                                        <p:attrNameLst>
                                          <p:attrName>style.visibility</p:attrName>
                                        </p:attrNameLst>
                                      </p:cBhvr>
                                      <p:to>
                                        <p:strVal val="visible"/>
                                      </p:to>
                                    </p:set>
                                    <p:animEffect transition="in" filter="fade">
                                      <p:cBhvr>
                                        <p:cTn id="20" dur="500"/>
                                        <p:tgtEl>
                                          <p:spTgt spid="2">
                                            <p:graphicEl>
                                              <a:dgm id="{9B6454D9-72E8-4ED7-8AA1-4728D4D0F53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7C681A0-E393-420A-9984-35A11EF7B3E8}"/>
                                            </p:graphicEl>
                                          </p:spTgt>
                                        </p:tgtEl>
                                        <p:attrNameLst>
                                          <p:attrName>style.visibility</p:attrName>
                                        </p:attrNameLst>
                                      </p:cBhvr>
                                      <p:to>
                                        <p:strVal val="visible"/>
                                      </p:to>
                                    </p:set>
                                    <p:animEffect transition="in" filter="fade">
                                      <p:cBhvr>
                                        <p:cTn id="23" dur="500"/>
                                        <p:tgtEl>
                                          <p:spTgt spid="2">
                                            <p:graphicEl>
                                              <a:dgm id="{07C681A0-E393-420A-9984-35A11EF7B3E8}"/>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7C5EB8CB-5A72-4F7D-A54E-81A0D731F3FE}"/>
                                            </p:graphicEl>
                                          </p:spTgt>
                                        </p:tgtEl>
                                        <p:attrNameLst>
                                          <p:attrName>style.visibility</p:attrName>
                                        </p:attrNameLst>
                                      </p:cBhvr>
                                      <p:to>
                                        <p:strVal val="visible"/>
                                      </p:to>
                                    </p:set>
                                    <p:animEffect transition="in" filter="fade">
                                      <p:cBhvr>
                                        <p:cTn id="28" dur="500"/>
                                        <p:tgtEl>
                                          <p:spTgt spid="2">
                                            <p:graphicEl>
                                              <a:dgm id="{7C5EB8CB-5A72-4F7D-A54E-81A0D731F3FE}"/>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33115505-7943-4B1E-8C92-42E4BEEA1057}"/>
                                            </p:graphicEl>
                                          </p:spTgt>
                                        </p:tgtEl>
                                        <p:attrNameLst>
                                          <p:attrName>style.visibility</p:attrName>
                                        </p:attrNameLst>
                                      </p:cBhvr>
                                      <p:to>
                                        <p:strVal val="visible"/>
                                      </p:to>
                                    </p:set>
                                    <p:animEffect transition="in" filter="fade">
                                      <p:cBhvr>
                                        <p:cTn id="31" dur="500"/>
                                        <p:tgtEl>
                                          <p:spTgt spid="2">
                                            <p:graphicEl>
                                              <a:dgm id="{33115505-7943-4B1E-8C92-42E4BEEA1057}"/>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EB12E5BC-F6DB-4C22-9194-3AA6F4847B30}"/>
                                            </p:graphicEl>
                                          </p:spTgt>
                                        </p:tgtEl>
                                        <p:attrNameLst>
                                          <p:attrName>style.visibility</p:attrName>
                                        </p:attrNameLst>
                                      </p:cBhvr>
                                      <p:to>
                                        <p:strVal val="visible"/>
                                      </p:to>
                                    </p:set>
                                    <p:animEffect transition="in" filter="fade">
                                      <p:cBhvr>
                                        <p:cTn id="36" dur="500"/>
                                        <p:tgtEl>
                                          <p:spTgt spid="2">
                                            <p:graphicEl>
                                              <a:dgm id="{EB12E5BC-F6DB-4C22-9194-3AA6F4847B30}"/>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90B91431-D11F-47AB-A1F9-42E06845A99B}"/>
                                            </p:graphicEl>
                                          </p:spTgt>
                                        </p:tgtEl>
                                        <p:attrNameLst>
                                          <p:attrName>style.visibility</p:attrName>
                                        </p:attrNameLst>
                                      </p:cBhvr>
                                      <p:to>
                                        <p:strVal val="visible"/>
                                      </p:to>
                                    </p:set>
                                    <p:animEffect transition="in" filter="fade">
                                      <p:cBhvr>
                                        <p:cTn id="39" dur="500"/>
                                        <p:tgtEl>
                                          <p:spTgt spid="2">
                                            <p:graphicEl>
                                              <a:dgm id="{90B91431-D11F-47AB-A1F9-42E06845A99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descr="stop_sign">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2027" y="3636081"/>
            <a:ext cx="1869103" cy="14015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1143001" y="323528"/>
            <a:ext cx="10384970" cy="646331"/>
          </a:xfrm>
          <a:prstGeom prst="rect">
            <a:avLst/>
          </a:prstGeom>
          <a:solidFill>
            <a:srgbClr val="002060"/>
          </a:solidFill>
        </p:spPr>
        <p:txBody>
          <a:bodyPr wrap="square" rtlCol="0">
            <a:spAutoFit/>
          </a:bodyPr>
          <a:lstStyle/>
          <a:p>
            <a:pPr algn="ctr"/>
            <a:r>
              <a:rPr lang="en-GB" sz="3600" b="1" dirty="0">
                <a:solidFill>
                  <a:schemeClr val="bg1"/>
                </a:solidFill>
              </a:rPr>
              <a:t>Interviewing Style</a:t>
            </a:r>
          </a:p>
        </p:txBody>
      </p:sp>
      <p:graphicFrame>
        <p:nvGraphicFramePr>
          <p:cNvPr id="7" name="Diagram 6">
            <a:extLst>
              <a:ext uri="{FF2B5EF4-FFF2-40B4-BE49-F238E27FC236}">
                <a16:creationId xmlns:a16="http://schemas.microsoft.com/office/drawing/2014/main" id="{7EE1F5D4-171B-4A06-847D-CE1F533272FE}"/>
              </a:ext>
            </a:extLst>
          </p:cNvPr>
          <p:cNvGraphicFramePr/>
          <p:nvPr>
            <p:extLst>
              <p:ext uri="{D42A27DB-BD31-4B8C-83A1-F6EECF244321}">
                <p14:modId xmlns:p14="http://schemas.microsoft.com/office/powerpoint/2010/main" val="385271746"/>
              </p:ext>
            </p:extLst>
          </p:nvPr>
        </p:nvGraphicFramePr>
        <p:xfrm>
          <a:off x="2674257" y="550332"/>
          <a:ext cx="8853714" cy="534367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9391867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DD32AA92-E34B-4727-BCE0-2A74B1C714AE}"/>
                                            </p:graphicEl>
                                          </p:spTgt>
                                        </p:tgtEl>
                                        <p:attrNameLst>
                                          <p:attrName>style.visibility</p:attrName>
                                        </p:attrNameLst>
                                      </p:cBhvr>
                                      <p:to>
                                        <p:strVal val="visible"/>
                                      </p:to>
                                    </p:set>
                                    <p:animEffect transition="in" filter="fade">
                                      <p:cBhvr>
                                        <p:cTn id="7" dur="500"/>
                                        <p:tgtEl>
                                          <p:spTgt spid="7">
                                            <p:graphicEl>
                                              <a:dgm id="{DD32AA92-E34B-4727-BCE0-2A74B1C714A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1D1275EF-43FA-4A91-97F4-50CA21CDFD00}"/>
                                            </p:graphicEl>
                                          </p:spTgt>
                                        </p:tgtEl>
                                        <p:attrNameLst>
                                          <p:attrName>style.visibility</p:attrName>
                                        </p:attrNameLst>
                                      </p:cBhvr>
                                      <p:to>
                                        <p:strVal val="visible"/>
                                      </p:to>
                                    </p:set>
                                    <p:animEffect transition="in" filter="fade">
                                      <p:cBhvr>
                                        <p:cTn id="12" dur="500"/>
                                        <p:tgtEl>
                                          <p:spTgt spid="7">
                                            <p:graphicEl>
                                              <a:dgm id="{1D1275EF-43FA-4A91-97F4-50CA21CDFD0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graphicEl>
                                              <a:dgm id="{1A6B4B89-8C96-41FB-B900-916630FA3318}"/>
                                            </p:graphicEl>
                                          </p:spTgt>
                                        </p:tgtEl>
                                        <p:attrNameLst>
                                          <p:attrName>style.visibility</p:attrName>
                                        </p:attrNameLst>
                                      </p:cBhvr>
                                      <p:to>
                                        <p:strVal val="visible"/>
                                      </p:to>
                                    </p:set>
                                    <p:animEffect transition="in" filter="fade">
                                      <p:cBhvr>
                                        <p:cTn id="15" dur="500"/>
                                        <p:tgtEl>
                                          <p:spTgt spid="7">
                                            <p:graphicEl>
                                              <a:dgm id="{1A6B4B89-8C96-41FB-B900-916630FA331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graphicEl>
                                              <a:dgm id="{408D485A-CC6B-4AEF-B0D3-35FF3EDB58F5}"/>
                                            </p:graphicEl>
                                          </p:spTgt>
                                        </p:tgtEl>
                                        <p:attrNameLst>
                                          <p:attrName>style.visibility</p:attrName>
                                        </p:attrNameLst>
                                      </p:cBhvr>
                                      <p:to>
                                        <p:strVal val="visible"/>
                                      </p:to>
                                    </p:set>
                                    <p:animEffect transition="in" filter="fade">
                                      <p:cBhvr>
                                        <p:cTn id="20" dur="500"/>
                                        <p:tgtEl>
                                          <p:spTgt spid="7">
                                            <p:graphicEl>
                                              <a:dgm id="{408D485A-CC6B-4AEF-B0D3-35FF3EDB58F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
                                            <p:graphicEl>
                                              <a:dgm id="{D92A588E-4E72-4740-8D93-2B3CB7299AE5}"/>
                                            </p:graphicEl>
                                          </p:spTgt>
                                        </p:tgtEl>
                                        <p:attrNameLst>
                                          <p:attrName>style.visibility</p:attrName>
                                        </p:attrNameLst>
                                      </p:cBhvr>
                                      <p:to>
                                        <p:strVal val="visible"/>
                                      </p:to>
                                    </p:set>
                                    <p:animEffect transition="in" filter="fade">
                                      <p:cBhvr>
                                        <p:cTn id="23" dur="500"/>
                                        <p:tgtEl>
                                          <p:spTgt spid="7">
                                            <p:graphicEl>
                                              <a:dgm id="{D92A588E-4E72-4740-8D93-2B3CB7299AE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7">
                                            <p:graphicEl>
                                              <a:dgm id="{98CF70F9-02B0-46C3-BAA3-22853FA38A01}"/>
                                            </p:graphicEl>
                                          </p:spTgt>
                                        </p:tgtEl>
                                        <p:attrNameLst>
                                          <p:attrName>style.visibility</p:attrName>
                                        </p:attrNameLst>
                                      </p:cBhvr>
                                      <p:to>
                                        <p:strVal val="visible"/>
                                      </p:to>
                                    </p:set>
                                    <p:animEffect transition="in" filter="fade">
                                      <p:cBhvr>
                                        <p:cTn id="28" dur="500"/>
                                        <p:tgtEl>
                                          <p:spTgt spid="7">
                                            <p:graphicEl>
                                              <a:dgm id="{98CF70F9-02B0-46C3-BAA3-22853FA38A01}"/>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7">
                                            <p:graphicEl>
                                              <a:dgm id="{C278616C-2D61-49D9-AA32-1C3E26EF6676}"/>
                                            </p:graphicEl>
                                          </p:spTgt>
                                        </p:tgtEl>
                                        <p:attrNameLst>
                                          <p:attrName>style.visibility</p:attrName>
                                        </p:attrNameLst>
                                      </p:cBhvr>
                                      <p:to>
                                        <p:strVal val="visible"/>
                                      </p:to>
                                    </p:set>
                                    <p:animEffect transition="in" filter="fade">
                                      <p:cBhvr>
                                        <p:cTn id="31" dur="500"/>
                                        <p:tgtEl>
                                          <p:spTgt spid="7">
                                            <p:graphicEl>
                                              <a:dgm id="{C278616C-2D61-49D9-AA32-1C3E26EF6676}"/>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7">
                                            <p:graphicEl>
                                              <a:dgm id="{24CF69DF-7FE2-43C8-AE71-00CC7A30CF40}"/>
                                            </p:graphicEl>
                                          </p:spTgt>
                                        </p:tgtEl>
                                        <p:attrNameLst>
                                          <p:attrName>style.visibility</p:attrName>
                                        </p:attrNameLst>
                                      </p:cBhvr>
                                      <p:to>
                                        <p:strVal val="visible"/>
                                      </p:to>
                                    </p:set>
                                    <p:animEffect transition="in" filter="fade">
                                      <p:cBhvr>
                                        <p:cTn id="36" dur="500"/>
                                        <p:tgtEl>
                                          <p:spTgt spid="7">
                                            <p:graphicEl>
                                              <a:dgm id="{24CF69DF-7FE2-43C8-AE71-00CC7A30CF40}"/>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7">
                                            <p:graphicEl>
                                              <a:dgm id="{7F87DC3A-A8D2-4A43-8E89-EFF19B14C3B7}"/>
                                            </p:graphicEl>
                                          </p:spTgt>
                                        </p:tgtEl>
                                        <p:attrNameLst>
                                          <p:attrName>style.visibility</p:attrName>
                                        </p:attrNameLst>
                                      </p:cBhvr>
                                      <p:to>
                                        <p:strVal val="visible"/>
                                      </p:to>
                                    </p:set>
                                    <p:animEffect transition="in" filter="fade">
                                      <p:cBhvr>
                                        <p:cTn id="39" dur="500"/>
                                        <p:tgtEl>
                                          <p:spTgt spid="7">
                                            <p:graphicEl>
                                              <a:dgm id="{7F87DC3A-A8D2-4A43-8E89-EFF19B14C3B7}"/>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7">
                                            <p:graphicEl>
                                              <a:dgm id="{5125B30D-5C43-4617-819F-8DCD995564E0}"/>
                                            </p:graphicEl>
                                          </p:spTgt>
                                        </p:tgtEl>
                                        <p:attrNameLst>
                                          <p:attrName>style.visibility</p:attrName>
                                        </p:attrNameLst>
                                      </p:cBhvr>
                                      <p:to>
                                        <p:strVal val="visible"/>
                                      </p:to>
                                    </p:set>
                                    <p:animEffect transition="in" filter="fade">
                                      <p:cBhvr>
                                        <p:cTn id="44" dur="500"/>
                                        <p:tgtEl>
                                          <p:spTgt spid="7">
                                            <p:graphicEl>
                                              <a:dgm id="{5125B30D-5C43-4617-819F-8DCD995564E0}"/>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7">
                                            <p:graphicEl>
                                              <a:dgm id="{9C5CAC0F-E45D-4326-8801-6928D785A37F}"/>
                                            </p:graphicEl>
                                          </p:spTgt>
                                        </p:tgtEl>
                                        <p:attrNameLst>
                                          <p:attrName>style.visibility</p:attrName>
                                        </p:attrNameLst>
                                      </p:cBhvr>
                                      <p:to>
                                        <p:strVal val="visible"/>
                                      </p:to>
                                    </p:set>
                                    <p:animEffect transition="in" filter="fade">
                                      <p:cBhvr>
                                        <p:cTn id="47" dur="500"/>
                                        <p:tgtEl>
                                          <p:spTgt spid="7">
                                            <p:graphicEl>
                                              <a:dgm id="{9C5CAC0F-E45D-4326-8801-6928D785A37F}"/>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4"/>
                                        </p:tgtEl>
                                        <p:attrNameLst>
                                          <p:attrName>style.visibility</p:attrName>
                                        </p:attrNameLst>
                                      </p:cBhvr>
                                      <p:to>
                                        <p:strVal val="visible"/>
                                      </p:to>
                                    </p:set>
                                    <p:animEffect transition="in" filter="fade">
                                      <p:cBhvr>
                                        <p:cTn id="5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861322" y="2051861"/>
            <a:ext cx="4258164" cy="2754278"/>
          </a:xfrm>
          <a:prstGeom prst="rect">
            <a:avLst/>
          </a:prstGeom>
        </p:spPr>
      </p:pic>
      <p:sp>
        <p:nvSpPr>
          <p:cNvPr id="5" name="TextBox 4"/>
          <p:cNvSpPr txBox="1"/>
          <p:nvPr/>
        </p:nvSpPr>
        <p:spPr>
          <a:xfrm>
            <a:off x="630195" y="287670"/>
            <a:ext cx="10849232" cy="646331"/>
          </a:xfrm>
          <a:prstGeom prst="rect">
            <a:avLst/>
          </a:prstGeom>
          <a:solidFill>
            <a:srgbClr val="002060"/>
          </a:solidFill>
        </p:spPr>
        <p:txBody>
          <a:bodyPr wrap="square" rtlCol="0">
            <a:spAutoFit/>
          </a:bodyPr>
          <a:lstStyle/>
          <a:p>
            <a:pPr algn="ctr"/>
            <a:r>
              <a:rPr lang="en-GB" sz="3600" b="1" dirty="0">
                <a:solidFill>
                  <a:schemeClr val="bg1"/>
                </a:solidFill>
              </a:rPr>
              <a:t>Urgent Interview at Designated Police Station</a:t>
            </a:r>
          </a:p>
        </p:txBody>
      </p:sp>
      <p:sp>
        <p:nvSpPr>
          <p:cNvPr id="2" name="Scroll: Vertical 1">
            <a:extLst>
              <a:ext uri="{FF2B5EF4-FFF2-40B4-BE49-F238E27FC236}">
                <a16:creationId xmlns:a16="http://schemas.microsoft.com/office/drawing/2014/main" id="{D2F8B1D2-C944-4EAD-86B4-FE71E7A2648D}"/>
              </a:ext>
            </a:extLst>
          </p:cNvPr>
          <p:cNvSpPr/>
          <p:nvPr/>
        </p:nvSpPr>
        <p:spPr>
          <a:xfrm>
            <a:off x="6363730" y="1495168"/>
            <a:ext cx="4966948" cy="4151870"/>
          </a:xfrm>
          <a:prstGeom prst="vertic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PACE paragraph 6.6 Code C</a:t>
            </a:r>
          </a:p>
          <a:p>
            <a:pPr algn="ctr"/>
            <a:endParaRPr lang="en-GB" sz="2400" dirty="0">
              <a:solidFill>
                <a:schemeClr val="tx1"/>
              </a:solidFill>
            </a:endParaRPr>
          </a:p>
          <a:p>
            <a:pPr algn="ctr"/>
            <a:r>
              <a:rPr lang="en-GB" sz="2400" dirty="0">
                <a:solidFill>
                  <a:schemeClr val="tx1"/>
                </a:solidFill>
              </a:rPr>
              <a:t>Suspect who wants legal advice may not be interviewed or continued to be interviewed unless Annex B applies</a:t>
            </a:r>
          </a:p>
        </p:txBody>
      </p:sp>
    </p:spTree>
    <p:extLst>
      <p:ext uri="{BB962C8B-B14F-4D97-AF65-F5344CB8AC3E}">
        <p14:creationId xmlns:p14="http://schemas.microsoft.com/office/powerpoint/2010/main" val="2103691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a:xfrm>
            <a:off x="6112042" y="2923674"/>
            <a:ext cx="5414210" cy="2999005"/>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ctr" defTabSz="914400" rtl="0" eaLnBrk="1" fontAlgn="auto" latinLnBrk="0" hangingPunct="1">
              <a:lnSpc>
                <a:spcPct val="160000"/>
              </a:lnSpc>
              <a:spcBef>
                <a:spcPts val="1200"/>
              </a:spcBef>
              <a:spcAft>
                <a:spcPts val="200"/>
              </a:spcAft>
              <a:buClr>
                <a:srgbClr val="E48312"/>
              </a:buClr>
              <a:buSzPct val="100000"/>
              <a:buFontTx/>
              <a:buNone/>
              <a:tabLst/>
              <a:defRPr/>
            </a:pPr>
            <a:endParaRPr kumimoji="0" lang="en-GB" altLang="en-US" sz="22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pic>
        <p:nvPicPr>
          <p:cNvPr id="6" name="Picture 5"/>
          <p:cNvPicPr>
            <a:picLocks noChangeAspect="1"/>
          </p:cNvPicPr>
          <p:nvPr/>
        </p:nvPicPr>
        <p:blipFill>
          <a:blip r:embed="rId3"/>
          <a:stretch>
            <a:fillRect/>
          </a:stretch>
        </p:blipFill>
        <p:spPr>
          <a:xfrm>
            <a:off x="1150530" y="3520779"/>
            <a:ext cx="3296197" cy="2192105"/>
          </a:xfrm>
          <a:prstGeom prst="rect">
            <a:avLst/>
          </a:prstGeom>
        </p:spPr>
      </p:pic>
      <p:sp>
        <p:nvSpPr>
          <p:cNvPr id="7" name="TextBox 6"/>
          <p:cNvSpPr txBox="1"/>
          <p:nvPr/>
        </p:nvSpPr>
        <p:spPr>
          <a:xfrm>
            <a:off x="729049" y="323528"/>
            <a:ext cx="10797203" cy="584775"/>
          </a:xfrm>
          <a:prstGeom prst="rect">
            <a:avLst/>
          </a:prstGeom>
          <a:solidFill>
            <a:srgbClr val="002060"/>
          </a:solidFill>
        </p:spPr>
        <p:txBody>
          <a:bodyPr wrap="square" rtlCol="0">
            <a:spAutoFit/>
          </a:bodyPr>
          <a:lstStyle/>
          <a:p>
            <a:pPr algn="ctr"/>
            <a:r>
              <a:rPr lang="en-GB" sz="3200" b="1" dirty="0">
                <a:solidFill>
                  <a:schemeClr val="bg1"/>
                </a:solidFill>
              </a:rPr>
              <a:t>Annex B</a:t>
            </a:r>
          </a:p>
        </p:txBody>
      </p:sp>
      <p:sp>
        <p:nvSpPr>
          <p:cNvPr id="3" name="Rectangle 2">
            <a:extLst>
              <a:ext uri="{FF2B5EF4-FFF2-40B4-BE49-F238E27FC236}">
                <a16:creationId xmlns:a16="http://schemas.microsoft.com/office/drawing/2014/main" id="{41F8DEE9-2F2E-4EA6-A4C5-DC3AF5724743}"/>
              </a:ext>
            </a:extLst>
          </p:cNvPr>
          <p:cNvSpPr/>
          <p:nvPr/>
        </p:nvSpPr>
        <p:spPr>
          <a:xfrm>
            <a:off x="840259" y="1050324"/>
            <a:ext cx="10685993" cy="1408671"/>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Superintendent or above may authorise that a suspect is held incommunicado &amp; have his right to legal advice delayed for an indictable offence &amp; not yet charged as long as they have reasonable grounds for believing  the exercise of either right will have one of the following consequences:-</a:t>
            </a:r>
          </a:p>
        </p:txBody>
      </p:sp>
      <p:graphicFrame>
        <p:nvGraphicFramePr>
          <p:cNvPr id="8" name="Diagram 7">
            <a:extLst>
              <a:ext uri="{FF2B5EF4-FFF2-40B4-BE49-F238E27FC236}">
                <a16:creationId xmlns:a16="http://schemas.microsoft.com/office/drawing/2014/main" id="{E2153D95-41B4-403A-922D-A2FA80497EC2}"/>
              </a:ext>
            </a:extLst>
          </p:cNvPr>
          <p:cNvGraphicFramePr/>
          <p:nvPr>
            <p:extLst>
              <p:ext uri="{D42A27DB-BD31-4B8C-83A1-F6EECF244321}">
                <p14:modId xmlns:p14="http://schemas.microsoft.com/office/powerpoint/2010/main" val="58880561"/>
              </p:ext>
            </p:extLst>
          </p:nvPr>
        </p:nvGraphicFramePr>
        <p:xfrm>
          <a:off x="4921566" y="2685922"/>
          <a:ext cx="6855398" cy="29990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577549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9433D317-8182-4FA3-8A3E-3495B4F17497}"/>
                                            </p:graphicEl>
                                          </p:spTgt>
                                        </p:tgtEl>
                                        <p:attrNameLst>
                                          <p:attrName>style.visibility</p:attrName>
                                        </p:attrNameLst>
                                      </p:cBhvr>
                                      <p:to>
                                        <p:strVal val="visible"/>
                                      </p:to>
                                    </p:set>
                                    <p:animEffect transition="in" filter="fade">
                                      <p:cBhvr>
                                        <p:cTn id="12" dur="500"/>
                                        <p:tgtEl>
                                          <p:spTgt spid="8">
                                            <p:graphicEl>
                                              <a:dgm id="{9433D317-8182-4FA3-8A3E-3495B4F1749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FE81ECB3-E41E-4FD0-A6F5-5476C8166384}"/>
                                            </p:graphicEl>
                                          </p:spTgt>
                                        </p:tgtEl>
                                        <p:attrNameLst>
                                          <p:attrName>style.visibility</p:attrName>
                                        </p:attrNameLst>
                                      </p:cBhvr>
                                      <p:to>
                                        <p:strVal val="visible"/>
                                      </p:to>
                                    </p:set>
                                    <p:animEffect transition="in" filter="fade">
                                      <p:cBhvr>
                                        <p:cTn id="17" dur="500"/>
                                        <p:tgtEl>
                                          <p:spTgt spid="8">
                                            <p:graphicEl>
                                              <a:dgm id="{FE81ECB3-E41E-4FD0-A6F5-5476C8166384}"/>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8">
                                            <p:graphicEl>
                                              <a:dgm id="{167AB910-79D8-44E4-A484-C534CDFE3F52}"/>
                                            </p:graphicEl>
                                          </p:spTgt>
                                        </p:tgtEl>
                                        <p:attrNameLst>
                                          <p:attrName>style.visibility</p:attrName>
                                        </p:attrNameLst>
                                      </p:cBhvr>
                                      <p:to>
                                        <p:strVal val="visible"/>
                                      </p:to>
                                    </p:set>
                                    <p:animEffect transition="in" filter="fade">
                                      <p:cBhvr>
                                        <p:cTn id="20" dur="500"/>
                                        <p:tgtEl>
                                          <p:spTgt spid="8">
                                            <p:graphicEl>
                                              <a:dgm id="{167AB910-79D8-44E4-A484-C534CDFE3F52}"/>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8">
                                            <p:graphicEl>
                                              <a:dgm id="{E51C3C17-B78C-46B0-8C6C-9F8EC0F82D2D}"/>
                                            </p:graphicEl>
                                          </p:spTgt>
                                        </p:tgtEl>
                                        <p:attrNameLst>
                                          <p:attrName>style.visibility</p:attrName>
                                        </p:attrNameLst>
                                      </p:cBhvr>
                                      <p:to>
                                        <p:strVal val="visible"/>
                                      </p:to>
                                    </p:set>
                                    <p:animEffect transition="in" filter="fade">
                                      <p:cBhvr>
                                        <p:cTn id="25" dur="500"/>
                                        <p:tgtEl>
                                          <p:spTgt spid="8">
                                            <p:graphicEl>
                                              <a:dgm id="{E51C3C17-B78C-46B0-8C6C-9F8EC0F82D2D}"/>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8">
                                            <p:graphicEl>
                                              <a:dgm id="{4434B99C-3319-4BD7-92BD-270E8B93F39D}"/>
                                            </p:graphicEl>
                                          </p:spTgt>
                                        </p:tgtEl>
                                        <p:attrNameLst>
                                          <p:attrName>style.visibility</p:attrName>
                                        </p:attrNameLst>
                                      </p:cBhvr>
                                      <p:to>
                                        <p:strVal val="visible"/>
                                      </p:to>
                                    </p:set>
                                    <p:animEffect transition="in" filter="fade">
                                      <p:cBhvr>
                                        <p:cTn id="28" dur="500"/>
                                        <p:tgtEl>
                                          <p:spTgt spid="8">
                                            <p:graphicEl>
                                              <a:dgm id="{4434B99C-3319-4BD7-92BD-270E8B93F39D}"/>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8">
                                            <p:graphicEl>
                                              <a:dgm id="{DE03BDDF-5303-4E6F-89EA-64FAD477B274}"/>
                                            </p:graphicEl>
                                          </p:spTgt>
                                        </p:tgtEl>
                                        <p:attrNameLst>
                                          <p:attrName>style.visibility</p:attrName>
                                        </p:attrNameLst>
                                      </p:cBhvr>
                                      <p:to>
                                        <p:strVal val="visible"/>
                                      </p:to>
                                    </p:set>
                                    <p:animEffect transition="in" filter="fade">
                                      <p:cBhvr>
                                        <p:cTn id="33" dur="500"/>
                                        <p:tgtEl>
                                          <p:spTgt spid="8">
                                            <p:graphicEl>
                                              <a:dgm id="{DE03BDDF-5303-4E6F-89EA-64FAD477B274}"/>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8">
                                            <p:graphicEl>
                                              <a:dgm id="{CD3C1E6F-D6AB-4C9F-B0CC-CD3BA650F519}"/>
                                            </p:graphicEl>
                                          </p:spTgt>
                                        </p:tgtEl>
                                        <p:attrNameLst>
                                          <p:attrName>style.visibility</p:attrName>
                                        </p:attrNameLst>
                                      </p:cBhvr>
                                      <p:to>
                                        <p:strVal val="visible"/>
                                      </p:to>
                                    </p:set>
                                    <p:animEffect transition="in" filter="fade">
                                      <p:cBhvr>
                                        <p:cTn id="36" dur="500"/>
                                        <p:tgtEl>
                                          <p:spTgt spid="8">
                                            <p:graphicEl>
                                              <a:dgm id="{CD3C1E6F-D6AB-4C9F-B0CC-CD3BA650F51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8"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90833" y="323528"/>
            <a:ext cx="10849232" cy="646331"/>
          </a:xfrm>
          <a:prstGeom prst="rect">
            <a:avLst/>
          </a:prstGeom>
          <a:solidFill>
            <a:srgbClr val="002060"/>
          </a:solidFill>
        </p:spPr>
        <p:txBody>
          <a:bodyPr wrap="square" rtlCol="0">
            <a:spAutoFit/>
          </a:bodyPr>
          <a:lstStyle/>
          <a:p>
            <a:pPr algn="ctr"/>
            <a:r>
              <a:rPr lang="en-GB" sz="3600" b="1" dirty="0">
                <a:solidFill>
                  <a:schemeClr val="bg1"/>
                </a:solidFill>
              </a:rPr>
              <a:t>Conduct Interview</a:t>
            </a:r>
          </a:p>
        </p:txBody>
      </p:sp>
      <p:graphicFrame>
        <p:nvGraphicFramePr>
          <p:cNvPr id="5" name="Diagram 4">
            <a:extLst>
              <a:ext uri="{FF2B5EF4-FFF2-40B4-BE49-F238E27FC236}">
                <a16:creationId xmlns:a16="http://schemas.microsoft.com/office/drawing/2014/main" id="{B917AC09-9AE8-4F01-AC90-0078A9E6A53D}"/>
              </a:ext>
            </a:extLst>
          </p:cNvPr>
          <p:cNvGraphicFramePr/>
          <p:nvPr>
            <p:extLst>
              <p:ext uri="{D42A27DB-BD31-4B8C-83A1-F6EECF244321}">
                <p14:modId xmlns:p14="http://schemas.microsoft.com/office/powerpoint/2010/main" val="3016131387"/>
              </p:ext>
            </p:extLst>
          </p:nvPr>
        </p:nvGraphicFramePr>
        <p:xfrm>
          <a:off x="1472376" y="1243429"/>
          <a:ext cx="7031544" cy="46329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Action Button: Video 13">
            <a:hlinkClick r:id="rId8" highlightClick="1"/>
            <a:extLst>
              <a:ext uri="{FF2B5EF4-FFF2-40B4-BE49-F238E27FC236}">
                <a16:creationId xmlns:a16="http://schemas.microsoft.com/office/drawing/2014/main" id="{78464923-42D5-4A07-9AA2-7A1915C79DB1}"/>
              </a:ext>
            </a:extLst>
          </p:cNvPr>
          <p:cNvSpPr/>
          <p:nvPr/>
        </p:nvSpPr>
        <p:spPr>
          <a:xfrm>
            <a:off x="9220200" y="1243429"/>
            <a:ext cx="2255520" cy="960120"/>
          </a:xfrm>
          <a:prstGeom prst="actionButtonMovie">
            <a:avLst/>
          </a:prstGeom>
          <a:solidFill>
            <a:schemeClr val="accent2">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765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4717292B-7C96-4E37-82FD-8E87B3F73DFC}"/>
                                            </p:graphicEl>
                                          </p:spTgt>
                                        </p:tgtEl>
                                        <p:attrNameLst>
                                          <p:attrName>style.visibility</p:attrName>
                                        </p:attrNameLst>
                                      </p:cBhvr>
                                      <p:to>
                                        <p:strVal val="visible"/>
                                      </p:to>
                                    </p:set>
                                    <p:animEffect transition="in" filter="fade">
                                      <p:cBhvr>
                                        <p:cTn id="7" dur="500"/>
                                        <p:tgtEl>
                                          <p:spTgt spid="5">
                                            <p:graphicEl>
                                              <a:dgm id="{4717292B-7C96-4E37-82FD-8E87B3F73DF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C36E8F8B-9660-4338-80E7-DA4C6E058156}"/>
                                            </p:graphicEl>
                                          </p:spTgt>
                                        </p:tgtEl>
                                        <p:attrNameLst>
                                          <p:attrName>style.visibility</p:attrName>
                                        </p:attrNameLst>
                                      </p:cBhvr>
                                      <p:to>
                                        <p:strVal val="visible"/>
                                      </p:to>
                                    </p:set>
                                    <p:animEffect transition="in" filter="fade">
                                      <p:cBhvr>
                                        <p:cTn id="12" dur="500"/>
                                        <p:tgtEl>
                                          <p:spTgt spid="5">
                                            <p:graphicEl>
                                              <a:dgm id="{C36E8F8B-9660-4338-80E7-DA4C6E058156}"/>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64F8DECD-528F-4DFC-8E56-94FCE1534ABC}"/>
                                            </p:graphicEl>
                                          </p:spTgt>
                                        </p:tgtEl>
                                        <p:attrNameLst>
                                          <p:attrName>style.visibility</p:attrName>
                                        </p:attrNameLst>
                                      </p:cBhvr>
                                      <p:to>
                                        <p:strVal val="visible"/>
                                      </p:to>
                                    </p:set>
                                    <p:animEffect transition="in" filter="fade">
                                      <p:cBhvr>
                                        <p:cTn id="15" dur="500"/>
                                        <p:tgtEl>
                                          <p:spTgt spid="5">
                                            <p:graphicEl>
                                              <a:dgm id="{64F8DECD-528F-4DFC-8E56-94FCE1534AB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87829F97-D166-485D-8E17-B24B10D90573}"/>
                                            </p:graphicEl>
                                          </p:spTgt>
                                        </p:tgtEl>
                                        <p:attrNameLst>
                                          <p:attrName>style.visibility</p:attrName>
                                        </p:attrNameLst>
                                      </p:cBhvr>
                                      <p:to>
                                        <p:strVal val="visible"/>
                                      </p:to>
                                    </p:set>
                                    <p:animEffect transition="in" filter="fade">
                                      <p:cBhvr>
                                        <p:cTn id="20" dur="500"/>
                                        <p:tgtEl>
                                          <p:spTgt spid="5">
                                            <p:graphicEl>
                                              <a:dgm id="{87829F97-D166-485D-8E17-B24B10D9057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63FD5DEE-0C2A-4906-BDC2-477278535AAF}"/>
                                            </p:graphicEl>
                                          </p:spTgt>
                                        </p:tgtEl>
                                        <p:attrNameLst>
                                          <p:attrName>style.visibility</p:attrName>
                                        </p:attrNameLst>
                                      </p:cBhvr>
                                      <p:to>
                                        <p:strVal val="visible"/>
                                      </p:to>
                                    </p:set>
                                    <p:animEffect transition="in" filter="fade">
                                      <p:cBhvr>
                                        <p:cTn id="23" dur="500"/>
                                        <p:tgtEl>
                                          <p:spTgt spid="5">
                                            <p:graphicEl>
                                              <a:dgm id="{63FD5DEE-0C2A-4906-BDC2-477278535AAF}"/>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fade">
                                      <p:cBhvr>
                                        <p:cTn id="28"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P spid="14"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78672" y="2137719"/>
            <a:ext cx="3656544" cy="2845234"/>
          </a:xfrm>
          <a:prstGeom prst="rect">
            <a:avLst/>
          </a:prstGeom>
        </p:spPr>
      </p:pic>
      <p:sp>
        <p:nvSpPr>
          <p:cNvPr id="5" name="TextBox 4"/>
          <p:cNvSpPr txBox="1"/>
          <p:nvPr/>
        </p:nvSpPr>
        <p:spPr>
          <a:xfrm>
            <a:off x="877330" y="323528"/>
            <a:ext cx="10676238" cy="646331"/>
          </a:xfrm>
          <a:prstGeom prst="rect">
            <a:avLst/>
          </a:prstGeom>
          <a:solidFill>
            <a:srgbClr val="002060"/>
          </a:solidFill>
        </p:spPr>
        <p:txBody>
          <a:bodyPr wrap="square" rtlCol="0">
            <a:spAutoFit/>
          </a:bodyPr>
          <a:lstStyle/>
          <a:p>
            <a:pPr algn="ctr"/>
            <a:r>
              <a:rPr lang="en-GB" sz="3600" b="1" dirty="0">
                <a:solidFill>
                  <a:schemeClr val="bg1"/>
                </a:solidFill>
              </a:rPr>
              <a:t>Gwent Case Study: Armed Robber</a:t>
            </a:r>
          </a:p>
        </p:txBody>
      </p:sp>
      <p:graphicFrame>
        <p:nvGraphicFramePr>
          <p:cNvPr id="2" name="Diagram 1">
            <a:extLst>
              <a:ext uri="{FF2B5EF4-FFF2-40B4-BE49-F238E27FC236}">
                <a16:creationId xmlns:a16="http://schemas.microsoft.com/office/drawing/2014/main" id="{EF37DB5A-305A-4284-845E-BAF7FCE51AB1}"/>
              </a:ext>
            </a:extLst>
          </p:cNvPr>
          <p:cNvGraphicFramePr/>
          <p:nvPr>
            <p:extLst>
              <p:ext uri="{D42A27DB-BD31-4B8C-83A1-F6EECF244321}">
                <p14:modId xmlns:p14="http://schemas.microsoft.com/office/powerpoint/2010/main" val="1597778727"/>
              </p:ext>
            </p:extLst>
          </p:nvPr>
        </p:nvGraphicFramePr>
        <p:xfrm>
          <a:off x="1056784" y="951177"/>
          <a:ext cx="5814541" cy="47790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34006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48A317CD-6A67-4598-878F-03177F31E7ED}"/>
                                            </p:graphicEl>
                                          </p:spTgt>
                                        </p:tgtEl>
                                        <p:attrNameLst>
                                          <p:attrName>style.visibility</p:attrName>
                                        </p:attrNameLst>
                                      </p:cBhvr>
                                      <p:to>
                                        <p:strVal val="visible"/>
                                      </p:to>
                                    </p:set>
                                    <p:animEffect transition="in" filter="fade">
                                      <p:cBhvr>
                                        <p:cTn id="7" dur="500"/>
                                        <p:tgtEl>
                                          <p:spTgt spid="2">
                                            <p:graphicEl>
                                              <a:dgm id="{48A317CD-6A67-4598-878F-03177F31E7E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B9ED773-F5F7-447D-9BC2-50C28FBF2CEE}"/>
                                            </p:graphicEl>
                                          </p:spTgt>
                                        </p:tgtEl>
                                        <p:attrNameLst>
                                          <p:attrName>style.visibility</p:attrName>
                                        </p:attrNameLst>
                                      </p:cBhvr>
                                      <p:to>
                                        <p:strVal val="visible"/>
                                      </p:to>
                                    </p:set>
                                    <p:animEffect transition="in" filter="fade">
                                      <p:cBhvr>
                                        <p:cTn id="12" dur="500"/>
                                        <p:tgtEl>
                                          <p:spTgt spid="2">
                                            <p:graphicEl>
                                              <a:dgm id="{BB9ED773-F5F7-447D-9BC2-50C28FBF2CE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AC927A8-5732-4B11-B66A-8F67709ED2CE}"/>
                                            </p:graphicEl>
                                          </p:spTgt>
                                        </p:tgtEl>
                                        <p:attrNameLst>
                                          <p:attrName>style.visibility</p:attrName>
                                        </p:attrNameLst>
                                      </p:cBhvr>
                                      <p:to>
                                        <p:strVal val="visible"/>
                                      </p:to>
                                    </p:set>
                                    <p:animEffect transition="in" filter="fade">
                                      <p:cBhvr>
                                        <p:cTn id="15" dur="500"/>
                                        <p:tgtEl>
                                          <p:spTgt spid="2">
                                            <p:graphicEl>
                                              <a:dgm id="{2AC927A8-5732-4B11-B66A-8F67709ED2CE}"/>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1DA50338-D3DB-4C25-8828-239C82CB4F8B}"/>
                                            </p:graphicEl>
                                          </p:spTgt>
                                        </p:tgtEl>
                                        <p:attrNameLst>
                                          <p:attrName>style.visibility</p:attrName>
                                        </p:attrNameLst>
                                      </p:cBhvr>
                                      <p:to>
                                        <p:strVal val="visible"/>
                                      </p:to>
                                    </p:set>
                                    <p:animEffect transition="in" filter="fade">
                                      <p:cBhvr>
                                        <p:cTn id="20" dur="500"/>
                                        <p:tgtEl>
                                          <p:spTgt spid="2">
                                            <p:graphicEl>
                                              <a:dgm id="{1DA50338-D3DB-4C25-8828-239C82CB4F8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B1998223-4CE3-4F5C-A359-37213090F430}"/>
                                            </p:graphicEl>
                                          </p:spTgt>
                                        </p:tgtEl>
                                        <p:attrNameLst>
                                          <p:attrName>style.visibility</p:attrName>
                                        </p:attrNameLst>
                                      </p:cBhvr>
                                      <p:to>
                                        <p:strVal val="visible"/>
                                      </p:to>
                                    </p:set>
                                    <p:animEffect transition="in" filter="fade">
                                      <p:cBhvr>
                                        <p:cTn id="23" dur="500"/>
                                        <p:tgtEl>
                                          <p:spTgt spid="2">
                                            <p:graphicEl>
                                              <a:dgm id="{B1998223-4CE3-4F5C-A359-37213090F430}"/>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80A0D0D8-27D7-4253-9FEC-E5C6AF1FF930}"/>
                                            </p:graphicEl>
                                          </p:spTgt>
                                        </p:tgtEl>
                                        <p:attrNameLst>
                                          <p:attrName>style.visibility</p:attrName>
                                        </p:attrNameLst>
                                      </p:cBhvr>
                                      <p:to>
                                        <p:strVal val="visible"/>
                                      </p:to>
                                    </p:set>
                                    <p:animEffect transition="in" filter="fade">
                                      <p:cBhvr>
                                        <p:cTn id="28" dur="500"/>
                                        <p:tgtEl>
                                          <p:spTgt spid="2">
                                            <p:graphicEl>
                                              <a:dgm id="{80A0D0D8-27D7-4253-9FEC-E5C6AF1FF93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A5013F77-1875-4455-A0C0-B4CE7E881E08}"/>
                                            </p:graphicEl>
                                          </p:spTgt>
                                        </p:tgtEl>
                                        <p:attrNameLst>
                                          <p:attrName>style.visibility</p:attrName>
                                        </p:attrNameLst>
                                      </p:cBhvr>
                                      <p:to>
                                        <p:strVal val="visible"/>
                                      </p:to>
                                    </p:set>
                                    <p:animEffect transition="in" filter="fade">
                                      <p:cBhvr>
                                        <p:cTn id="31" dur="500"/>
                                        <p:tgtEl>
                                          <p:spTgt spid="2">
                                            <p:graphicEl>
                                              <a:dgm id="{A5013F77-1875-4455-A0C0-B4CE7E881E0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653149" y="75943"/>
            <a:ext cx="10885701" cy="584775"/>
          </a:xfrm>
          <a:prstGeom prst="rect">
            <a:avLst/>
          </a:prstGeom>
          <a:solidFill>
            <a:srgbClr val="002060"/>
          </a:solidFill>
        </p:spPr>
        <p:txBody>
          <a:bodyPr wrap="square" rtlCol="0">
            <a:spAutoFit/>
          </a:bodyPr>
          <a:lstStyle/>
          <a:p>
            <a:pPr algn="ctr"/>
            <a:r>
              <a:rPr lang="en-GB" sz="3200" b="1" dirty="0">
                <a:solidFill>
                  <a:schemeClr val="bg1"/>
                </a:solidFill>
              </a:rPr>
              <a:t>What is a Special Warning?</a:t>
            </a:r>
          </a:p>
        </p:txBody>
      </p:sp>
      <p:sp>
        <p:nvSpPr>
          <p:cNvPr id="8" name="Rectangle 7">
            <a:extLst>
              <a:ext uri="{FF2B5EF4-FFF2-40B4-BE49-F238E27FC236}">
                <a16:creationId xmlns:a16="http://schemas.microsoft.com/office/drawing/2014/main" id="{49571828-BE25-405B-AD81-AF106F272D5C}"/>
              </a:ext>
            </a:extLst>
          </p:cNvPr>
          <p:cNvSpPr/>
          <p:nvPr/>
        </p:nvSpPr>
        <p:spPr>
          <a:xfrm>
            <a:off x="653149" y="750324"/>
            <a:ext cx="5341435" cy="1389623"/>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solidFill>
                  <a:schemeClr val="tx1"/>
                </a:solidFill>
              </a:rPr>
              <a:t>S36 of the Criminal Justice &amp; Public Order Act 1994 puts an onus on a suspect to account for objects, marks or substances found on him at the time of arrest</a:t>
            </a:r>
          </a:p>
        </p:txBody>
      </p:sp>
      <p:sp>
        <p:nvSpPr>
          <p:cNvPr id="9" name="Rectangle 8">
            <a:extLst>
              <a:ext uri="{FF2B5EF4-FFF2-40B4-BE49-F238E27FC236}">
                <a16:creationId xmlns:a16="http://schemas.microsoft.com/office/drawing/2014/main" id="{E68260E7-86F4-4E74-A786-4E0DE6096A90}"/>
              </a:ext>
            </a:extLst>
          </p:cNvPr>
          <p:cNvSpPr/>
          <p:nvPr/>
        </p:nvSpPr>
        <p:spPr>
          <a:xfrm>
            <a:off x="6475326" y="750324"/>
            <a:ext cx="5063524" cy="1389622"/>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solidFill>
                  <a:schemeClr val="tx1"/>
                </a:solidFill>
              </a:rPr>
              <a:t>S37 of the Criminal Justice &amp; Public Order Act 1994 puts the onus on a suspect to account for their presence is suspicious circumstances at the time of arrest </a:t>
            </a:r>
          </a:p>
        </p:txBody>
      </p:sp>
      <p:graphicFrame>
        <p:nvGraphicFramePr>
          <p:cNvPr id="10" name="Diagram 9">
            <a:extLst>
              <a:ext uri="{FF2B5EF4-FFF2-40B4-BE49-F238E27FC236}">
                <a16:creationId xmlns:a16="http://schemas.microsoft.com/office/drawing/2014/main" id="{AFC76D8E-6435-43B7-943D-BF38E42DBCEE}"/>
              </a:ext>
            </a:extLst>
          </p:cNvPr>
          <p:cNvGraphicFramePr/>
          <p:nvPr>
            <p:extLst>
              <p:ext uri="{D42A27DB-BD31-4B8C-83A1-F6EECF244321}">
                <p14:modId xmlns:p14="http://schemas.microsoft.com/office/powerpoint/2010/main" val="2247257179"/>
              </p:ext>
            </p:extLst>
          </p:nvPr>
        </p:nvGraphicFramePr>
        <p:xfrm>
          <a:off x="2047240" y="2229552"/>
          <a:ext cx="8547100" cy="34725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555646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graphicEl>
                                              <a:dgm id="{5FF6AE60-02EE-491A-9ED5-BB734694C1BF}"/>
                                            </p:graphicEl>
                                          </p:spTgt>
                                        </p:tgtEl>
                                        <p:attrNameLst>
                                          <p:attrName>style.visibility</p:attrName>
                                        </p:attrNameLst>
                                      </p:cBhvr>
                                      <p:to>
                                        <p:strVal val="visible"/>
                                      </p:to>
                                    </p:set>
                                    <p:animEffect transition="in" filter="fade">
                                      <p:cBhvr>
                                        <p:cTn id="17" dur="500"/>
                                        <p:tgtEl>
                                          <p:spTgt spid="10">
                                            <p:graphicEl>
                                              <a:dgm id="{5FF6AE60-02EE-491A-9ED5-BB734694C1B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graphicEl>
                                              <a:dgm id="{37A12B67-EE7E-4853-87E7-A86E683D5FED}"/>
                                            </p:graphicEl>
                                          </p:spTgt>
                                        </p:tgtEl>
                                        <p:attrNameLst>
                                          <p:attrName>style.visibility</p:attrName>
                                        </p:attrNameLst>
                                      </p:cBhvr>
                                      <p:to>
                                        <p:strVal val="visible"/>
                                      </p:to>
                                    </p:set>
                                    <p:animEffect transition="in" filter="fade">
                                      <p:cBhvr>
                                        <p:cTn id="22" dur="500"/>
                                        <p:tgtEl>
                                          <p:spTgt spid="10">
                                            <p:graphicEl>
                                              <a:dgm id="{37A12B67-EE7E-4853-87E7-A86E683D5FED}"/>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0">
                                            <p:graphicEl>
                                              <a:dgm id="{25EBA5DB-E596-4C7A-94F8-C9A6F0BEF8FB}"/>
                                            </p:graphicEl>
                                          </p:spTgt>
                                        </p:tgtEl>
                                        <p:attrNameLst>
                                          <p:attrName>style.visibility</p:attrName>
                                        </p:attrNameLst>
                                      </p:cBhvr>
                                      <p:to>
                                        <p:strVal val="visible"/>
                                      </p:to>
                                    </p:set>
                                    <p:animEffect transition="in" filter="fade">
                                      <p:cBhvr>
                                        <p:cTn id="25" dur="500"/>
                                        <p:tgtEl>
                                          <p:spTgt spid="10">
                                            <p:graphicEl>
                                              <a:dgm id="{25EBA5DB-E596-4C7A-94F8-C9A6F0BEF8FB}"/>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0">
                                            <p:graphicEl>
                                              <a:dgm id="{6D5D4FC5-9C4F-471D-B1B4-4D330002A0A4}"/>
                                            </p:graphicEl>
                                          </p:spTgt>
                                        </p:tgtEl>
                                        <p:attrNameLst>
                                          <p:attrName>style.visibility</p:attrName>
                                        </p:attrNameLst>
                                      </p:cBhvr>
                                      <p:to>
                                        <p:strVal val="visible"/>
                                      </p:to>
                                    </p:set>
                                    <p:animEffect transition="in" filter="fade">
                                      <p:cBhvr>
                                        <p:cTn id="30" dur="500"/>
                                        <p:tgtEl>
                                          <p:spTgt spid="10">
                                            <p:graphicEl>
                                              <a:dgm id="{6D5D4FC5-9C4F-471D-B1B4-4D330002A0A4}"/>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0">
                                            <p:graphicEl>
                                              <a:dgm id="{2858CB98-7813-4DDF-BDE0-85397BDCE3E0}"/>
                                            </p:graphicEl>
                                          </p:spTgt>
                                        </p:tgtEl>
                                        <p:attrNameLst>
                                          <p:attrName>style.visibility</p:attrName>
                                        </p:attrNameLst>
                                      </p:cBhvr>
                                      <p:to>
                                        <p:strVal val="visible"/>
                                      </p:to>
                                    </p:set>
                                    <p:animEffect transition="in" filter="fade">
                                      <p:cBhvr>
                                        <p:cTn id="33" dur="500"/>
                                        <p:tgtEl>
                                          <p:spTgt spid="10">
                                            <p:graphicEl>
                                              <a:dgm id="{2858CB98-7813-4DDF-BDE0-85397BDCE3E0}"/>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0">
                                            <p:graphicEl>
                                              <a:dgm id="{8A63942F-FAE0-4299-9FD0-AECDDF87002D}"/>
                                            </p:graphicEl>
                                          </p:spTgt>
                                        </p:tgtEl>
                                        <p:attrNameLst>
                                          <p:attrName>style.visibility</p:attrName>
                                        </p:attrNameLst>
                                      </p:cBhvr>
                                      <p:to>
                                        <p:strVal val="visible"/>
                                      </p:to>
                                    </p:set>
                                    <p:animEffect transition="in" filter="fade">
                                      <p:cBhvr>
                                        <p:cTn id="38" dur="500"/>
                                        <p:tgtEl>
                                          <p:spTgt spid="10">
                                            <p:graphicEl>
                                              <a:dgm id="{8A63942F-FAE0-4299-9FD0-AECDDF87002D}"/>
                                            </p:graphic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10">
                                            <p:graphicEl>
                                              <a:dgm id="{321E29E6-D63C-4EA7-8F83-04D4D426A2DB}"/>
                                            </p:graphicEl>
                                          </p:spTgt>
                                        </p:tgtEl>
                                        <p:attrNameLst>
                                          <p:attrName>style.visibility</p:attrName>
                                        </p:attrNameLst>
                                      </p:cBhvr>
                                      <p:to>
                                        <p:strVal val="visible"/>
                                      </p:to>
                                    </p:set>
                                    <p:animEffect transition="in" filter="fade">
                                      <p:cBhvr>
                                        <p:cTn id="41" dur="500"/>
                                        <p:tgtEl>
                                          <p:spTgt spid="10">
                                            <p:graphicEl>
                                              <a:dgm id="{321E29E6-D63C-4EA7-8F83-04D4D426A2D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Graphic spid="10"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6916508" y="1750271"/>
            <a:ext cx="4143625" cy="3344287"/>
          </a:xfrm>
          <a:prstGeom prst="rect">
            <a:avLst/>
          </a:prstGeom>
        </p:spPr>
      </p:pic>
      <p:sp>
        <p:nvSpPr>
          <p:cNvPr id="5" name="Oval Callout 4"/>
          <p:cNvSpPr/>
          <p:nvPr/>
        </p:nvSpPr>
        <p:spPr>
          <a:xfrm>
            <a:off x="8198910" y="1067925"/>
            <a:ext cx="3459480" cy="1478280"/>
          </a:xfrm>
          <a:prstGeom prst="wedgeEllipse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Why’s he not telling us how that blood got on his shoe???</a:t>
            </a:r>
          </a:p>
        </p:txBody>
      </p:sp>
      <p:graphicFrame>
        <p:nvGraphicFramePr>
          <p:cNvPr id="2" name="Diagram 1">
            <a:extLst>
              <a:ext uri="{FF2B5EF4-FFF2-40B4-BE49-F238E27FC236}">
                <a16:creationId xmlns:a16="http://schemas.microsoft.com/office/drawing/2014/main" id="{A3BFA1F4-A3B2-412A-ADA3-3DC10C6667A4}"/>
              </a:ext>
            </a:extLst>
          </p:cNvPr>
          <p:cNvGraphicFramePr/>
          <p:nvPr>
            <p:extLst>
              <p:ext uri="{D42A27DB-BD31-4B8C-83A1-F6EECF244321}">
                <p14:modId xmlns:p14="http://schemas.microsoft.com/office/powerpoint/2010/main" val="4177844689"/>
              </p:ext>
            </p:extLst>
          </p:nvPr>
        </p:nvGraphicFramePr>
        <p:xfrm>
          <a:off x="1131867" y="701040"/>
          <a:ext cx="5308600" cy="50704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itle 5">
            <a:extLst>
              <a:ext uri="{FF2B5EF4-FFF2-40B4-BE49-F238E27FC236}">
                <a16:creationId xmlns:a16="http://schemas.microsoft.com/office/drawing/2014/main" id="{F796D637-765C-427F-95C9-5CA7B79183D6}"/>
              </a:ext>
            </a:extLst>
          </p:cNvPr>
          <p:cNvSpPr>
            <a:spLocks noGrp="1"/>
          </p:cNvSpPr>
          <p:nvPr>
            <p:ph type="title"/>
          </p:nvPr>
        </p:nvSpPr>
        <p:spPr>
          <a:xfrm>
            <a:off x="838200" y="49352"/>
            <a:ext cx="10515600" cy="523875"/>
          </a:xfrm>
          <a:solidFill>
            <a:srgbClr val="002060"/>
          </a:solidFill>
        </p:spPr>
        <p:txBody>
          <a:bodyPr>
            <a:normAutofit fontScale="90000"/>
          </a:bodyPr>
          <a:lstStyle/>
          <a:p>
            <a:pPr algn="ctr"/>
            <a:r>
              <a:rPr lang="en-GB" sz="3600" b="1" dirty="0">
                <a:solidFill>
                  <a:schemeClr val="bg1"/>
                </a:solidFill>
                <a:latin typeface="+mn-lt"/>
              </a:rPr>
              <a:t>Special Warnings</a:t>
            </a:r>
          </a:p>
        </p:txBody>
      </p:sp>
    </p:spTree>
    <p:extLst>
      <p:ext uri="{BB962C8B-B14F-4D97-AF65-F5344CB8AC3E}">
        <p14:creationId xmlns:p14="http://schemas.microsoft.com/office/powerpoint/2010/main" val="3500008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877B67C-4F89-4004-9284-E18763E6459D}"/>
                                            </p:graphicEl>
                                          </p:spTgt>
                                        </p:tgtEl>
                                        <p:attrNameLst>
                                          <p:attrName>style.visibility</p:attrName>
                                        </p:attrNameLst>
                                      </p:cBhvr>
                                      <p:to>
                                        <p:strVal val="visible"/>
                                      </p:to>
                                    </p:set>
                                    <p:animEffect transition="in" filter="fade">
                                      <p:cBhvr>
                                        <p:cTn id="7" dur="500"/>
                                        <p:tgtEl>
                                          <p:spTgt spid="2">
                                            <p:graphicEl>
                                              <a:dgm id="{C877B67C-4F89-4004-9284-E18763E6459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838A21C-7A93-4B16-9FBF-AFDD3CA710FC}"/>
                                            </p:graphicEl>
                                          </p:spTgt>
                                        </p:tgtEl>
                                        <p:attrNameLst>
                                          <p:attrName>style.visibility</p:attrName>
                                        </p:attrNameLst>
                                      </p:cBhvr>
                                      <p:to>
                                        <p:strVal val="visible"/>
                                      </p:to>
                                    </p:set>
                                    <p:animEffect transition="in" filter="fade">
                                      <p:cBhvr>
                                        <p:cTn id="12" dur="500"/>
                                        <p:tgtEl>
                                          <p:spTgt spid="2">
                                            <p:graphicEl>
                                              <a:dgm id="{4838A21C-7A93-4B16-9FBF-AFDD3CA710FC}"/>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DA60ADCE-4B40-4753-B080-80C90B76BA29}"/>
                                            </p:graphicEl>
                                          </p:spTgt>
                                        </p:tgtEl>
                                        <p:attrNameLst>
                                          <p:attrName>style.visibility</p:attrName>
                                        </p:attrNameLst>
                                      </p:cBhvr>
                                      <p:to>
                                        <p:strVal val="visible"/>
                                      </p:to>
                                    </p:set>
                                    <p:animEffect transition="in" filter="fade">
                                      <p:cBhvr>
                                        <p:cTn id="15" dur="500"/>
                                        <p:tgtEl>
                                          <p:spTgt spid="2">
                                            <p:graphicEl>
                                              <a:dgm id="{DA60ADCE-4B40-4753-B080-80C90B76BA2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CC3D7238-00E4-47C9-A958-DB460819A34D}"/>
                                            </p:graphicEl>
                                          </p:spTgt>
                                        </p:tgtEl>
                                        <p:attrNameLst>
                                          <p:attrName>style.visibility</p:attrName>
                                        </p:attrNameLst>
                                      </p:cBhvr>
                                      <p:to>
                                        <p:strVal val="visible"/>
                                      </p:to>
                                    </p:set>
                                    <p:animEffect transition="in" filter="fade">
                                      <p:cBhvr>
                                        <p:cTn id="20" dur="500"/>
                                        <p:tgtEl>
                                          <p:spTgt spid="2">
                                            <p:graphicEl>
                                              <a:dgm id="{CC3D7238-00E4-47C9-A958-DB460819A34D}"/>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9FC8C987-78A2-4C3C-A895-78AA30DFE842}"/>
                                            </p:graphicEl>
                                          </p:spTgt>
                                        </p:tgtEl>
                                        <p:attrNameLst>
                                          <p:attrName>style.visibility</p:attrName>
                                        </p:attrNameLst>
                                      </p:cBhvr>
                                      <p:to>
                                        <p:strVal val="visible"/>
                                      </p:to>
                                    </p:set>
                                    <p:animEffect transition="in" filter="fade">
                                      <p:cBhvr>
                                        <p:cTn id="23" dur="500"/>
                                        <p:tgtEl>
                                          <p:spTgt spid="2">
                                            <p:graphicEl>
                                              <a:dgm id="{9FC8C987-78A2-4C3C-A895-78AA30DFE84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fade">
                                      <p:cBhvr>
                                        <p:cTn id="28" dur="500"/>
                                        <p:tgtEl>
                                          <p:spTgt spid="4"/>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tgtEl>
                                        <p:attrNameLst>
                                          <p:attrName>style.visibility</p:attrName>
                                        </p:attrNameLst>
                                      </p:cBhvr>
                                      <p:to>
                                        <p:strVal val="visible"/>
                                      </p:to>
                                    </p:set>
                                    <p:animEffect transition="in" filter="fade">
                                      <p:cBhvr>
                                        <p:cTn id="3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Graphic spid="2"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3"/>
          <a:stretch>
            <a:fillRect/>
          </a:stretch>
        </p:blipFill>
        <p:spPr>
          <a:xfrm>
            <a:off x="4470779" y="5117240"/>
            <a:ext cx="3633531" cy="1524132"/>
          </a:xfrm>
          <a:prstGeom prst="rect">
            <a:avLst/>
          </a:prstGeom>
          <a:solidFill>
            <a:schemeClr val="accent1">
              <a:lumMod val="60000"/>
              <a:lumOff val="40000"/>
            </a:schemeClr>
          </a:solidFill>
          <a:ln>
            <a:solidFill>
              <a:schemeClr val="tx1"/>
            </a:solidFill>
          </a:ln>
        </p:spPr>
      </p:pic>
      <p:sp>
        <p:nvSpPr>
          <p:cNvPr id="3" name="TextBox 2">
            <a:extLst>
              <a:ext uri="{FF2B5EF4-FFF2-40B4-BE49-F238E27FC236}">
                <a16:creationId xmlns:a16="http://schemas.microsoft.com/office/drawing/2014/main" id="{3FAE2927-33DD-47CF-A87A-6442281BD708}"/>
              </a:ext>
            </a:extLst>
          </p:cNvPr>
          <p:cNvSpPr txBox="1"/>
          <p:nvPr/>
        </p:nvSpPr>
        <p:spPr>
          <a:xfrm>
            <a:off x="137160" y="164562"/>
            <a:ext cx="3627120" cy="584775"/>
          </a:xfrm>
          <a:prstGeom prst="rect">
            <a:avLst/>
          </a:prstGeom>
          <a:solidFill>
            <a:srgbClr val="002060"/>
          </a:solidFill>
        </p:spPr>
        <p:txBody>
          <a:bodyPr wrap="square" rtlCol="0">
            <a:spAutoFit/>
          </a:bodyPr>
          <a:lstStyle/>
          <a:p>
            <a:pPr algn="ctr"/>
            <a:r>
              <a:rPr lang="en-GB" sz="3200" b="1" dirty="0">
                <a:solidFill>
                  <a:schemeClr val="bg1"/>
                </a:solidFill>
              </a:rPr>
              <a:t>Section 36</a:t>
            </a:r>
          </a:p>
        </p:txBody>
      </p:sp>
      <p:sp>
        <p:nvSpPr>
          <p:cNvPr id="4" name="TextBox 3">
            <a:extLst>
              <a:ext uri="{FF2B5EF4-FFF2-40B4-BE49-F238E27FC236}">
                <a16:creationId xmlns:a16="http://schemas.microsoft.com/office/drawing/2014/main" id="{8E21448D-C23D-4C4A-95E7-90411AF9952E}"/>
              </a:ext>
            </a:extLst>
          </p:cNvPr>
          <p:cNvSpPr txBox="1"/>
          <p:nvPr/>
        </p:nvSpPr>
        <p:spPr>
          <a:xfrm>
            <a:off x="4541520" y="282861"/>
            <a:ext cx="3405350" cy="461665"/>
          </a:xfrm>
          <a:prstGeom prst="rect">
            <a:avLst/>
          </a:prstGeom>
          <a:solidFill>
            <a:srgbClr val="0070C0"/>
          </a:solidFill>
          <a:ln>
            <a:solidFill>
              <a:schemeClr val="tx1"/>
            </a:solidFill>
          </a:ln>
        </p:spPr>
        <p:txBody>
          <a:bodyPr wrap="square" rtlCol="0">
            <a:spAutoFit/>
          </a:bodyPr>
          <a:lstStyle/>
          <a:p>
            <a:pPr algn="ctr"/>
            <a:r>
              <a:rPr lang="en-GB" sz="2400" b="1" dirty="0">
                <a:solidFill>
                  <a:schemeClr val="bg1"/>
                </a:solidFill>
              </a:rPr>
              <a:t>Arrested by a constable</a:t>
            </a:r>
          </a:p>
        </p:txBody>
      </p:sp>
      <p:sp>
        <p:nvSpPr>
          <p:cNvPr id="5" name="TextBox 4">
            <a:extLst>
              <a:ext uri="{FF2B5EF4-FFF2-40B4-BE49-F238E27FC236}">
                <a16:creationId xmlns:a16="http://schemas.microsoft.com/office/drawing/2014/main" id="{48298507-28B7-4CE0-891E-CFB9E40B6391}"/>
              </a:ext>
            </a:extLst>
          </p:cNvPr>
          <p:cNvSpPr txBox="1"/>
          <p:nvPr/>
        </p:nvSpPr>
        <p:spPr>
          <a:xfrm>
            <a:off x="5550984" y="1018847"/>
            <a:ext cx="1158240" cy="523220"/>
          </a:xfrm>
          <a:prstGeom prst="rect">
            <a:avLst/>
          </a:prstGeom>
          <a:noFill/>
        </p:spPr>
        <p:txBody>
          <a:bodyPr wrap="square" rtlCol="0">
            <a:spAutoFit/>
          </a:bodyPr>
          <a:lstStyle/>
          <a:p>
            <a:pPr algn="ctr"/>
            <a:r>
              <a:rPr lang="en-GB" sz="2800" b="1" u="sng" dirty="0">
                <a:solidFill>
                  <a:srgbClr val="002060"/>
                </a:solidFill>
              </a:rPr>
              <a:t>AND</a:t>
            </a:r>
          </a:p>
        </p:txBody>
      </p:sp>
      <p:sp>
        <p:nvSpPr>
          <p:cNvPr id="6" name="TextBox 5">
            <a:extLst>
              <a:ext uri="{FF2B5EF4-FFF2-40B4-BE49-F238E27FC236}">
                <a16:creationId xmlns:a16="http://schemas.microsoft.com/office/drawing/2014/main" id="{8BC67E9D-A8DF-4137-826A-DCD65EA741F0}"/>
              </a:ext>
            </a:extLst>
          </p:cNvPr>
          <p:cNvSpPr txBox="1"/>
          <p:nvPr/>
        </p:nvSpPr>
        <p:spPr>
          <a:xfrm>
            <a:off x="552817" y="2101597"/>
            <a:ext cx="2055311" cy="461665"/>
          </a:xfrm>
          <a:prstGeom prst="rect">
            <a:avLst/>
          </a:prstGeom>
          <a:solidFill>
            <a:schemeClr val="accent6">
              <a:lumMod val="75000"/>
            </a:schemeClr>
          </a:solidFill>
          <a:ln>
            <a:solidFill>
              <a:schemeClr val="tx1"/>
            </a:solidFill>
          </a:ln>
        </p:spPr>
        <p:txBody>
          <a:bodyPr wrap="square" rtlCol="0">
            <a:spAutoFit/>
          </a:bodyPr>
          <a:lstStyle/>
          <a:p>
            <a:pPr algn="ctr"/>
            <a:r>
              <a:rPr lang="en-GB" sz="2400" b="1" dirty="0">
                <a:solidFill>
                  <a:schemeClr val="bg1"/>
                </a:solidFill>
              </a:rPr>
              <a:t>on his person </a:t>
            </a:r>
          </a:p>
        </p:txBody>
      </p:sp>
      <p:sp>
        <p:nvSpPr>
          <p:cNvPr id="11" name="TextBox 10">
            <a:extLst>
              <a:ext uri="{FF2B5EF4-FFF2-40B4-BE49-F238E27FC236}">
                <a16:creationId xmlns:a16="http://schemas.microsoft.com/office/drawing/2014/main" id="{5C8A1DF6-D822-42BC-A814-C492E7C55A30}"/>
              </a:ext>
            </a:extLst>
          </p:cNvPr>
          <p:cNvSpPr txBox="1"/>
          <p:nvPr/>
        </p:nvSpPr>
        <p:spPr>
          <a:xfrm>
            <a:off x="3647305" y="1979449"/>
            <a:ext cx="2055311" cy="830997"/>
          </a:xfrm>
          <a:prstGeom prst="rect">
            <a:avLst/>
          </a:prstGeom>
          <a:solidFill>
            <a:schemeClr val="accent6">
              <a:lumMod val="75000"/>
            </a:schemeClr>
          </a:solidFill>
          <a:ln>
            <a:solidFill>
              <a:schemeClr val="tx1"/>
            </a:solidFill>
          </a:ln>
        </p:spPr>
        <p:txBody>
          <a:bodyPr wrap="square" rtlCol="0">
            <a:spAutoFit/>
          </a:bodyPr>
          <a:lstStyle/>
          <a:p>
            <a:pPr algn="ctr"/>
            <a:r>
              <a:rPr lang="en-GB" sz="2400" b="1" dirty="0">
                <a:solidFill>
                  <a:schemeClr val="bg1"/>
                </a:solidFill>
              </a:rPr>
              <a:t>in or on his clothing </a:t>
            </a:r>
          </a:p>
        </p:txBody>
      </p:sp>
      <p:sp>
        <p:nvSpPr>
          <p:cNvPr id="12" name="TextBox 11">
            <a:extLst>
              <a:ext uri="{FF2B5EF4-FFF2-40B4-BE49-F238E27FC236}">
                <a16:creationId xmlns:a16="http://schemas.microsoft.com/office/drawing/2014/main" id="{F3613A2F-F089-42B2-B017-B82ABDD72764}"/>
              </a:ext>
            </a:extLst>
          </p:cNvPr>
          <p:cNvSpPr txBox="1"/>
          <p:nvPr/>
        </p:nvSpPr>
        <p:spPr>
          <a:xfrm>
            <a:off x="6709224" y="1987797"/>
            <a:ext cx="2055311" cy="830997"/>
          </a:xfrm>
          <a:prstGeom prst="rect">
            <a:avLst/>
          </a:prstGeom>
          <a:solidFill>
            <a:schemeClr val="accent6">
              <a:lumMod val="75000"/>
            </a:schemeClr>
          </a:solidFill>
          <a:ln>
            <a:solidFill>
              <a:schemeClr val="tx1"/>
            </a:solidFill>
          </a:ln>
        </p:spPr>
        <p:txBody>
          <a:bodyPr wrap="square" rtlCol="0">
            <a:spAutoFit/>
          </a:bodyPr>
          <a:lstStyle/>
          <a:p>
            <a:pPr algn="ctr"/>
            <a:r>
              <a:rPr lang="en-GB" sz="2400" b="1" dirty="0">
                <a:solidFill>
                  <a:schemeClr val="bg1"/>
                </a:solidFill>
              </a:rPr>
              <a:t>otherwise in his possession</a:t>
            </a:r>
          </a:p>
        </p:txBody>
      </p:sp>
      <p:sp>
        <p:nvSpPr>
          <p:cNvPr id="13" name="TextBox 12">
            <a:extLst>
              <a:ext uri="{FF2B5EF4-FFF2-40B4-BE49-F238E27FC236}">
                <a16:creationId xmlns:a16="http://schemas.microsoft.com/office/drawing/2014/main" id="{459DBB8B-BE8E-412A-BBCD-112C99DDFFEC}"/>
              </a:ext>
            </a:extLst>
          </p:cNvPr>
          <p:cNvSpPr txBox="1"/>
          <p:nvPr/>
        </p:nvSpPr>
        <p:spPr>
          <a:xfrm>
            <a:off x="9806014" y="1944996"/>
            <a:ext cx="2055311" cy="1200329"/>
          </a:xfrm>
          <a:prstGeom prst="rect">
            <a:avLst/>
          </a:prstGeom>
          <a:solidFill>
            <a:schemeClr val="accent6">
              <a:lumMod val="75000"/>
            </a:schemeClr>
          </a:solidFill>
          <a:ln>
            <a:solidFill>
              <a:schemeClr val="tx1"/>
            </a:solidFill>
          </a:ln>
        </p:spPr>
        <p:txBody>
          <a:bodyPr wrap="square" rtlCol="0">
            <a:spAutoFit/>
          </a:bodyPr>
          <a:lstStyle/>
          <a:p>
            <a:pPr algn="ctr"/>
            <a:r>
              <a:rPr lang="en-GB" sz="2400" b="1" dirty="0">
                <a:solidFill>
                  <a:schemeClr val="bg1"/>
                </a:solidFill>
              </a:rPr>
              <a:t>at the place where he was arrested</a:t>
            </a:r>
          </a:p>
        </p:txBody>
      </p:sp>
      <p:sp>
        <p:nvSpPr>
          <p:cNvPr id="7" name="TextBox 6">
            <a:extLst>
              <a:ext uri="{FF2B5EF4-FFF2-40B4-BE49-F238E27FC236}">
                <a16:creationId xmlns:a16="http://schemas.microsoft.com/office/drawing/2014/main" id="{E21F4D00-1F53-45D8-B4BE-F4E2B4197919}"/>
              </a:ext>
            </a:extLst>
          </p:cNvPr>
          <p:cNvSpPr txBox="1"/>
          <p:nvPr/>
        </p:nvSpPr>
        <p:spPr>
          <a:xfrm>
            <a:off x="2777759" y="4233184"/>
            <a:ext cx="714192" cy="523220"/>
          </a:xfrm>
          <a:prstGeom prst="rect">
            <a:avLst/>
          </a:prstGeom>
          <a:noFill/>
        </p:spPr>
        <p:txBody>
          <a:bodyPr wrap="square" rtlCol="0">
            <a:spAutoFit/>
          </a:bodyPr>
          <a:lstStyle/>
          <a:p>
            <a:r>
              <a:rPr lang="en-GB" sz="2800" b="1" u="sng" dirty="0">
                <a:solidFill>
                  <a:srgbClr val="C00000"/>
                </a:solidFill>
              </a:rPr>
              <a:t>OR</a:t>
            </a:r>
          </a:p>
        </p:txBody>
      </p:sp>
      <p:sp>
        <p:nvSpPr>
          <p:cNvPr id="14" name="TextBox 13">
            <a:extLst>
              <a:ext uri="{FF2B5EF4-FFF2-40B4-BE49-F238E27FC236}">
                <a16:creationId xmlns:a16="http://schemas.microsoft.com/office/drawing/2014/main" id="{4E3950BA-0A07-42F8-8F90-CD0D2FE8173F}"/>
              </a:ext>
            </a:extLst>
          </p:cNvPr>
          <p:cNvSpPr txBox="1"/>
          <p:nvPr/>
        </p:nvSpPr>
        <p:spPr>
          <a:xfrm>
            <a:off x="5930449" y="2094034"/>
            <a:ext cx="714192" cy="523220"/>
          </a:xfrm>
          <a:prstGeom prst="rect">
            <a:avLst/>
          </a:prstGeom>
          <a:noFill/>
        </p:spPr>
        <p:txBody>
          <a:bodyPr wrap="square" rtlCol="0">
            <a:spAutoFit/>
          </a:bodyPr>
          <a:lstStyle/>
          <a:p>
            <a:r>
              <a:rPr lang="en-GB" sz="2800" b="1" u="sng" dirty="0">
                <a:solidFill>
                  <a:schemeClr val="accent6">
                    <a:lumMod val="75000"/>
                  </a:schemeClr>
                </a:solidFill>
              </a:rPr>
              <a:t>OR</a:t>
            </a:r>
          </a:p>
        </p:txBody>
      </p:sp>
      <p:sp>
        <p:nvSpPr>
          <p:cNvPr id="15" name="TextBox 14">
            <a:extLst>
              <a:ext uri="{FF2B5EF4-FFF2-40B4-BE49-F238E27FC236}">
                <a16:creationId xmlns:a16="http://schemas.microsoft.com/office/drawing/2014/main" id="{4B75F43F-0DBD-41C2-883D-778A3453B027}"/>
              </a:ext>
            </a:extLst>
          </p:cNvPr>
          <p:cNvSpPr txBox="1"/>
          <p:nvPr/>
        </p:nvSpPr>
        <p:spPr>
          <a:xfrm>
            <a:off x="9012552" y="2126037"/>
            <a:ext cx="714192" cy="523220"/>
          </a:xfrm>
          <a:prstGeom prst="rect">
            <a:avLst/>
          </a:prstGeom>
          <a:noFill/>
          <a:ln>
            <a:solidFill>
              <a:schemeClr val="bg1"/>
            </a:solidFill>
          </a:ln>
        </p:spPr>
        <p:txBody>
          <a:bodyPr wrap="square" rtlCol="0">
            <a:spAutoFit/>
          </a:bodyPr>
          <a:lstStyle/>
          <a:p>
            <a:r>
              <a:rPr lang="en-GB" sz="2800" b="1" u="sng" dirty="0">
                <a:solidFill>
                  <a:schemeClr val="accent6">
                    <a:lumMod val="75000"/>
                  </a:schemeClr>
                </a:solidFill>
              </a:rPr>
              <a:t>OR</a:t>
            </a:r>
          </a:p>
        </p:txBody>
      </p:sp>
      <p:sp>
        <p:nvSpPr>
          <p:cNvPr id="16" name="TextBox 15">
            <a:extLst>
              <a:ext uri="{FF2B5EF4-FFF2-40B4-BE49-F238E27FC236}">
                <a16:creationId xmlns:a16="http://schemas.microsoft.com/office/drawing/2014/main" id="{818FA5DB-A71D-41A7-9312-B4944F7EEDE8}"/>
              </a:ext>
            </a:extLst>
          </p:cNvPr>
          <p:cNvSpPr txBox="1"/>
          <p:nvPr/>
        </p:nvSpPr>
        <p:spPr>
          <a:xfrm>
            <a:off x="552817" y="4294739"/>
            <a:ext cx="2055311" cy="461665"/>
          </a:xfrm>
          <a:prstGeom prst="rect">
            <a:avLst/>
          </a:prstGeom>
          <a:solidFill>
            <a:srgbClr val="C00000"/>
          </a:solidFill>
          <a:ln>
            <a:solidFill>
              <a:schemeClr val="tx1"/>
            </a:solidFill>
          </a:ln>
        </p:spPr>
        <p:txBody>
          <a:bodyPr wrap="square" rtlCol="0">
            <a:spAutoFit/>
          </a:bodyPr>
          <a:lstStyle/>
          <a:p>
            <a:pPr algn="ctr"/>
            <a:r>
              <a:rPr lang="en-GB" sz="2400" b="1" dirty="0">
                <a:solidFill>
                  <a:schemeClr val="bg1"/>
                </a:solidFill>
              </a:rPr>
              <a:t>object</a:t>
            </a:r>
            <a:r>
              <a:rPr lang="en-GB" sz="2400" dirty="0">
                <a:solidFill>
                  <a:schemeClr val="bg1"/>
                </a:solidFill>
              </a:rPr>
              <a:t> </a:t>
            </a:r>
          </a:p>
        </p:txBody>
      </p:sp>
      <p:sp>
        <p:nvSpPr>
          <p:cNvPr id="17" name="TextBox 16">
            <a:extLst>
              <a:ext uri="{FF2B5EF4-FFF2-40B4-BE49-F238E27FC236}">
                <a16:creationId xmlns:a16="http://schemas.microsoft.com/office/drawing/2014/main" id="{76D3F848-6D7A-4FB2-9C11-AF5721837114}"/>
              </a:ext>
            </a:extLst>
          </p:cNvPr>
          <p:cNvSpPr txBox="1"/>
          <p:nvPr/>
        </p:nvSpPr>
        <p:spPr>
          <a:xfrm>
            <a:off x="5631915" y="3264524"/>
            <a:ext cx="1158240" cy="523220"/>
          </a:xfrm>
          <a:prstGeom prst="rect">
            <a:avLst/>
          </a:prstGeom>
          <a:noFill/>
        </p:spPr>
        <p:txBody>
          <a:bodyPr wrap="square" rtlCol="0">
            <a:spAutoFit/>
          </a:bodyPr>
          <a:lstStyle/>
          <a:p>
            <a:pPr algn="ctr"/>
            <a:r>
              <a:rPr lang="en-GB" sz="2800" b="1" u="sng" dirty="0">
                <a:solidFill>
                  <a:srgbClr val="002060"/>
                </a:solidFill>
              </a:rPr>
              <a:t>ANY</a:t>
            </a:r>
          </a:p>
        </p:txBody>
      </p:sp>
      <p:sp>
        <p:nvSpPr>
          <p:cNvPr id="18" name="TextBox 17">
            <a:extLst>
              <a:ext uri="{FF2B5EF4-FFF2-40B4-BE49-F238E27FC236}">
                <a16:creationId xmlns:a16="http://schemas.microsoft.com/office/drawing/2014/main" id="{E2B01EEC-9188-44CC-B3F5-12E75CB1B558}"/>
              </a:ext>
            </a:extLst>
          </p:cNvPr>
          <p:cNvSpPr txBox="1"/>
          <p:nvPr/>
        </p:nvSpPr>
        <p:spPr>
          <a:xfrm>
            <a:off x="3525171" y="4324510"/>
            <a:ext cx="2055311" cy="461665"/>
          </a:xfrm>
          <a:prstGeom prst="rect">
            <a:avLst/>
          </a:prstGeom>
          <a:solidFill>
            <a:srgbClr val="C00000"/>
          </a:solidFill>
          <a:ln>
            <a:solidFill>
              <a:schemeClr val="tx1"/>
            </a:solidFill>
          </a:ln>
        </p:spPr>
        <p:txBody>
          <a:bodyPr wrap="square" rtlCol="0">
            <a:spAutoFit/>
          </a:bodyPr>
          <a:lstStyle/>
          <a:p>
            <a:pPr algn="ctr"/>
            <a:r>
              <a:rPr lang="en-GB" sz="2400" b="1" dirty="0">
                <a:solidFill>
                  <a:schemeClr val="bg1"/>
                </a:solidFill>
              </a:rPr>
              <a:t>mark </a:t>
            </a:r>
          </a:p>
        </p:txBody>
      </p:sp>
      <p:sp>
        <p:nvSpPr>
          <p:cNvPr id="19" name="TextBox 18">
            <a:extLst>
              <a:ext uri="{FF2B5EF4-FFF2-40B4-BE49-F238E27FC236}">
                <a16:creationId xmlns:a16="http://schemas.microsoft.com/office/drawing/2014/main" id="{E3E038D6-1772-4068-B3E8-FB88074F38B0}"/>
              </a:ext>
            </a:extLst>
          </p:cNvPr>
          <p:cNvSpPr txBox="1"/>
          <p:nvPr/>
        </p:nvSpPr>
        <p:spPr>
          <a:xfrm>
            <a:off x="6790155" y="4078656"/>
            <a:ext cx="2055311" cy="830997"/>
          </a:xfrm>
          <a:prstGeom prst="rect">
            <a:avLst/>
          </a:prstGeom>
          <a:solidFill>
            <a:srgbClr val="C00000"/>
          </a:solidFill>
          <a:ln>
            <a:solidFill>
              <a:schemeClr val="tx1"/>
            </a:solidFill>
          </a:ln>
        </p:spPr>
        <p:txBody>
          <a:bodyPr wrap="square" rtlCol="0">
            <a:spAutoFit/>
          </a:bodyPr>
          <a:lstStyle/>
          <a:p>
            <a:pPr algn="ctr"/>
            <a:r>
              <a:rPr lang="en-GB" sz="2400" b="1" dirty="0">
                <a:solidFill>
                  <a:schemeClr val="bg1"/>
                </a:solidFill>
              </a:rPr>
              <a:t>mark on an object</a:t>
            </a:r>
          </a:p>
        </p:txBody>
      </p:sp>
      <p:sp>
        <p:nvSpPr>
          <p:cNvPr id="20" name="TextBox 19">
            <a:extLst>
              <a:ext uri="{FF2B5EF4-FFF2-40B4-BE49-F238E27FC236}">
                <a16:creationId xmlns:a16="http://schemas.microsoft.com/office/drawing/2014/main" id="{98D72FB2-7E8E-44E4-960C-449D6752FFAE}"/>
              </a:ext>
            </a:extLst>
          </p:cNvPr>
          <p:cNvSpPr txBox="1"/>
          <p:nvPr/>
        </p:nvSpPr>
        <p:spPr>
          <a:xfrm>
            <a:off x="9825857" y="4294739"/>
            <a:ext cx="2055311" cy="461665"/>
          </a:xfrm>
          <a:prstGeom prst="rect">
            <a:avLst/>
          </a:prstGeom>
          <a:solidFill>
            <a:srgbClr val="C00000"/>
          </a:solidFill>
          <a:ln>
            <a:solidFill>
              <a:schemeClr val="tx1"/>
            </a:solidFill>
          </a:ln>
        </p:spPr>
        <p:txBody>
          <a:bodyPr wrap="square" rtlCol="0">
            <a:spAutoFit/>
          </a:bodyPr>
          <a:lstStyle/>
          <a:p>
            <a:pPr algn="ctr"/>
            <a:r>
              <a:rPr lang="en-GB" sz="2400" b="1" dirty="0">
                <a:solidFill>
                  <a:schemeClr val="bg1"/>
                </a:solidFill>
              </a:rPr>
              <a:t>substance</a:t>
            </a:r>
          </a:p>
        </p:txBody>
      </p:sp>
      <p:sp>
        <p:nvSpPr>
          <p:cNvPr id="21" name="TextBox 20">
            <a:extLst>
              <a:ext uri="{FF2B5EF4-FFF2-40B4-BE49-F238E27FC236}">
                <a16:creationId xmlns:a16="http://schemas.microsoft.com/office/drawing/2014/main" id="{70CE7B6D-0099-4B04-92EB-ACCC997F49B7}"/>
              </a:ext>
            </a:extLst>
          </p:cNvPr>
          <p:cNvSpPr txBox="1"/>
          <p:nvPr/>
        </p:nvSpPr>
        <p:spPr>
          <a:xfrm>
            <a:off x="2796952" y="2101597"/>
            <a:ext cx="714192" cy="523220"/>
          </a:xfrm>
          <a:prstGeom prst="rect">
            <a:avLst/>
          </a:prstGeom>
          <a:noFill/>
        </p:spPr>
        <p:txBody>
          <a:bodyPr wrap="square" rtlCol="0">
            <a:spAutoFit/>
          </a:bodyPr>
          <a:lstStyle/>
          <a:p>
            <a:r>
              <a:rPr lang="en-GB" sz="2800" b="1" u="sng" dirty="0">
                <a:solidFill>
                  <a:schemeClr val="accent6">
                    <a:lumMod val="75000"/>
                  </a:schemeClr>
                </a:solidFill>
              </a:rPr>
              <a:t>OR</a:t>
            </a:r>
          </a:p>
        </p:txBody>
      </p:sp>
      <p:sp>
        <p:nvSpPr>
          <p:cNvPr id="22" name="TextBox 21">
            <a:extLst>
              <a:ext uri="{FF2B5EF4-FFF2-40B4-BE49-F238E27FC236}">
                <a16:creationId xmlns:a16="http://schemas.microsoft.com/office/drawing/2014/main" id="{6AFEA12C-1C4E-402F-B7A5-B5ECA8C762EA}"/>
              </a:ext>
            </a:extLst>
          </p:cNvPr>
          <p:cNvSpPr txBox="1"/>
          <p:nvPr/>
        </p:nvSpPr>
        <p:spPr>
          <a:xfrm>
            <a:off x="5930449" y="4233184"/>
            <a:ext cx="714192" cy="523220"/>
          </a:xfrm>
          <a:prstGeom prst="rect">
            <a:avLst/>
          </a:prstGeom>
          <a:noFill/>
        </p:spPr>
        <p:txBody>
          <a:bodyPr wrap="square" rtlCol="0">
            <a:spAutoFit/>
          </a:bodyPr>
          <a:lstStyle/>
          <a:p>
            <a:r>
              <a:rPr lang="en-GB" sz="2800" b="1" u="sng" dirty="0">
                <a:solidFill>
                  <a:srgbClr val="C00000"/>
                </a:solidFill>
              </a:rPr>
              <a:t>OR</a:t>
            </a:r>
          </a:p>
        </p:txBody>
      </p:sp>
      <p:sp>
        <p:nvSpPr>
          <p:cNvPr id="23" name="TextBox 22">
            <a:extLst>
              <a:ext uri="{FF2B5EF4-FFF2-40B4-BE49-F238E27FC236}">
                <a16:creationId xmlns:a16="http://schemas.microsoft.com/office/drawing/2014/main" id="{C27068FE-2FAE-49D2-9CC6-86F74F737176}"/>
              </a:ext>
            </a:extLst>
          </p:cNvPr>
          <p:cNvSpPr txBox="1"/>
          <p:nvPr/>
        </p:nvSpPr>
        <p:spPr>
          <a:xfrm>
            <a:off x="9057145" y="4262955"/>
            <a:ext cx="714192" cy="523220"/>
          </a:xfrm>
          <a:prstGeom prst="rect">
            <a:avLst/>
          </a:prstGeom>
          <a:noFill/>
        </p:spPr>
        <p:txBody>
          <a:bodyPr wrap="square" rtlCol="0">
            <a:spAutoFit/>
          </a:bodyPr>
          <a:lstStyle/>
          <a:p>
            <a:r>
              <a:rPr lang="en-GB" sz="2800" b="1" u="sng" dirty="0">
                <a:solidFill>
                  <a:srgbClr val="C00000"/>
                </a:solidFill>
              </a:rPr>
              <a:t>OR</a:t>
            </a:r>
          </a:p>
        </p:txBody>
      </p:sp>
    </p:spTree>
    <p:extLst>
      <p:ext uri="{BB962C8B-B14F-4D97-AF65-F5344CB8AC3E}">
        <p14:creationId xmlns:p14="http://schemas.microsoft.com/office/powerpoint/2010/main" val="12205476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1"/>
                                        </p:tgtEl>
                                        <p:attrNameLst>
                                          <p:attrName>style.visibility</p:attrName>
                                        </p:attrNameLst>
                                      </p:cBhvr>
                                      <p:to>
                                        <p:strVal val="visible"/>
                                      </p:to>
                                    </p:set>
                                    <p:animEffect transition="in" filter="fade">
                                      <p:cBhvr>
                                        <p:cTn id="22" dur="500"/>
                                        <p:tgtEl>
                                          <p:spTgt spid="2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fade">
                                      <p:cBhvr>
                                        <p:cTn id="32" dur="500"/>
                                        <p:tgtEl>
                                          <p:spTgt spid="1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fade">
                                      <p:cBhvr>
                                        <p:cTn id="37" dur="500"/>
                                        <p:tgtEl>
                                          <p:spTgt spid="12"/>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5"/>
                                        </p:tgtEl>
                                        <p:attrNameLst>
                                          <p:attrName>style.visibility</p:attrName>
                                        </p:attrNameLst>
                                      </p:cBhvr>
                                      <p:to>
                                        <p:strVal val="visible"/>
                                      </p:to>
                                    </p:set>
                                    <p:animEffect transition="in" filter="fade">
                                      <p:cBhvr>
                                        <p:cTn id="42" dur="500"/>
                                        <p:tgtEl>
                                          <p:spTgt spid="15"/>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3"/>
                                        </p:tgtEl>
                                        <p:attrNameLst>
                                          <p:attrName>style.visibility</p:attrName>
                                        </p:attrNameLst>
                                      </p:cBhvr>
                                      <p:to>
                                        <p:strVal val="visible"/>
                                      </p:to>
                                    </p:set>
                                    <p:animEffect transition="in" filter="fade">
                                      <p:cBhvr>
                                        <p:cTn id="47" dur="500"/>
                                        <p:tgtEl>
                                          <p:spTgt spid="13"/>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7"/>
                                        </p:tgtEl>
                                        <p:attrNameLst>
                                          <p:attrName>style.visibility</p:attrName>
                                        </p:attrNameLst>
                                      </p:cBhvr>
                                      <p:to>
                                        <p:strVal val="visible"/>
                                      </p:to>
                                    </p:set>
                                    <p:animEffect transition="in" filter="fade">
                                      <p:cBhvr>
                                        <p:cTn id="52" dur="500"/>
                                        <p:tgtEl>
                                          <p:spTgt spid="17"/>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16"/>
                                        </p:tgtEl>
                                        <p:attrNameLst>
                                          <p:attrName>style.visibility</p:attrName>
                                        </p:attrNameLst>
                                      </p:cBhvr>
                                      <p:to>
                                        <p:strVal val="visible"/>
                                      </p:to>
                                    </p:set>
                                    <p:animEffect transition="in" filter="fade">
                                      <p:cBhvr>
                                        <p:cTn id="57" dur="500"/>
                                        <p:tgtEl>
                                          <p:spTgt spid="16"/>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7"/>
                                        </p:tgtEl>
                                        <p:attrNameLst>
                                          <p:attrName>style.visibility</p:attrName>
                                        </p:attrNameLst>
                                      </p:cBhvr>
                                      <p:to>
                                        <p:strVal val="visible"/>
                                      </p:to>
                                    </p:set>
                                    <p:animEffect transition="in" filter="fade">
                                      <p:cBhvr>
                                        <p:cTn id="62" dur="500"/>
                                        <p:tgtEl>
                                          <p:spTgt spid="7"/>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18"/>
                                        </p:tgtEl>
                                        <p:attrNameLst>
                                          <p:attrName>style.visibility</p:attrName>
                                        </p:attrNameLst>
                                      </p:cBhvr>
                                      <p:to>
                                        <p:strVal val="visible"/>
                                      </p:to>
                                    </p:set>
                                    <p:animEffect transition="in" filter="fade">
                                      <p:cBhvr>
                                        <p:cTn id="67" dur="500"/>
                                        <p:tgtEl>
                                          <p:spTgt spid="18"/>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22"/>
                                        </p:tgtEl>
                                        <p:attrNameLst>
                                          <p:attrName>style.visibility</p:attrName>
                                        </p:attrNameLst>
                                      </p:cBhvr>
                                      <p:to>
                                        <p:strVal val="visible"/>
                                      </p:to>
                                    </p:set>
                                    <p:animEffect transition="in" filter="fade">
                                      <p:cBhvr>
                                        <p:cTn id="72" dur="500"/>
                                        <p:tgtEl>
                                          <p:spTgt spid="22"/>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19"/>
                                        </p:tgtEl>
                                        <p:attrNameLst>
                                          <p:attrName>style.visibility</p:attrName>
                                        </p:attrNameLst>
                                      </p:cBhvr>
                                      <p:to>
                                        <p:strVal val="visible"/>
                                      </p:to>
                                    </p:set>
                                    <p:animEffect transition="in" filter="fade">
                                      <p:cBhvr>
                                        <p:cTn id="77" dur="500"/>
                                        <p:tgtEl>
                                          <p:spTgt spid="19"/>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23"/>
                                        </p:tgtEl>
                                        <p:attrNameLst>
                                          <p:attrName>style.visibility</p:attrName>
                                        </p:attrNameLst>
                                      </p:cBhvr>
                                      <p:to>
                                        <p:strVal val="visible"/>
                                      </p:to>
                                    </p:set>
                                    <p:animEffect transition="in" filter="fade">
                                      <p:cBhvr>
                                        <p:cTn id="82" dur="500"/>
                                        <p:tgtEl>
                                          <p:spTgt spid="23"/>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grpId="0" nodeType="clickEffect">
                                  <p:stCondLst>
                                    <p:cond delay="0"/>
                                  </p:stCondLst>
                                  <p:childTnLst>
                                    <p:set>
                                      <p:cBhvr>
                                        <p:cTn id="86" dur="1" fill="hold">
                                          <p:stCondLst>
                                            <p:cond delay="0"/>
                                          </p:stCondLst>
                                        </p:cTn>
                                        <p:tgtEl>
                                          <p:spTgt spid="20"/>
                                        </p:tgtEl>
                                        <p:attrNameLst>
                                          <p:attrName>style.visibility</p:attrName>
                                        </p:attrNameLst>
                                      </p:cBhvr>
                                      <p:to>
                                        <p:strVal val="visible"/>
                                      </p:to>
                                    </p:set>
                                    <p:animEffect transition="in" filter="fade">
                                      <p:cBhvr>
                                        <p:cTn id="87" dur="500"/>
                                        <p:tgtEl>
                                          <p:spTgt spid="20"/>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nodeType="clickEffect">
                                  <p:stCondLst>
                                    <p:cond delay="0"/>
                                  </p:stCondLst>
                                  <p:childTnLst>
                                    <p:set>
                                      <p:cBhvr>
                                        <p:cTn id="91" dur="1" fill="hold">
                                          <p:stCondLst>
                                            <p:cond delay="0"/>
                                          </p:stCondLst>
                                        </p:cTn>
                                        <p:tgtEl>
                                          <p:spTgt spid="10"/>
                                        </p:tgtEl>
                                        <p:attrNameLst>
                                          <p:attrName>style.visibility</p:attrName>
                                        </p:attrNameLst>
                                      </p:cBhvr>
                                      <p:to>
                                        <p:strVal val="visible"/>
                                      </p:to>
                                    </p:set>
                                    <p:animEffect transition="in" filter="fade">
                                      <p:cBhvr>
                                        <p:cTn id="9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6" grpId="0" animBg="1"/>
      <p:bldP spid="11" grpId="0" animBg="1"/>
      <p:bldP spid="12" grpId="0" animBg="1"/>
      <p:bldP spid="13" grpId="0" animBg="1"/>
      <p:bldP spid="7" grpId="0"/>
      <p:bldP spid="14" grpId="0"/>
      <p:bldP spid="15" grpId="0" animBg="1"/>
      <p:bldP spid="16" grpId="0" animBg="1"/>
      <p:bldP spid="17" grpId="0"/>
      <p:bldP spid="18" grpId="0" animBg="1"/>
      <p:bldP spid="19" grpId="0" animBg="1"/>
      <p:bldP spid="20" grpId="0" animBg="1"/>
      <p:bldP spid="21" grpId="0"/>
      <p:bldP spid="22" grpId="0"/>
      <p:bldP spid="23"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3300689" y="377889"/>
            <a:ext cx="7543800" cy="2836177"/>
          </a:xfrm>
          <a:prstGeom prst="rect">
            <a:avLst/>
          </a:prstGeom>
        </p:spPr>
        <p:txBody>
          <a:bodyPr vert="horz" lIns="91440" tIns="45720" rIns="91440" bIns="45720" rtlCol="0" anchor="b">
            <a:normAutofit/>
          </a:bodyPr>
          <a:lstStyle>
            <a:lvl1pPr algn="l" defTabSz="914400" rtl="0" eaLnBrk="1" latinLnBrk="0" hangingPunct="1">
              <a:lnSpc>
                <a:spcPct val="85000"/>
              </a:lnSpc>
              <a:spcBef>
                <a:spcPct val="0"/>
              </a:spcBef>
              <a:buNone/>
              <a:defRPr sz="8000" kern="1200" spc="-50" baseline="0">
                <a:solidFill>
                  <a:schemeClr val="tx1">
                    <a:lumMod val="85000"/>
                    <a:lumOff val="15000"/>
                  </a:schemeClr>
                </a:solidFill>
                <a:latin typeface="+mj-lt"/>
                <a:ea typeface="+mj-ea"/>
                <a:cs typeface="+mj-cs"/>
              </a:defRPr>
            </a:lvl1pPr>
          </a:lstStyle>
          <a:p>
            <a:pPr marL="0" marR="0" lvl="0" indent="0" algn="l" defTabSz="914400" rtl="0" eaLnBrk="1" fontAlgn="auto" latinLnBrk="0" hangingPunct="1">
              <a:lnSpc>
                <a:spcPct val="85000"/>
              </a:lnSpc>
              <a:spcBef>
                <a:spcPct val="0"/>
              </a:spcBef>
              <a:spcAft>
                <a:spcPts val="0"/>
              </a:spcAft>
              <a:buClrTx/>
              <a:buSzTx/>
              <a:buFontTx/>
              <a:buNone/>
              <a:tabLst/>
              <a:defRPr/>
            </a:pPr>
            <a:endParaRPr kumimoji="0" lang="en-GB" altLang="en-US" sz="6000" b="0" i="0" u="none" strike="noStrike" kern="1200" cap="none" spc="-50" normalizeH="0" baseline="0" noProof="0" dirty="0">
              <a:ln>
                <a:noFill/>
              </a:ln>
              <a:solidFill>
                <a:prstClr val="black">
                  <a:lumMod val="85000"/>
                  <a:lumOff val="15000"/>
                </a:prstClr>
              </a:solidFill>
              <a:effectLst/>
              <a:uLnTx/>
              <a:uFillTx/>
              <a:latin typeface="Calibri Light" panose="020F0302020204030204"/>
              <a:ea typeface="+mj-ea"/>
              <a:cs typeface="Arial" charset="0"/>
            </a:endParaRPr>
          </a:p>
        </p:txBody>
      </p:sp>
      <p:sp>
        <p:nvSpPr>
          <p:cNvPr id="3" name="Title 2">
            <a:extLst>
              <a:ext uri="{FF2B5EF4-FFF2-40B4-BE49-F238E27FC236}">
                <a16:creationId xmlns:a16="http://schemas.microsoft.com/office/drawing/2014/main" id="{4EE72C8F-55F8-4588-985D-E587754708D2}"/>
              </a:ext>
            </a:extLst>
          </p:cNvPr>
          <p:cNvSpPr>
            <a:spLocks noGrp="1"/>
          </p:cNvSpPr>
          <p:nvPr>
            <p:ph type="title"/>
          </p:nvPr>
        </p:nvSpPr>
        <p:spPr>
          <a:xfrm>
            <a:off x="838200" y="80391"/>
            <a:ext cx="10515600" cy="594995"/>
          </a:xfrm>
          <a:solidFill>
            <a:srgbClr val="002060"/>
          </a:solidFill>
        </p:spPr>
        <p:txBody>
          <a:bodyPr>
            <a:normAutofit/>
          </a:bodyPr>
          <a:lstStyle/>
          <a:p>
            <a:pPr algn="ctr"/>
            <a:r>
              <a:rPr lang="en-GB" sz="3600" b="1" dirty="0">
                <a:solidFill>
                  <a:schemeClr val="bg1"/>
                </a:solidFill>
                <a:latin typeface="+mn-lt"/>
              </a:rPr>
              <a:t>Section 37</a:t>
            </a:r>
          </a:p>
        </p:txBody>
      </p:sp>
      <p:sp>
        <p:nvSpPr>
          <p:cNvPr id="5" name="TextBox 4">
            <a:extLst>
              <a:ext uri="{FF2B5EF4-FFF2-40B4-BE49-F238E27FC236}">
                <a16:creationId xmlns:a16="http://schemas.microsoft.com/office/drawing/2014/main" id="{2F57AAE0-5236-4533-BEB9-13254DF8934D}"/>
              </a:ext>
            </a:extLst>
          </p:cNvPr>
          <p:cNvSpPr txBox="1"/>
          <p:nvPr/>
        </p:nvSpPr>
        <p:spPr>
          <a:xfrm>
            <a:off x="2293620" y="823673"/>
            <a:ext cx="7299960" cy="461665"/>
          </a:xfrm>
          <a:prstGeom prst="rect">
            <a:avLst/>
          </a:prstGeom>
          <a:solidFill>
            <a:srgbClr val="0070C0"/>
          </a:solidFill>
          <a:ln>
            <a:solidFill>
              <a:schemeClr val="tx1"/>
            </a:solidFill>
          </a:ln>
        </p:spPr>
        <p:txBody>
          <a:bodyPr wrap="square" rtlCol="0">
            <a:spAutoFit/>
          </a:bodyPr>
          <a:lstStyle/>
          <a:p>
            <a:pPr algn="ctr"/>
            <a:r>
              <a:rPr lang="en-GB" sz="2400" b="1" dirty="0">
                <a:solidFill>
                  <a:schemeClr val="bg1"/>
                </a:solidFill>
              </a:rPr>
              <a:t>A person is arrested by a constable</a:t>
            </a:r>
          </a:p>
        </p:txBody>
      </p:sp>
      <p:sp>
        <p:nvSpPr>
          <p:cNvPr id="6" name="TextBox 5">
            <a:extLst>
              <a:ext uri="{FF2B5EF4-FFF2-40B4-BE49-F238E27FC236}">
                <a16:creationId xmlns:a16="http://schemas.microsoft.com/office/drawing/2014/main" id="{38F6D745-4AE0-4811-BDA1-1E2218DDEEB1}"/>
              </a:ext>
            </a:extLst>
          </p:cNvPr>
          <p:cNvSpPr txBox="1"/>
          <p:nvPr/>
        </p:nvSpPr>
        <p:spPr>
          <a:xfrm>
            <a:off x="5242560" y="1433625"/>
            <a:ext cx="1158240" cy="523220"/>
          </a:xfrm>
          <a:prstGeom prst="rect">
            <a:avLst/>
          </a:prstGeom>
          <a:noFill/>
        </p:spPr>
        <p:txBody>
          <a:bodyPr wrap="square" rtlCol="0">
            <a:spAutoFit/>
          </a:bodyPr>
          <a:lstStyle/>
          <a:p>
            <a:pPr algn="ctr"/>
            <a:r>
              <a:rPr lang="en-GB" sz="2800" b="1" u="sng" dirty="0">
                <a:solidFill>
                  <a:srgbClr val="002060"/>
                </a:solidFill>
              </a:rPr>
              <a:t>AND</a:t>
            </a:r>
          </a:p>
        </p:txBody>
      </p:sp>
      <p:sp>
        <p:nvSpPr>
          <p:cNvPr id="7" name="TextBox 6">
            <a:extLst>
              <a:ext uri="{FF2B5EF4-FFF2-40B4-BE49-F238E27FC236}">
                <a16:creationId xmlns:a16="http://schemas.microsoft.com/office/drawing/2014/main" id="{A8BE80BB-535A-4D88-A630-7A95D0AFF65D}"/>
              </a:ext>
            </a:extLst>
          </p:cNvPr>
          <p:cNvSpPr txBox="1"/>
          <p:nvPr/>
        </p:nvSpPr>
        <p:spPr>
          <a:xfrm>
            <a:off x="2625704" y="2057504"/>
            <a:ext cx="6391951" cy="461665"/>
          </a:xfrm>
          <a:prstGeom prst="rect">
            <a:avLst/>
          </a:prstGeom>
          <a:solidFill>
            <a:schemeClr val="accent6">
              <a:lumMod val="75000"/>
            </a:schemeClr>
          </a:solidFill>
          <a:ln>
            <a:solidFill>
              <a:schemeClr val="tx1"/>
            </a:solidFill>
          </a:ln>
        </p:spPr>
        <p:txBody>
          <a:bodyPr wrap="square" rtlCol="0">
            <a:spAutoFit/>
          </a:bodyPr>
          <a:lstStyle/>
          <a:p>
            <a:pPr algn="ctr"/>
            <a:r>
              <a:rPr lang="en-GB" sz="2400" b="1" dirty="0">
                <a:solidFill>
                  <a:schemeClr val="bg1"/>
                </a:solidFill>
              </a:rPr>
              <a:t>Was found by him</a:t>
            </a:r>
          </a:p>
        </p:txBody>
      </p:sp>
      <p:sp>
        <p:nvSpPr>
          <p:cNvPr id="8" name="TextBox 7">
            <a:extLst>
              <a:ext uri="{FF2B5EF4-FFF2-40B4-BE49-F238E27FC236}">
                <a16:creationId xmlns:a16="http://schemas.microsoft.com/office/drawing/2014/main" id="{173E75F1-257E-459C-8630-6580F4E167F8}"/>
              </a:ext>
            </a:extLst>
          </p:cNvPr>
          <p:cNvSpPr txBox="1"/>
          <p:nvPr/>
        </p:nvSpPr>
        <p:spPr>
          <a:xfrm>
            <a:off x="1783079" y="2946854"/>
            <a:ext cx="8077200" cy="830997"/>
          </a:xfrm>
          <a:prstGeom prst="rect">
            <a:avLst/>
          </a:prstGeom>
          <a:solidFill>
            <a:srgbClr val="C00000"/>
          </a:solidFill>
          <a:ln>
            <a:solidFill>
              <a:schemeClr val="tx1"/>
            </a:solidFill>
          </a:ln>
        </p:spPr>
        <p:txBody>
          <a:bodyPr wrap="square" rtlCol="0">
            <a:spAutoFit/>
          </a:bodyPr>
          <a:lstStyle/>
          <a:p>
            <a:pPr algn="ctr"/>
            <a:r>
              <a:rPr lang="en-GB" sz="2400" b="1" dirty="0">
                <a:solidFill>
                  <a:schemeClr val="bg1"/>
                </a:solidFill>
              </a:rPr>
              <a:t>At a place</a:t>
            </a:r>
          </a:p>
          <a:p>
            <a:pPr algn="ctr"/>
            <a:r>
              <a:rPr lang="en-GB" sz="2400" b="1" dirty="0">
                <a:solidFill>
                  <a:schemeClr val="bg1"/>
                </a:solidFill>
              </a:rPr>
              <a:t>At or about the time that the alleged offence was committed</a:t>
            </a:r>
          </a:p>
        </p:txBody>
      </p:sp>
      <p:sp>
        <p:nvSpPr>
          <p:cNvPr id="9" name="TextBox 8">
            <a:extLst>
              <a:ext uri="{FF2B5EF4-FFF2-40B4-BE49-F238E27FC236}">
                <a16:creationId xmlns:a16="http://schemas.microsoft.com/office/drawing/2014/main" id="{A5917134-12E0-4091-BBFF-298722566CB5}"/>
              </a:ext>
            </a:extLst>
          </p:cNvPr>
          <p:cNvSpPr txBox="1"/>
          <p:nvPr/>
        </p:nvSpPr>
        <p:spPr>
          <a:xfrm>
            <a:off x="2369819" y="4123924"/>
            <a:ext cx="6903720" cy="1384995"/>
          </a:xfrm>
          <a:prstGeom prst="rect">
            <a:avLst/>
          </a:prstGeom>
          <a:solidFill>
            <a:schemeClr val="accent1">
              <a:lumMod val="60000"/>
              <a:lumOff val="40000"/>
            </a:schemeClr>
          </a:solidFill>
          <a:ln>
            <a:solidFill>
              <a:schemeClr val="tx1"/>
            </a:solidFill>
          </a:ln>
        </p:spPr>
        <p:txBody>
          <a:bodyPr wrap="square" rtlCol="0">
            <a:spAutoFit/>
          </a:bodyPr>
          <a:lstStyle/>
          <a:p>
            <a:pPr algn="ctr"/>
            <a:r>
              <a:rPr lang="en-GB" sz="2800" b="1" u="sng" dirty="0">
                <a:solidFill>
                  <a:srgbClr val="002060"/>
                </a:solidFill>
              </a:rPr>
              <a:t>AND</a:t>
            </a:r>
          </a:p>
          <a:p>
            <a:pPr algn="ctr"/>
            <a:r>
              <a:rPr lang="en-GB" sz="2800" b="1" dirty="0">
                <a:solidFill>
                  <a:srgbClr val="002060"/>
                </a:solidFill>
              </a:rPr>
              <a:t>He fails or refuses to answer satisfactorily</a:t>
            </a:r>
          </a:p>
          <a:p>
            <a:pPr algn="ctr"/>
            <a:r>
              <a:rPr lang="en-GB" sz="2800" dirty="0">
                <a:solidFill>
                  <a:srgbClr val="002060"/>
                </a:solidFill>
              </a:rPr>
              <a:t>(to account for his presence) </a:t>
            </a:r>
          </a:p>
        </p:txBody>
      </p:sp>
    </p:spTree>
    <p:extLst>
      <p:ext uri="{BB962C8B-B14F-4D97-AF65-F5344CB8AC3E}">
        <p14:creationId xmlns:p14="http://schemas.microsoft.com/office/powerpoint/2010/main" val="4001107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P spid="7" grpId="0" animBg="1"/>
      <p:bldP spid="8" grpId="0" animBg="1"/>
      <p:bldP spid="9" grpId="0" animBg="1"/>
    </p:bldLst>
  </p:timing>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txBox="1">
            <a:spLocks/>
          </p:cNvSpPr>
          <p:nvPr/>
        </p:nvSpPr>
        <p:spPr>
          <a:xfrm>
            <a:off x="12661900" y="-2148198"/>
            <a:ext cx="10165976" cy="4296395"/>
          </a:xfrm>
          <a:prstGeom prst="rect">
            <a:avLst/>
          </a:prstGeom>
        </p:spPr>
        <p:txBody>
          <a:bodyPr vert="horz" lIns="0" tIns="45720" rIns="0" bIns="45720" rtlCol="0">
            <a:normAutofit fontScale="85000"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There are </a:t>
            </a:r>
            <a:r>
              <a:rPr kumimoji="0" lang="en-GB" altLang="en-US" sz="28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six</a:t>
            </a:r>
            <a:r>
              <a:rPr kumimoji="0" lang="en-GB" altLang="en-US" sz="28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 conditions which must be met when showing adverse inference:</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1. </a:t>
            </a:r>
            <a:r>
              <a:rPr kumimoji="0" lang="en-GB" altLang="en-US" sz="28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The alleged failure to mention a fact which they later rely on in their defence must occur when the suspect is being questioned under caution.</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2. </a:t>
            </a:r>
            <a:r>
              <a:rPr kumimoji="0" lang="en-GB" altLang="en-US" sz="28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The failure to mention these facts must occur before or on being charged.</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3. </a:t>
            </a:r>
            <a:r>
              <a:rPr kumimoji="0" lang="en-GB" altLang="en-US" sz="28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The questions which were not answered were posed in an attempt to discover whether or by whom the offence had been committed.</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4. </a:t>
            </a:r>
            <a:r>
              <a:rPr kumimoji="0" lang="en-GB" altLang="en-US" sz="28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The suspect failed to mention a fact which was later relied on in their defence.</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5. </a:t>
            </a:r>
            <a:r>
              <a:rPr kumimoji="0" lang="en-GB" altLang="en-US" sz="28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The suspect could, in the circumstances existing at the time, reasonably have been expected to mention the facts they relied on at trial.</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6. </a:t>
            </a:r>
            <a:r>
              <a:rPr kumimoji="0" lang="en-GB" altLang="en-US" sz="28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The provision only applies to criminal proceedings</a:t>
            </a:r>
            <a:r>
              <a:rPr kumimoji="0" lang="en-GB" altLang="en-US"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altLang="en-US"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4" name="TextBox 3"/>
          <p:cNvSpPr txBox="1"/>
          <p:nvPr/>
        </p:nvSpPr>
        <p:spPr>
          <a:xfrm>
            <a:off x="894493" y="154189"/>
            <a:ext cx="10861588" cy="646331"/>
          </a:xfrm>
          <a:prstGeom prst="rect">
            <a:avLst/>
          </a:prstGeom>
          <a:solidFill>
            <a:srgbClr val="002060"/>
          </a:solidFill>
        </p:spPr>
        <p:txBody>
          <a:bodyPr wrap="square" rtlCol="0">
            <a:spAutoFit/>
          </a:bodyPr>
          <a:lstStyle/>
          <a:p>
            <a:pPr algn="ctr"/>
            <a:r>
              <a:rPr lang="en-GB" sz="3600" b="1" dirty="0">
                <a:solidFill>
                  <a:schemeClr val="bg1"/>
                </a:solidFill>
              </a:rPr>
              <a:t>Adverse inference Pack</a:t>
            </a:r>
          </a:p>
        </p:txBody>
      </p:sp>
      <p:sp>
        <p:nvSpPr>
          <p:cNvPr id="2" name="Callout: Down Arrow 1">
            <a:extLst>
              <a:ext uri="{FF2B5EF4-FFF2-40B4-BE49-F238E27FC236}">
                <a16:creationId xmlns:a16="http://schemas.microsoft.com/office/drawing/2014/main" id="{0B983D15-8470-4D7B-AE6E-C4CDB8D6C84A}"/>
              </a:ext>
            </a:extLst>
          </p:cNvPr>
          <p:cNvSpPr/>
          <p:nvPr/>
        </p:nvSpPr>
        <p:spPr>
          <a:xfrm>
            <a:off x="1568450" y="906576"/>
            <a:ext cx="9055100" cy="1049441"/>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There are 6 conditions which must be met when showing adverse inference:-</a:t>
            </a:r>
          </a:p>
        </p:txBody>
      </p:sp>
      <p:graphicFrame>
        <p:nvGraphicFramePr>
          <p:cNvPr id="5" name="Diagram 4">
            <a:extLst>
              <a:ext uri="{FF2B5EF4-FFF2-40B4-BE49-F238E27FC236}">
                <a16:creationId xmlns:a16="http://schemas.microsoft.com/office/drawing/2014/main" id="{C6724491-26FD-4166-95BF-07A5AFFC76ED}"/>
              </a:ext>
            </a:extLst>
          </p:cNvPr>
          <p:cNvGraphicFramePr/>
          <p:nvPr>
            <p:extLst>
              <p:ext uri="{D42A27DB-BD31-4B8C-83A1-F6EECF244321}">
                <p14:modId xmlns:p14="http://schemas.microsoft.com/office/powerpoint/2010/main" val="4181880247"/>
              </p:ext>
            </p:extLst>
          </p:nvPr>
        </p:nvGraphicFramePr>
        <p:xfrm>
          <a:off x="894493" y="2062074"/>
          <a:ext cx="10608104" cy="38760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5189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additive="base">
                                        <p:cTn id="18"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 calcmode="lin" valueType="num">
                                      <p:cBhvr additive="base">
                                        <p:cTn id="2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 calcmode="lin" valueType="num">
                                      <p:cBhvr additive="base">
                                        <p:cTn id="30"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 calcmode="lin" valueType="num">
                                      <p:cBhvr additive="base">
                                        <p:cTn id="36"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 calcmode="lin" valueType="num">
                                      <p:cBhvr additive="base">
                                        <p:cTn id="42"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2"/>
                                        </p:tgtEl>
                                        <p:attrNameLst>
                                          <p:attrName>style.visibility</p:attrName>
                                        </p:attrNameLst>
                                      </p:cBhvr>
                                      <p:to>
                                        <p:strVal val="visible"/>
                                      </p:to>
                                    </p:set>
                                    <p:animEffect transition="in" filter="fade">
                                      <p:cBhvr>
                                        <p:cTn id="48" dur="500"/>
                                        <p:tgtEl>
                                          <p:spTgt spid="2"/>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grpId="0" nodeType="clickEffect">
                                  <p:stCondLst>
                                    <p:cond delay="0"/>
                                  </p:stCondLst>
                                  <p:childTnLst>
                                    <p:set>
                                      <p:cBhvr>
                                        <p:cTn id="52" dur="1" fill="hold">
                                          <p:stCondLst>
                                            <p:cond delay="0"/>
                                          </p:stCondLst>
                                        </p:cTn>
                                        <p:tgtEl>
                                          <p:spTgt spid="5">
                                            <p:graphicEl>
                                              <a:dgm id="{77CE34B5-46CF-4531-8D39-89864E8859EC}"/>
                                            </p:graphicEl>
                                          </p:spTgt>
                                        </p:tgtEl>
                                        <p:attrNameLst>
                                          <p:attrName>style.visibility</p:attrName>
                                        </p:attrNameLst>
                                      </p:cBhvr>
                                      <p:to>
                                        <p:strVal val="visible"/>
                                      </p:to>
                                    </p:set>
                                    <p:animEffect transition="in" filter="fade">
                                      <p:cBhvr>
                                        <p:cTn id="53" dur="500"/>
                                        <p:tgtEl>
                                          <p:spTgt spid="5">
                                            <p:graphicEl>
                                              <a:dgm id="{77CE34B5-46CF-4531-8D39-89864E8859EC}"/>
                                            </p:graphicEl>
                                          </p:spTgt>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grpId="0" nodeType="clickEffect">
                                  <p:stCondLst>
                                    <p:cond delay="0"/>
                                  </p:stCondLst>
                                  <p:childTnLst>
                                    <p:set>
                                      <p:cBhvr>
                                        <p:cTn id="57" dur="1" fill="hold">
                                          <p:stCondLst>
                                            <p:cond delay="0"/>
                                          </p:stCondLst>
                                        </p:cTn>
                                        <p:tgtEl>
                                          <p:spTgt spid="5">
                                            <p:graphicEl>
                                              <a:dgm id="{9F450898-3DA1-483E-8ED1-97E0871B59B5}"/>
                                            </p:graphicEl>
                                          </p:spTgt>
                                        </p:tgtEl>
                                        <p:attrNameLst>
                                          <p:attrName>style.visibility</p:attrName>
                                        </p:attrNameLst>
                                      </p:cBhvr>
                                      <p:to>
                                        <p:strVal val="visible"/>
                                      </p:to>
                                    </p:set>
                                    <p:animEffect transition="in" filter="fade">
                                      <p:cBhvr>
                                        <p:cTn id="58" dur="500"/>
                                        <p:tgtEl>
                                          <p:spTgt spid="5">
                                            <p:graphicEl>
                                              <a:dgm id="{9F450898-3DA1-483E-8ED1-97E0871B59B5}"/>
                                            </p:graphicEl>
                                          </p:spTgt>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5">
                                            <p:graphicEl>
                                              <a:dgm id="{956835B6-4285-494F-B3A6-0C8405A6E51E}"/>
                                            </p:graphicEl>
                                          </p:spTgt>
                                        </p:tgtEl>
                                        <p:attrNameLst>
                                          <p:attrName>style.visibility</p:attrName>
                                        </p:attrNameLst>
                                      </p:cBhvr>
                                      <p:to>
                                        <p:strVal val="visible"/>
                                      </p:to>
                                    </p:set>
                                    <p:animEffect transition="in" filter="fade">
                                      <p:cBhvr>
                                        <p:cTn id="63" dur="500"/>
                                        <p:tgtEl>
                                          <p:spTgt spid="5">
                                            <p:graphicEl>
                                              <a:dgm id="{956835B6-4285-494F-B3A6-0C8405A6E51E}"/>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5">
                                            <p:graphicEl>
                                              <a:dgm id="{2624C7F7-527E-45CA-92F4-7A5C4DDD1F82}"/>
                                            </p:graphicEl>
                                          </p:spTgt>
                                        </p:tgtEl>
                                        <p:attrNameLst>
                                          <p:attrName>style.visibility</p:attrName>
                                        </p:attrNameLst>
                                      </p:cBhvr>
                                      <p:to>
                                        <p:strVal val="visible"/>
                                      </p:to>
                                    </p:set>
                                    <p:animEffect transition="in" filter="fade">
                                      <p:cBhvr>
                                        <p:cTn id="68" dur="500"/>
                                        <p:tgtEl>
                                          <p:spTgt spid="5">
                                            <p:graphicEl>
                                              <a:dgm id="{2624C7F7-527E-45CA-92F4-7A5C4DDD1F82}"/>
                                            </p:graphicEl>
                                          </p:spTgt>
                                        </p:tgtEl>
                                      </p:cBhvr>
                                    </p:animEffect>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grpId="0" nodeType="clickEffect">
                                  <p:stCondLst>
                                    <p:cond delay="0"/>
                                  </p:stCondLst>
                                  <p:childTnLst>
                                    <p:set>
                                      <p:cBhvr>
                                        <p:cTn id="72" dur="1" fill="hold">
                                          <p:stCondLst>
                                            <p:cond delay="0"/>
                                          </p:stCondLst>
                                        </p:cTn>
                                        <p:tgtEl>
                                          <p:spTgt spid="5">
                                            <p:graphicEl>
                                              <a:dgm id="{FFFE5380-7033-4069-8BFE-D7B78C7D11B9}"/>
                                            </p:graphicEl>
                                          </p:spTgt>
                                        </p:tgtEl>
                                        <p:attrNameLst>
                                          <p:attrName>style.visibility</p:attrName>
                                        </p:attrNameLst>
                                      </p:cBhvr>
                                      <p:to>
                                        <p:strVal val="visible"/>
                                      </p:to>
                                    </p:set>
                                    <p:animEffect transition="in" filter="fade">
                                      <p:cBhvr>
                                        <p:cTn id="73" dur="500"/>
                                        <p:tgtEl>
                                          <p:spTgt spid="5">
                                            <p:graphicEl>
                                              <a:dgm id="{FFFE5380-7033-4069-8BFE-D7B78C7D11B9}"/>
                                            </p:graphicEl>
                                          </p:spTgt>
                                        </p:tgtEl>
                                      </p:cBhvr>
                                    </p:animEffect>
                                  </p:childTnLst>
                                </p:cTn>
                              </p:par>
                            </p:childTnLst>
                          </p:cTn>
                        </p:par>
                      </p:childTnLst>
                    </p:cTn>
                  </p:par>
                  <p:par>
                    <p:cTn id="74" fill="hold">
                      <p:stCondLst>
                        <p:cond delay="indefinite"/>
                      </p:stCondLst>
                      <p:childTnLst>
                        <p:par>
                          <p:cTn id="75" fill="hold">
                            <p:stCondLst>
                              <p:cond delay="0"/>
                            </p:stCondLst>
                            <p:childTnLst>
                              <p:par>
                                <p:cTn id="76" presetID="10" presetClass="entr" presetSubtype="0" fill="hold" grpId="0" nodeType="clickEffect">
                                  <p:stCondLst>
                                    <p:cond delay="0"/>
                                  </p:stCondLst>
                                  <p:childTnLst>
                                    <p:set>
                                      <p:cBhvr>
                                        <p:cTn id="77" dur="1" fill="hold">
                                          <p:stCondLst>
                                            <p:cond delay="0"/>
                                          </p:stCondLst>
                                        </p:cTn>
                                        <p:tgtEl>
                                          <p:spTgt spid="5">
                                            <p:graphicEl>
                                              <a:dgm id="{55417CA6-F87B-40D4-B475-AB8592E4E7DB}"/>
                                            </p:graphicEl>
                                          </p:spTgt>
                                        </p:tgtEl>
                                        <p:attrNameLst>
                                          <p:attrName>style.visibility</p:attrName>
                                        </p:attrNameLst>
                                      </p:cBhvr>
                                      <p:to>
                                        <p:strVal val="visible"/>
                                      </p:to>
                                    </p:set>
                                    <p:animEffect transition="in" filter="fade">
                                      <p:cBhvr>
                                        <p:cTn id="78" dur="500"/>
                                        <p:tgtEl>
                                          <p:spTgt spid="5">
                                            <p:graphicEl>
                                              <a:dgm id="{55417CA6-F87B-40D4-B475-AB8592E4E7D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2" grpId="0" animBg="1"/>
      <p:bldGraphic spid="5"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9120" y="323528"/>
            <a:ext cx="11073302" cy="646331"/>
          </a:xfrm>
          <a:prstGeom prst="rect">
            <a:avLst/>
          </a:prstGeom>
          <a:solidFill>
            <a:srgbClr val="002060"/>
          </a:solidFill>
        </p:spPr>
        <p:txBody>
          <a:bodyPr wrap="square" rtlCol="0">
            <a:spAutoFit/>
          </a:bodyPr>
          <a:lstStyle/>
          <a:p>
            <a:pPr algn="ctr"/>
            <a:r>
              <a:rPr lang="en-GB" sz="3600" b="1" dirty="0">
                <a:solidFill>
                  <a:schemeClr val="bg1"/>
                </a:solidFill>
              </a:rPr>
              <a:t>Procedure ‘In Ordinary Language’</a:t>
            </a:r>
          </a:p>
        </p:txBody>
      </p:sp>
      <p:graphicFrame>
        <p:nvGraphicFramePr>
          <p:cNvPr id="2" name="Diagram 1">
            <a:extLst>
              <a:ext uri="{FF2B5EF4-FFF2-40B4-BE49-F238E27FC236}">
                <a16:creationId xmlns:a16="http://schemas.microsoft.com/office/drawing/2014/main" id="{36CD6812-6CAA-4101-8012-BCBC81E5BF82}"/>
              </a:ext>
            </a:extLst>
          </p:cNvPr>
          <p:cNvGraphicFramePr/>
          <p:nvPr>
            <p:extLst>
              <p:ext uri="{D42A27DB-BD31-4B8C-83A1-F6EECF244321}">
                <p14:modId xmlns:p14="http://schemas.microsoft.com/office/powerpoint/2010/main" val="3967368579"/>
              </p:ext>
            </p:extLst>
          </p:nvPr>
        </p:nvGraphicFramePr>
        <p:xfrm>
          <a:off x="998220" y="744620"/>
          <a:ext cx="10614660" cy="4959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49515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44FF63F4-849F-4A57-B3CC-929CF01530E4}"/>
                                            </p:graphicEl>
                                          </p:spTgt>
                                        </p:tgtEl>
                                        <p:attrNameLst>
                                          <p:attrName>style.visibility</p:attrName>
                                        </p:attrNameLst>
                                      </p:cBhvr>
                                      <p:to>
                                        <p:strVal val="visible"/>
                                      </p:to>
                                    </p:set>
                                    <p:animEffect transition="in" filter="fade">
                                      <p:cBhvr>
                                        <p:cTn id="7" dur="500"/>
                                        <p:tgtEl>
                                          <p:spTgt spid="2">
                                            <p:graphicEl>
                                              <a:dgm id="{44FF63F4-849F-4A57-B3CC-929CF01530E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3664B98-7BA4-4409-BEAE-5BB33DBA956A}"/>
                                            </p:graphicEl>
                                          </p:spTgt>
                                        </p:tgtEl>
                                        <p:attrNameLst>
                                          <p:attrName>style.visibility</p:attrName>
                                        </p:attrNameLst>
                                      </p:cBhvr>
                                      <p:to>
                                        <p:strVal val="visible"/>
                                      </p:to>
                                    </p:set>
                                    <p:animEffect transition="in" filter="fade">
                                      <p:cBhvr>
                                        <p:cTn id="12" dur="500"/>
                                        <p:tgtEl>
                                          <p:spTgt spid="2">
                                            <p:graphicEl>
                                              <a:dgm id="{43664B98-7BA4-4409-BEAE-5BB33DBA956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634841E-412D-4011-B5AA-099E114DDB52}"/>
                                            </p:graphicEl>
                                          </p:spTgt>
                                        </p:tgtEl>
                                        <p:attrNameLst>
                                          <p:attrName>style.visibility</p:attrName>
                                        </p:attrNameLst>
                                      </p:cBhvr>
                                      <p:to>
                                        <p:strVal val="visible"/>
                                      </p:to>
                                    </p:set>
                                    <p:animEffect transition="in" filter="fade">
                                      <p:cBhvr>
                                        <p:cTn id="15" dur="500"/>
                                        <p:tgtEl>
                                          <p:spTgt spid="2">
                                            <p:graphicEl>
                                              <a:dgm id="{2634841E-412D-4011-B5AA-099E114DDB5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4CD34D69-B68D-4A69-9C3B-5916281B04B4}"/>
                                            </p:graphicEl>
                                          </p:spTgt>
                                        </p:tgtEl>
                                        <p:attrNameLst>
                                          <p:attrName>style.visibility</p:attrName>
                                        </p:attrNameLst>
                                      </p:cBhvr>
                                      <p:to>
                                        <p:strVal val="visible"/>
                                      </p:to>
                                    </p:set>
                                    <p:animEffect transition="in" filter="fade">
                                      <p:cBhvr>
                                        <p:cTn id="20" dur="500"/>
                                        <p:tgtEl>
                                          <p:spTgt spid="2">
                                            <p:graphicEl>
                                              <a:dgm id="{4CD34D69-B68D-4A69-9C3B-5916281B04B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71E81BBE-E510-4470-A525-C75749085B5C}"/>
                                            </p:graphicEl>
                                          </p:spTgt>
                                        </p:tgtEl>
                                        <p:attrNameLst>
                                          <p:attrName>style.visibility</p:attrName>
                                        </p:attrNameLst>
                                      </p:cBhvr>
                                      <p:to>
                                        <p:strVal val="visible"/>
                                      </p:to>
                                    </p:set>
                                    <p:animEffect transition="in" filter="fade">
                                      <p:cBhvr>
                                        <p:cTn id="23" dur="500"/>
                                        <p:tgtEl>
                                          <p:spTgt spid="2">
                                            <p:graphicEl>
                                              <a:dgm id="{71E81BBE-E510-4470-A525-C75749085B5C}"/>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B4F655CA-AD2D-43C1-BD9B-33195A04645A}"/>
                                            </p:graphicEl>
                                          </p:spTgt>
                                        </p:tgtEl>
                                        <p:attrNameLst>
                                          <p:attrName>style.visibility</p:attrName>
                                        </p:attrNameLst>
                                      </p:cBhvr>
                                      <p:to>
                                        <p:strVal val="visible"/>
                                      </p:to>
                                    </p:set>
                                    <p:animEffect transition="in" filter="fade">
                                      <p:cBhvr>
                                        <p:cTn id="28" dur="500"/>
                                        <p:tgtEl>
                                          <p:spTgt spid="2">
                                            <p:graphicEl>
                                              <a:dgm id="{B4F655CA-AD2D-43C1-BD9B-33195A04645A}"/>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0901B130-4D1C-4B0A-AAB0-5BA2422938A0}"/>
                                            </p:graphicEl>
                                          </p:spTgt>
                                        </p:tgtEl>
                                        <p:attrNameLst>
                                          <p:attrName>style.visibility</p:attrName>
                                        </p:attrNameLst>
                                      </p:cBhvr>
                                      <p:to>
                                        <p:strVal val="visible"/>
                                      </p:to>
                                    </p:set>
                                    <p:animEffect transition="in" filter="fade">
                                      <p:cBhvr>
                                        <p:cTn id="31" dur="500"/>
                                        <p:tgtEl>
                                          <p:spTgt spid="2">
                                            <p:graphicEl>
                                              <a:dgm id="{0901B130-4D1C-4B0A-AAB0-5BA2422938A0}"/>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2AD52652-D74B-4544-9C84-E100B841012E}"/>
                                            </p:graphicEl>
                                          </p:spTgt>
                                        </p:tgtEl>
                                        <p:attrNameLst>
                                          <p:attrName>style.visibility</p:attrName>
                                        </p:attrNameLst>
                                      </p:cBhvr>
                                      <p:to>
                                        <p:strVal val="visible"/>
                                      </p:to>
                                    </p:set>
                                    <p:animEffect transition="in" filter="fade">
                                      <p:cBhvr>
                                        <p:cTn id="36" dur="500"/>
                                        <p:tgtEl>
                                          <p:spTgt spid="2">
                                            <p:graphicEl>
                                              <a:dgm id="{2AD52652-D74B-4544-9C84-E100B841012E}"/>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A41FAF84-A4D1-4F43-902D-0A643709CA26}"/>
                                            </p:graphicEl>
                                          </p:spTgt>
                                        </p:tgtEl>
                                        <p:attrNameLst>
                                          <p:attrName>style.visibility</p:attrName>
                                        </p:attrNameLst>
                                      </p:cBhvr>
                                      <p:to>
                                        <p:strVal val="visible"/>
                                      </p:to>
                                    </p:set>
                                    <p:animEffect transition="in" filter="fade">
                                      <p:cBhvr>
                                        <p:cTn id="39" dur="500"/>
                                        <p:tgtEl>
                                          <p:spTgt spid="2">
                                            <p:graphicEl>
                                              <a:dgm id="{A41FAF84-A4D1-4F43-902D-0A643709CA2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a:xfrm>
            <a:off x="1042611" y="1125681"/>
            <a:ext cx="10188186" cy="1606589"/>
          </a:xfrm>
          <a:prstGeom prst="rect">
            <a:avLst/>
          </a:prstGeom>
          <a:solidFill>
            <a:schemeClr val="accent2">
              <a:lumMod val="20000"/>
              <a:lumOff val="80000"/>
            </a:schemeClr>
          </a:solidFill>
          <a:ln>
            <a:solidFill>
              <a:schemeClr val="tx1"/>
            </a:solidFill>
          </a:ln>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4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To comply with these requirements, the investigator must ensure that the suspect is at an authorised place of detention and has been told that they have the right to consult a legal representative prior to being questioned, charged or informed that they may be prosecuted.</a:t>
            </a:r>
          </a:p>
        </p:txBody>
      </p:sp>
      <p:pic>
        <p:nvPicPr>
          <p:cNvPr id="4" name="Picture 3"/>
          <p:cNvPicPr>
            <a:picLocks noChangeAspect="1"/>
          </p:cNvPicPr>
          <p:nvPr/>
        </p:nvPicPr>
        <p:blipFill>
          <a:blip r:embed="rId3"/>
          <a:stretch>
            <a:fillRect/>
          </a:stretch>
        </p:blipFill>
        <p:spPr>
          <a:xfrm>
            <a:off x="6047338" y="2888092"/>
            <a:ext cx="4300994" cy="2431967"/>
          </a:xfrm>
          <a:prstGeom prst="rect">
            <a:avLst/>
          </a:prstGeom>
        </p:spPr>
      </p:pic>
      <p:pic>
        <p:nvPicPr>
          <p:cNvPr id="5" name="Picture 4"/>
          <p:cNvPicPr>
            <a:picLocks noChangeAspect="1"/>
          </p:cNvPicPr>
          <p:nvPr/>
        </p:nvPicPr>
        <p:blipFill>
          <a:blip r:embed="rId4"/>
          <a:stretch>
            <a:fillRect/>
          </a:stretch>
        </p:blipFill>
        <p:spPr>
          <a:xfrm>
            <a:off x="1471311" y="2888092"/>
            <a:ext cx="4308581" cy="2419888"/>
          </a:xfrm>
          <a:prstGeom prst="rect">
            <a:avLst/>
          </a:prstGeom>
        </p:spPr>
      </p:pic>
      <p:sp>
        <p:nvSpPr>
          <p:cNvPr id="6" name="TextBox 5"/>
          <p:cNvSpPr txBox="1"/>
          <p:nvPr/>
        </p:nvSpPr>
        <p:spPr>
          <a:xfrm>
            <a:off x="880479" y="323528"/>
            <a:ext cx="10512451" cy="646331"/>
          </a:xfrm>
          <a:prstGeom prst="rect">
            <a:avLst/>
          </a:prstGeom>
          <a:solidFill>
            <a:srgbClr val="002060"/>
          </a:solidFill>
        </p:spPr>
        <p:txBody>
          <a:bodyPr wrap="square" rtlCol="0">
            <a:spAutoFit/>
          </a:bodyPr>
          <a:lstStyle/>
          <a:p>
            <a:pPr algn="ctr"/>
            <a:r>
              <a:rPr lang="en-GB" sz="3600" b="1" dirty="0">
                <a:solidFill>
                  <a:schemeClr val="bg1"/>
                </a:solidFill>
              </a:rPr>
              <a:t>The Requirements</a:t>
            </a:r>
          </a:p>
        </p:txBody>
      </p:sp>
    </p:spTree>
    <p:extLst>
      <p:ext uri="{BB962C8B-B14F-4D97-AF65-F5344CB8AC3E}">
        <p14:creationId xmlns:p14="http://schemas.microsoft.com/office/powerpoint/2010/main" val="39998776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45524" y="121260"/>
            <a:ext cx="10700952" cy="584775"/>
          </a:xfrm>
          <a:prstGeom prst="rect">
            <a:avLst/>
          </a:prstGeom>
          <a:solidFill>
            <a:srgbClr val="002060"/>
          </a:solidFill>
        </p:spPr>
        <p:txBody>
          <a:bodyPr wrap="square" rtlCol="0">
            <a:spAutoFit/>
          </a:bodyPr>
          <a:lstStyle/>
          <a:p>
            <a:pPr algn="ctr"/>
            <a:r>
              <a:rPr lang="en-GB" sz="3200" b="1" dirty="0">
                <a:solidFill>
                  <a:schemeClr val="bg1"/>
                </a:solidFill>
              </a:rPr>
              <a:t>When to Introduce a Special Warning</a:t>
            </a:r>
          </a:p>
        </p:txBody>
      </p:sp>
      <p:pic>
        <p:nvPicPr>
          <p:cNvPr id="1026" name="Picture 2" descr="14,869 Mark Question Cartoon Stock Photos and Images - 123RF">
            <a:extLst>
              <a:ext uri="{FF2B5EF4-FFF2-40B4-BE49-F238E27FC236}">
                <a16:creationId xmlns:a16="http://schemas.microsoft.com/office/drawing/2014/main" id="{D6582087-078A-460F-962A-C7B0A93787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75358" y="1925479"/>
            <a:ext cx="2717482" cy="300704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 name="Diagram 1">
            <a:extLst>
              <a:ext uri="{FF2B5EF4-FFF2-40B4-BE49-F238E27FC236}">
                <a16:creationId xmlns:a16="http://schemas.microsoft.com/office/drawing/2014/main" id="{E6C49DA7-302C-4B9C-94F2-A4E49ED16AC8}"/>
              </a:ext>
            </a:extLst>
          </p:cNvPr>
          <p:cNvGraphicFramePr/>
          <p:nvPr>
            <p:extLst>
              <p:ext uri="{D42A27DB-BD31-4B8C-83A1-F6EECF244321}">
                <p14:modId xmlns:p14="http://schemas.microsoft.com/office/powerpoint/2010/main" val="3580359399"/>
              </p:ext>
            </p:extLst>
          </p:nvPr>
        </p:nvGraphicFramePr>
        <p:xfrm>
          <a:off x="745524" y="903739"/>
          <a:ext cx="7955280" cy="481126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00350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E2BD2BB-9A28-4F53-B103-1FCA05F41A37}"/>
                                            </p:graphicEl>
                                          </p:spTgt>
                                        </p:tgtEl>
                                        <p:attrNameLst>
                                          <p:attrName>style.visibility</p:attrName>
                                        </p:attrNameLst>
                                      </p:cBhvr>
                                      <p:to>
                                        <p:strVal val="visible"/>
                                      </p:to>
                                    </p:set>
                                    <p:animEffect transition="in" filter="fade">
                                      <p:cBhvr>
                                        <p:cTn id="7" dur="500"/>
                                        <p:tgtEl>
                                          <p:spTgt spid="2">
                                            <p:graphicEl>
                                              <a:dgm id="{0E2BD2BB-9A28-4F53-B103-1FCA05F41A3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4AE9305-3365-463F-B551-9378A989F162}"/>
                                            </p:graphicEl>
                                          </p:spTgt>
                                        </p:tgtEl>
                                        <p:attrNameLst>
                                          <p:attrName>style.visibility</p:attrName>
                                        </p:attrNameLst>
                                      </p:cBhvr>
                                      <p:to>
                                        <p:strVal val="visible"/>
                                      </p:to>
                                    </p:set>
                                    <p:animEffect transition="in" filter="fade">
                                      <p:cBhvr>
                                        <p:cTn id="12" dur="500"/>
                                        <p:tgtEl>
                                          <p:spTgt spid="2">
                                            <p:graphicEl>
                                              <a:dgm id="{D4AE9305-3365-463F-B551-9378A989F16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AA78D56D-0AB6-49B2-911F-EFE7AB5BA00D}"/>
                                            </p:graphicEl>
                                          </p:spTgt>
                                        </p:tgtEl>
                                        <p:attrNameLst>
                                          <p:attrName>style.visibility</p:attrName>
                                        </p:attrNameLst>
                                      </p:cBhvr>
                                      <p:to>
                                        <p:strVal val="visible"/>
                                      </p:to>
                                    </p:set>
                                    <p:animEffect transition="in" filter="fade">
                                      <p:cBhvr>
                                        <p:cTn id="15" dur="500"/>
                                        <p:tgtEl>
                                          <p:spTgt spid="2">
                                            <p:graphicEl>
                                              <a:dgm id="{AA78D56D-0AB6-49B2-911F-EFE7AB5BA00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69C2C91F-8279-4C79-A6F7-5D8CCCF85AE0}"/>
                                            </p:graphicEl>
                                          </p:spTgt>
                                        </p:tgtEl>
                                        <p:attrNameLst>
                                          <p:attrName>style.visibility</p:attrName>
                                        </p:attrNameLst>
                                      </p:cBhvr>
                                      <p:to>
                                        <p:strVal val="visible"/>
                                      </p:to>
                                    </p:set>
                                    <p:animEffect transition="in" filter="fade">
                                      <p:cBhvr>
                                        <p:cTn id="20" dur="500"/>
                                        <p:tgtEl>
                                          <p:spTgt spid="2">
                                            <p:graphicEl>
                                              <a:dgm id="{69C2C91F-8279-4C79-A6F7-5D8CCCF85AE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F9A74CE7-9437-4844-8423-40F293381786}"/>
                                            </p:graphicEl>
                                          </p:spTgt>
                                        </p:tgtEl>
                                        <p:attrNameLst>
                                          <p:attrName>style.visibility</p:attrName>
                                        </p:attrNameLst>
                                      </p:cBhvr>
                                      <p:to>
                                        <p:strVal val="visible"/>
                                      </p:to>
                                    </p:set>
                                    <p:animEffect transition="in" filter="fade">
                                      <p:cBhvr>
                                        <p:cTn id="23" dur="500"/>
                                        <p:tgtEl>
                                          <p:spTgt spid="2">
                                            <p:graphicEl>
                                              <a:dgm id="{F9A74CE7-9437-4844-8423-40F29338178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55320" y="121896"/>
            <a:ext cx="10728959" cy="584775"/>
          </a:xfrm>
          <a:prstGeom prst="rect">
            <a:avLst/>
          </a:prstGeom>
          <a:solidFill>
            <a:srgbClr val="002060"/>
          </a:solidFill>
        </p:spPr>
        <p:txBody>
          <a:bodyPr wrap="square" rtlCol="0">
            <a:spAutoFit/>
          </a:bodyPr>
          <a:lstStyle/>
          <a:p>
            <a:pPr algn="ctr"/>
            <a:r>
              <a:rPr lang="en-GB" sz="3200" b="1" dirty="0">
                <a:solidFill>
                  <a:schemeClr val="bg1"/>
                </a:solidFill>
              </a:rPr>
              <a:t>Our Suggestion…Challenge Phase</a:t>
            </a:r>
          </a:p>
        </p:txBody>
      </p:sp>
      <p:graphicFrame>
        <p:nvGraphicFramePr>
          <p:cNvPr id="3" name="Diagram 2">
            <a:extLst>
              <a:ext uri="{FF2B5EF4-FFF2-40B4-BE49-F238E27FC236}">
                <a16:creationId xmlns:a16="http://schemas.microsoft.com/office/drawing/2014/main" id="{A7E241B5-310B-41A4-A097-AB63775A0E4A}"/>
              </a:ext>
            </a:extLst>
          </p:cNvPr>
          <p:cNvGraphicFramePr/>
          <p:nvPr>
            <p:extLst>
              <p:ext uri="{D42A27DB-BD31-4B8C-83A1-F6EECF244321}">
                <p14:modId xmlns:p14="http://schemas.microsoft.com/office/powerpoint/2010/main" val="1275233637"/>
              </p:ext>
            </p:extLst>
          </p:nvPr>
        </p:nvGraphicFramePr>
        <p:xfrm>
          <a:off x="1173947" y="768228"/>
          <a:ext cx="10057934" cy="51753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Arrow: Up 7">
            <a:extLst>
              <a:ext uri="{FF2B5EF4-FFF2-40B4-BE49-F238E27FC236}">
                <a16:creationId xmlns:a16="http://schemas.microsoft.com/office/drawing/2014/main" id="{20AF0996-C9A3-4248-8C9E-D19482277E25}"/>
              </a:ext>
            </a:extLst>
          </p:cNvPr>
          <p:cNvSpPr/>
          <p:nvPr/>
        </p:nvSpPr>
        <p:spPr>
          <a:xfrm rot="10800000">
            <a:off x="1447800" y="1859280"/>
            <a:ext cx="1203960" cy="3253912"/>
          </a:xfrm>
          <a:prstGeom prst="upArrow">
            <a:avLst/>
          </a:prstGeom>
          <a:solidFill>
            <a:schemeClr val="accent2">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1EA69C81-9D74-49DC-B1FA-5A2AE9EF6052}"/>
              </a:ext>
            </a:extLst>
          </p:cNvPr>
          <p:cNvSpPr txBox="1"/>
          <p:nvPr/>
        </p:nvSpPr>
        <p:spPr>
          <a:xfrm>
            <a:off x="1120140" y="5349012"/>
            <a:ext cx="1859280" cy="461665"/>
          </a:xfrm>
          <a:prstGeom prst="rect">
            <a:avLst/>
          </a:prstGeom>
          <a:solidFill>
            <a:schemeClr val="accent2">
              <a:lumMod val="20000"/>
              <a:lumOff val="80000"/>
            </a:schemeClr>
          </a:solidFill>
          <a:ln>
            <a:solidFill>
              <a:schemeClr val="tx1"/>
            </a:solidFill>
          </a:ln>
        </p:spPr>
        <p:txBody>
          <a:bodyPr wrap="square" rtlCol="0">
            <a:spAutoFit/>
          </a:bodyPr>
          <a:lstStyle/>
          <a:p>
            <a:pPr algn="ctr"/>
            <a:r>
              <a:rPr lang="en-GB" sz="2400" dirty="0"/>
              <a:t>End</a:t>
            </a:r>
          </a:p>
        </p:txBody>
      </p:sp>
      <p:sp>
        <p:nvSpPr>
          <p:cNvPr id="10" name="Wave 9">
            <a:extLst>
              <a:ext uri="{FF2B5EF4-FFF2-40B4-BE49-F238E27FC236}">
                <a16:creationId xmlns:a16="http://schemas.microsoft.com/office/drawing/2014/main" id="{9CE9EDA4-30BB-4BEC-80E6-62E3D97ED8BA}"/>
              </a:ext>
            </a:extLst>
          </p:cNvPr>
          <p:cNvSpPr/>
          <p:nvPr/>
        </p:nvSpPr>
        <p:spPr>
          <a:xfrm>
            <a:off x="9403080" y="1098161"/>
            <a:ext cx="2316480" cy="2010799"/>
          </a:xfrm>
          <a:prstGeom prst="wave">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Designed to increase the Cognitive Load</a:t>
            </a:r>
          </a:p>
        </p:txBody>
      </p:sp>
      <p:sp>
        <p:nvSpPr>
          <p:cNvPr id="11" name="TextBox 10">
            <a:extLst>
              <a:ext uri="{FF2B5EF4-FFF2-40B4-BE49-F238E27FC236}">
                <a16:creationId xmlns:a16="http://schemas.microsoft.com/office/drawing/2014/main" id="{F32CF21E-6BBD-472E-86D7-D4A790A98C21}"/>
              </a:ext>
            </a:extLst>
          </p:cNvPr>
          <p:cNvSpPr txBox="1"/>
          <p:nvPr/>
        </p:nvSpPr>
        <p:spPr>
          <a:xfrm>
            <a:off x="960120" y="1047323"/>
            <a:ext cx="2019300" cy="461665"/>
          </a:xfrm>
          <a:prstGeom prst="rect">
            <a:avLst/>
          </a:prstGeom>
          <a:solidFill>
            <a:schemeClr val="accent2">
              <a:lumMod val="20000"/>
              <a:lumOff val="80000"/>
            </a:schemeClr>
          </a:solidFill>
          <a:ln>
            <a:solidFill>
              <a:schemeClr val="tx1"/>
            </a:solidFill>
          </a:ln>
        </p:spPr>
        <p:txBody>
          <a:bodyPr wrap="square" rtlCol="0">
            <a:spAutoFit/>
          </a:bodyPr>
          <a:lstStyle/>
          <a:p>
            <a:pPr algn="ctr"/>
            <a:r>
              <a:rPr lang="en-GB" sz="2400" dirty="0"/>
              <a:t>Start</a:t>
            </a:r>
          </a:p>
        </p:txBody>
      </p:sp>
    </p:spTree>
    <p:extLst>
      <p:ext uri="{BB962C8B-B14F-4D97-AF65-F5344CB8AC3E}">
        <p14:creationId xmlns:p14="http://schemas.microsoft.com/office/powerpoint/2010/main" val="1741728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9A320127-A73E-47FA-B725-2A0A2B8267B4}"/>
                                            </p:graphicEl>
                                          </p:spTgt>
                                        </p:tgtEl>
                                        <p:attrNameLst>
                                          <p:attrName>style.visibility</p:attrName>
                                        </p:attrNameLst>
                                      </p:cBhvr>
                                      <p:to>
                                        <p:strVal val="visible"/>
                                      </p:to>
                                    </p:set>
                                    <p:animEffect transition="in" filter="fade">
                                      <p:cBhvr>
                                        <p:cTn id="7" dur="500"/>
                                        <p:tgtEl>
                                          <p:spTgt spid="3">
                                            <p:graphicEl>
                                              <a:dgm id="{9A320127-A73E-47FA-B725-2A0A2B8267B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0F68C8F3-5AA5-4825-9B24-B86F761315C2}"/>
                                            </p:graphicEl>
                                          </p:spTgt>
                                        </p:tgtEl>
                                        <p:attrNameLst>
                                          <p:attrName>style.visibility</p:attrName>
                                        </p:attrNameLst>
                                      </p:cBhvr>
                                      <p:to>
                                        <p:strVal val="visible"/>
                                      </p:to>
                                    </p:set>
                                    <p:animEffect transition="in" filter="fade">
                                      <p:cBhvr>
                                        <p:cTn id="12" dur="500"/>
                                        <p:tgtEl>
                                          <p:spTgt spid="3">
                                            <p:graphicEl>
                                              <a:dgm id="{0F68C8F3-5AA5-4825-9B24-B86F761315C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54EA106F-CC17-4CF1-9E0D-0DB8B23C0406}"/>
                                            </p:graphicEl>
                                          </p:spTgt>
                                        </p:tgtEl>
                                        <p:attrNameLst>
                                          <p:attrName>style.visibility</p:attrName>
                                        </p:attrNameLst>
                                      </p:cBhvr>
                                      <p:to>
                                        <p:strVal val="visible"/>
                                      </p:to>
                                    </p:set>
                                    <p:animEffect transition="in" filter="fade">
                                      <p:cBhvr>
                                        <p:cTn id="17" dur="500"/>
                                        <p:tgtEl>
                                          <p:spTgt spid="3">
                                            <p:graphicEl>
                                              <a:dgm id="{54EA106F-CC17-4CF1-9E0D-0DB8B23C040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DF1535FE-D0FC-4585-81F9-049ACF79C329}"/>
                                            </p:graphicEl>
                                          </p:spTgt>
                                        </p:tgtEl>
                                        <p:attrNameLst>
                                          <p:attrName>style.visibility</p:attrName>
                                        </p:attrNameLst>
                                      </p:cBhvr>
                                      <p:to>
                                        <p:strVal val="visible"/>
                                      </p:to>
                                    </p:set>
                                    <p:animEffect transition="in" filter="fade">
                                      <p:cBhvr>
                                        <p:cTn id="22" dur="500"/>
                                        <p:tgtEl>
                                          <p:spTgt spid="3">
                                            <p:graphicEl>
                                              <a:dgm id="{DF1535FE-D0FC-4585-81F9-049ACF79C329}"/>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500"/>
                                        <p:tgtEl>
                                          <p:spTgt spid="9"/>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P spid="8" grpId="0" animBg="1"/>
      <p:bldP spid="9" grpId="0" animBg="1"/>
      <p:bldP spid="10" grpId="0" animBg="1"/>
      <p:bldP spid="11"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26024" y="3287642"/>
            <a:ext cx="8426824" cy="646331"/>
          </a:xfrm>
          <a:prstGeom prst="rect">
            <a:avLst/>
          </a:prstGeom>
          <a:solidFill>
            <a:srgbClr val="002060"/>
          </a:solidFill>
        </p:spPr>
        <p:txBody>
          <a:bodyPr wrap="square" rtlCol="0">
            <a:spAutoFit/>
          </a:bodyPr>
          <a:lstStyle/>
          <a:p>
            <a:pPr algn="ctr"/>
            <a:r>
              <a:rPr lang="en-GB" sz="3600" b="1" dirty="0">
                <a:solidFill>
                  <a:schemeClr val="bg1"/>
                </a:solidFill>
              </a:rPr>
              <a:t>Bad Character Evidence (Sections  98-112)</a:t>
            </a:r>
          </a:p>
        </p:txBody>
      </p:sp>
      <p:sp>
        <p:nvSpPr>
          <p:cNvPr id="3" name="Rectangle 2"/>
          <p:cNvSpPr/>
          <p:nvPr/>
        </p:nvSpPr>
        <p:spPr>
          <a:xfrm>
            <a:off x="2465295" y="1312894"/>
            <a:ext cx="7548282" cy="646331"/>
          </a:xfrm>
          <a:prstGeom prst="rect">
            <a:avLst/>
          </a:prstGeom>
          <a:solidFill>
            <a:srgbClr val="002060"/>
          </a:solidFill>
        </p:spPr>
        <p:txBody>
          <a:bodyPr wrap="square">
            <a:spAutoFit/>
          </a:bodyPr>
          <a:lstStyle/>
          <a:p>
            <a:pPr algn="ctr"/>
            <a:r>
              <a:rPr lang="en-GB" sz="3600" b="1" dirty="0">
                <a:solidFill>
                  <a:schemeClr val="bg1"/>
                </a:solidFill>
              </a:rPr>
              <a:t>Criminal Justice Act 2003</a:t>
            </a:r>
          </a:p>
        </p:txBody>
      </p:sp>
    </p:spTree>
    <p:extLst>
      <p:ext uri="{BB962C8B-B14F-4D97-AF65-F5344CB8AC3E}">
        <p14:creationId xmlns:p14="http://schemas.microsoft.com/office/powerpoint/2010/main" val="1915702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2982032777"/>
              </p:ext>
            </p:extLst>
          </p:nvPr>
        </p:nvGraphicFramePr>
        <p:xfrm>
          <a:off x="2031999" y="1326996"/>
          <a:ext cx="8037551" cy="44827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853440" y="323528"/>
            <a:ext cx="10637520" cy="646331"/>
          </a:xfrm>
          <a:prstGeom prst="rect">
            <a:avLst/>
          </a:prstGeom>
          <a:solidFill>
            <a:srgbClr val="002060"/>
          </a:solidFill>
        </p:spPr>
        <p:txBody>
          <a:bodyPr wrap="square" rtlCol="0">
            <a:spAutoFit/>
          </a:bodyPr>
          <a:lstStyle/>
          <a:p>
            <a:pPr algn="ctr"/>
            <a:r>
              <a:rPr lang="en-GB" sz="3600" b="1" dirty="0">
                <a:solidFill>
                  <a:schemeClr val="bg1"/>
                </a:solidFill>
              </a:rPr>
              <a:t>Definition of Bad Character</a:t>
            </a:r>
          </a:p>
        </p:txBody>
      </p:sp>
    </p:spTree>
    <p:extLst>
      <p:ext uri="{BB962C8B-B14F-4D97-AF65-F5344CB8AC3E}">
        <p14:creationId xmlns:p14="http://schemas.microsoft.com/office/powerpoint/2010/main" val="3764969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5AD114CE-6F4B-4579-ADD1-98D6D8E1FCA7}"/>
                                            </p:graphicEl>
                                          </p:spTgt>
                                        </p:tgtEl>
                                        <p:attrNameLst>
                                          <p:attrName>style.visibility</p:attrName>
                                        </p:attrNameLst>
                                      </p:cBhvr>
                                      <p:to>
                                        <p:strVal val="visible"/>
                                      </p:to>
                                    </p:set>
                                    <p:animEffect transition="in" filter="fade">
                                      <p:cBhvr>
                                        <p:cTn id="7" dur="500"/>
                                        <p:tgtEl>
                                          <p:spTgt spid="3">
                                            <p:graphicEl>
                                              <a:dgm id="{5AD114CE-6F4B-4579-ADD1-98D6D8E1FCA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6E67FCBD-A330-472B-9BE9-121B04A41519}"/>
                                            </p:graphicEl>
                                          </p:spTgt>
                                        </p:tgtEl>
                                        <p:attrNameLst>
                                          <p:attrName>style.visibility</p:attrName>
                                        </p:attrNameLst>
                                      </p:cBhvr>
                                      <p:to>
                                        <p:strVal val="visible"/>
                                      </p:to>
                                    </p:set>
                                    <p:animEffect transition="in" filter="fade">
                                      <p:cBhvr>
                                        <p:cTn id="12" dur="500"/>
                                        <p:tgtEl>
                                          <p:spTgt spid="3">
                                            <p:graphicEl>
                                              <a:dgm id="{6E67FCBD-A330-472B-9BE9-121B04A4151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5202AE87-A588-4BF1-AE8E-22AA26DBE4D6}"/>
                                            </p:graphicEl>
                                          </p:spTgt>
                                        </p:tgtEl>
                                        <p:attrNameLst>
                                          <p:attrName>style.visibility</p:attrName>
                                        </p:attrNameLst>
                                      </p:cBhvr>
                                      <p:to>
                                        <p:strVal val="visible"/>
                                      </p:to>
                                    </p:set>
                                    <p:animEffect transition="in" filter="fade">
                                      <p:cBhvr>
                                        <p:cTn id="17" dur="500"/>
                                        <p:tgtEl>
                                          <p:spTgt spid="3">
                                            <p:graphicEl>
                                              <a:dgm id="{5202AE87-A588-4BF1-AE8E-22AA26DBE4D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DEDB6A7F-DF85-4433-8CF4-B58D0BBB1100}"/>
                                            </p:graphicEl>
                                          </p:spTgt>
                                        </p:tgtEl>
                                        <p:attrNameLst>
                                          <p:attrName>style.visibility</p:attrName>
                                        </p:attrNameLst>
                                      </p:cBhvr>
                                      <p:to>
                                        <p:strVal val="visible"/>
                                      </p:to>
                                    </p:set>
                                    <p:animEffect transition="in" filter="fade">
                                      <p:cBhvr>
                                        <p:cTn id="22" dur="500"/>
                                        <p:tgtEl>
                                          <p:spTgt spid="3">
                                            <p:graphicEl>
                                              <a:dgm id="{DEDB6A7F-DF85-4433-8CF4-B58D0BBB1100}"/>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A6360FBE-C5B1-40EF-9979-6280EC41E2A2}"/>
                                            </p:graphicEl>
                                          </p:spTgt>
                                        </p:tgtEl>
                                        <p:attrNameLst>
                                          <p:attrName>style.visibility</p:attrName>
                                        </p:attrNameLst>
                                      </p:cBhvr>
                                      <p:to>
                                        <p:strVal val="visible"/>
                                      </p:to>
                                    </p:set>
                                    <p:animEffect transition="in" filter="fade">
                                      <p:cBhvr>
                                        <p:cTn id="27" dur="500"/>
                                        <p:tgtEl>
                                          <p:spTgt spid="3">
                                            <p:graphicEl>
                                              <a:dgm id="{A6360FBE-C5B1-40EF-9979-6280EC41E2A2}"/>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6D7361E9-E488-4DA0-A1EE-075FC23A24D9}"/>
                                            </p:graphicEl>
                                          </p:spTgt>
                                        </p:tgtEl>
                                        <p:attrNameLst>
                                          <p:attrName>style.visibility</p:attrName>
                                        </p:attrNameLst>
                                      </p:cBhvr>
                                      <p:to>
                                        <p:strVal val="visible"/>
                                      </p:to>
                                    </p:set>
                                    <p:animEffect transition="in" filter="fade">
                                      <p:cBhvr>
                                        <p:cTn id="32" dur="500"/>
                                        <p:tgtEl>
                                          <p:spTgt spid="3">
                                            <p:graphicEl>
                                              <a:dgm id="{6D7361E9-E488-4DA0-A1EE-075FC23A24D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44880" y="258108"/>
            <a:ext cx="10302240" cy="646331"/>
          </a:xfrm>
          <a:prstGeom prst="rect">
            <a:avLst/>
          </a:prstGeom>
          <a:solidFill>
            <a:srgbClr val="002060"/>
          </a:solidFill>
        </p:spPr>
        <p:txBody>
          <a:bodyPr wrap="square" rtlCol="0">
            <a:spAutoFit/>
          </a:bodyPr>
          <a:lstStyle/>
          <a:p>
            <a:pPr algn="ctr"/>
            <a:r>
              <a:rPr lang="en-GB" sz="3600" b="1" dirty="0">
                <a:solidFill>
                  <a:schemeClr val="bg1"/>
                </a:solidFill>
              </a:rPr>
              <a:t>Bad Character</a:t>
            </a:r>
          </a:p>
        </p:txBody>
      </p:sp>
      <p:graphicFrame>
        <p:nvGraphicFramePr>
          <p:cNvPr id="2" name="Diagram 1">
            <a:extLst>
              <a:ext uri="{FF2B5EF4-FFF2-40B4-BE49-F238E27FC236}">
                <a16:creationId xmlns:a16="http://schemas.microsoft.com/office/drawing/2014/main" id="{5CFBC20B-DF5B-4443-A688-4B3A7E3579B4}"/>
              </a:ext>
            </a:extLst>
          </p:cNvPr>
          <p:cNvGraphicFramePr/>
          <p:nvPr>
            <p:extLst>
              <p:ext uri="{D42A27DB-BD31-4B8C-83A1-F6EECF244321}">
                <p14:modId xmlns:p14="http://schemas.microsoft.com/office/powerpoint/2010/main" val="3328763275"/>
              </p:ext>
            </p:extLst>
          </p:nvPr>
        </p:nvGraphicFramePr>
        <p:xfrm>
          <a:off x="2448560" y="1097280"/>
          <a:ext cx="7294880" cy="49038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445950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35E70E6-E004-4D37-89CF-271E5B2B6BAE}"/>
                                            </p:graphicEl>
                                          </p:spTgt>
                                        </p:tgtEl>
                                        <p:attrNameLst>
                                          <p:attrName>style.visibility</p:attrName>
                                        </p:attrNameLst>
                                      </p:cBhvr>
                                      <p:to>
                                        <p:strVal val="visible"/>
                                      </p:to>
                                    </p:set>
                                    <p:animEffect transition="in" filter="fade">
                                      <p:cBhvr>
                                        <p:cTn id="7" dur="500"/>
                                        <p:tgtEl>
                                          <p:spTgt spid="2">
                                            <p:graphicEl>
                                              <a:dgm id="{235E70E6-E004-4D37-89CF-271E5B2B6BA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94DB2C4-E8EF-456A-96C4-96402FBC8926}"/>
                                            </p:graphicEl>
                                          </p:spTgt>
                                        </p:tgtEl>
                                        <p:attrNameLst>
                                          <p:attrName>style.visibility</p:attrName>
                                        </p:attrNameLst>
                                      </p:cBhvr>
                                      <p:to>
                                        <p:strVal val="visible"/>
                                      </p:to>
                                    </p:set>
                                    <p:animEffect transition="in" filter="fade">
                                      <p:cBhvr>
                                        <p:cTn id="12" dur="500"/>
                                        <p:tgtEl>
                                          <p:spTgt spid="2">
                                            <p:graphicEl>
                                              <a:dgm id="{294DB2C4-E8EF-456A-96C4-96402FBC892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33E7B58-4E29-4466-BD38-99C62D8D80F0}"/>
                                            </p:graphicEl>
                                          </p:spTgt>
                                        </p:tgtEl>
                                        <p:attrNameLst>
                                          <p:attrName>style.visibility</p:attrName>
                                        </p:attrNameLst>
                                      </p:cBhvr>
                                      <p:to>
                                        <p:strVal val="visible"/>
                                      </p:to>
                                    </p:set>
                                    <p:animEffect transition="in" filter="fade">
                                      <p:cBhvr>
                                        <p:cTn id="17" dur="500"/>
                                        <p:tgtEl>
                                          <p:spTgt spid="2">
                                            <p:graphicEl>
                                              <a:dgm id="{E33E7B58-4E29-4466-BD38-99C62D8D80F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D78F6ADE-514E-462C-BBFB-1CB2E1A5BAAC}"/>
                                            </p:graphicEl>
                                          </p:spTgt>
                                        </p:tgtEl>
                                        <p:attrNameLst>
                                          <p:attrName>style.visibility</p:attrName>
                                        </p:attrNameLst>
                                      </p:cBhvr>
                                      <p:to>
                                        <p:strVal val="visible"/>
                                      </p:to>
                                    </p:set>
                                    <p:animEffect transition="in" filter="fade">
                                      <p:cBhvr>
                                        <p:cTn id="22" dur="500"/>
                                        <p:tgtEl>
                                          <p:spTgt spid="2">
                                            <p:graphicEl>
                                              <a:dgm id="{D78F6ADE-514E-462C-BBFB-1CB2E1A5BAAC}"/>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7A9399EF-5551-42C8-B946-50787BE419A6}"/>
                                            </p:graphicEl>
                                          </p:spTgt>
                                        </p:tgtEl>
                                        <p:attrNameLst>
                                          <p:attrName>style.visibility</p:attrName>
                                        </p:attrNameLst>
                                      </p:cBhvr>
                                      <p:to>
                                        <p:strVal val="visible"/>
                                      </p:to>
                                    </p:set>
                                    <p:animEffect transition="in" filter="fade">
                                      <p:cBhvr>
                                        <p:cTn id="27" dur="500"/>
                                        <p:tgtEl>
                                          <p:spTgt spid="2">
                                            <p:graphicEl>
                                              <a:dgm id="{7A9399EF-5551-42C8-B946-50787BE419A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255358007"/>
              </p:ext>
            </p:extLst>
          </p:nvPr>
        </p:nvGraphicFramePr>
        <p:xfrm>
          <a:off x="2213116" y="2157390"/>
          <a:ext cx="8299171" cy="43043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1066800" y="125407"/>
            <a:ext cx="10363200" cy="584775"/>
          </a:xfrm>
          <a:prstGeom prst="rect">
            <a:avLst/>
          </a:prstGeom>
          <a:solidFill>
            <a:srgbClr val="002060"/>
          </a:solidFill>
        </p:spPr>
        <p:txBody>
          <a:bodyPr wrap="square" rtlCol="0">
            <a:spAutoFit/>
          </a:bodyPr>
          <a:lstStyle/>
          <a:p>
            <a:pPr algn="ctr"/>
            <a:r>
              <a:rPr lang="en-GB" sz="3200" b="1" dirty="0">
                <a:solidFill>
                  <a:schemeClr val="bg1"/>
                </a:solidFill>
              </a:rPr>
              <a:t>Bad Character</a:t>
            </a:r>
          </a:p>
        </p:txBody>
      </p:sp>
      <p:sp>
        <p:nvSpPr>
          <p:cNvPr id="5" name="Callout: Down Arrow 4">
            <a:extLst>
              <a:ext uri="{FF2B5EF4-FFF2-40B4-BE49-F238E27FC236}">
                <a16:creationId xmlns:a16="http://schemas.microsoft.com/office/drawing/2014/main" id="{800BA7FF-87BE-4257-9B84-ECA73996B930}"/>
              </a:ext>
            </a:extLst>
          </p:cNvPr>
          <p:cNvSpPr/>
          <p:nvPr/>
        </p:nvSpPr>
        <p:spPr>
          <a:xfrm>
            <a:off x="1679713" y="845264"/>
            <a:ext cx="9403080" cy="1844040"/>
          </a:xfrm>
          <a:prstGeom prst="downArrowCallout">
            <a:avLst/>
          </a:prstGeom>
          <a:solidFill>
            <a:schemeClr val="accent2">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Reprehensible conduct – a particular kind of conduct which may be regarded as reprehensible by the public</a:t>
            </a:r>
          </a:p>
        </p:txBody>
      </p:sp>
    </p:spTree>
    <p:extLst>
      <p:ext uri="{BB962C8B-B14F-4D97-AF65-F5344CB8AC3E}">
        <p14:creationId xmlns:p14="http://schemas.microsoft.com/office/powerpoint/2010/main" val="4162745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7504DAE8-A62A-45AC-85A7-96C2C91EAF9B}"/>
                                            </p:graphicEl>
                                          </p:spTgt>
                                        </p:tgtEl>
                                        <p:attrNameLst>
                                          <p:attrName>style.visibility</p:attrName>
                                        </p:attrNameLst>
                                      </p:cBhvr>
                                      <p:to>
                                        <p:strVal val="visible"/>
                                      </p:to>
                                    </p:set>
                                    <p:animEffect transition="in" filter="fade">
                                      <p:cBhvr>
                                        <p:cTn id="12" dur="500"/>
                                        <p:tgtEl>
                                          <p:spTgt spid="3">
                                            <p:graphicEl>
                                              <a:dgm id="{7504DAE8-A62A-45AC-85A7-96C2C91EAF9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F7A3D9C7-8380-4166-9A19-FA6D51DBE8E9}"/>
                                            </p:graphicEl>
                                          </p:spTgt>
                                        </p:tgtEl>
                                        <p:attrNameLst>
                                          <p:attrName>style.visibility</p:attrName>
                                        </p:attrNameLst>
                                      </p:cBhvr>
                                      <p:to>
                                        <p:strVal val="visible"/>
                                      </p:to>
                                    </p:set>
                                    <p:animEffect transition="in" filter="fade">
                                      <p:cBhvr>
                                        <p:cTn id="17" dur="500"/>
                                        <p:tgtEl>
                                          <p:spTgt spid="3">
                                            <p:graphicEl>
                                              <a:dgm id="{F7A3D9C7-8380-4166-9A19-FA6D51DBE8E9}"/>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8CDBDE5A-BD88-4CA2-9E02-25D68F392CF6}"/>
                                            </p:graphicEl>
                                          </p:spTgt>
                                        </p:tgtEl>
                                        <p:attrNameLst>
                                          <p:attrName>style.visibility</p:attrName>
                                        </p:attrNameLst>
                                      </p:cBhvr>
                                      <p:to>
                                        <p:strVal val="visible"/>
                                      </p:to>
                                    </p:set>
                                    <p:animEffect transition="in" filter="fade">
                                      <p:cBhvr>
                                        <p:cTn id="22" dur="500"/>
                                        <p:tgtEl>
                                          <p:spTgt spid="3">
                                            <p:graphicEl>
                                              <a:dgm id="{8CDBDE5A-BD88-4CA2-9E02-25D68F392CF6}"/>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0B9BD6F6-AC3A-479E-8575-CE3A4082D0BE}"/>
                                            </p:graphicEl>
                                          </p:spTgt>
                                        </p:tgtEl>
                                        <p:attrNameLst>
                                          <p:attrName>style.visibility</p:attrName>
                                        </p:attrNameLst>
                                      </p:cBhvr>
                                      <p:to>
                                        <p:strVal val="visible"/>
                                      </p:to>
                                    </p:set>
                                    <p:animEffect transition="in" filter="fade">
                                      <p:cBhvr>
                                        <p:cTn id="27" dur="500"/>
                                        <p:tgtEl>
                                          <p:spTgt spid="3">
                                            <p:graphicEl>
                                              <a:dgm id="{0B9BD6F6-AC3A-479E-8575-CE3A4082D0BE}"/>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C28F8114-3886-45B1-84EB-45F49605981C}"/>
                                            </p:graphicEl>
                                          </p:spTgt>
                                        </p:tgtEl>
                                        <p:attrNameLst>
                                          <p:attrName>style.visibility</p:attrName>
                                        </p:attrNameLst>
                                      </p:cBhvr>
                                      <p:to>
                                        <p:strVal val="visible"/>
                                      </p:to>
                                    </p:set>
                                    <p:animEffect transition="in" filter="fade">
                                      <p:cBhvr>
                                        <p:cTn id="32" dur="500"/>
                                        <p:tgtEl>
                                          <p:spTgt spid="3">
                                            <p:graphicEl>
                                              <a:dgm id="{C28F8114-3886-45B1-84EB-45F49605981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P spid="5"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952500" y="144717"/>
            <a:ext cx="10718800" cy="584775"/>
          </a:xfrm>
          <a:prstGeom prst="rect">
            <a:avLst/>
          </a:prstGeom>
          <a:solidFill>
            <a:srgbClr val="002060"/>
          </a:solidFill>
        </p:spPr>
        <p:txBody>
          <a:bodyPr wrap="square" rtlCol="0">
            <a:spAutoFit/>
          </a:bodyPr>
          <a:lstStyle/>
          <a:p>
            <a:pPr algn="ctr"/>
            <a:r>
              <a:rPr lang="en-GB" sz="3200" b="1" dirty="0">
                <a:solidFill>
                  <a:schemeClr val="bg1"/>
                </a:solidFill>
              </a:rPr>
              <a:t>When can B.C.E. be used?</a:t>
            </a:r>
          </a:p>
        </p:txBody>
      </p:sp>
      <p:sp>
        <p:nvSpPr>
          <p:cNvPr id="2" name="Callout: Down Arrow 1">
            <a:extLst>
              <a:ext uri="{FF2B5EF4-FFF2-40B4-BE49-F238E27FC236}">
                <a16:creationId xmlns:a16="http://schemas.microsoft.com/office/drawing/2014/main" id="{F6FFBABB-0DC9-496A-9A93-11CCAE5A56BB}"/>
              </a:ext>
            </a:extLst>
          </p:cNvPr>
          <p:cNvSpPr/>
          <p:nvPr/>
        </p:nvSpPr>
        <p:spPr>
          <a:xfrm>
            <a:off x="1168400" y="744732"/>
            <a:ext cx="10287000" cy="1386840"/>
          </a:xfrm>
          <a:prstGeom prst="downArrowCallou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S101 of the Act sets out 7 ‘Gateways” which can be explored to introduce evidence of Bad Character and admissibility. These “Gateways” are</a:t>
            </a:r>
          </a:p>
        </p:txBody>
      </p:sp>
      <p:graphicFrame>
        <p:nvGraphicFramePr>
          <p:cNvPr id="3" name="Diagram 2">
            <a:extLst>
              <a:ext uri="{FF2B5EF4-FFF2-40B4-BE49-F238E27FC236}">
                <a16:creationId xmlns:a16="http://schemas.microsoft.com/office/drawing/2014/main" id="{970C8E0A-EC78-4317-A913-67CD8FA48874}"/>
              </a:ext>
            </a:extLst>
          </p:cNvPr>
          <p:cNvGraphicFramePr/>
          <p:nvPr>
            <p:extLst>
              <p:ext uri="{D42A27DB-BD31-4B8C-83A1-F6EECF244321}">
                <p14:modId xmlns:p14="http://schemas.microsoft.com/office/powerpoint/2010/main" val="310600896"/>
              </p:ext>
            </p:extLst>
          </p:nvPr>
        </p:nvGraphicFramePr>
        <p:xfrm>
          <a:off x="327660" y="1935480"/>
          <a:ext cx="11536680" cy="39149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820287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2F0CF68A-5ED0-4A7F-9CD0-247F137BA6E8}"/>
                                            </p:graphicEl>
                                          </p:spTgt>
                                        </p:tgtEl>
                                        <p:attrNameLst>
                                          <p:attrName>style.visibility</p:attrName>
                                        </p:attrNameLst>
                                      </p:cBhvr>
                                      <p:to>
                                        <p:strVal val="visible"/>
                                      </p:to>
                                    </p:set>
                                    <p:animEffect transition="in" filter="fade">
                                      <p:cBhvr>
                                        <p:cTn id="12" dur="500"/>
                                        <p:tgtEl>
                                          <p:spTgt spid="3">
                                            <p:graphicEl>
                                              <a:dgm id="{2F0CF68A-5ED0-4A7F-9CD0-247F137BA6E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B935F57D-B533-4822-9BD4-B0BCFE1091EB}"/>
                                            </p:graphicEl>
                                          </p:spTgt>
                                        </p:tgtEl>
                                        <p:attrNameLst>
                                          <p:attrName>style.visibility</p:attrName>
                                        </p:attrNameLst>
                                      </p:cBhvr>
                                      <p:to>
                                        <p:strVal val="visible"/>
                                      </p:to>
                                    </p:set>
                                    <p:animEffect transition="in" filter="fade">
                                      <p:cBhvr>
                                        <p:cTn id="17" dur="500"/>
                                        <p:tgtEl>
                                          <p:spTgt spid="3">
                                            <p:graphicEl>
                                              <a:dgm id="{B935F57D-B533-4822-9BD4-B0BCFE1091E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F0DB83C9-B518-4F85-8B29-3605BFE12EF2}"/>
                                            </p:graphicEl>
                                          </p:spTgt>
                                        </p:tgtEl>
                                        <p:attrNameLst>
                                          <p:attrName>style.visibility</p:attrName>
                                        </p:attrNameLst>
                                      </p:cBhvr>
                                      <p:to>
                                        <p:strVal val="visible"/>
                                      </p:to>
                                    </p:set>
                                    <p:animEffect transition="in" filter="fade">
                                      <p:cBhvr>
                                        <p:cTn id="22" dur="500"/>
                                        <p:tgtEl>
                                          <p:spTgt spid="3">
                                            <p:graphicEl>
                                              <a:dgm id="{F0DB83C9-B518-4F85-8B29-3605BFE12EF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21A3CB0B-B45E-47AC-B343-8F0020F2D833}"/>
                                            </p:graphicEl>
                                          </p:spTgt>
                                        </p:tgtEl>
                                        <p:attrNameLst>
                                          <p:attrName>style.visibility</p:attrName>
                                        </p:attrNameLst>
                                      </p:cBhvr>
                                      <p:to>
                                        <p:strVal val="visible"/>
                                      </p:to>
                                    </p:set>
                                    <p:animEffect transition="in" filter="fade">
                                      <p:cBhvr>
                                        <p:cTn id="27" dur="500"/>
                                        <p:tgtEl>
                                          <p:spTgt spid="3">
                                            <p:graphicEl>
                                              <a:dgm id="{21A3CB0B-B45E-47AC-B343-8F0020F2D833}"/>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68CAEC2B-175D-4D2D-96DA-2AAF0E01D049}"/>
                                            </p:graphicEl>
                                          </p:spTgt>
                                        </p:tgtEl>
                                        <p:attrNameLst>
                                          <p:attrName>style.visibility</p:attrName>
                                        </p:attrNameLst>
                                      </p:cBhvr>
                                      <p:to>
                                        <p:strVal val="visible"/>
                                      </p:to>
                                    </p:set>
                                    <p:animEffect transition="in" filter="fade">
                                      <p:cBhvr>
                                        <p:cTn id="32" dur="500"/>
                                        <p:tgtEl>
                                          <p:spTgt spid="3">
                                            <p:graphicEl>
                                              <a:dgm id="{68CAEC2B-175D-4D2D-96DA-2AAF0E01D049}"/>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graphicEl>
                                              <a:dgm id="{9DDF3AB5-09A9-445E-89E6-3481A28F9E0C}"/>
                                            </p:graphicEl>
                                          </p:spTgt>
                                        </p:tgtEl>
                                        <p:attrNameLst>
                                          <p:attrName>style.visibility</p:attrName>
                                        </p:attrNameLst>
                                      </p:cBhvr>
                                      <p:to>
                                        <p:strVal val="visible"/>
                                      </p:to>
                                    </p:set>
                                    <p:animEffect transition="in" filter="fade">
                                      <p:cBhvr>
                                        <p:cTn id="37" dur="500"/>
                                        <p:tgtEl>
                                          <p:spTgt spid="3">
                                            <p:graphicEl>
                                              <a:dgm id="{9DDF3AB5-09A9-445E-89E6-3481A28F9E0C}"/>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graphicEl>
                                              <a:dgm id="{DD9F8C4D-39D0-4444-8E11-2D68CBE3D2D0}"/>
                                            </p:graphicEl>
                                          </p:spTgt>
                                        </p:tgtEl>
                                        <p:attrNameLst>
                                          <p:attrName>style.visibility</p:attrName>
                                        </p:attrNameLst>
                                      </p:cBhvr>
                                      <p:to>
                                        <p:strVal val="visible"/>
                                      </p:to>
                                    </p:set>
                                    <p:animEffect transition="in" filter="fade">
                                      <p:cBhvr>
                                        <p:cTn id="42" dur="500"/>
                                        <p:tgtEl>
                                          <p:spTgt spid="3">
                                            <p:graphicEl>
                                              <a:dgm id="{DD9F8C4D-39D0-4444-8E11-2D68CBE3D2D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3" grpId="0">
        <p:bldSub>
          <a:bldDgm bld="one"/>
        </p:bldSub>
      </p:bldGraphic>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448877" y="1159470"/>
            <a:ext cx="9000565" cy="830997"/>
          </a:xfrm>
          <a:prstGeom prst="rect">
            <a:avLst/>
          </a:prstGeom>
          <a:solidFill>
            <a:schemeClr val="accent2">
              <a:lumMod val="20000"/>
              <a:lumOff val="80000"/>
            </a:schemeClr>
          </a:solidFill>
          <a:ln>
            <a:solidFill>
              <a:schemeClr val="tx1"/>
            </a:solidFill>
          </a:ln>
        </p:spPr>
        <p:txBody>
          <a:bodyPr wrap="square" rtlCol="0">
            <a:spAutoFit/>
          </a:bodyPr>
          <a:lstStyle/>
          <a:p>
            <a:pPr algn="ctr"/>
            <a:r>
              <a:rPr lang="en-GB" sz="2400" dirty="0"/>
              <a:t>The most useful aspects of this legislation for the Police are likely to be the ability to show the defendant has:</a:t>
            </a:r>
          </a:p>
        </p:txBody>
      </p:sp>
      <p:graphicFrame>
        <p:nvGraphicFramePr>
          <p:cNvPr id="5" name="Diagram 4"/>
          <p:cNvGraphicFramePr/>
          <p:nvPr>
            <p:extLst>
              <p:ext uri="{D42A27DB-BD31-4B8C-83A1-F6EECF244321}">
                <p14:modId xmlns:p14="http://schemas.microsoft.com/office/powerpoint/2010/main" val="3107482588"/>
              </p:ext>
            </p:extLst>
          </p:nvPr>
        </p:nvGraphicFramePr>
        <p:xfrm>
          <a:off x="2448916" y="2040308"/>
          <a:ext cx="7000488" cy="24479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p:cNvSpPr txBox="1"/>
          <p:nvPr/>
        </p:nvSpPr>
        <p:spPr>
          <a:xfrm>
            <a:off x="1219200" y="4677827"/>
            <a:ext cx="10040471" cy="830997"/>
          </a:xfrm>
          <a:prstGeom prst="rect">
            <a:avLst/>
          </a:prstGeom>
          <a:solidFill>
            <a:schemeClr val="accent2">
              <a:lumMod val="20000"/>
              <a:lumOff val="80000"/>
            </a:schemeClr>
          </a:solidFill>
          <a:ln>
            <a:solidFill>
              <a:schemeClr val="tx1"/>
            </a:solidFill>
          </a:ln>
        </p:spPr>
        <p:txBody>
          <a:bodyPr wrap="square" rtlCol="0">
            <a:spAutoFit/>
          </a:bodyPr>
          <a:lstStyle/>
          <a:p>
            <a:pPr algn="ctr"/>
            <a:r>
              <a:rPr lang="en-GB" sz="2400" dirty="0"/>
              <a:t>The most likely way of admitting B.C.E is by use of previous convictions which may be admitted if they demonstrate the above points.</a:t>
            </a:r>
          </a:p>
        </p:txBody>
      </p:sp>
      <p:sp>
        <p:nvSpPr>
          <p:cNvPr id="7" name="TextBox 6"/>
          <p:cNvSpPr txBox="1"/>
          <p:nvPr/>
        </p:nvSpPr>
        <p:spPr>
          <a:xfrm>
            <a:off x="822960" y="323528"/>
            <a:ext cx="10637520" cy="646331"/>
          </a:xfrm>
          <a:prstGeom prst="rect">
            <a:avLst/>
          </a:prstGeom>
          <a:solidFill>
            <a:srgbClr val="002060"/>
          </a:solidFill>
        </p:spPr>
        <p:txBody>
          <a:bodyPr wrap="square" rtlCol="0">
            <a:spAutoFit/>
          </a:bodyPr>
          <a:lstStyle/>
          <a:p>
            <a:pPr algn="ctr"/>
            <a:r>
              <a:rPr lang="en-GB" sz="3600" b="1" dirty="0">
                <a:solidFill>
                  <a:schemeClr val="bg1"/>
                </a:solidFill>
              </a:rPr>
              <a:t>How will Bad Character Evidence be used?</a:t>
            </a:r>
          </a:p>
        </p:txBody>
      </p:sp>
    </p:spTree>
    <p:extLst>
      <p:ext uri="{BB962C8B-B14F-4D97-AF65-F5344CB8AC3E}">
        <p14:creationId xmlns:p14="http://schemas.microsoft.com/office/powerpoint/2010/main" val="1796092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5">
                                            <p:graphicEl>
                                              <a:dgm id="{0604437A-DA74-4A57-8582-5A9092B565BB}"/>
                                            </p:graphicEl>
                                          </p:spTgt>
                                        </p:tgtEl>
                                        <p:attrNameLst>
                                          <p:attrName>style.visibility</p:attrName>
                                        </p:attrNameLst>
                                      </p:cBhvr>
                                      <p:to>
                                        <p:strVal val="visible"/>
                                      </p:to>
                                    </p:set>
                                    <p:anim calcmode="lin" valueType="num">
                                      <p:cBhvr additive="base">
                                        <p:cTn id="12" dur="500" fill="hold"/>
                                        <p:tgtEl>
                                          <p:spTgt spid="5">
                                            <p:graphicEl>
                                              <a:dgm id="{0604437A-DA74-4A57-8582-5A9092B565BB}"/>
                                            </p:graphicEl>
                                          </p:spTgt>
                                        </p:tgtEl>
                                        <p:attrNameLst>
                                          <p:attrName>ppt_x</p:attrName>
                                        </p:attrNameLst>
                                      </p:cBhvr>
                                      <p:tavLst>
                                        <p:tav tm="0">
                                          <p:val>
                                            <p:strVal val="#ppt_x"/>
                                          </p:val>
                                        </p:tav>
                                        <p:tav tm="100000">
                                          <p:val>
                                            <p:strVal val="#ppt_x"/>
                                          </p:val>
                                        </p:tav>
                                      </p:tavLst>
                                    </p:anim>
                                    <p:anim calcmode="lin" valueType="num">
                                      <p:cBhvr additive="base">
                                        <p:cTn id="13" dur="500" fill="hold"/>
                                        <p:tgtEl>
                                          <p:spTgt spid="5">
                                            <p:graphicEl>
                                              <a:dgm id="{0604437A-DA74-4A57-8582-5A9092B565BB}"/>
                                            </p:graphic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graphicEl>
                                              <a:dgm id="{9A327AFA-709D-4C35-9E4B-87BEA8356DE2}"/>
                                            </p:graphicEl>
                                          </p:spTgt>
                                        </p:tgtEl>
                                        <p:attrNameLst>
                                          <p:attrName>style.visibility</p:attrName>
                                        </p:attrNameLst>
                                      </p:cBhvr>
                                      <p:to>
                                        <p:strVal val="visible"/>
                                      </p:to>
                                    </p:set>
                                    <p:anim calcmode="lin" valueType="num">
                                      <p:cBhvr additive="base">
                                        <p:cTn id="18" dur="500" fill="hold"/>
                                        <p:tgtEl>
                                          <p:spTgt spid="5">
                                            <p:graphicEl>
                                              <a:dgm id="{9A327AFA-709D-4C35-9E4B-87BEA8356DE2}"/>
                                            </p:graphicEl>
                                          </p:spTgt>
                                        </p:tgtEl>
                                        <p:attrNameLst>
                                          <p:attrName>ppt_x</p:attrName>
                                        </p:attrNameLst>
                                      </p:cBhvr>
                                      <p:tavLst>
                                        <p:tav tm="0">
                                          <p:val>
                                            <p:strVal val="#ppt_x"/>
                                          </p:val>
                                        </p:tav>
                                        <p:tav tm="100000">
                                          <p:val>
                                            <p:strVal val="#ppt_x"/>
                                          </p:val>
                                        </p:tav>
                                      </p:tavLst>
                                    </p:anim>
                                    <p:anim calcmode="lin" valueType="num">
                                      <p:cBhvr additive="base">
                                        <p:cTn id="19" dur="500" fill="hold"/>
                                        <p:tgtEl>
                                          <p:spTgt spid="5">
                                            <p:graphicEl>
                                              <a:dgm id="{9A327AFA-709D-4C35-9E4B-87BEA8356DE2}"/>
                                            </p:graphic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5">
                                            <p:graphicEl>
                                              <a:dgm id="{A3942F15-6C46-42A9-8775-2D338BA95220}"/>
                                            </p:graphicEl>
                                          </p:spTgt>
                                        </p:tgtEl>
                                        <p:attrNameLst>
                                          <p:attrName>style.visibility</p:attrName>
                                        </p:attrNameLst>
                                      </p:cBhvr>
                                      <p:to>
                                        <p:strVal val="visible"/>
                                      </p:to>
                                    </p:set>
                                    <p:anim calcmode="lin" valueType="num">
                                      <p:cBhvr additive="base">
                                        <p:cTn id="24" dur="500" fill="hold"/>
                                        <p:tgtEl>
                                          <p:spTgt spid="5">
                                            <p:graphicEl>
                                              <a:dgm id="{A3942F15-6C46-42A9-8775-2D338BA95220}"/>
                                            </p:graphicEl>
                                          </p:spTgt>
                                        </p:tgtEl>
                                        <p:attrNameLst>
                                          <p:attrName>ppt_x</p:attrName>
                                        </p:attrNameLst>
                                      </p:cBhvr>
                                      <p:tavLst>
                                        <p:tav tm="0">
                                          <p:val>
                                            <p:strVal val="#ppt_x"/>
                                          </p:val>
                                        </p:tav>
                                        <p:tav tm="100000">
                                          <p:val>
                                            <p:strVal val="#ppt_x"/>
                                          </p:val>
                                        </p:tav>
                                      </p:tavLst>
                                    </p:anim>
                                    <p:anim calcmode="lin" valueType="num">
                                      <p:cBhvr additive="base">
                                        <p:cTn id="25" dur="500" fill="hold"/>
                                        <p:tgtEl>
                                          <p:spTgt spid="5">
                                            <p:graphicEl>
                                              <a:dgm id="{A3942F15-6C46-42A9-8775-2D338BA95220}"/>
                                            </p:graphic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6"/>
                                        </p:tgtEl>
                                        <p:attrNameLst>
                                          <p:attrName>style.visibility</p:attrName>
                                        </p:attrNameLst>
                                      </p:cBhvr>
                                      <p:to>
                                        <p:strVal val="visible"/>
                                      </p:to>
                                    </p:set>
                                    <p:animEffect transition="in" filter="fade">
                                      <p:cBhvr>
                                        <p:cTn id="3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P spid="6"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081024" y="3534937"/>
            <a:ext cx="11084312" cy="132343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br>
              <a:rPr kumimoji="0" lang="en-GB" sz="4000" b="0" i="0" u="none" strike="noStrike" kern="1200" cap="none" spc="0" normalizeH="0" baseline="0" noProof="0" dirty="0">
                <a:ln>
                  <a:noFill/>
                </a:ln>
                <a:solidFill>
                  <a:prstClr val="black"/>
                </a:solidFill>
                <a:effectLst/>
                <a:uLnTx/>
                <a:uFillTx/>
                <a:latin typeface="Calibri" panose="020F0502020204030204"/>
                <a:ea typeface="+mn-ea"/>
                <a:cs typeface="+mn-cs"/>
              </a:rPr>
            </a:br>
            <a:endParaRPr kumimoji="0" lang="en-GB" sz="4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Box 4"/>
          <p:cNvSpPr txBox="1"/>
          <p:nvPr/>
        </p:nvSpPr>
        <p:spPr>
          <a:xfrm>
            <a:off x="562256" y="323528"/>
            <a:ext cx="11084312" cy="646331"/>
          </a:xfrm>
          <a:prstGeom prst="rect">
            <a:avLst/>
          </a:prstGeom>
          <a:solidFill>
            <a:srgbClr val="002060"/>
          </a:solidFill>
        </p:spPr>
        <p:txBody>
          <a:bodyPr wrap="square" rtlCol="0">
            <a:spAutoFit/>
          </a:bodyPr>
          <a:lstStyle/>
          <a:p>
            <a:pPr algn="ctr"/>
            <a:r>
              <a:rPr lang="en-GB" sz="3600" b="1" dirty="0">
                <a:solidFill>
                  <a:schemeClr val="bg1"/>
                </a:solidFill>
              </a:rPr>
              <a:t>What should we consider?</a:t>
            </a:r>
          </a:p>
        </p:txBody>
      </p:sp>
      <p:graphicFrame>
        <p:nvGraphicFramePr>
          <p:cNvPr id="3" name="Diagram 2">
            <a:extLst>
              <a:ext uri="{FF2B5EF4-FFF2-40B4-BE49-F238E27FC236}">
                <a16:creationId xmlns:a16="http://schemas.microsoft.com/office/drawing/2014/main" id="{354590B5-724B-4A0B-B0B5-418ACC5459E3}"/>
              </a:ext>
            </a:extLst>
          </p:cNvPr>
          <p:cNvGraphicFramePr/>
          <p:nvPr>
            <p:extLst>
              <p:ext uri="{D42A27DB-BD31-4B8C-83A1-F6EECF244321}">
                <p14:modId xmlns:p14="http://schemas.microsoft.com/office/powerpoint/2010/main" val="808674989"/>
              </p:ext>
            </p:extLst>
          </p:nvPr>
        </p:nvGraphicFramePr>
        <p:xfrm>
          <a:off x="786063" y="611947"/>
          <a:ext cx="10860505" cy="54222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94622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EC76D35-2B64-4811-832E-A2E64E7FC7AB}"/>
                                            </p:graphicEl>
                                          </p:spTgt>
                                        </p:tgtEl>
                                        <p:attrNameLst>
                                          <p:attrName>style.visibility</p:attrName>
                                        </p:attrNameLst>
                                      </p:cBhvr>
                                      <p:to>
                                        <p:strVal val="visible"/>
                                      </p:to>
                                    </p:set>
                                    <p:animEffect transition="in" filter="fade">
                                      <p:cBhvr>
                                        <p:cTn id="7" dur="500"/>
                                        <p:tgtEl>
                                          <p:spTgt spid="3">
                                            <p:graphicEl>
                                              <a:dgm id="{6EC76D35-2B64-4811-832E-A2E64E7FC7A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933A8753-9D0E-45C0-A260-ABEA3E906059}"/>
                                            </p:graphicEl>
                                          </p:spTgt>
                                        </p:tgtEl>
                                        <p:attrNameLst>
                                          <p:attrName>style.visibility</p:attrName>
                                        </p:attrNameLst>
                                      </p:cBhvr>
                                      <p:to>
                                        <p:strVal val="visible"/>
                                      </p:to>
                                    </p:set>
                                    <p:animEffect transition="in" filter="fade">
                                      <p:cBhvr>
                                        <p:cTn id="12" dur="500"/>
                                        <p:tgtEl>
                                          <p:spTgt spid="3">
                                            <p:graphicEl>
                                              <a:dgm id="{933A8753-9D0E-45C0-A260-ABEA3E90605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D30494AD-3F9D-4AA5-BD53-52FA3EEB6367}"/>
                                            </p:graphicEl>
                                          </p:spTgt>
                                        </p:tgtEl>
                                        <p:attrNameLst>
                                          <p:attrName>style.visibility</p:attrName>
                                        </p:attrNameLst>
                                      </p:cBhvr>
                                      <p:to>
                                        <p:strVal val="visible"/>
                                      </p:to>
                                    </p:set>
                                    <p:animEffect transition="in" filter="fade">
                                      <p:cBhvr>
                                        <p:cTn id="15" dur="500"/>
                                        <p:tgtEl>
                                          <p:spTgt spid="3">
                                            <p:graphicEl>
                                              <a:dgm id="{D30494AD-3F9D-4AA5-BD53-52FA3EEB636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ED0D43B6-E176-451F-9D12-9A58EA1196A3}"/>
                                            </p:graphicEl>
                                          </p:spTgt>
                                        </p:tgtEl>
                                        <p:attrNameLst>
                                          <p:attrName>style.visibility</p:attrName>
                                        </p:attrNameLst>
                                      </p:cBhvr>
                                      <p:to>
                                        <p:strVal val="visible"/>
                                      </p:to>
                                    </p:set>
                                    <p:animEffect transition="in" filter="fade">
                                      <p:cBhvr>
                                        <p:cTn id="20" dur="500"/>
                                        <p:tgtEl>
                                          <p:spTgt spid="3">
                                            <p:graphicEl>
                                              <a:dgm id="{ED0D43B6-E176-451F-9D12-9A58EA1196A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C65DC662-6DFB-4E27-8C50-55CD04717EE0}"/>
                                            </p:graphicEl>
                                          </p:spTgt>
                                        </p:tgtEl>
                                        <p:attrNameLst>
                                          <p:attrName>style.visibility</p:attrName>
                                        </p:attrNameLst>
                                      </p:cBhvr>
                                      <p:to>
                                        <p:strVal val="visible"/>
                                      </p:to>
                                    </p:set>
                                    <p:animEffect transition="in" filter="fade">
                                      <p:cBhvr>
                                        <p:cTn id="23" dur="500"/>
                                        <p:tgtEl>
                                          <p:spTgt spid="3">
                                            <p:graphicEl>
                                              <a:dgm id="{C65DC662-6DFB-4E27-8C50-55CD04717EE0}"/>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49A7C240-6CE6-40A0-B095-F4BDDBCB265B}"/>
                                            </p:graphicEl>
                                          </p:spTgt>
                                        </p:tgtEl>
                                        <p:attrNameLst>
                                          <p:attrName>style.visibility</p:attrName>
                                        </p:attrNameLst>
                                      </p:cBhvr>
                                      <p:to>
                                        <p:strVal val="visible"/>
                                      </p:to>
                                    </p:set>
                                    <p:animEffect transition="in" filter="fade">
                                      <p:cBhvr>
                                        <p:cTn id="28" dur="500"/>
                                        <p:tgtEl>
                                          <p:spTgt spid="3">
                                            <p:graphicEl>
                                              <a:dgm id="{49A7C240-6CE6-40A0-B095-F4BDDBCB265B}"/>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B73AAE44-48C3-4C2A-9F3C-E92B0ADEAC66}"/>
                                            </p:graphicEl>
                                          </p:spTgt>
                                        </p:tgtEl>
                                        <p:attrNameLst>
                                          <p:attrName>style.visibility</p:attrName>
                                        </p:attrNameLst>
                                      </p:cBhvr>
                                      <p:to>
                                        <p:strVal val="visible"/>
                                      </p:to>
                                    </p:set>
                                    <p:animEffect transition="in" filter="fade">
                                      <p:cBhvr>
                                        <p:cTn id="31" dur="500"/>
                                        <p:tgtEl>
                                          <p:spTgt spid="3">
                                            <p:graphicEl>
                                              <a:dgm id="{B73AAE44-48C3-4C2A-9F3C-E92B0ADEAC66}"/>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F03433BC-A263-4244-80A8-39C5D14A3D68}"/>
                                            </p:graphicEl>
                                          </p:spTgt>
                                        </p:tgtEl>
                                        <p:attrNameLst>
                                          <p:attrName>style.visibility</p:attrName>
                                        </p:attrNameLst>
                                      </p:cBhvr>
                                      <p:to>
                                        <p:strVal val="visible"/>
                                      </p:to>
                                    </p:set>
                                    <p:animEffect transition="in" filter="fade">
                                      <p:cBhvr>
                                        <p:cTn id="36" dur="500"/>
                                        <p:tgtEl>
                                          <p:spTgt spid="3">
                                            <p:graphicEl>
                                              <a:dgm id="{F03433BC-A263-4244-80A8-39C5D14A3D68}"/>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B864627F-2C2A-45F6-851A-A31734E57262}"/>
                                            </p:graphicEl>
                                          </p:spTgt>
                                        </p:tgtEl>
                                        <p:attrNameLst>
                                          <p:attrName>style.visibility</p:attrName>
                                        </p:attrNameLst>
                                      </p:cBhvr>
                                      <p:to>
                                        <p:strVal val="visible"/>
                                      </p:to>
                                    </p:set>
                                    <p:animEffect transition="in" filter="fade">
                                      <p:cBhvr>
                                        <p:cTn id="39" dur="500"/>
                                        <p:tgtEl>
                                          <p:spTgt spid="3">
                                            <p:graphicEl>
                                              <a:dgm id="{B864627F-2C2A-45F6-851A-A31734E57262}"/>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039BCE87-C7C5-40B2-907F-18B7C6504071}"/>
                                            </p:graphicEl>
                                          </p:spTgt>
                                        </p:tgtEl>
                                        <p:attrNameLst>
                                          <p:attrName>style.visibility</p:attrName>
                                        </p:attrNameLst>
                                      </p:cBhvr>
                                      <p:to>
                                        <p:strVal val="visible"/>
                                      </p:to>
                                    </p:set>
                                    <p:animEffect transition="in" filter="fade">
                                      <p:cBhvr>
                                        <p:cTn id="44" dur="500"/>
                                        <p:tgtEl>
                                          <p:spTgt spid="3">
                                            <p:graphicEl>
                                              <a:dgm id="{039BCE87-C7C5-40B2-907F-18B7C6504071}"/>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graphicEl>
                                              <a:dgm id="{EB626186-2E66-4B5A-8122-AC0C560FE07A}"/>
                                            </p:graphicEl>
                                          </p:spTgt>
                                        </p:tgtEl>
                                        <p:attrNameLst>
                                          <p:attrName>style.visibility</p:attrName>
                                        </p:attrNameLst>
                                      </p:cBhvr>
                                      <p:to>
                                        <p:strVal val="visible"/>
                                      </p:to>
                                    </p:set>
                                    <p:animEffect transition="in" filter="fade">
                                      <p:cBhvr>
                                        <p:cTn id="47" dur="500"/>
                                        <p:tgtEl>
                                          <p:spTgt spid="3">
                                            <p:graphicEl>
                                              <a:dgm id="{EB626186-2E66-4B5A-8122-AC0C560FE07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64554" y="71501"/>
            <a:ext cx="10796336" cy="646331"/>
          </a:xfrm>
          <a:prstGeom prst="rect">
            <a:avLst/>
          </a:prstGeom>
          <a:solidFill>
            <a:srgbClr val="002060"/>
          </a:solidFill>
        </p:spPr>
        <p:txBody>
          <a:bodyPr wrap="square" rtlCol="0">
            <a:spAutoFit/>
          </a:bodyPr>
          <a:lstStyle/>
          <a:p>
            <a:pPr algn="ctr"/>
            <a:r>
              <a:rPr lang="en-GB" sz="3600" b="1" dirty="0">
                <a:solidFill>
                  <a:schemeClr val="bg1"/>
                </a:solidFill>
              </a:rPr>
              <a:t>Wording …..</a:t>
            </a:r>
          </a:p>
        </p:txBody>
      </p:sp>
      <p:sp>
        <p:nvSpPr>
          <p:cNvPr id="4" name="Scroll: Horizontal 3">
            <a:extLst>
              <a:ext uri="{FF2B5EF4-FFF2-40B4-BE49-F238E27FC236}">
                <a16:creationId xmlns:a16="http://schemas.microsoft.com/office/drawing/2014/main" id="{60368C45-4254-4CFB-9447-F8AC4D870A15}"/>
              </a:ext>
            </a:extLst>
          </p:cNvPr>
          <p:cNvSpPr/>
          <p:nvPr/>
        </p:nvSpPr>
        <p:spPr>
          <a:xfrm>
            <a:off x="2282262" y="1356360"/>
            <a:ext cx="7360920" cy="3657600"/>
          </a:xfrm>
          <a:prstGeom prst="horizontalScroll">
            <a:avLst/>
          </a:prstGeom>
          <a:solidFill>
            <a:schemeClr val="accent2">
              <a:lumMod val="40000"/>
              <a:lumOff val="6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“Bad Character”</a:t>
            </a:r>
          </a:p>
          <a:p>
            <a:pPr algn="ctr"/>
            <a:r>
              <a:rPr lang="en-GB" sz="2400" dirty="0">
                <a:solidFill>
                  <a:schemeClr val="tx1"/>
                </a:solidFill>
              </a:rPr>
              <a:t>Pre-interview Briefing</a:t>
            </a:r>
          </a:p>
          <a:p>
            <a:pPr algn="ctr"/>
            <a:r>
              <a:rPr lang="en-GB" sz="2400" dirty="0">
                <a:solidFill>
                  <a:schemeClr val="tx1"/>
                </a:solidFill>
              </a:rPr>
              <a:t>Interview </a:t>
            </a:r>
          </a:p>
          <a:p>
            <a:pPr algn="ctr"/>
            <a:r>
              <a:rPr lang="en-GB" sz="2400" dirty="0">
                <a:solidFill>
                  <a:schemeClr val="tx1"/>
                </a:solidFill>
              </a:rPr>
              <a:t>Challenge</a:t>
            </a:r>
          </a:p>
        </p:txBody>
      </p:sp>
    </p:spTree>
    <p:extLst>
      <p:ext uri="{BB962C8B-B14F-4D97-AF65-F5344CB8AC3E}">
        <p14:creationId xmlns:p14="http://schemas.microsoft.com/office/powerpoint/2010/main" val="11016520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485073661"/>
              </p:ext>
            </p:extLst>
          </p:nvPr>
        </p:nvGraphicFramePr>
        <p:xfrm>
          <a:off x="1113262" y="880054"/>
          <a:ext cx="9965473" cy="48845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728932" y="171128"/>
            <a:ext cx="10734134" cy="584775"/>
          </a:xfrm>
          <a:prstGeom prst="rect">
            <a:avLst/>
          </a:prstGeom>
          <a:solidFill>
            <a:srgbClr val="002060"/>
          </a:solidFill>
        </p:spPr>
        <p:txBody>
          <a:bodyPr wrap="square" rtlCol="0">
            <a:spAutoFit/>
          </a:bodyPr>
          <a:lstStyle/>
          <a:p>
            <a:pPr algn="ctr"/>
            <a:r>
              <a:rPr lang="en-GB" sz="3200" b="1" dirty="0">
                <a:solidFill>
                  <a:schemeClr val="bg1"/>
                </a:solidFill>
              </a:rPr>
              <a:t>Admissibility in Court</a:t>
            </a:r>
          </a:p>
        </p:txBody>
      </p:sp>
    </p:spTree>
    <p:extLst>
      <p:ext uri="{BB962C8B-B14F-4D97-AF65-F5344CB8AC3E}">
        <p14:creationId xmlns:p14="http://schemas.microsoft.com/office/powerpoint/2010/main" val="14572615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91BA08F4-D065-4E4B-AC39-BB3D5D55A019}"/>
                                            </p:graphicEl>
                                          </p:spTgt>
                                        </p:tgtEl>
                                        <p:attrNameLst>
                                          <p:attrName>style.visibility</p:attrName>
                                        </p:attrNameLst>
                                      </p:cBhvr>
                                      <p:to>
                                        <p:strVal val="visible"/>
                                      </p:to>
                                    </p:set>
                                    <p:animEffect transition="in" filter="fade">
                                      <p:cBhvr>
                                        <p:cTn id="7" dur="500"/>
                                        <p:tgtEl>
                                          <p:spTgt spid="4">
                                            <p:graphicEl>
                                              <a:dgm id="{91BA08F4-D065-4E4B-AC39-BB3D5D55A019}"/>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graphicEl>
                                              <a:dgm id="{65BE3727-065A-4696-8B6A-68C4BFDA69AE}"/>
                                            </p:graphicEl>
                                          </p:spTgt>
                                        </p:tgtEl>
                                        <p:attrNameLst>
                                          <p:attrName>style.visibility</p:attrName>
                                        </p:attrNameLst>
                                      </p:cBhvr>
                                      <p:to>
                                        <p:strVal val="visible"/>
                                      </p:to>
                                    </p:set>
                                    <p:animEffect transition="in" filter="fade">
                                      <p:cBhvr>
                                        <p:cTn id="10" dur="500"/>
                                        <p:tgtEl>
                                          <p:spTgt spid="4">
                                            <p:graphicEl>
                                              <a:dgm id="{65BE3727-065A-4696-8B6A-68C4BFDA69AE}"/>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graphicEl>
                                              <a:dgm id="{67685880-98C0-4702-AA91-902E94EB0E81}"/>
                                            </p:graphicEl>
                                          </p:spTgt>
                                        </p:tgtEl>
                                        <p:attrNameLst>
                                          <p:attrName>style.visibility</p:attrName>
                                        </p:attrNameLst>
                                      </p:cBhvr>
                                      <p:to>
                                        <p:strVal val="visible"/>
                                      </p:to>
                                    </p:set>
                                    <p:animEffect transition="in" filter="fade">
                                      <p:cBhvr>
                                        <p:cTn id="15" dur="500"/>
                                        <p:tgtEl>
                                          <p:spTgt spid="4">
                                            <p:graphicEl>
                                              <a:dgm id="{67685880-98C0-4702-AA91-902E94EB0E81}"/>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graphicEl>
                                              <a:dgm id="{DA3A6855-3E28-4A5D-9556-F4561ACFC527}"/>
                                            </p:graphicEl>
                                          </p:spTgt>
                                        </p:tgtEl>
                                        <p:attrNameLst>
                                          <p:attrName>style.visibility</p:attrName>
                                        </p:attrNameLst>
                                      </p:cBhvr>
                                      <p:to>
                                        <p:strVal val="visible"/>
                                      </p:to>
                                    </p:set>
                                    <p:animEffect transition="in" filter="fade">
                                      <p:cBhvr>
                                        <p:cTn id="18" dur="500"/>
                                        <p:tgtEl>
                                          <p:spTgt spid="4">
                                            <p:graphicEl>
                                              <a:dgm id="{DA3A6855-3E28-4A5D-9556-F4561ACFC527}"/>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graphicEl>
                                              <a:dgm id="{A924B9A4-2245-43F4-A605-A5A5281A6518}"/>
                                            </p:graphicEl>
                                          </p:spTgt>
                                        </p:tgtEl>
                                        <p:attrNameLst>
                                          <p:attrName>style.visibility</p:attrName>
                                        </p:attrNameLst>
                                      </p:cBhvr>
                                      <p:to>
                                        <p:strVal val="visible"/>
                                      </p:to>
                                    </p:set>
                                    <p:animEffect transition="in" filter="fade">
                                      <p:cBhvr>
                                        <p:cTn id="23" dur="500"/>
                                        <p:tgtEl>
                                          <p:spTgt spid="4">
                                            <p:graphicEl>
                                              <a:dgm id="{A924B9A4-2245-43F4-A605-A5A5281A6518}"/>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graphicEl>
                                              <a:dgm id="{4FB671BA-2F24-4EB2-9A9B-0BA234004A11}"/>
                                            </p:graphicEl>
                                          </p:spTgt>
                                        </p:tgtEl>
                                        <p:attrNameLst>
                                          <p:attrName>style.visibility</p:attrName>
                                        </p:attrNameLst>
                                      </p:cBhvr>
                                      <p:to>
                                        <p:strVal val="visible"/>
                                      </p:to>
                                    </p:set>
                                    <p:animEffect transition="in" filter="fade">
                                      <p:cBhvr>
                                        <p:cTn id="26" dur="500"/>
                                        <p:tgtEl>
                                          <p:spTgt spid="4">
                                            <p:graphicEl>
                                              <a:dgm id="{4FB671BA-2F24-4EB2-9A9B-0BA234004A11}"/>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graphicEl>
                                              <a:dgm id="{3D7ACB1B-0D85-462F-A47B-715309F5D2E0}"/>
                                            </p:graphicEl>
                                          </p:spTgt>
                                        </p:tgtEl>
                                        <p:attrNameLst>
                                          <p:attrName>style.visibility</p:attrName>
                                        </p:attrNameLst>
                                      </p:cBhvr>
                                      <p:to>
                                        <p:strVal val="visible"/>
                                      </p:to>
                                    </p:set>
                                    <p:animEffect transition="in" filter="fade">
                                      <p:cBhvr>
                                        <p:cTn id="31" dur="500"/>
                                        <p:tgtEl>
                                          <p:spTgt spid="4">
                                            <p:graphicEl>
                                              <a:dgm id="{3D7ACB1B-0D85-462F-A47B-715309F5D2E0}"/>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graphicEl>
                                              <a:dgm id="{458537A4-69C4-4F25-B5EE-32E829B0C86D}"/>
                                            </p:graphicEl>
                                          </p:spTgt>
                                        </p:tgtEl>
                                        <p:attrNameLst>
                                          <p:attrName>style.visibility</p:attrName>
                                        </p:attrNameLst>
                                      </p:cBhvr>
                                      <p:to>
                                        <p:strVal val="visible"/>
                                      </p:to>
                                    </p:set>
                                    <p:animEffect transition="in" filter="fade">
                                      <p:cBhvr>
                                        <p:cTn id="34" dur="500"/>
                                        <p:tgtEl>
                                          <p:spTgt spid="4">
                                            <p:graphicEl>
                                              <a:dgm id="{458537A4-69C4-4F25-B5EE-32E829B0C86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45CF2E0-BFED-48C6-AE06-84572FF5945C}"/>
              </a:ext>
            </a:extLst>
          </p:cNvPr>
          <p:cNvSpPr>
            <a:spLocks noGrp="1"/>
          </p:cNvSpPr>
          <p:nvPr>
            <p:ph type="title"/>
          </p:nvPr>
        </p:nvSpPr>
        <p:spPr>
          <a:xfrm>
            <a:off x="838200" y="197486"/>
            <a:ext cx="10515600" cy="671194"/>
          </a:xfrm>
          <a:solidFill>
            <a:srgbClr val="002060"/>
          </a:solidFill>
        </p:spPr>
        <p:txBody>
          <a:bodyPr>
            <a:normAutofit/>
          </a:bodyPr>
          <a:lstStyle/>
          <a:p>
            <a:pPr algn="ctr"/>
            <a:r>
              <a:rPr lang="en-GB" sz="3200" b="1" dirty="0">
                <a:solidFill>
                  <a:schemeClr val="bg1"/>
                </a:solidFill>
                <a:latin typeface="+mn-lt"/>
              </a:rPr>
              <a:t>Bad Character</a:t>
            </a:r>
          </a:p>
        </p:txBody>
      </p:sp>
      <p:graphicFrame>
        <p:nvGraphicFramePr>
          <p:cNvPr id="7" name="Diagram 6">
            <a:extLst>
              <a:ext uri="{FF2B5EF4-FFF2-40B4-BE49-F238E27FC236}">
                <a16:creationId xmlns:a16="http://schemas.microsoft.com/office/drawing/2014/main" id="{D9B68523-C446-4F1B-B34D-C6E4CC67FB1B}"/>
              </a:ext>
            </a:extLst>
          </p:cNvPr>
          <p:cNvGraphicFramePr/>
          <p:nvPr>
            <p:extLst>
              <p:ext uri="{D42A27DB-BD31-4B8C-83A1-F6EECF244321}">
                <p14:modId xmlns:p14="http://schemas.microsoft.com/office/powerpoint/2010/main" val="3436040316"/>
              </p:ext>
            </p:extLst>
          </p:nvPr>
        </p:nvGraphicFramePr>
        <p:xfrm>
          <a:off x="2032000" y="946573"/>
          <a:ext cx="8128000" cy="49648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929898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37509E9E-04DB-4D49-8DE0-6D4B04CC6483}"/>
                                            </p:graphicEl>
                                          </p:spTgt>
                                        </p:tgtEl>
                                        <p:attrNameLst>
                                          <p:attrName>style.visibility</p:attrName>
                                        </p:attrNameLst>
                                      </p:cBhvr>
                                      <p:to>
                                        <p:strVal val="visible"/>
                                      </p:to>
                                    </p:set>
                                    <p:animEffect transition="in" filter="fade">
                                      <p:cBhvr>
                                        <p:cTn id="7" dur="500"/>
                                        <p:tgtEl>
                                          <p:spTgt spid="7">
                                            <p:graphicEl>
                                              <a:dgm id="{37509E9E-04DB-4D49-8DE0-6D4B04CC648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43128055-87FF-4918-B507-7BFCF17B3B40}"/>
                                            </p:graphicEl>
                                          </p:spTgt>
                                        </p:tgtEl>
                                        <p:attrNameLst>
                                          <p:attrName>style.visibility</p:attrName>
                                        </p:attrNameLst>
                                      </p:cBhvr>
                                      <p:to>
                                        <p:strVal val="visible"/>
                                      </p:to>
                                    </p:set>
                                    <p:animEffect transition="in" filter="fade">
                                      <p:cBhvr>
                                        <p:cTn id="12" dur="500"/>
                                        <p:tgtEl>
                                          <p:spTgt spid="7">
                                            <p:graphicEl>
                                              <a:dgm id="{43128055-87FF-4918-B507-7BFCF17B3B4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graphicEl>
                                              <a:dgm id="{290AC4DB-CF62-496B-96E5-69DA43ADDA91}"/>
                                            </p:graphicEl>
                                          </p:spTgt>
                                        </p:tgtEl>
                                        <p:attrNameLst>
                                          <p:attrName>style.visibility</p:attrName>
                                        </p:attrNameLst>
                                      </p:cBhvr>
                                      <p:to>
                                        <p:strVal val="visible"/>
                                      </p:to>
                                    </p:set>
                                    <p:animEffect transition="in" filter="fade">
                                      <p:cBhvr>
                                        <p:cTn id="15" dur="500"/>
                                        <p:tgtEl>
                                          <p:spTgt spid="7">
                                            <p:graphicEl>
                                              <a:dgm id="{290AC4DB-CF62-496B-96E5-69DA43ADDA9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graphicEl>
                                              <a:dgm id="{BF770555-3C5B-4D2B-A13B-17634ED0A540}"/>
                                            </p:graphicEl>
                                          </p:spTgt>
                                        </p:tgtEl>
                                        <p:attrNameLst>
                                          <p:attrName>style.visibility</p:attrName>
                                        </p:attrNameLst>
                                      </p:cBhvr>
                                      <p:to>
                                        <p:strVal val="visible"/>
                                      </p:to>
                                    </p:set>
                                    <p:animEffect transition="in" filter="fade">
                                      <p:cBhvr>
                                        <p:cTn id="20" dur="500"/>
                                        <p:tgtEl>
                                          <p:spTgt spid="7">
                                            <p:graphicEl>
                                              <a:dgm id="{BF770555-3C5B-4D2B-A13B-17634ED0A54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
                                            <p:graphicEl>
                                              <a:dgm id="{4D8A2B4E-6528-484A-B5DC-BA8236CDD74C}"/>
                                            </p:graphicEl>
                                          </p:spTgt>
                                        </p:tgtEl>
                                        <p:attrNameLst>
                                          <p:attrName>style.visibility</p:attrName>
                                        </p:attrNameLst>
                                      </p:cBhvr>
                                      <p:to>
                                        <p:strVal val="visible"/>
                                      </p:to>
                                    </p:set>
                                    <p:animEffect transition="in" filter="fade">
                                      <p:cBhvr>
                                        <p:cTn id="23" dur="500"/>
                                        <p:tgtEl>
                                          <p:spTgt spid="7">
                                            <p:graphicEl>
                                              <a:dgm id="{4D8A2B4E-6528-484A-B5DC-BA8236CDD74C}"/>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7">
                                            <p:graphicEl>
                                              <a:dgm id="{3F6F2CCE-74A8-433A-96A5-F174763CEB5D}"/>
                                            </p:graphicEl>
                                          </p:spTgt>
                                        </p:tgtEl>
                                        <p:attrNameLst>
                                          <p:attrName>style.visibility</p:attrName>
                                        </p:attrNameLst>
                                      </p:cBhvr>
                                      <p:to>
                                        <p:strVal val="visible"/>
                                      </p:to>
                                    </p:set>
                                    <p:animEffect transition="in" filter="fade">
                                      <p:cBhvr>
                                        <p:cTn id="28" dur="500"/>
                                        <p:tgtEl>
                                          <p:spTgt spid="7">
                                            <p:graphicEl>
                                              <a:dgm id="{3F6F2CCE-74A8-433A-96A5-F174763CEB5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7">
                                            <p:graphicEl>
                                              <a:dgm id="{B93F7B68-7B75-49AB-81E3-61C54E6A0462}"/>
                                            </p:graphicEl>
                                          </p:spTgt>
                                        </p:tgtEl>
                                        <p:attrNameLst>
                                          <p:attrName>style.visibility</p:attrName>
                                        </p:attrNameLst>
                                      </p:cBhvr>
                                      <p:to>
                                        <p:strVal val="visible"/>
                                      </p:to>
                                    </p:set>
                                    <p:animEffect transition="in" filter="fade">
                                      <p:cBhvr>
                                        <p:cTn id="31" dur="500"/>
                                        <p:tgtEl>
                                          <p:spTgt spid="7">
                                            <p:graphicEl>
                                              <a:dgm id="{B93F7B68-7B75-49AB-81E3-61C54E6A046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260304" y="944806"/>
            <a:ext cx="5899407" cy="4307419"/>
          </a:xfrm>
          <a:prstGeom prst="rect">
            <a:avLst/>
          </a:prstGeom>
        </p:spPr>
      </p:pic>
    </p:spTree>
    <p:extLst>
      <p:ext uri="{BB962C8B-B14F-4D97-AF65-F5344CB8AC3E}">
        <p14:creationId xmlns:p14="http://schemas.microsoft.com/office/powerpoint/2010/main" val="662638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3028</TotalTime>
  <Words>8929</Words>
  <Application>Microsoft Office PowerPoint</Application>
  <PresentationFormat>Widescreen</PresentationFormat>
  <Paragraphs>650</Paragraphs>
  <Slides>49</Slides>
  <Notes>49</Notes>
  <HiddenSlides>1</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49</vt:i4>
      </vt:variant>
    </vt:vector>
  </HeadingPairs>
  <TitlesOfParts>
    <vt:vector size="60" baseType="lpstr">
      <vt:lpstr>Arial</vt:lpstr>
      <vt:lpstr>Arial Nova Cond</vt:lpstr>
      <vt:lpstr>Calibri</vt:lpstr>
      <vt:lpstr>Calibri Light</vt:lpstr>
      <vt:lpstr>Lato</vt:lpstr>
      <vt:lpstr>Microsoft Sans Serif</vt:lpstr>
      <vt:lpstr>opensans</vt:lpstr>
      <vt:lpstr>Tahoma</vt:lpstr>
      <vt:lpstr>Times New Roman</vt:lpstr>
      <vt:lpstr>1_Office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Pre-charge Engagement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Special Warnings</vt:lpstr>
      <vt:lpstr>PowerPoint Presentation</vt:lpstr>
      <vt:lpstr>Section 37</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Bad Character</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Smith Rachel</dc:creator>
  <cp:lastModifiedBy>Neil,Sharon swp3514</cp:lastModifiedBy>
  <cp:revision>241</cp:revision>
  <dcterms:created xsi:type="dcterms:W3CDTF">2018-10-19T13:25:13Z</dcterms:created>
  <dcterms:modified xsi:type="dcterms:W3CDTF">2022-10-14T06:04:35Z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467ec29b-7104-4b65-b9ea-cd134b64c5bb</vt:lpwstr>
  </property>
  <property fmtid="{D5CDD505-2E9C-101B-9397-08002B2CF9AE}" pid="6" name="MSIP_Label_66cf8fe5-b7b7-4df7-b38d-1c61ac2f6639_Enabled">
    <vt:lpwstr>true</vt:lpwstr>
  </property>
  <property fmtid="{D5CDD505-2E9C-101B-9397-08002B2CF9AE}" pid="7" name="MSIP_Label_66cf8fe5-b7b7-4df7-b38d-1c61ac2f6639_SetDate">
    <vt:lpwstr>2021-11-02T14:48:08Z</vt:lpwstr>
  </property>
  <property fmtid="{D5CDD505-2E9C-101B-9397-08002B2CF9AE}" pid="8" name="MSIP_Label_66cf8fe5-b7b7-4df7-b38d-1c61ac2f6639_Method">
    <vt:lpwstr>Standard</vt:lpwstr>
  </property>
  <property fmtid="{D5CDD505-2E9C-101B-9397-08002B2CF9AE}" pid="9" name="MSIP_Label_66cf8fe5-b7b7-4df7-b38d-1c61ac2f6639_Name">
    <vt:lpwstr>66cf8fe5-b7b7-4df7-b38d-1c61ac2f6639</vt:lpwstr>
  </property>
  <property fmtid="{D5CDD505-2E9C-101B-9397-08002B2CF9AE}" pid="10" name="MSIP_Label_66cf8fe5-b7b7-4df7-b38d-1c61ac2f6639_SiteId">
    <vt:lpwstr>270c2f4d-fd0c-4f08-92a9-e5bdd8a87e09</vt:lpwstr>
  </property>
  <property fmtid="{D5CDD505-2E9C-101B-9397-08002B2CF9AE}" pid="11" name="MSIP_Label_66cf8fe5-b7b7-4df7-b38d-1c61ac2f6639_ActionId">
    <vt:lpwstr>329b4eef-1d16-4f1c-b1ee-d76b8269b1ef</vt:lpwstr>
  </property>
  <property fmtid="{D5CDD505-2E9C-101B-9397-08002B2CF9AE}" pid="12" name="MSIP_Label_66cf8fe5-b7b7-4df7-b38d-1c61ac2f6639_ContentBits">
    <vt:lpwstr>0</vt:lpwstr>
  </property>
  <property fmtid="{D5CDD505-2E9C-101B-9397-08002B2CF9AE}" pid="13" name="Classification">
    <vt:lpwstr>OFFICIAL</vt:lpwstr>
  </property>
  <property fmtid="{D5CDD505-2E9C-101B-9397-08002B2CF9AE}" pid="14" name="Visibility">
    <vt:lpwstr>NOT VISIBLE</vt:lpwstr>
  </property>
</Properties>
</file>