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Masters/slideMaster21.xml" ContentType="application/vnd.openxmlformats-officedocument.presentationml.slideMaster+xml"/>
  <Override PartName="/ppt/slideMasters/slideMaster22.xml" ContentType="application/vnd.openxmlformats-officedocument.presentationml.slideMaster+xml"/>
  <Override PartName="/ppt/slideMasters/slideMaster23.xml" ContentType="application/vnd.openxmlformats-officedocument.presentationml.slideMaster+xml"/>
  <Override PartName="/ppt/slideMasters/slideMaster24.xml" ContentType="application/vnd.openxmlformats-officedocument.presentationml.slideMaster+xml"/>
  <Override PartName="/ppt/slideMasters/slideMaster25.xml" ContentType="application/vnd.openxmlformats-officedocument.presentationml.slideMaster+xml"/>
  <Override PartName="/ppt/slideMasters/slideMaster26.xml" ContentType="application/vnd.openxmlformats-officedocument.presentationml.slideMaster+xml"/>
  <Override PartName="/ppt/slideMasters/slideMaster27.xml" ContentType="application/vnd.openxmlformats-officedocument.presentationml.slideMaster+xml"/>
  <Override PartName="/ppt/slideMasters/slideMaster28.xml" ContentType="application/vnd.openxmlformats-officedocument.presentationml.slideMaster+xml"/>
  <Override PartName="/ppt/slideMasters/slideMaster29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theme/theme3.xml" ContentType="application/vnd.openxmlformats-officedocument.theme+xml"/>
  <Override PartName="/ppt/slideLayouts/slideLayout4.xml" ContentType="application/vnd.openxmlformats-officedocument.presentationml.slideLayout+xml"/>
  <Override PartName="/ppt/theme/theme4.xml" ContentType="application/vnd.openxmlformats-officedocument.theme+xml"/>
  <Override PartName="/ppt/slideLayouts/slideLayout5.xml" ContentType="application/vnd.openxmlformats-officedocument.presentationml.slideLayout+xml"/>
  <Override PartName="/ppt/theme/theme5.xml" ContentType="application/vnd.openxmlformats-officedocument.theme+xml"/>
  <Override PartName="/ppt/slideLayouts/slideLayout6.xml" ContentType="application/vnd.openxmlformats-officedocument.presentationml.slideLayout+xml"/>
  <Override PartName="/ppt/theme/theme6.xml" ContentType="application/vnd.openxmlformats-officedocument.theme+xml"/>
  <Override PartName="/ppt/slideLayouts/slideLayout7.xml" ContentType="application/vnd.openxmlformats-officedocument.presentationml.slideLayout+xml"/>
  <Override PartName="/ppt/theme/theme7.xml" ContentType="application/vnd.openxmlformats-officedocument.theme+xml"/>
  <Override PartName="/ppt/slideLayouts/slideLayout8.xml" ContentType="application/vnd.openxmlformats-officedocument.presentationml.slideLayout+xml"/>
  <Override PartName="/ppt/theme/theme8.xml" ContentType="application/vnd.openxmlformats-officedocument.theme+xml"/>
  <Override PartName="/ppt/slideLayouts/slideLayout9.xml" ContentType="application/vnd.openxmlformats-officedocument.presentationml.slideLayout+xml"/>
  <Override PartName="/ppt/theme/theme9.xml" ContentType="application/vnd.openxmlformats-officedocument.theme+xml"/>
  <Override PartName="/ppt/slideLayouts/slideLayout10.xml" ContentType="application/vnd.openxmlformats-officedocument.presentationml.slideLayout+xml"/>
  <Override PartName="/ppt/theme/theme10.xml" ContentType="application/vnd.openxmlformats-officedocument.theme+xml"/>
  <Override PartName="/ppt/slideLayouts/slideLayout11.xml" ContentType="application/vnd.openxmlformats-officedocument.presentationml.slideLayout+xml"/>
  <Override PartName="/ppt/theme/theme11.xml" ContentType="application/vnd.openxmlformats-officedocument.theme+xml"/>
  <Override PartName="/ppt/slideLayouts/slideLayout12.xml" ContentType="application/vnd.openxmlformats-officedocument.presentationml.slideLayout+xml"/>
  <Override PartName="/ppt/theme/theme12.xml" ContentType="application/vnd.openxmlformats-officedocument.theme+xml"/>
  <Override PartName="/ppt/slideLayouts/slideLayout13.xml" ContentType="application/vnd.openxmlformats-officedocument.presentationml.slideLayout+xml"/>
  <Override PartName="/ppt/theme/theme13.xml" ContentType="application/vnd.openxmlformats-officedocument.theme+xml"/>
  <Override PartName="/ppt/slideLayouts/slideLayout14.xml" ContentType="application/vnd.openxmlformats-officedocument.presentationml.slideLayout+xml"/>
  <Override PartName="/ppt/theme/theme14.xml" ContentType="application/vnd.openxmlformats-officedocument.theme+xml"/>
  <Override PartName="/ppt/slideLayouts/slideLayout15.xml" ContentType="application/vnd.openxmlformats-officedocument.presentationml.slideLayout+xml"/>
  <Override PartName="/ppt/theme/theme15.xml" ContentType="application/vnd.openxmlformats-officedocument.theme+xml"/>
  <Override PartName="/ppt/slideLayouts/slideLayout16.xml" ContentType="application/vnd.openxmlformats-officedocument.presentationml.slideLayout+xml"/>
  <Override PartName="/ppt/theme/theme16.xml" ContentType="application/vnd.openxmlformats-officedocument.theme+xml"/>
  <Override PartName="/ppt/slideLayouts/slideLayout17.xml" ContentType="application/vnd.openxmlformats-officedocument.presentationml.slideLayout+xml"/>
  <Override PartName="/ppt/theme/theme17.xml" ContentType="application/vnd.openxmlformats-officedocument.theme+xml"/>
  <Override PartName="/ppt/slideLayouts/slideLayout18.xml" ContentType="application/vnd.openxmlformats-officedocument.presentationml.slideLayout+xml"/>
  <Override PartName="/ppt/theme/theme18.xml" ContentType="application/vnd.openxmlformats-officedocument.theme+xml"/>
  <Override PartName="/ppt/slideLayouts/slideLayout19.xml" ContentType="application/vnd.openxmlformats-officedocument.presentationml.slideLayout+xml"/>
  <Override PartName="/ppt/theme/theme19.xml" ContentType="application/vnd.openxmlformats-officedocument.theme+xml"/>
  <Override PartName="/ppt/slideLayouts/slideLayout20.xml" ContentType="application/vnd.openxmlformats-officedocument.presentationml.slideLayout+xml"/>
  <Override PartName="/ppt/theme/theme20.xml" ContentType="application/vnd.openxmlformats-officedocument.theme+xml"/>
  <Override PartName="/ppt/slideLayouts/slideLayout21.xml" ContentType="application/vnd.openxmlformats-officedocument.presentationml.slideLayout+xml"/>
  <Override PartName="/ppt/theme/theme21.xml" ContentType="application/vnd.openxmlformats-officedocument.theme+xml"/>
  <Override PartName="/ppt/slideLayouts/slideLayout22.xml" ContentType="application/vnd.openxmlformats-officedocument.presentationml.slideLayout+xml"/>
  <Override PartName="/ppt/theme/theme22.xml" ContentType="application/vnd.openxmlformats-officedocument.theme+xml"/>
  <Override PartName="/ppt/slideLayouts/slideLayout23.xml" ContentType="application/vnd.openxmlformats-officedocument.presentationml.slideLayout+xml"/>
  <Override PartName="/ppt/theme/theme23.xml" ContentType="application/vnd.openxmlformats-officedocument.theme+xml"/>
  <Override PartName="/ppt/slideLayouts/slideLayout24.xml" ContentType="application/vnd.openxmlformats-officedocument.presentationml.slideLayout+xml"/>
  <Override PartName="/ppt/theme/theme24.xml" ContentType="application/vnd.openxmlformats-officedocument.theme+xml"/>
  <Override PartName="/ppt/slideLayouts/slideLayout25.xml" ContentType="application/vnd.openxmlformats-officedocument.presentationml.slideLayout+xml"/>
  <Override PartName="/ppt/theme/theme25.xml" ContentType="application/vnd.openxmlformats-officedocument.theme+xml"/>
  <Override PartName="/ppt/slideLayouts/slideLayout26.xml" ContentType="application/vnd.openxmlformats-officedocument.presentationml.slideLayout+xml"/>
  <Override PartName="/ppt/theme/theme26.xml" ContentType="application/vnd.openxmlformats-officedocument.theme+xml"/>
  <Override PartName="/ppt/slideLayouts/slideLayout27.xml" ContentType="application/vnd.openxmlformats-officedocument.presentationml.slideLayout+xml"/>
  <Override PartName="/ppt/theme/theme27.xml" ContentType="application/vnd.openxmlformats-officedocument.theme+xml"/>
  <Override PartName="/ppt/slideLayouts/slideLayout28.xml" ContentType="application/vnd.openxmlformats-officedocument.presentationml.slideLayout+xml"/>
  <Override PartName="/ppt/theme/theme28.xml" ContentType="application/vnd.openxmlformats-officedocument.theme+xml"/>
  <Override PartName="/ppt/slideLayouts/slideLayout29.xml" ContentType="application/vnd.openxmlformats-officedocument.presentationml.slideLayout+xml"/>
  <Override PartName="/ppt/theme/theme29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7" r:id="rId1"/>
    <p:sldMasterId id="2147483670" r:id="rId2"/>
    <p:sldMasterId id="2147483671" r:id="rId3"/>
    <p:sldMasterId id="2147483673" r:id="rId4"/>
    <p:sldMasterId id="2147483675" r:id="rId5"/>
    <p:sldMasterId id="2147483677" r:id="rId6"/>
    <p:sldMasterId id="2147483702" r:id="rId7"/>
    <p:sldMasterId id="2147483681" r:id="rId8"/>
    <p:sldMasterId id="2147483683" r:id="rId9"/>
    <p:sldMasterId id="2147483685" r:id="rId10"/>
    <p:sldMasterId id="2147483687" r:id="rId11"/>
    <p:sldMasterId id="2147483689" r:id="rId12"/>
    <p:sldMasterId id="2147483691" r:id="rId13"/>
    <p:sldMasterId id="2147483693" r:id="rId14"/>
    <p:sldMasterId id="2147483695" r:id="rId15"/>
    <p:sldMasterId id="2147483697" r:id="rId16"/>
    <p:sldMasterId id="2147483699" r:id="rId17"/>
    <p:sldMasterId id="2147483701" r:id="rId18"/>
    <p:sldMasterId id="2147483703" r:id="rId19"/>
    <p:sldMasterId id="2147483705" r:id="rId20"/>
    <p:sldMasterId id="2147483707" r:id="rId21"/>
    <p:sldMasterId id="2147483709" r:id="rId22"/>
    <p:sldMasterId id="2147483711" r:id="rId23"/>
    <p:sldMasterId id="2147483713" r:id="rId24"/>
    <p:sldMasterId id="2147483715" r:id="rId25"/>
    <p:sldMasterId id="2147483717" r:id="rId26"/>
    <p:sldMasterId id="2147483719" r:id="rId27"/>
    <p:sldMasterId id="2147483721" r:id="rId28"/>
    <p:sldMasterId id="2147483723" r:id="rId29"/>
  </p:sldMasterIdLst>
  <p:sldIdLst>
    <p:sldId id="257" r:id="rId30"/>
    <p:sldId id="258" r:id="rId31"/>
    <p:sldId id="259" r:id="rId32"/>
    <p:sldId id="260" r:id="rId33"/>
    <p:sldId id="261" r:id="rId34"/>
    <p:sldId id="262" r:id="rId35"/>
    <p:sldId id="263" r:id="rId36"/>
    <p:sldId id="264" r:id="rId37"/>
    <p:sldId id="265" r:id="rId38"/>
    <p:sldId id="266" r:id="rId39"/>
    <p:sldId id="267" r:id="rId40"/>
    <p:sldId id="268" r:id="rId41"/>
    <p:sldId id="269" r:id="rId42"/>
    <p:sldId id="270" r:id="rId43"/>
    <p:sldId id="271" r:id="rId44"/>
    <p:sldId id="272" r:id="rId45"/>
    <p:sldId id="273" r:id="rId46"/>
    <p:sldId id="274" r:id="rId47"/>
    <p:sldId id="275" r:id="rId48"/>
    <p:sldId id="276" r:id="rId49"/>
    <p:sldId id="277" r:id="rId50"/>
    <p:sldId id="278" r:id="rId51"/>
    <p:sldId id="279" r:id="rId52"/>
    <p:sldId id="280" r:id="rId53"/>
    <p:sldId id="281" r:id="rId54"/>
    <p:sldId id="282" r:id="rId55"/>
    <p:sldId id="283" r:id="rId56"/>
    <p:sldId id="284" r:id="rId57"/>
    <p:sldId id="285" r:id="rId5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000" autoAdjust="0"/>
    <p:restoredTop sz="94660"/>
  </p:normalViewPr>
  <p:slideViewPr>
    <p:cSldViewPr snapToGrid="0">
      <p:cViewPr varScale="1">
        <p:scale>
          <a:sx n="97" d="100"/>
          <a:sy n="97" d="100"/>
        </p:scale>
        <p:origin x="600" y="20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3.xml"/><Relationship Id="rId18" Type="http://schemas.openxmlformats.org/officeDocument/2006/relationships/slideMaster" Target="slideMasters/slideMaster18.xml"/><Relationship Id="rId26" Type="http://schemas.openxmlformats.org/officeDocument/2006/relationships/slideMaster" Target="slideMasters/slideMaster26.xml"/><Relationship Id="rId39" Type="http://schemas.openxmlformats.org/officeDocument/2006/relationships/slide" Target="slides/slide10.xml"/><Relationship Id="rId21" Type="http://schemas.openxmlformats.org/officeDocument/2006/relationships/slideMaster" Target="slideMasters/slideMaster21.xml"/><Relationship Id="rId34" Type="http://schemas.openxmlformats.org/officeDocument/2006/relationships/slide" Target="slides/slide5.xml"/><Relationship Id="rId42" Type="http://schemas.openxmlformats.org/officeDocument/2006/relationships/slide" Target="slides/slide13.xml"/><Relationship Id="rId47" Type="http://schemas.openxmlformats.org/officeDocument/2006/relationships/slide" Target="slides/slide18.xml"/><Relationship Id="rId50" Type="http://schemas.openxmlformats.org/officeDocument/2006/relationships/slide" Target="slides/slide21.xml"/><Relationship Id="rId55" Type="http://schemas.openxmlformats.org/officeDocument/2006/relationships/slide" Target="slides/slide26.xml"/><Relationship Id="rId7" Type="http://schemas.openxmlformats.org/officeDocument/2006/relationships/slideMaster" Target="slideMasters/slideMaster7.xml"/><Relationship Id="rId2" Type="http://schemas.openxmlformats.org/officeDocument/2006/relationships/slideMaster" Target="slideMasters/slideMaster2.xml"/><Relationship Id="rId16" Type="http://schemas.openxmlformats.org/officeDocument/2006/relationships/slideMaster" Target="slideMasters/slideMaster16.xml"/><Relationship Id="rId29" Type="http://schemas.openxmlformats.org/officeDocument/2006/relationships/slideMaster" Target="slideMasters/slideMaster29.xml"/><Relationship Id="rId11" Type="http://schemas.openxmlformats.org/officeDocument/2006/relationships/slideMaster" Target="slideMasters/slideMaster11.xml"/><Relationship Id="rId24" Type="http://schemas.openxmlformats.org/officeDocument/2006/relationships/slideMaster" Target="slideMasters/slideMaster24.xml"/><Relationship Id="rId32" Type="http://schemas.openxmlformats.org/officeDocument/2006/relationships/slide" Target="slides/slide3.xml"/><Relationship Id="rId37" Type="http://schemas.openxmlformats.org/officeDocument/2006/relationships/slide" Target="slides/slide8.xml"/><Relationship Id="rId40" Type="http://schemas.openxmlformats.org/officeDocument/2006/relationships/slide" Target="slides/slide11.xml"/><Relationship Id="rId45" Type="http://schemas.openxmlformats.org/officeDocument/2006/relationships/slide" Target="slides/slide16.xml"/><Relationship Id="rId53" Type="http://schemas.openxmlformats.org/officeDocument/2006/relationships/slide" Target="slides/slide24.xml"/><Relationship Id="rId58" Type="http://schemas.openxmlformats.org/officeDocument/2006/relationships/slide" Target="slides/slide29.xml"/><Relationship Id="rId5" Type="http://schemas.openxmlformats.org/officeDocument/2006/relationships/slideMaster" Target="slideMasters/slideMaster5.xml"/><Relationship Id="rId61" Type="http://schemas.openxmlformats.org/officeDocument/2006/relationships/theme" Target="theme/theme1.xml"/><Relationship Id="rId19" Type="http://schemas.openxmlformats.org/officeDocument/2006/relationships/slideMaster" Target="slideMasters/slideMaster19.xml"/><Relationship Id="rId14" Type="http://schemas.openxmlformats.org/officeDocument/2006/relationships/slideMaster" Target="slideMasters/slideMaster14.xml"/><Relationship Id="rId22" Type="http://schemas.openxmlformats.org/officeDocument/2006/relationships/slideMaster" Target="slideMasters/slideMaster22.xml"/><Relationship Id="rId27" Type="http://schemas.openxmlformats.org/officeDocument/2006/relationships/slideMaster" Target="slideMasters/slideMaster27.xml"/><Relationship Id="rId30" Type="http://schemas.openxmlformats.org/officeDocument/2006/relationships/slide" Target="slides/slide1.xml"/><Relationship Id="rId35" Type="http://schemas.openxmlformats.org/officeDocument/2006/relationships/slide" Target="slides/slide6.xml"/><Relationship Id="rId43" Type="http://schemas.openxmlformats.org/officeDocument/2006/relationships/slide" Target="slides/slide14.xml"/><Relationship Id="rId48" Type="http://schemas.openxmlformats.org/officeDocument/2006/relationships/slide" Target="slides/slide19.xml"/><Relationship Id="rId56" Type="http://schemas.openxmlformats.org/officeDocument/2006/relationships/slide" Target="slides/slide27.xml"/><Relationship Id="rId8" Type="http://schemas.openxmlformats.org/officeDocument/2006/relationships/slideMaster" Target="slideMasters/slideMaster8.xml"/><Relationship Id="rId51" Type="http://schemas.openxmlformats.org/officeDocument/2006/relationships/slide" Target="slides/slide22.xml"/><Relationship Id="rId3" Type="http://schemas.openxmlformats.org/officeDocument/2006/relationships/slideMaster" Target="slideMasters/slideMaster3.xml"/><Relationship Id="rId12" Type="http://schemas.openxmlformats.org/officeDocument/2006/relationships/slideMaster" Target="slideMasters/slideMaster12.xml"/><Relationship Id="rId17" Type="http://schemas.openxmlformats.org/officeDocument/2006/relationships/slideMaster" Target="slideMasters/slideMaster17.xml"/><Relationship Id="rId25" Type="http://schemas.openxmlformats.org/officeDocument/2006/relationships/slideMaster" Target="slideMasters/slideMaster25.xml"/><Relationship Id="rId33" Type="http://schemas.openxmlformats.org/officeDocument/2006/relationships/slide" Target="slides/slide4.xml"/><Relationship Id="rId38" Type="http://schemas.openxmlformats.org/officeDocument/2006/relationships/slide" Target="slides/slide9.xml"/><Relationship Id="rId46" Type="http://schemas.openxmlformats.org/officeDocument/2006/relationships/slide" Target="slides/slide17.xml"/><Relationship Id="rId59" Type="http://schemas.openxmlformats.org/officeDocument/2006/relationships/presProps" Target="presProps.xml"/><Relationship Id="rId20" Type="http://schemas.openxmlformats.org/officeDocument/2006/relationships/slideMaster" Target="slideMasters/slideMaster20.xml"/><Relationship Id="rId41" Type="http://schemas.openxmlformats.org/officeDocument/2006/relationships/slide" Target="slides/slide12.xml"/><Relationship Id="rId54" Type="http://schemas.openxmlformats.org/officeDocument/2006/relationships/slide" Target="slides/slide25.xml"/><Relationship Id="rId62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15" Type="http://schemas.openxmlformats.org/officeDocument/2006/relationships/slideMaster" Target="slideMasters/slideMaster15.xml"/><Relationship Id="rId23" Type="http://schemas.openxmlformats.org/officeDocument/2006/relationships/slideMaster" Target="slideMasters/slideMaster23.xml"/><Relationship Id="rId28" Type="http://schemas.openxmlformats.org/officeDocument/2006/relationships/slideMaster" Target="slideMasters/slideMaster28.xml"/><Relationship Id="rId36" Type="http://schemas.openxmlformats.org/officeDocument/2006/relationships/slide" Target="slides/slide7.xml"/><Relationship Id="rId49" Type="http://schemas.openxmlformats.org/officeDocument/2006/relationships/slide" Target="slides/slide20.xml"/><Relationship Id="rId57" Type="http://schemas.openxmlformats.org/officeDocument/2006/relationships/slide" Target="slides/slide28.xml"/><Relationship Id="rId10" Type="http://schemas.openxmlformats.org/officeDocument/2006/relationships/slideMaster" Target="slideMasters/slideMaster10.xml"/><Relationship Id="rId31" Type="http://schemas.openxmlformats.org/officeDocument/2006/relationships/slide" Target="slides/slide2.xml"/><Relationship Id="rId44" Type="http://schemas.openxmlformats.org/officeDocument/2006/relationships/slide" Target="slides/slide15.xml"/><Relationship Id="rId52" Type="http://schemas.openxmlformats.org/officeDocument/2006/relationships/slide" Target="slides/slide23.xml"/><Relationship Id="rId60" Type="http://schemas.openxmlformats.org/officeDocument/2006/relationships/viewProps" Target="viewProps.xml"/><Relationship Id="rId4" Type="http://schemas.openxmlformats.org/officeDocument/2006/relationships/slideMaster" Target="slideMasters/slideMaster4.xml"/><Relationship Id="rId9" Type="http://schemas.openxmlformats.org/officeDocument/2006/relationships/slideMaster" Target="slideMasters/slideMaster9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4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5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6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7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8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9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5BCE5158-D417-4D85-B106-20924FB84176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E1F6F496-30FC-43E8-9C10-95B1FBFCE865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213B1F24-7AA4-4644-82F7-C8335C8355C3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A178298-BC13-43A4-A266-7F56C930DD00}" type="slidenum">
              <a:rPr lang="ar-SA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97059019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BC4CB22E-D4D8-4C95-A7BB-E4296BD176D6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65BD64AA-2268-45E1-A112-E475931403DE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4E4CF248-6937-4012-A8E7-A7CBC92198D3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9B202B9-A399-4A38-9947-CD6830E3BC82}" type="slidenum">
              <a:rPr lang="ar-SA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546915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BC4CB22E-D4D8-4C95-A7BB-E4296BD176D6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65BD64AA-2268-45E1-A112-E475931403DE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4E4CF248-6937-4012-A8E7-A7CBC92198D3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9B202B9-A399-4A38-9947-CD6830E3BC82}" type="slidenum">
              <a:rPr lang="ar-SA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5469158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BC4CB22E-D4D8-4C95-A7BB-E4296BD176D6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65BD64AA-2268-45E1-A112-E475931403DE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4E4CF248-6937-4012-A8E7-A7CBC92198D3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9B202B9-A399-4A38-9947-CD6830E3BC82}" type="slidenum">
              <a:rPr lang="ar-SA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5469158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BC4CB22E-D4D8-4C95-A7BB-E4296BD176D6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65BD64AA-2268-45E1-A112-E475931403DE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4E4CF248-6937-4012-A8E7-A7CBC92198D3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9B202B9-A399-4A38-9947-CD6830E3BC82}" type="slidenum">
              <a:rPr lang="ar-SA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546915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BC4CB22E-D4D8-4C95-A7BB-E4296BD176D6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65BD64AA-2268-45E1-A112-E475931403DE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4E4CF248-6937-4012-A8E7-A7CBC92198D3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9B202B9-A399-4A38-9947-CD6830E3BC82}" type="slidenum">
              <a:rPr lang="ar-SA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5469158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BC4CB22E-D4D8-4C95-A7BB-E4296BD176D6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65BD64AA-2268-45E1-A112-E475931403DE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4E4CF248-6937-4012-A8E7-A7CBC92198D3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9B202B9-A399-4A38-9947-CD6830E3BC82}" type="slidenum">
              <a:rPr lang="ar-SA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5469158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BC4CB22E-D4D8-4C95-A7BB-E4296BD176D6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65BD64AA-2268-45E1-A112-E475931403DE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4E4CF248-6937-4012-A8E7-A7CBC92198D3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9B202B9-A399-4A38-9947-CD6830E3BC82}" type="slidenum">
              <a:rPr lang="ar-SA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546915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BC4CB22E-D4D8-4C95-A7BB-E4296BD176D6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65BD64AA-2268-45E1-A112-E475931403DE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4E4CF248-6937-4012-A8E7-A7CBC92198D3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9B202B9-A399-4A38-9947-CD6830E3BC82}" type="slidenum">
              <a:rPr lang="ar-SA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5469158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BC4CB22E-D4D8-4C95-A7BB-E4296BD176D6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65BD64AA-2268-45E1-A112-E475931403DE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4E4CF248-6937-4012-A8E7-A7CBC92198D3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9B202B9-A399-4A38-9947-CD6830E3BC82}" type="slidenum">
              <a:rPr lang="ar-SA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5469158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BC4CB22E-D4D8-4C95-A7BB-E4296BD176D6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65BD64AA-2268-45E1-A112-E475931403DE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4E4CF248-6937-4012-A8E7-A7CBC92198D3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9B202B9-A399-4A38-9947-CD6830E3BC82}" type="slidenum">
              <a:rPr lang="ar-SA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5469158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BC4CB22E-D4D8-4C95-A7BB-E4296BD176D6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65BD64AA-2268-45E1-A112-E475931403DE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4E4CF248-6937-4012-A8E7-A7CBC92198D3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9B202B9-A399-4A38-9947-CD6830E3BC82}" type="slidenum">
              <a:rPr lang="ar-SA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5469158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BC4CB22E-D4D8-4C95-A7BB-E4296BD176D6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65BD64AA-2268-45E1-A112-E475931403DE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4E4CF248-6937-4012-A8E7-A7CBC92198D3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9B202B9-A399-4A38-9947-CD6830E3BC82}" type="slidenum">
              <a:rPr lang="ar-SA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5469158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BC4CB22E-D4D8-4C95-A7BB-E4296BD176D6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65BD64AA-2268-45E1-A112-E475931403DE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4E4CF248-6937-4012-A8E7-A7CBC92198D3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9B202B9-A399-4A38-9947-CD6830E3BC82}" type="slidenum">
              <a:rPr lang="ar-SA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5469158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BC4CB22E-D4D8-4C95-A7BB-E4296BD176D6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65BD64AA-2268-45E1-A112-E475931403DE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4E4CF248-6937-4012-A8E7-A7CBC92198D3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9B202B9-A399-4A38-9947-CD6830E3BC82}" type="slidenum">
              <a:rPr lang="ar-SA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5469158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BC4CB22E-D4D8-4C95-A7BB-E4296BD176D6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65BD64AA-2268-45E1-A112-E475931403DE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4E4CF248-6937-4012-A8E7-A7CBC92198D3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9B202B9-A399-4A38-9947-CD6830E3BC82}" type="slidenum">
              <a:rPr lang="ar-SA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5469158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BC4CB22E-D4D8-4C95-A7BB-E4296BD176D6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65BD64AA-2268-45E1-A112-E475931403DE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4E4CF248-6937-4012-A8E7-A7CBC92198D3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9B202B9-A399-4A38-9947-CD6830E3BC82}" type="slidenum">
              <a:rPr lang="ar-SA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5469158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bl" preserve="1">
  <p:cSld name="Title and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able Placeholder 2"/>
          <p:cNvSpPr>
            <a:spLocks noGrp="1"/>
          </p:cNvSpPr>
          <p:nvPr>
            <p:ph type="tbl" idx="1"/>
          </p:nvPr>
        </p:nvSpPr>
        <p:spPr>
          <a:xfrm>
            <a:off x="609600" y="1600201"/>
            <a:ext cx="10972800" cy="4525963"/>
          </a:xfrm>
        </p:spPr>
        <p:txBody>
          <a:bodyPr/>
          <a:lstStyle/>
          <a:p>
            <a:pPr lvl="0"/>
            <a:endParaRPr lang="en-GB" noProof="0"/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6E83902C-1801-4F63-9725-4C518E51FBAC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ACBC2699-53F7-4C7D-B430-971B3080F62D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8D939678-9431-4A1D-8081-FDFB8D3A20A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C061352-5BBB-42AD-B5D3-D143EA8E8470}" type="slidenum">
              <a:rPr lang="ar-SA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08568823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BC4CB22E-D4D8-4C95-A7BB-E4296BD176D6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65BD64AA-2268-45E1-A112-E475931403DE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4E4CF248-6937-4012-A8E7-A7CBC92198D3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9B202B9-A399-4A38-9947-CD6830E3BC82}" type="slidenum">
              <a:rPr lang="ar-SA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5469158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BC4CB22E-D4D8-4C95-A7BB-E4296BD176D6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65BD64AA-2268-45E1-A112-E475931403DE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4E4CF248-6937-4012-A8E7-A7CBC92198D3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9B202B9-A399-4A38-9947-CD6830E3BC82}" type="slidenum">
              <a:rPr lang="ar-SA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5469158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BC4CB22E-D4D8-4C95-A7BB-E4296BD176D6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65BD64AA-2268-45E1-A112-E475931403DE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4E4CF248-6937-4012-A8E7-A7CBC92198D3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9B202B9-A399-4A38-9947-CD6830E3BC82}" type="slidenum">
              <a:rPr lang="ar-SA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5469158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BC4CB22E-D4D8-4C95-A7BB-E4296BD176D6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65BD64AA-2268-45E1-A112-E475931403DE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4E4CF248-6937-4012-A8E7-A7CBC92198D3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9B202B9-A399-4A38-9947-CD6830E3BC82}" type="slidenum">
              <a:rPr lang="ar-SA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54691580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BC4CB22E-D4D8-4C95-A7BB-E4296BD176D6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65BD64AA-2268-45E1-A112-E475931403DE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4E4CF248-6937-4012-A8E7-A7CBC92198D3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9B202B9-A399-4A38-9947-CD6830E3BC82}" type="slidenum">
              <a:rPr lang="ar-SA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54691580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BC4CB22E-D4D8-4C95-A7BB-E4296BD176D6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65BD64AA-2268-45E1-A112-E475931403DE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4E4CF248-6937-4012-A8E7-A7CBC92198D3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9B202B9-A399-4A38-9947-CD6830E3BC82}" type="slidenum">
              <a:rPr lang="ar-SA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54691580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BC4CB22E-D4D8-4C95-A7BB-E4296BD176D6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65BD64AA-2268-45E1-A112-E475931403DE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4E4CF248-6937-4012-A8E7-A7CBC92198D3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9B202B9-A399-4A38-9947-CD6830E3BC82}" type="slidenum">
              <a:rPr lang="ar-SA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54691580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bl" preserve="1">
  <p:cSld name="Title and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able Placeholder 2"/>
          <p:cNvSpPr>
            <a:spLocks noGrp="1"/>
          </p:cNvSpPr>
          <p:nvPr>
            <p:ph type="tbl" idx="1"/>
          </p:nvPr>
        </p:nvSpPr>
        <p:spPr>
          <a:xfrm>
            <a:off x="609600" y="1600201"/>
            <a:ext cx="10972800" cy="4525963"/>
          </a:xfrm>
        </p:spPr>
        <p:txBody>
          <a:bodyPr/>
          <a:lstStyle/>
          <a:p>
            <a:pPr lvl="0"/>
            <a:endParaRPr lang="en-GB" noProof="0"/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6E83902C-1801-4F63-9725-4C518E51FBAC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ACBC2699-53F7-4C7D-B430-971B3080F62D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8D939678-9431-4A1D-8081-FDFB8D3A20A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C061352-5BBB-42AD-B5D3-D143EA8E8470}" type="slidenum">
              <a:rPr lang="ar-SA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085688236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BC4CB22E-D4D8-4C95-A7BB-E4296BD176D6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65BD64AA-2268-45E1-A112-E475931403DE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4E4CF248-6937-4012-A8E7-A7CBC92198D3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9B202B9-A399-4A38-9947-CD6830E3BC82}" type="slidenum">
              <a:rPr lang="ar-SA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54691580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BC4CB22E-D4D8-4C95-A7BB-E4296BD176D6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65BD64AA-2268-45E1-A112-E475931403DE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4E4CF248-6937-4012-A8E7-A7CBC92198D3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9B202B9-A399-4A38-9947-CD6830E3BC82}" type="slidenum">
              <a:rPr lang="ar-SA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54691580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BC4CB22E-D4D8-4C95-A7BB-E4296BD176D6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65BD64AA-2268-45E1-A112-E475931403DE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4E4CF248-6937-4012-A8E7-A7CBC92198D3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9B202B9-A399-4A38-9947-CD6830E3BC82}" type="slidenum">
              <a:rPr lang="ar-SA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546915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.xml"/></Relationships>
</file>

<file path=ppt/slideMasters/_rels/slideMaster4.xml.rels><?xml version="1.0" encoding="UTF-8" standalone="yes"?>
<Relationships xmlns="http://schemas.openxmlformats.org/package/2006/relationships"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4.xml"/></Relationships>
</file>

<file path=ppt/slideMasters/_rels/slideMaster5.xml.rels><?xml version="1.0" encoding="UTF-8" standalone="yes"?>
<Relationships xmlns="http://schemas.openxmlformats.org/package/2006/relationships"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5.xml"/></Relationships>
</file>

<file path=ppt/slideMasters/_rels/slideMaster6.xml.rels><?xml version="1.0" encoding="UTF-8" standalone="yes"?>
<Relationships xmlns="http://schemas.openxmlformats.org/package/2006/relationships"><Relationship Id="rId2" Type="http://schemas.openxmlformats.org/officeDocument/2006/relationships/theme" Target="../theme/theme6.xml"/><Relationship Id="rId1" Type="http://schemas.openxmlformats.org/officeDocument/2006/relationships/slideLayout" Target="../slideLayouts/slideLayout6.xml"/></Relationships>
</file>

<file path=ppt/slideMasters/_rels/slideMaster7.xml.rels><?xml version="1.0" encoding="UTF-8" standalone="yes"?>
<Relationships xmlns="http://schemas.openxmlformats.org/package/2006/relationships"><Relationship Id="rId2" Type="http://schemas.openxmlformats.org/officeDocument/2006/relationships/theme" Target="../theme/theme7.xml"/><Relationship Id="rId1" Type="http://schemas.openxmlformats.org/officeDocument/2006/relationships/slideLayout" Target="../slideLayouts/slideLayout7.xml"/></Relationships>
</file>

<file path=ppt/slideMasters/_rels/slideMaster8.xml.rels><?xml version="1.0" encoding="UTF-8" standalone="yes"?>
<Relationships xmlns="http://schemas.openxmlformats.org/package/2006/relationships"><Relationship Id="rId2" Type="http://schemas.openxmlformats.org/officeDocument/2006/relationships/theme" Target="../theme/theme8.xml"/><Relationship Id="rId1" Type="http://schemas.openxmlformats.org/officeDocument/2006/relationships/slideLayout" Target="../slideLayouts/slideLayout8.xml"/></Relationships>
</file>

<file path=ppt/slideMasters/_rels/slideMaster9.xml.rels><?xml version="1.0" encoding="UTF-8" standalone="yes"?>
<Relationships xmlns="http://schemas.openxmlformats.org/package/2006/relationships"><Relationship Id="rId2" Type="http://schemas.openxmlformats.org/officeDocument/2006/relationships/theme" Target="../theme/theme9.xml"/><Relationship Id="rId1" Type="http://schemas.openxmlformats.org/officeDocument/2006/relationships/slideLayout" Target="../slideLayouts/slideLayout9.xml"/></Relationships>
</file>

<file path=ppt/slideMasters/_rels/slideMaster10.xml.rels><?xml version="1.0" encoding="UTF-8" standalone="yes"?>
<Relationships xmlns="http://schemas.openxmlformats.org/package/2006/relationships"><Relationship Id="rId2" Type="http://schemas.openxmlformats.org/officeDocument/2006/relationships/theme" Target="../theme/theme10.xml"/><Relationship Id="rId1" Type="http://schemas.openxmlformats.org/officeDocument/2006/relationships/slideLayout" Target="../slideLayouts/slideLayout10.xml"/></Relationships>
</file>

<file path=ppt/slideMasters/_rels/slideMaster1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1.xml"/><Relationship Id="rId1" Type="http://schemas.openxmlformats.org/officeDocument/2006/relationships/slideLayout" Target="../slideLayouts/slideLayout11.xml"/></Relationships>
</file>

<file path=ppt/slideMasters/_rels/slideMaster12.xml.rels><?xml version="1.0" encoding="UTF-8" standalone="yes"?>
<Relationships xmlns="http://schemas.openxmlformats.org/package/2006/relationships"><Relationship Id="rId2" Type="http://schemas.openxmlformats.org/officeDocument/2006/relationships/theme" Target="../theme/theme12.xml"/><Relationship Id="rId1" Type="http://schemas.openxmlformats.org/officeDocument/2006/relationships/slideLayout" Target="../slideLayouts/slideLayout12.xml"/></Relationships>
</file>

<file path=ppt/slideMasters/_rels/slideMaster13.xml.rels><?xml version="1.0" encoding="UTF-8" standalone="yes"?>
<Relationships xmlns="http://schemas.openxmlformats.org/package/2006/relationships"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13.xml"/></Relationships>
</file>

<file path=ppt/slideMasters/_rels/slideMaster14.xml.rels><?xml version="1.0" encoding="UTF-8" standalone="yes"?>
<Relationships xmlns="http://schemas.openxmlformats.org/package/2006/relationships"><Relationship Id="rId2" Type="http://schemas.openxmlformats.org/officeDocument/2006/relationships/theme" Target="../theme/theme14.xml"/><Relationship Id="rId1" Type="http://schemas.openxmlformats.org/officeDocument/2006/relationships/slideLayout" Target="../slideLayouts/slideLayout14.xml"/></Relationships>
</file>

<file path=ppt/slideMasters/_rels/slideMaster15.xml.rels><?xml version="1.0" encoding="UTF-8" standalone="yes"?>
<Relationships xmlns="http://schemas.openxmlformats.org/package/2006/relationships"><Relationship Id="rId2" Type="http://schemas.openxmlformats.org/officeDocument/2006/relationships/theme" Target="../theme/theme15.xml"/><Relationship Id="rId1" Type="http://schemas.openxmlformats.org/officeDocument/2006/relationships/slideLayout" Target="../slideLayouts/slideLayout15.xml"/></Relationships>
</file>

<file path=ppt/slideMasters/_rels/slideMaster16.xml.rels><?xml version="1.0" encoding="UTF-8" standalone="yes"?>
<Relationships xmlns="http://schemas.openxmlformats.org/package/2006/relationships"><Relationship Id="rId2" Type="http://schemas.openxmlformats.org/officeDocument/2006/relationships/theme" Target="../theme/theme16.xml"/><Relationship Id="rId1" Type="http://schemas.openxmlformats.org/officeDocument/2006/relationships/slideLayout" Target="../slideLayouts/slideLayout16.xml"/></Relationships>
</file>

<file path=ppt/slideMasters/_rels/slideMaster17.xml.rels><?xml version="1.0" encoding="UTF-8" standalone="yes"?>
<Relationships xmlns="http://schemas.openxmlformats.org/package/2006/relationships"><Relationship Id="rId2" Type="http://schemas.openxmlformats.org/officeDocument/2006/relationships/theme" Target="../theme/theme17.xml"/><Relationship Id="rId1" Type="http://schemas.openxmlformats.org/officeDocument/2006/relationships/slideLayout" Target="../slideLayouts/slideLayout17.xml"/></Relationships>
</file>

<file path=ppt/slideMasters/_rels/slideMaster18.xml.rels><?xml version="1.0" encoding="UTF-8" standalone="yes"?>
<Relationships xmlns="http://schemas.openxmlformats.org/package/2006/relationships"><Relationship Id="rId2" Type="http://schemas.openxmlformats.org/officeDocument/2006/relationships/theme" Target="../theme/theme18.xml"/><Relationship Id="rId1" Type="http://schemas.openxmlformats.org/officeDocument/2006/relationships/slideLayout" Target="../slideLayouts/slideLayout18.xml"/></Relationships>
</file>

<file path=ppt/slideMasters/_rels/slideMaster19.xml.rels><?xml version="1.0" encoding="UTF-8" standalone="yes"?>
<Relationships xmlns="http://schemas.openxmlformats.org/package/2006/relationships"><Relationship Id="rId2" Type="http://schemas.openxmlformats.org/officeDocument/2006/relationships/theme" Target="../theme/theme19.xml"/><Relationship Id="rId1" Type="http://schemas.openxmlformats.org/officeDocument/2006/relationships/slideLayout" Target="../slideLayouts/slideLayout19.xml"/></Relationships>
</file>

<file path=ppt/slideMasters/_rels/slideMaster20.xml.rels><?xml version="1.0" encoding="UTF-8" standalone="yes"?>
<Relationships xmlns="http://schemas.openxmlformats.org/package/2006/relationships"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20.xml"/></Relationships>
</file>

<file path=ppt/slideMasters/_rels/slideMaster21.xml.rels><?xml version="1.0" encoding="UTF-8" standalone="yes"?>
<Relationships xmlns="http://schemas.openxmlformats.org/package/2006/relationships"><Relationship Id="rId2" Type="http://schemas.openxmlformats.org/officeDocument/2006/relationships/theme" Target="../theme/theme21.xml"/><Relationship Id="rId1" Type="http://schemas.openxmlformats.org/officeDocument/2006/relationships/slideLayout" Target="../slideLayouts/slideLayout21.xml"/></Relationships>
</file>

<file path=ppt/slideMasters/_rels/slideMaster22.xml.rels><?xml version="1.0" encoding="UTF-8" standalone="yes"?>
<Relationships xmlns="http://schemas.openxmlformats.org/package/2006/relationships"><Relationship Id="rId2" Type="http://schemas.openxmlformats.org/officeDocument/2006/relationships/theme" Target="../theme/theme22.xml"/><Relationship Id="rId1" Type="http://schemas.openxmlformats.org/officeDocument/2006/relationships/slideLayout" Target="../slideLayouts/slideLayout22.xml"/></Relationships>
</file>

<file path=ppt/slideMasters/_rels/slideMaster23.xml.rels><?xml version="1.0" encoding="UTF-8" standalone="yes"?>
<Relationships xmlns="http://schemas.openxmlformats.org/package/2006/relationships"><Relationship Id="rId2" Type="http://schemas.openxmlformats.org/officeDocument/2006/relationships/theme" Target="../theme/theme23.xml"/><Relationship Id="rId1" Type="http://schemas.openxmlformats.org/officeDocument/2006/relationships/slideLayout" Target="../slideLayouts/slideLayout23.xml"/></Relationships>
</file>

<file path=ppt/slideMasters/_rels/slideMaster24.xml.rels><?xml version="1.0" encoding="UTF-8" standalone="yes"?>
<Relationships xmlns="http://schemas.openxmlformats.org/package/2006/relationships"><Relationship Id="rId2" Type="http://schemas.openxmlformats.org/officeDocument/2006/relationships/theme" Target="../theme/theme24.xml"/><Relationship Id="rId1" Type="http://schemas.openxmlformats.org/officeDocument/2006/relationships/slideLayout" Target="../slideLayouts/slideLayout24.xml"/></Relationships>
</file>

<file path=ppt/slideMasters/_rels/slideMaster25.xml.rels><?xml version="1.0" encoding="UTF-8" standalone="yes"?>
<Relationships xmlns="http://schemas.openxmlformats.org/package/2006/relationships"><Relationship Id="rId2" Type="http://schemas.openxmlformats.org/officeDocument/2006/relationships/theme" Target="../theme/theme25.xml"/><Relationship Id="rId1" Type="http://schemas.openxmlformats.org/officeDocument/2006/relationships/slideLayout" Target="../slideLayouts/slideLayout25.xml"/></Relationships>
</file>

<file path=ppt/slideMasters/_rels/slideMaster26.xml.rels><?xml version="1.0" encoding="UTF-8" standalone="yes"?>
<Relationships xmlns="http://schemas.openxmlformats.org/package/2006/relationships"><Relationship Id="rId2" Type="http://schemas.openxmlformats.org/officeDocument/2006/relationships/theme" Target="../theme/theme26.xml"/><Relationship Id="rId1" Type="http://schemas.openxmlformats.org/officeDocument/2006/relationships/slideLayout" Target="../slideLayouts/slideLayout26.xml"/></Relationships>
</file>

<file path=ppt/slideMasters/_rels/slideMaster27.xml.rels><?xml version="1.0" encoding="UTF-8" standalone="yes"?>
<Relationships xmlns="http://schemas.openxmlformats.org/package/2006/relationships"><Relationship Id="rId2" Type="http://schemas.openxmlformats.org/officeDocument/2006/relationships/theme" Target="../theme/theme27.xml"/><Relationship Id="rId1" Type="http://schemas.openxmlformats.org/officeDocument/2006/relationships/slideLayout" Target="../slideLayouts/slideLayout27.xml"/></Relationships>
</file>

<file path=ppt/slideMasters/_rels/slideMaster28.xml.rels><?xml version="1.0" encoding="UTF-8" standalone="yes"?>
<Relationships xmlns="http://schemas.openxmlformats.org/package/2006/relationships"><Relationship Id="rId2" Type="http://schemas.openxmlformats.org/officeDocument/2006/relationships/theme" Target="../theme/theme28.xml"/><Relationship Id="rId1" Type="http://schemas.openxmlformats.org/officeDocument/2006/relationships/slideLayout" Target="../slideLayouts/slideLayout28.xml"/></Relationships>
</file>

<file path=ppt/slideMasters/_rels/slideMaster29.xml.rels><?xml version="1.0" encoding="UTF-8" standalone="yes"?>
<Relationships xmlns="http://schemas.openxmlformats.org/package/2006/relationships"><Relationship Id="rId2" Type="http://schemas.openxmlformats.org/officeDocument/2006/relationships/theme" Target="../theme/theme29.xml"/><Relationship Id="rId1" Type="http://schemas.openxmlformats.org/officeDocument/2006/relationships/slideLayout" Target="../slideLayouts/slideLayout2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>
            <a:extLst>
              <a:ext uri="{FF2B5EF4-FFF2-40B4-BE49-F238E27FC236}">
                <a16:creationId xmlns:a16="http://schemas.microsoft.com/office/drawing/2014/main" id="{6DC61118-E117-41A4-BE9E-2587548B9B3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ar-SA" altLang="en-US"/>
              <a:t>انقر لتحرير نمط العنوان الرئيسي</a:t>
            </a:r>
            <a:endParaRPr lang="en-US" altLang="en-US"/>
          </a:p>
        </p:txBody>
      </p:sp>
      <p:sp>
        <p:nvSpPr>
          <p:cNvPr id="1027" name="Rectangle 3">
            <a:extLst>
              <a:ext uri="{FF2B5EF4-FFF2-40B4-BE49-F238E27FC236}">
                <a16:creationId xmlns:a16="http://schemas.microsoft.com/office/drawing/2014/main" id="{73C9E527-D61D-452B-97CE-67E8C34F055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609600" y="1600201"/>
            <a:ext cx="109728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ar-SA" altLang="en-US"/>
              <a:t>انقر لتحرير أنماط النص الرئيسي</a:t>
            </a:r>
            <a:endParaRPr lang="en-US" altLang="en-US"/>
          </a:p>
          <a:p>
            <a:pPr lvl="1"/>
            <a:r>
              <a:rPr lang="ar-SA" altLang="en-US"/>
              <a:t>المستوى الثاني</a:t>
            </a:r>
            <a:endParaRPr lang="en-US" altLang="en-US"/>
          </a:p>
          <a:p>
            <a:pPr lvl="2"/>
            <a:r>
              <a:rPr lang="ar-SA" altLang="en-US"/>
              <a:t>المستوى الثالث</a:t>
            </a:r>
            <a:endParaRPr lang="en-US" altLang="en-US"/>
          </a:p>
          <a:p>
            <a:pPr lvl="3"/>
            <a:r>
              <a:rPr lang="ar-SA" altLang="en-US"/>
              <a:t>المستوى الرابع</a:t>
            </a:r>
            <a:endParaRPr lang="en-US" altLang="en-US"/>
          </a:p>
          <a:p>
            <a:pPr lvl="4"/>
            <a:r>
              <a:rPr lang="ar-SA" altLang="en-US"/>
              <a:t>المستوى الخامس</a:t>
            </a:r>
            <a:endParaRPr lang="en-US" altLang="en-US"/>
          </a:p>
        </p:txBody>
      </p:sp>
      <p:sp>
        <p:nvSpPr>
          <p:cNvPr id="246788" name="Rectangle 4">
            <a:extLst>
              <a:ext uri="{FF2B5EF4-FFF2-40B4-BE49-F238E27FC236}">
                <a16:creationId xmlns:a16="http://schemas.microsoft.com/office/drawing/2014/main" id="{8B916E28-FAF6-45D4-9973-09E3256F4EB2}"/>
              </a:ext>
            </a:extLst>
          </p:cNvPr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09600" y="6245225"/>
            <a:ext cx="2844800" cy="4762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4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246789" name="Rectangle 5">
            <a:extLst>
              <a:ext uri="{FF2B5EF4-FFF2-40B4-BE49-F238E27FC236}">
                <a16:creationId xmlns:a16="http://schemas.microsoft.com/office/drawing/2014/main" id="{E1590D24-D358-42BA-AA0F-771F9CAC3F1E}"/>
              </a:ext>
            </a:extLst>
          </p:cNvPr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4165600" y="6245225"/>
            <a:ext cx="3860800" cy="4762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1" hangingPunct="1">
              <a:defRPr sz="14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246790" name="Rectangle 6">
            <a:extLst>
              <a:ext uri="{FF2B5EF4-FFF2-40B4-BE49-F238E27FC236}">
                <a16:creationId xmlns:a16="http://schemas.microsoft.com/office/drawing/2014/main" id="{5FE9E1BA-7F43-4250-B4EE-A45BD8827BAF}"/>
              </a:ext>
            </a:extLst>
          </p:cNvPr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737600" y="6245225"/>
            <a:ext cx="2844800" cy="4762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400" smtClean="0"/>
            </a:lvl1pPr>
          </a:lstStyle>
          <a:p>
            <a:pPr>
              <a:defRPr/>
            </a:pPr>
            <a:fld id="{8F036AF5-892E-4584-8044-8AE9D61CF686}" type="slidenum">
              <a:rPr lang="ar-SA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8" r:id="rId1"/>
  </p:sldLayoutIdLst>
  <p:hf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>
            <a:extLst>
              <a:ext uri="{FF2B5EF4-FFF2-40B4-BE49-F238E27FC236}">
                <a16:creationId xmlns:a16="http://schemas.microsoft.com/office/drawing/2014/main" id="{BDE43BD0-7E3C-4DCD-B4FC-8AD0FC805E1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ar-SA" altLang="en-US"/>
              <a:t>انقر لتحرير نمط العنوان الرئيسي</a:t>
            </a:r>
            <a:endParaRPr lang="en-US" altLang="en-US"/>
          </a:p>
        </p:txBody>
      </p:sp>
      <p:sp>
        <p:nvSpPr>
          <p:cNvPr id="1027" name="Rectangle 3">
            <a:extLst>
              <a:ext uri="{FF2B5EF4-FFF2-40B4-BE49-F238E27FC236}">
                <a16:creationId xmlns:a16="http://schemas.microsoft.com/office/drawing/2014/main" id="{F65E5DDA-0947-48A8-99BD-953B124EE28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609600" y="1600201"/>
            <a:ext cx="109728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ar-SA" altLang="en-US"/>
              <a:t>انقر لتحرير أنماط النص الرئيسي</a:t>
            </a:r>
            <a:endParaRPr lang="en-US" altLang="en-US"/>
          </a:p>
          <a:p>
            <a:pPr lvl="1"/>
            <a:r>
              <a:rPr lang="ar-SA" altLang="en-US"/>
              <a:t>المستوى الثاني</a:t>
            </a:r>
            <a:endParaRPr lang="en-US" altLang="en-US"/>
          </a:p>
          <a:p>
            <a:pPr lvl="2"/>
            <a:r>
              <a:rPr lang="ar-SA" altLang="en-US"/>
              <a:t>المستوى الثالث</a:t>
            </a:r>
            <a:endParaRPr lang="en-US" altLang="en-US"/>
          </a:p>
          <a:p>
            <a:pPr lvl="3"/>
            <a:r>
              <a:rPr lang="ar-SA" altLang="en-US"/>
              <a:t>المستوى الرابع</a:t>
            </a:r>
            <a:endParaRPr lang="en-US" altLang="en-US"/>
          </a:p>
          <a:p>
            <a:pPr lvl="4"/>
            <a:r>
              <a:rPr lang="ar-SA" altLang="en-US"/>
              <a:t>المستوى الخامس</a:t>
            </a:r>
            <a:endParaRPr lang="en-US" altLang="en-US"/>
          </a:p>
        </p:txBody>
      </p:sp>
      <p:sp>
        <p:nvSpPr>
          <p:cNvPr id="246788" name="Rectangle 4">
            <a:extLst>
              <a:ext uri="{FF2B5EF4-FFF2-40B4-BE49-F238E27FC236}">
                <a16:creationId xmlns:a16="http://schemas.microsoft.com/office/drawing/2014/main" id="{23BF0A92-EDDE-4862-93C4-19B1A7FA454F}"/>
              </a:ext>
            </a:extLst>
          </p:cNvPr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09600" y="6245225"/>
            <a:ext cx="2844800" cy="4762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4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246789" name="Rectangle 5">
            <a:extLst>
              <a:ext uri="{FF2B5EF4-FFF2-40B4-BE49-F238E27FC236}">
                <a16:creationId xmlns:a16="http://schemas.microsoft.com/office/drawing/2014/main" id="{5ABFB3D0-CC50-453D-89BD-5908AFF1BD09}"/>
              </a:ext>
            </a:extLst>
          </p:cNvPr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4165600" y="6245225"/>
            <a:ext cx="3860800" cy="4762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1" hangingPunct="1">
              <a:defRPr sz="14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246790" name="Rectangle 6">
            <a:extLst>
              <a:ext uri="{FF2B5EF4-FFF2-40B4-BE49-F238E27FC236}">
                <a16:creationId xmlns:a16="http://schemas.microsoft.com/office/drawing/2014/main" id="{50EADF5C-38E3-49E3-B0CB-998E85DD7B04}"/>
              </a:ext>
            </a:extLst>
          </p:cNvPr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737600" y="6245225"/>
            <a:ext cx="2844800" cy="4762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400" smtClean="0"/>
            </a:lvl1pPr>
          </a:lstStyle>
          <a:p>
            <a:pPr>
              <a:defRPr/>
            </a:pPr>
            <a:fld id="{659B9155-B581-4694-8AD0-4AD9AEA7AB7C}" type="slidenum">
              <a:rPr lang="ar-SA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9" r:id="rId1"/>
  </p:sldLayoutIdLst>
  <p:hf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>
            <a:extLst>
              <a:ext uri="{FF2B5EF4-FFF2-40B4-BE49-F238E27FC236}">
                <a16:creationId xmlns:a16="http://schemas.microsoft.com/office/drawing/2014/main" id="{BDE43BD0-7E3C-4DCD-B4FC-8AD0FC805E1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ar-SA" altLang="en-US"/>
              <a:t>انقر لتحرير نمط العنوان الرئيسي</a:t>
            </a:r>
            <a:endParaRPr lang="en-US" altLang="en-US"/>
          </a:p>
        </p:txBody>
      </p:sp>
      <p:sp>
        <p:nvSpPr>
          <p:cNvPr id="1027" name="Rectangle 3">
            <a:extLst>
              <a:ext uri="{FF2B5EF4-FFF2-40B4-BE49-F238E27FC236}">
                <a16:creationId xmlns:a16="http://schemas.microsoft.com/office/drawing/2014/main" id="{F65E5DDA-0947-48A8-99BD-953B124EE28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609600" y="1600201"/>
            <a:ext cx="109728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ar-SA" altLang="en-US"/>
              <a:t>انقر لتحرير أنماط النص الرئيسي</a:t>
            </a:r>
            <a:endParaRPr lang="en-US" altLang="en-US"/>
          </a:p>
          <a:p>
            <a:pPr lvl="1"/>
            <a:r>
              <a:rPr lang="ar-SA" altLang="en-US"/>
              <a:t>المستوى الثاني</a:t>
            </a:r>
            <a:endParaRPr lang="en-US" altLang="en-US"/>
          </a:p>
          <a:p>
            <a:pPr lvl="2"/>
            <a:r>
              <a:rPr lang="ar-SA" altLang="en-US"/>
              <a:t>المستوى الثالث</a:t>
            </a:r>
            <a:endParaRPr lang="en-US" altLang="en-US"/>
          </a:p>
          <a:p>
            <a:pPr lvl="3"/>
            <a:r>
              <a:rPr lang="ar-SA" altLang="en-US"/>
              <a:t>المستوى الرابع</a:t>
            </a:r>
            <a:endParaRPr lang="en-US" altLang="en-US"/>
          </a:p>
          <a:p>
            <a:pPr lvl="4"/>
            <a:r>
              <a:rPr lang="ar-SA" altLang="en-US"/>
              <a:t>المستوى الخامس</a:t>
            </a:r>
            <a:endParaRPr lang="en-US" altLang="en-US"/>
          </a:p>
        </p:txBody>
      </p:sp>
      <p:sp>
        <p:nvSpPr>
          <p:cNvPr id="246788" name="Rectangle 4">
            <a:extLst>
              <a:ext uri="{FF2B5EF4-FFF2-40B4-BE49-F238E27FC236}">
                <a16:creationId xmlns:a16="http://schemas.microsoft.com/office/drawing/2014/main" id="{23BF0A92-EDDE-4862-93C4-19B1A7FA454F}"/>
              </a:ext>
            </a:extLst>
          </p:cNvPr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09600" y="6245225"/>
            <a:ext cx="2844800" cy="4762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4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246789" name="Rectangle 5">
            <a:extLst>
              <a:ext uri="{FF2B5EF4-FFF2-40B4-BE49-F238E27FC236}">
                <a16:creationId xmlns:a16="http://schemas.microsoft.com/office/drawing/2014/main" id="{5ABFB3D0-CC50-453D-89BD-5908AFF1BD09}"/>
              </a:ext>
            </a:extLst>
          </p:cNvPr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4165600" y="6245225"/>
            <a:ext cx="3860800" cy="4762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1" hangingPunct="1">
              <a:defRPr sz="14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246790" name="Rectangle 6">
            <a:extLst>
              <a:ext uri="{FF2B5EF4-FFF2-40B4-BE49-F238E27FC236}">
                <a16:creationId xmlns:a16="http://schemas.microsoft.com/office/drawing/2014/main" id="{50EADF5C-38E3-49E3-B0CB-998E85DD7B04}"/>
              </a:ext>
            </a:extLst>
          </p:cNvPr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737600" y="6245225"/>
            <a:ext cx="2844800" cy="4762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400" smtClean="0"/>
            </a:lvl1pPr>
          </a:lstStyle>
          <a:p>
            <a:pPr>
              <a:defRPr/>
            </a:pPr>
            <a:fld id="{659B9155-B581-4694-8AD0-4AD9AEA7AB7C}" type="slidenum">
              <a:rPr lang="ar-SA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</p:sldLayoutIdLst>
  <p:hf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>
            <a:extLst>
              <a:ext uri="{FF2B5EF4-FFF2-40B4-BE49-F238E27FC236}">
                <a16:creationId xmlns:a16="http://schemas.microsoft.com/office/drawing/2014/main" id="{BDE43BD0-7E3C-4DCD-B4FC-8AD0FC805E1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ar-SA" altLang="en-US"/>
              <a:t>انقر لتحرير نمط العنوان الرئيسي</a:t>
            </a:r>
            <a:endParaRPr lang="en-US" altLang="en-US"/>
          </a:p>
        </p:txBody>
      </p:sp>
      <p:sp>
        <p:nvSpPr>
          <p:cNvPr id="1027" name="Rectangle 3">
            <a:extLst>
              <a:ext uri="{FF2B5EF4-FFF2-40B4-BE49-F238E27FC236}">
                <a16:creationId xmlns:a16="http://schemas.microsoft.com/office/drawing/2014/main" id="{F65E5DDA-0947-48A8-99BD-953B124EE28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609600" y="1600201"/>
            <a:ext cx="109728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ar-SA" altLang="en-US"/>
              <a:t>انقر لتحرير أنماط النص الرئيسي</a:t>
            </a:r>
            <a:endParaRPr lang="en-US" altLang="en-US"/>
          </a:p>
          <a:p>
            <a:pPr lvl="1"/>
            <a:r>
              <a:rPr lang="ar-SA" altLang="en-US"/>
              <a:t>المستوى الثاني</a:t>
            </a:r>
            <a:endParaRPr lang="en-US" altLang="en-US"/>
          </a:p>
          <a:p>
            <a:pPr lvl="2"/>
            <a:r>
              <a:rPr lang="ar-SA" altLang="en-US"/>
              <a:t>المستوى الثالث</a:t>
            </a:r>
            <a:endParaRPr lang="en-US" altLang="en-US"/>
          </a:p>
          <a:p>
            <a:pPr lvl="3"/>
            <a:r>
              <a:rPr lang="ar-SA" altLang="en-US"/>
              <a:t>المستوى الرابع</a:t>
            </a:r>
            <a:endParaRPr lang="en-US" altLang="en-US"/>
          </a:p>
          <a:p>
            <a:pPr lvl="4"/>
            <a:r>
              <a:rPr lang="ar-SA" altLang="en-US"/>
              <a:t>المستوى الخامس</a:t>
            </a:r>
            <a:endParaRPr lang="en-US" altLang="en-US"/>
          </a:p>
        </p:txBody>
      </p:sp>
      <p:sp>
        <p:nvSpPr>
          <p:cNvPr id="246788" name="Rectangle 4">
            <a:extLst>
              <a:ext uri="{FF2B5EF4-FFF2-40B4-BE49-F238E27FC236}">
                <a16:creationId xmlns:a16="http://schemas.microsoft.com/office/drawing/2014/main" id="{23BF0A92-EDDE-4862-93C4-19B1A7FA454F}"/>
              </a:ext>
            </a:extLst>
          </p:cNvPr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09600" y="6245225"/>
            <a:ext cx="2844800" cy="4762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4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246789" name="Rectangle 5">
            <a:extLst>
              <a:ext uri="{FF2B5EF4-FFF2-40B4-BE49-F238E27FC236}">
                <a16:creationId xmlns:a16="http://schemas.microsoft.com/office/drawing/2014/main" id="{5ABFB3D0-CC50-453D-89BD-5908AFF1BD09}"/>
              </a:ext>
            </a:extLst>
          </p:cNvPr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4165600" y="6245225"/>
            <a:ext cx="3860800" cy="4762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1" hangingPunct="1">
              <a:defRPr sz="14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246790" name="Rectangle 6">
            <a:extLst>
              <a:ext uri="{FF2B5EF4-FFF2-40B4-BE49-F238E27FC236}">
                <a16:creationId xmlns:a16="http://schemas.microsoft.com/office/drawing/2014/main" id="{50EADF5C-38E3-49E3-B0CB-998E85DD7B04}"/>
              </a:ext>
            </a:extLst>
          </p:cNvPr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737600" y="6245225"/>
            <a:ext cx="2844800" cy="4762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400" smtClean="0"/>
            </a:lvl1pPr>
          </a:lstStyle>
          <a:p>
            <a:pPr>
              <a:defRPr/>
            </a:pPr>
            <a:fld id="{659B9155-B581-4694-8AD0-4AD9AEA7AB7C}" type="slidenum">
              <a:rPr lang="ar-SA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</p:sldLayoutIdLst>
  <p:hf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>
            <a:extLst>
              <a:ext uri="{FF2B5EF4-FFF2-40B4-BE49-F238E27FC236}">
                <a16:creationId xmlns:a16="http://schemas.microsoft.com/office/drawing/2014/main" id="{BDE43BD0-7E3C-4DCD-B4FC-8AD0FC805E1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ar-SA" altLang="en-US"/>
              <a:t>انقر لتحرير نمط العنوان الرئيسي</a:t>
            </a:r>
            <a:endParaRPr lang="en-US" altLang="en-US"/>
          </a:p>
        </p:txBody>
      </p:sp>
      <p:sp>
        <p:nvSpPr>
          <p:cNvPr id="1027" name="Rectangle 3">
            <a:extLst>
              <a:ext uri="{FF2B5EF4-FFF2-40B4-BE49-F238E27FC236}">
                <a16:creationId xmlns:a16="http://schemas.microsoft.com/office/drawing/2014/main" id="{F65E5DDA-0947-48A8-99BD-953B124EE28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609600" y="1600201"/>
            <a:ext cx="109728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ar-SA" altLang="en-US"/>
              <a:t>انقر لتحرير أنماط النص الرئيسي</a:t>
            </a:r>
            <a:endParaRPr lang="en-US" altLang="en-US"/>
          </a:p>
          <a:p>
            <a:pPr lvl="1"/>
            <a:r>
              <a:rPr lang="ar-SA" altLang="en-US"/>
              <a:t>المستوى الثاني</a:t>
            </a:r>
            <a:endParaRPr lang="en-US" altLang="en-US"/>
          </a:p>
          <a:p>
            <a:pPr lvl="2"/>
            <a:r>
              <a:rPr lang="ar-SA" altLang="en-US"/>
              <a:t>المستوى الثالث</a:t>
            </a:r>
            <a:endParaRPr lang="en-US" altLang="en-US"/>
          </a:p>
          <a:p>
            <a:pPr lvl="3"/>
            <a:r>
              <a:rPr lang="ar-SA" altLang="en-US"/>
              <a:t>المستوى الرابع</a:t>
            </a:r>
            <a:endParaRPr lang="en-US" altLang="en-US"/>
          </a:p>
          <a:p>
            <a:pPr lvl="4"/>
            <a:r>
              <a:rPr lang="ar-SA" altLang="en-US"/>
              <a:t>المستوى الخامس</a:t>
            </a:r>
            <a:endParaRPr lang="en-US" altLang="en-US"/>
          </a:p>
        </p:txBody>
      </p:sp>
      <p:sp>
        <p:nvSpPr>
          <p:cNvPr id="246788" name="Rectangle 4">
            <a:extLst>
              <a:ext uri="{FF2B5EF4-FFF2-40B4-BE49-F238E27FC236}">
                <a16:creationId xmlns:a16="http://schemas.microsoft.com/office/drawing/2014/main" id="{23BF0A92-EDDE-4862-93C4-19B1A7FA454F}"/>
              </a:ext>
            </a:extLst>
          </p:cNvPr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09600" y="6245225"/>
            <a:ext cx="2844800" cy="4762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4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246789" name="Rectangle 5">
            <a:extLst>
              <a:ext uri="{FF2B5EF4-FFF2-40B4-BE49-F238E27FC236}">
                <a16:creationId xmlns:a16="http://schemas.microsoft.com/office/drawing/2014/main" id="{5ABFB3D0-CC50-453D-89BD-5908AFF1BD09}"/>
              </a:ext>
            </a:extLst>
          </p:cNvPr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4165600" y="6245225"/>
            <a:ext cx="3860800" cy="4762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1" hangingPunct="1">
              <a:defRPr sz="14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246790" name="Rectangle 6">
            <a:extLst>
              <a:ext uri="{FF2B5EF4-FFF2-40B4-BE49-F238E27FC236}">
                <a16:creationId xmlns:a16="http://schemas.microsoft.com/office/drawing/2014/main" id="{50EADF5C-38E3-49E3-B0CB-998E85DD7B04}"/>
              </a:ext>
            </a:extLst>
          </p:cNvPr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737600" y="6245225"/>
            <a:ext cx="2844800" cy="4762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400" smtClean="0"/>
            </a:lvl1pPr>
          </a:lstStyle>
          <a:p>
            <a:pPr>
              <a:defRPr/>
            </a:pPr>
            <a:fld id="{659B9155-B581-4694-8AD0-4AD9AEA7AB7C}" type="slidenum">
              <a:rPr lang="ar-SA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>
            <a:extLst>
              <a:ext uri="{FF2B5EF4-FFF2-40B4-BE49-F238E27FC236}">
                <a16:creationId xmlns:a16="http://schemas.microsoft.com/office/drawing/2014/main" id="{BDE43BD0-7E3C-4DCD-B4FC-8AD0FC805E1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ar-SA" altLang="en-US"/>
              <a:t>انقر لتحرير نمط العنوان الرئيسي</a:t>
            </a:r>
            <a:endParaRPr lang="en-US" altLang="en-US"/>
          </a:p>
        </p:txBody>
      </p:sp>
      <p:sp>
        <p:nvSpPr>
          <p:cNvPr id="1027" name="Rectangle 3">
            <a:extLst>
              <a:ext uri="{FF2B5EF4-FFF2-40B4-BE49-F238E27FC236}">
                <a16:creationId xmlns:a16="http://schemas.microsoft.com/office/drawing/2014/main" id="{F65E5DDA-0947-48A8-99BD-953B124EE28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609600" y="1600201"/>
            <a:ext cx="109728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ar-SA" altLang="en-US"/>
              <a:t>انقر لتحرير أنماط النص الرئيسي</a:t>
            </a:r>
            <a:endParaRPr lang="en-US" altLang="en-US"/>
          </a:p>
          <a:p>
            <a:pPr lvl="1"/>
            <a:r>
              <a:rPr lang="ar-SA" altLang="en-US"/>
              <a:t>المستوى الثاني</a:t>
            </a:r>
            <a:endParaRPr lang="en-US" altLang="en-US"/>
          </a:p>
          <a:p>
            <a:pPr lvl="2"/>
            <a:r>
              <a:rPr lang="ar-SA" altLang="en-US"/>
              <a:t>المستوى الثالث</a:t>
            </a:r>
            <a:endParaRPr lang="en-US" altLang="en-US"/>
          </a:p>
          <a:p>
            <a:pPr lvl="3"/>
            <a:r>
              <a:rPr lang="ar-SA" altLang="en-US"/>
              <a:t>المستوى الرابع</a:t>
            </a:r>
            <a:endParaRPr lang="en-US" altLang="en-US"/>
          </a:p>
          <a:p>
            <a:pPr lvl="4"/>
            <a:r>
              <a:rPr lang="ar-SA" altLang="en-US"/>
              <a:t>المستوى الخامس</a:t>
            </a:r>
            <a:endParaRPr lang="en-US" altLang="en-US"/>
          </a:p>
        </p:txBody>
      </p:sp>
      <p:sp>
        <p:nvSpPr>
          <p:cNvPr id="246788" name="Rectangle 4">
            <a:extLst>
              <a:ext uri="{FF2B5EF4-FFF2-40B4-BE49-F238E27FC236}">
                <a16:creationId xmlns:a16="http://schemas.microsoft.com/office/drawing/2014/main" id="{23BF0A92-EDDE-4862-93C4-19B1A7FA454F}"/>
              </a:ext>
            </a:extLst>
          </p:cNvPr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09600" y="6245225"/>
            <a:ext cx="2844800" cy="4762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4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246789" name="Rectangle 5">
            <a:extLst>
              <a:ext uri="{FF2B5EF4-FFF2-40B4-BE49-F238E27FC236}">
                <a16:creationId xmlns:a16="http://schemas.microsoft.com/office/drawing/2014/main" id="{5ABFB3D0-CC50-453D-89BD-5908AFF1BD09}"/>
              </a:ext>
            </a:extLst>
          </p:cNvPr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4165600" y="6245225"/>
            <a:ext cx="3860800" cy="4762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1" hangingPunct="1">
              <a:defRPr sz="14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246790" name="Rectangle 6">
            <a:extLst>
              <a:ext uri="{FF2B5EF4-FFF2-40B4-BE49-F238E27FC236}">
                <a16:creationId xmlns:a16="http://schemas.microsoft.com/office/drawing/2014/main" id="{50EADF5C-38E3-49E3-B0CB-998E85DD7B04}"/>
              </a:ext>
            </a:extLst>
          </p:cNvPr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737600" y="6245225"/>
            <a:ext cx="2844800" cy="4762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400" smtClean="0"/>
            </a:lvl1pPr>
          </a:lstStyle>
          <a:p>
            <a:pPr>
              <a:defRPr/>
            </a:pPr>
            <a:fld id="{659B9155-B581-4694-8AD0-4AD9AEA7AB7C}" type="slidenum">
              <a:rPr lang="ar-SA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</p:sldLayoutIdLst>
  <p:hf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>
            <a:extLst>
              <a:ext uri="{FF2B5EF4-FFF2-40B4-BE49-F238E27FC236}">
                <a16:creationId xmlns:a16="http://schemas.microsoft.com/office/drawing/2014/main" id="{BDE43BD0-7E3C-4DCD-B4FC-8AD0FC805E1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ar-SA" altLang="en-US"/>
              <a:t>انقر لتحرير نمط العنوان الرئيسي</a:t>
            </a:r>
            <a:endParaRPr lang="en-US" altLang="en-US"/>
          </a:p>
        </p:txBody>
      </p:sp>
      <p:sp>
        <p:nvSpPr>
          <p:cNvPr id="1027" name="Rectangle 3">
            <a:extLst>
              <a:ext uri="{FF2B5EF4-FFF2-40B4-BE49-F238E27FC236}">
                <a16:creationId xmlns:a16="http://schemas.microsoft.com/office/drawing/2014/main" id="{F65E5DDA-0947-48A8-99BD-953B124EE28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609600" y="1600201"/>
            <a:ext cx="109728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ar-SA" altLang="en-US"/>
              <a:t>انقر لتحرير أنماط النص الرئيسي</a:t>
            </a:r>
            <a:endParaRPr lang="en-US" altLang="en-US"/>
          </a:p>
          <a:p>
            <a:pPr lvl="1"/>
            <a:r>
              <a:rPr lang="ar-SA" altLang="en-US"/>
              <a:t>المستوى الثاني</a:t>
            </a:r>
            <a:endParaRPr lang="en-US" altLang="en-US"/>
          </a:p>
          <a:p>
            <a:pPr lvl="2"/>
            <a:r>
              <a:rPr lang="ar-SA" altLang="en-US"/>
              <a:t>المستوى الثالث</a:t>
            </a:r>
            <a:endParaRPr lang="en-US" altLang="en-US"/>
          </a:p>
          <a:p>
            <a:pPr lvl="3"/>
            <a:r>
              <a:rPr lang="ar-SA" altLang="en-US"/>
              <a:t>المستوى الرابع</a:t>
            </a:r>
            <a:endParaRPr lang="en-US" altLang="en-US"/>
          </a:p>
          <a:p>
            <a:pPr lvl="4"/>
            <a:r>
              <a:rPr lang="ar-SA" altLang="en-US"/>
              <a:t>المستوى الخامس</a:t>
            </a:r>
            <a:endParaRPr lang="en-US" altLang="en-US"/>
          </a:p>
        </p:txBody>
      </p:sp>
      <p:sp>
        <p:nvSpPr>
          <p:cNvPr id="246788" name="Rectangle 4">
            <a:extLst>
              <a:ext uri="{FF2B5EF4-FFF2-40B4-BE49-F238E27FC236}">
                <a16:creationId xmlns:a16="http://schemas.microsoft.com/office/drawing/2014/main" id="{23BF0A92-EDDE-4862-93C4-19B1A7FA454F}"/>
              </a:ext>
            </a:extLst>
          </p:cNvPr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09600" y="6245225"/>
            <a:ext cx="2844800" cy="4762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4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246789" name="Rectangle 5">
            <a:extLst>
              <a:ext uri="{FF2B5EF4-FFF2-40B4-BE49-F238E27FC236}">
                <a16:creationId xmlns:a16="http://schemas.microsoft.com/office/drawing/2014/main" id="{5ABFB3D0-CC50-453D-89BD-5908AFF1BD09}"/>
              </a:ext>
            </a:extLst>
          </p:cNvPr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4165600" y="6245225"/>
            <a:ext cx="3860800" cy="4762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1" hangingPunct="1">
              <a:defRPr sz="14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246790" name="Rectangle 6">
            <a:extLst>
              <a:ext uri="{FF2B5EF4-FFF2-40B4-BE49-F238E27FC236}">
                <a16:creationId xmlns:a16="http://schemas.microsoft.com/office/drawing/2014/main" id="{50EADF5C-38E3-49E3-B0CB-998E85DD7B04}"/>
              </a:ext>
            </a:extLst>
          </p:cNvPr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737600" y="6245225"/>
            <a:ext cx="2844800" cy="4762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400" smtClean="0"/>
            </a:lvl1pPr>
          </a:lstStyle>
          <a:p>
            <a:pPr>
              <a:defRPr/>
            </a:pPr>
            <a:fld id="{659B9155-B581-4694-8AD0-4AD9AEA7AB7C}" type="slidenum">
              <a:rPr lang="ar-SA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</p:sldLayoutIdLst>
  <p:hf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>
            <a:extLst>
              <a:ext uri="{FF2B5EF4-FFF2-40B4-BE49-F238E27FC236}">
                <a16:creationId xmlns:a16="http://schemas.microsoft.com/office/drawing/2014/main" id="{BDE43BD0-7E3C-4DCD-B4FC-8AD0FC805E1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ar-SA" altLang="en-US"/>
              <a:t>انقر لتحرير نمط العنوان الرئيسي</a:t>
            </a:r>
            <a:endParaRPr lang="en-US" altLang="en-US"/>
          </a:p>
        </p:txBody>
      </p:sp>
      <p:sp>
        <p:nvSpPr>
          <p:cNvPr id="1027" name="Rectangle 3">
            <a:extLst>
              <a:ext uri="{FF2B5EF4-FFF2-40B4-BE49-F238E27FC236}">
                <a16:creationId xmlns:a16="http://schemas.microsoft.com/office/drawing/2014/main" id="{F65E5DDA-0947-48A8-99BD-953B124EE28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609600" y="1600201"/>
            <a:ext cx="109728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ar-SA" altLang="en-US"/>
              <a:t>انقر لتحرير أنماط النص الرئيسي</a:t>
            </a:r>
            <a:endParaRPr lang="en-US" altLang="en-US"/>
          </a:p>
          <a:p>
            <a:pPr lvl="1"/>
            <a:r>
              <a:rPr lang="ar-SA" altLang="en-US"/>
              <a:t>المستوى الثاني</a:t>
            </a:r>
            <a:endParaRPr lang="en-US" altLang="en-US"/>
          </a:p>
          <a:p>
            <a:pPr lvl="2"/>
            <a:r>
              <a:rPr lang="ar-SA" altLang="en-US"/>
              <a:t>المستوى الثالث</a:t>
            </a:r>
            <a:endParaRPr lang="en-US" altLang="en-US"/>
          </a:p>
          <a:p>
            <a:pPr lvl="3"/>
            <a:r>
              <a:rPr lang="ar-SA" altLang="en-US"/>
              <a:t>المستوى الرابع</a:t>
            </a:r>
            <a:endParaRPr lang="en-US" altLang="en-US"/>
          </a:p>
          <a:p>
            <a:pPr lvl="4"/>
            <a:r>
              <a:rPr lang="ar-SA" altLang="en-US"/>
              <a:t>المستوى الخامس</a:t>
            </a:r>
            <a:endParaRPr lang="en-US" altLang="en-US"/>
          </a:p>
        </p:txBody>
      </p:sp>
      <p:sp>
        <p:nvSpPr>
          <p:cNvPr id="246788" name="Rectangle 4">
            <a:extLst>
              <a:ext uri="{FF2B5EF4-FFF2-40B4-BE49-F238E27FC236}">
                <a16:creationId xmlns:a16="http://schemas.microsoft.com/office/drawing/2014/main" id="{23BF0A92-EDDE-4862-93C4-19B1A7FA454F}"/>
              </a:ext>
            </a:extLst>
          </p:cNvPr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09600" y="6245225"/>
            <a:ext cx="2844800" cy="4762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4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246789" name="Rectangle 5">
            <a:extLst>
              <a:ext uri="{FF2B5EF4-FFF2-40B4-BE49-F238E27FC236}">
                <a16:creationId xmlns:a16="http://schemas.microsoft.com/office/drawing/2014/main" id="{5ABFB3D0-CC50-453D-89BD-5908AFF1BD09}"/>
              </a:ext>
            </a:extLst>
          </p:cNvPr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4165600" y="6245225"/>
            <a:ext cx="3860800" cy="4762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1" hangingPunct="1">
              <a:defRPr sz="14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246790" name="Rectangle 6">
            <a:extLst>
              <a:ext uri="{FF2B5EF4-FFF2-40B4-BE49-F238E27FC236}">
                <a16:creationId xmlns:a16="http://schemas.microsoft.com/office/drawing/2014/main" id="{50EADF5C-38E3-49E3-B0CB-998E85DD7B04}"/>
              </a:ext>
            </a:extLst>
          </p:cNvPr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737600" y="6245225"/>
            <a:ext cx="2844800" cy="4762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400" smtClean="0"/>
            </a:lvl1pPr>
          </a:lstStyle>
          <a:p>
            <a:pPr>
              <a:defRPr/>
            </a:pPr>
            <a:fld id="{659B9155-B581-4694-8AD0-4AD9AEA7AB7C}" type="slidenum">
              <a:rPr lang="ar-SA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</p:sldLayoutIdLst>
  <p:hf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>
            <a:extLst>
              <a:ext uri="{FF2B5EF4-FFF2-40B4-BE49-F238E27FC236}">
                <a16:creationId xmlns:a16="http://schemas.microsoft.com/office/drawing/2014/main" id="{BDE43BD0-7E3C-4DCD-B4FC-8AD0FC805E1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ar-SA" altLang="en-US"/>
              <a:t>انقر لتحرير نمط العنوان الرئيسي</a:t>
            </a:r>
            <a:endParaRPr lang="en-US" altLang="en-US"/>
          </a:p>
        </p:txBody>
      </p:sp>
      <p:sp>
        <p:nvSpPr>
          <p:cNvPr id="1027" name="Rectangle 3">
            <a:extLst>
              <a:ext uri="{FF2B5EF4-FFF2-40B4-BE49-F238E27FC236}">
                <a16:creationId xmlns:a16="http://schemas.microsoft.com/office/drawing/2014/main" id="{F65E5DDA-0947-48A8-99BD-953B124EE28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609600" y="1600201"/>
            <a:ext cx="109728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ar-SA" altLang="en-US"/>
              <a:t>انقر لتحرير أنماط النص الرئيسي</a:t>
            </a:r>
            <a:endParaRPr lang="en-US" altLang="en-US"/>
          </a:p>
          <a:p>
            <a:pPr lvl="1"/>
            <a:r>
              <a:rPr lang="ar-SA" altLang="en-US"/>
              <a:t>المستوى الثاني</a:t>
            </a:r>
            <a:endParaRPr lang="en-US" altLang="en-US"/>
          </a:p>
          <a:p>
            <a:pPr lvl="2"/>
            <a:r>
              <a:rPr lang="ar-SA" altLang="en-US"/>
              <a:t>المستوى الثالث</a:t>
            </a:r>
            <a:endParaRPr lang="en-US" altLang="en-US"/>
          </a:p>
          <a:p>
            <a:pPr lvl="3"/>
            <a:r>
              <a:rPr lang="ar-SA" altLang="en-US"/>
              <a:t>المستوى الرابع</a:t>
            </a:r>
            <a:endParaRPr lang="en-US" altLang="en-US"/>
          </a:p>
          <a:p>
            <a:pPr lvl="4"/>
            <a:r>
              <a:rPr lang="ar-SA" altLang="en-US"/>
              <a:t>المستوى الخامس</a:t>
            </a:r>
            <a:endParaRPr lang="en-US" altLang="en-US"/>
          </a:p>
        </p:txBody>
      </p:sp>
      <p:sp>
        <p:nvSpPr>
          <p:cNvPr id="246788" name="Rectangle 4">
            <a:extLst>
              <a:ext uri="{FF2B5EF4-FFF2-40B4-BE49-F238E27FC236}">
                <a16:creationId xmlns:a16="http://schemas.microsoft.com/office/drawing/2014/main" id="{23BF0A92-EDDE-4862-93C4-19B1A7FA454F}"/>
              </a:ext>
            </a:extLst>
          </p:cNvPr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09600" y="6245225"/>
            <a:ext cx="2844800" cy="4762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4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246789" name="Rectangle 5">
            <a:extLst>
              <a:ext uri="{FF2B5EF4-FFF2-40B4-BE49-F238E27FC236}">
                <a16:creationId xmlns:a16="http://schemas.microsoft.com/office/drawing/2014/main" id="{5ABFB3D0-CC50-453D-89BD-5908AFF1BD09}"/>
              </a:ext>
            </a:extLst>
          </p:cNvPr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4165600" y="6245225"/>
            <a:ext cx="3860800" cy="4762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1" hangingPunct="1">
              <a:defRPr sz="14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246790" name="Rectangle 6">
            <a:extLst>
              <a:ext uri="{FF2B5EF4-FFF2-40B4-BE49-F238E27FC236}">
                <a16:creationId xmlns:a16="http://schemas.microsoft.com/office/drawing/2014/main" id="{50EADF5C-38E3-49E3-B0CB-998E85DD7B04}"/>
              </a:ext>
            </a:extLst>
          </p:cNvPr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737600" y="6245225"/>
            <a:ext cx="2844800" cy="4762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400" smtClean="0"/>
            </a:lvl1pPr>
          </a:lstStyle>
          <a:p>
            <a:pPr>
              <a:defRPr/>
            </a:pPr>
            <a:fld id="{659B9155-B581-4694-8AD0-4AD9AEA7AB7C}" type="slidenum">
              <a:rPr lang="ar-SA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</p:sldLayoutIdLst>
  <p:hf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>
            <a:extLst>
              <a:ext uri="{FF2B5EF4-FFF2-40B4-BE49-F238E27FC236}">
                <a16:creationId xmlns:a16="http://schemas.microsoft.com/office/drawing/2014/main" id="{BDE43BD0-7E3C-4DCD-B4FC-8AD0FC805E1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ar-SA" altLang="en-US"/>
              <a:t>انقر لتحرير نمط العنوان الرئيسي</a:t>
            </a:r>
            <a:endParaRPr lang="en-US" altLang="en-US"/>
          </a:p>
        </p:txBody>
      </p:sp>
      <p:sp>
        <p:nvSpPr>
          <p:cNvPr id="1027" name="Rectangle 3">
            <a:extLst>
              <a:ext uri="{FF2B5EF4-FFF2-40B4-BE49-F238E27FC236}">
                <a16:creationId xmlns:a16="http://schemas.microsoft.com/office/drawing/2014/main" id="{F65E5DDA-0947-48A8-99BD-953B124EE28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609600" y="1600201"/>
            <a:ext cx="109728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ar-SA" altLang="en-US"/>
              <a:t>انقر لتحرير أنماط النص الرئيسي</a:t>
            </a:r>
            <a:endParaRPr lang="en-US" altLang="en-US"/>
          </a:p>
          <a:p>
            <a:pPr lvl="1"/>
            <a:r>
              <a:rPr lang="ar-SA" altLang="en-US"/>
              <a:t>المستوى الثاني</a:t>
            </a:r>
            <a:endParaRPr lang="en-US" altLang="en-US"/>
          </a:p>
          <a:p>
            <a:pPr lvl="2"/>
            <a:r>
              <a:rPr lang="ar-SA" altLang="en-US"/>
              <a:t>المستوى الثالث</a:t>
            </a:r>
            <a:endParaRPr lang="en-US" altLang="en-US"/>
          </a:p>
          <a:p>
            <a:pPr lvl="3"/>
            <a:r>
              <a:rPr lang="ar-SA" altLang="en-US"/>
              <a:t>المستوى الرابع</a:t>
            </a:r>
            <a:endParaRPr lang="en-US" altLang="en-US"/>
          </a:p>
          <a:p>
            <a:pPr lvl="4"/>
            <a:r>
              <a:rPr lang="ar-SA" altLang="en-US"/>
              <a:t>المستوى الخامس</a:t>
            </a:r>
            <a:endParaRPr lang="en-US" altLang="en-US"/>
          </a:p>
        </p:txBody>
      </p:sp>
      <p:sp>
        <p:nvSpPr>
          <p:cNvPr id="246788" name="Rectangle 4">
            <a:extLst>
              <a:ext uri="{FF2B5EF4-FFF2-40B4-BE49-F238E27FC236}">
                <a16:creationId xmlns:a16="http://schemas.microsoft.com/office/drawing/2014/main" id="{23BF0A92-EDDE-4862-93C4-19B1A7FA454F}"/>
              </a:ext>
            </a:extLst>
          </p:cNvPr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09600" y="6245225"/>
            <a:ext cx="2844800" cy="4762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4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246789" name="Rectangle 5">
            <a:extLst>
              <a:ext uri="{FF2B5EF4-FFF2-40B4-BE49-F238E27FC236}">
                <a16:creationId xmlns:a16="http://schemas.microsoft.com/office/drawing/2014/main" id="{5ABFB3D0-CC50-453D-89BD-5908AFF1BD09}"/>
              </a:ext>
            </a:extLst>
          </p:cNvPr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4165600" y="6245225"/>
            <a:ext cx="3860800" cy="4762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1" hangingPunct="1">
              <a:defRPr sz="14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246790" name="Rectangle 6">
            <a:extLst>
              <a:ext uri="{FF2B5EF4-FFF2-40B4-BE49-F238E27FC236}">
                <a16:creationId xmlns:a16="http://schemas.microsoft.com/office/drawing/2014/main" id="{50EADF5C-38E3-49E3-B0CB-998E85DD7B04}"/>
              </a:ext>
            </a:extLst>
          </p:cNvPr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737600" y="6245225"/>
            <a:ext cx="2844800" cy="4762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400" smtClean="0"/>
            </a:lvl1pPr>
          </a:lstStyle>
          <a:p>
            <a:pPr>
              <a:defRPr/>
            </a:pPr>
            <a:fld id="{659B9155-B581-4694-8AD0-4AD9AEA7AB7C}" type="slidenum">
              <a:rPr lang="ar-SA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hf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>
            <a:extLst>
              <a:ext uri="{FF2B5EF4-FFF2-40B4-BE49-F238E27FC236}">
                <a16:creationId xmlns:a16="http://schemas.microsoft.com/office/drawing/2014/main" id="{BDE43BD0-7E3C-4DCD-B4FC-8AD0FC805E1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ar-SA" altLang="en-US"/>
              <a:t>انقر لتحرير نمط العنوان الرئيسي</a:t>
            </a:r>
            <a:endParaRPr lang="en-US" altLang="en-US"/>
          </a:p>
        </p:txBody>
      </p:sp>
      <p:sp>
        <p:nvSpPr>
          <p:cNvPr id="1027" name="Rectangle 3">
            <a:extLst>
              <a:ext uri="{FF2B5EF4-FFF2-40B4-BE49-F238E27FC236}">
                <a16:creationId xmlns:a16="http://schemas.microsoft.com/office/drawing/2014/main" id="{F65E5DDA-0947-48A8-99BD-953B124EE28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609600" y="1600201"/>
            <a:ext cx="109728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ar-SA" altLang="en-US"/>
              <a:t>انقر لتحرير أنماط النص الرئيسي</a:t>
            </a:r>
            <a:endParaRPr lang="en-US" altLang="en-US"/>
          </a:p>
          <a:p>
            <a:pPr lvl="1"/>
            <a:r>
              <a:rPr lang="ar-SA" altLang="en-US"/>
              <a:t>المستوى الثاني</a:t>
            </a:r>
            <a:endParaRPr lang="en-US" altLang="en-US"/>
          </a:p>
          <a:p>
            <a:pPr lvl="2"/>
            <a:r>
              <a:rPr lang="ar-SA" altLang="en-US"/>
              <a:t>المستوى الثالث</a:t>
            </a:r>
            <a:endParaRPr lang="en-US" altLang="en-US"/>
          </a:p>
          <a:p>
            <a:pPr lvl="3"/>
            <a:r>
              <a:rPr lang="ar-SA" altLang="en-US"/>
              <a:t>المستوى الرابع</a:t>
            </a:r>
            <a:endParaRPr lang="en-US" altLang="en-US"/>
          </a:p>
          <a:p>
            <a:pPr lvl="4"/>
            <a:r>
              <a:rPr lang="ar-SA" altLang="en-US"/>
              <a:t>المستوى الخامس</a:t>
            </a:r>
            <a:endParaRPr lang="en-US" altLang="en-US"/>
          </a:p>
        </p:txBody>
      </p:sp>
      <p:sp>
        <p:nvSpPr>
          <p:cNvPr id="246788" name="Rectangle 4">
            <a:extLst>
              <a:ext uri="{FF2B5EF4-FFF2-40B4-BE49-F238E27FC236}">
                <a16:creationId xmlns:a16="http://schemas.microsoft.com/office/drawing/2014/main" id="{23BF0A92-EDDE-4862-93C4-19B1A7FA454F}"/>
              </a:ext>
            </a:extLst>
          </p:cNvPr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09600" y="6245225"/>
            <a:ext cx="2844800" cy="4762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4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246789" name="Rectangle 5">
            <a:extLst>
              <a:ext uri="{FF2B5EF4-FFF2-40B4-BE49-F238E27FC236}">
                <a16:creationId xmlns:a16="http://schemas.microsoft.com/office/drawing/2014/main" id="{5ABFB3D0-CC50-453D-89BD-5908AFF1BD09}"/>
              </a:ext>
            </a:extLst>
          </p:cNvPr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4165600" y="6245225"/>
            <a:ext cx="3860800" cy="4762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1" hangingPunct="1">
              <a:defRPr sz="14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246790" name="Rectangle 6">
            <a:extLst>
              <a:ext uri="{FF2B5EF4-FFF2-40B4-BE49-F238E27FC236}">
                <a16:creationId xmlns:a16="http://schemas.microsoft.com/office/drawing/2014/main" id="{50EADF5C-38E3-49E3-B0CB-998E85DD7B04}"/>
              </a:ext>
            </a:extLst>
          </p:cNvPr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737600" y="6245225"/>
            <a:ext cx="2844800" cy="4762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400" smtClean="0"/>
            </a:lvl1pPr>
          </a:lstStyle>
          <a:p>
            <a:pPr>
              <a:defRPr/>
            </a:pPr>
            <a:fld id="{659B9155-B581-4694-8AD0-4AD9AEA7AB7C}" type="slidenum">
              <a:rPr lang="ar-SA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</p:sldLayoutIdLst>
  <p:hf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>
            <a:extLst>
              <a:ext uri="{FF2B5EF4-FFF2-40B4-BE49-F238E27FC236}">
                <a16:creationId xmlns:a16="http://schemas.microsoft.com/office/drawing/2014/main" id="{BDE43BD0-7E3C-4DCD-B4FC-8AD0FC805E1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ar-SA" altLang="en-US"/>
              <a:t>انقر لتحرير نمط العنوان الرئيسي</a:t>
            </a:r>
            <a:endParaRPr lang="en-US" altLang="en-US"/>
          </a:p>
        </p:txBody>
      </p:sp>
      <p:sp>
        <p:nvSpPr>
          <p:cNvPr id="1027" name="Rectangle 3">
            <a:extLst>
              <a:ext uri="{FF2B5EF4-FFF2-40B4-BE49-F238E27FC236}">
                <a16:creationId xmlns:a16="http://schemas.microsoft.com/office/drawing/2014/main" id="{F65E5DDA-0947-48A8-99BD-953B124EE28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609600" y="1600201"/>
            <a:ext cx="109728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ar-SA" altLang="en-US"/>
              <a:t>انقر لتحرير أنماط النص الرئيسي</a:t>
            </a:r>
            <a:endParaRPr lang="en-US" altLang="en-US"/>
          </a:p>
          <a:p>
            <a:pPr lvl="1"/>
            <a:r>
              <a:rPr lang="ar-SA" altLang="en-US"/>
              <a:t>المستوى الثاني</a:t>
            </a:r>
            <a:endParaRPr lang="en-US" altLang="en-US"/>
          </a:p>
          <a:p>
            <a:pPr lvl="2"/>
            <a:r>
              <a:rPr lang="ar-SA" altLang="en-US"/>
              <a:t>المستوى الثالث</a:t>
            </a:r>
            <a:endParaRPr lang="en-US" altLang="en-US"/>
          </a:p>
          <a:p>
            <a:pPr lvl="3"/>
            <a:r>
              <a:rPr lang="ar-SA" altLang="en-US"/>
              <a:t>المستوى الرابع</a:t>
            </a:r>
            <a:endParaRPr lang="en-US" altLang="en-US"/>
          </a:p>
          <a:p>
            <a:pPr lvl="4"/>
            <a:r>
              <a:rPr lang="ar-SA" altLang="en-US"/>
              <a:t>المستوى الخامس</a:t>
            </a:r>
            <a:endParaRPr lang="en-US" altLang="en-US"/>
          </a:p>
        </p:txBody>
      </p:sp>
      <p:sp>
        <p:nvSpPr>
          <p:cNvPr id="246788" name="Rectangle 4">
            <a:extLst>
              <a:ext uri="{FF2B5EF4-FFF2-40B4-BE49-F238E27FC236}">
                <a16:creationId xmlns:a16="http://schemas.microsoft.com/office/drawing/2014/main" id="{23BF0A92-EDDE-4862-93C4-19B1A7FA454F}"/>
              </a:ext>
            </a:extLst>
          </p:cNvPr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09600" y="6245225"/>
            <a:ext cx="2844800" cy="4762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4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246789" name="Rectangle 5">
            <a:extLst>
              <a:ext uri="{FF2B5EF4-FFF2-40B4-BE49-F238E27FC236}">
                <a16:creationId xmlns:a16="http://schemas.microsoft.com/office/drawing/2014/main" id="{5ABFB3D0-CC50-453D-89BD-5908AFF1BD09}"/>
              </a:ext>
            </a:extLst>
          </p:cNvPr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4165600" y="6245225"/>
            <a:ext cx="3860800" cy="4762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1" hangingPunct="1">
              <a:defRPr sz="14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246790" name="Rectangle 6">
            <a:extLst>
              <a:ext uri="{FF2B5EF4-FFF2-40B4-BE49-F238E27FC236}">
                <a16:creationId xmlns:a16="http://schemas.microsoft.com/office/drawing/2014/main" id="{50EADF5C-38E3-49E3-B0CB-998E85DD7B04}"/>
              </a:ext>
            </a:extLst>
          </p:cNvPr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737600" y="6245225"/>
            <a:ext cx="2844800" cy="4762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400" smtClean="0"/>
            </a:lvl1pPr>
          </a:lstStyle>
          <a:p>
            <a:pPr>
              <a:defRPr/>
            </a:pPr>
            <a:fld id="{659B9155-B581-4694-8AD0-4AD9AEA7AB7C}" type="slidenum">
              <a:rPr lang="ar-SA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</p:sldLayoutIdLst>
  <p:hf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>
            <a:extLst>
              <a:ext uri="{FF2B5EF4-FFF2-40B4-BE49-F238E27FC236}">
                <a16:creationId xmlns:a16="http://schemas.microsoft.com/office/drawing/2014/main" id="{BDE43BD0-7E3C-4DCD-B4FC-8AD0FC805E1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ar-SA" altLang="en-US"/>
              <a:t>انقر لتحرير نمط العنوان الرئيسي</a:t>
            </a:r>
            <a:endParaRPr lang="en-US" altLang="en-US"/>
          </a:p>
        </p:txBody>
      </p:sp>
      <p:sp>
        <p:nvSpPr>
          <p:cNvPr id="1027" name="Rectangle 3">
            <a:extLst>
              <a:ext uri="{FF2B5EF4-FFF2-40B4-BE49-F238E27FC236}">
                <a16:creationId xmlns:a16="http://schemas.microsoft.com/office/drawing/2014/main" id="{F65E5DDA-0947-48A8-99BD-953B124EE28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609600" y="1600201"/>
            <a:ext cx="109728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ar-SA" altLang="en-US"/>
              <a:t>انقر لتحرير أنماط النص الرئيسي</a:t>
            </a:r>
            <a:endParaRPr lang="en-US" altLang="en-US"/>
          </a:p>
          <a:p>
            <a:pPr lvl="1"/>
            <a:r>
              <a:rPr lang="ar-SA" altLang="en-US"/>
              <a:t>المستوى الثاني</a:t>
            </a:r>
            <a:endParaRPr lang="en-US" altLang="en-US"/>
          </a:p>
          <a:p>
            <a:pPr lvl="2"/>
            <a:r>
              <a:rPr lang="ar-SA" altLang="en-US"/>
              <a:t>المستوى الثالث</a:t>
            </a:r>
            <a:endParaRPr lang="en-US" altLang="en-US"/>
          </a:p>
          <a:p>
            <a:pPr lvl="3"/>
            <a:r>
              <a:rPr lang="ar-SA" altLang="en-US"/>
              <a:t>المستوى الرابع</a:t>
            </a:r>
            <a:endParaRPr lang="en-US" altLang="en-US"/>
          </a:p>
          <a:p>
            <a:pPr lvl="4"/>
            <a:r>
              <a:rPr lang="ar-SA" altLang="en-US"/>
              <a:t>المستوى الخامس</a:t>
            </a:r>
            <a:endParaRPr lang="en-US" altLang="en-US"/>
          </a:p>
        </p:txBody>
      </p:sp>
      <p:sp>
        <p:nvSpPr>
          <p:cNvPr id="246788" name="Rectangle 4">
            <a:extLst>
              <a:ext uri="{FF2B5EF4-FFF2-40B4-BE49-F238E27FC236}">
                <a16:creationId xmlns:a16="http://schemas.microsoft.com/office/drawing/2014/main" id="{23BF0A92-EDDE-4862-93C4-19B1A7FA454F}"/>
              </a:ext>
            </a:extLst>
          </p:cNvPr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09600" y="6245225"/>
            <a:ext cx="2844800" cy="4762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4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246789" name="Rectangle 5">
            <a:extLst>
              <a:ext uri="{FF2B5EF4-FFF2-40B4-BE49-F238E27FC236}">
                <a16:creationId xmlns:a16="http://schemas.microsoft.com/office/drawing/2014/main" id="{5ABFB3D0-CC50-453D-89BD-5908AFF1BD09}"/>
              </a:ext>
            </a:extLst>
          </p:cNvPr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4165600" y="6245225"/>
            <a:ext cx="3860800" cy="4762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1" hangingPunct="1">
              <a:defRPr sz="14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246790" name="Rectangle 6">
            <a:extLst>
              <a:ext uri="{FF2B5EF4-FFF2-40B4-BE49-F238E27FC236}">
                <a16:creationId xmlns:a16="http://schemas.microsoft.com/office/drawing/2014/main" id="{50EADF5C-38E3-49E3-B0CB-998E85DD7B04}"/>
              </a:ext>
            </a:extLst>
          </p:cNvPr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737600" y="6245225"/>
            <a:ext cx="2844800" cy="4762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400" smtClean="0"/>
            </a:lvl1pPr>
          </a:lstStyle>
          <a:p>
            <a:pPr>
              <a:defRPr/>
            </a:pPr>
            <a:fld id="{659B9155-B581-4694-8AD0-4AD9AEA7AB7C}" type="slidenum">
              <a:rPr lang="ar-SA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2" r:id="rId1"/>
  </p:sldLayoutIdLst>
  <p:hf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>
            <a:extLst>
              <a:ext uri="{FF2B5EF4-FFF2-40B4-BE49-F238E27FC236}">
                <a16:creationId xmlns:a16="http://schemas.microsoft.com/office/drawing/2014/main" id="{BDE43BD0-7E3C-4DCD-B4FC-8AD0FC805E1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ar-SA" altLang="en-US"/>
              <a:t>انقر لتحرير نمط العنوان الرئيسي</a:t>
            </a:r>
            <a:endParaRPr lang="en-US" altLang="en-US"/>
          </a:p>
        </p:txBody>
      </p:sp>
      <p:sp>
        <p:nvSpPr>
          <p:cNvPr id="1027" name="Rectangle 3">
            <a:extLst>
              <a:ext uri="{FF2B5EF4-FFF2-40B4-BE49-F238E27FC236}">
                <a16:creationId xmlns:a16="http://schemas.microsoft.com/office/drawing/2014/main" id="{F65E5DDA-0947-48A8-99BD-953B124EE28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609600" y="1600201"/>
            <a:ext cx="109728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ar-SA" altLang="en-US"/>
              <a:t>انقر لتحرير أنماط النص الرئيسي</a:t>
            </a:r>
            <a:endParaRPr lang="en-US" altLang="en-US"/>
          </a:p>
          <a:p>
            <a:pPr lvl="1"/>
            <a:r>
              <a:rPr lang="ar-SA" altLang="en-US"/>
              <a:t>المستوى الثاني</a:t>
            </a:r>
            <a:endParaRPr lang="en-US" altLang="en-US"/>
          </a:p>
          <a:p>
            <a:pPr lvl="2"/>
            <a:r>
              <a:rPr lang="ar-SA" altLang="en-US"/>
              <a:t>المستوى الثالث</a:t>
            </a:r>
            <a:endParaRPr lang="en-US" altLang="en-US"/>
          </a:p>
          <a:p>
            <a:pPr lvl="3"/>
            <a:r>
              <a:rPr lang="ar-SA" altLang="en-US"/>
              <a:t>المستوى الرابع</a:t>
            </a:r>
            <a:endParaRPr lang="en-US" altLang="en-US"/>
          </a:p>
          <a:p>
            <a:pPr lvl="4"/>
            <a:r>
              <a:rPr lang="ar-SA" altLang="en-US"/>
              <a:t>المستوى الخامس</a:t>
            </a:r>
            <a:endParaRPr lang="en-US" altLang="en-US"/>
          </a:p>
        </p:txBody>
      </p:sp>
      <p:sp>
        <p:nvSpPr>
          <p:cNvPr id="246788" name="Rectangle 4">
            <a:extLst>
              <a:ext uri="{FF2B5EF4-FFF2-40B4-BE49-F238E27FC236}">
                <a16:creationId xmlns:a16="http://schemas.microsoft.com/office/drawing/2014/main" id="{23BF0A92-EDDE-4862-93C4-19B1A7FA454F}"/>
              </a:ext>
            </a:extLst>
          </p:cNvPr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09600" y="6245225"/>
            <a:ext cx="2844800" cy="4762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4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246789" name="Rectangle 5">
            <a:extLst>
              <a:ext uri="{FF2B5EF4-FFF2-40B4-BE49-F238E27FC236}">
                <a16:creationId xmlns:a16="http://schemas.microsoft.com/office/drawing/2014/main" id="{5ABFB3D0-CC50-453D-89BD-5908AFF1BD09}"/>
              </a:ext>
            </a:extLst>
          </p:cNvPr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4165600" y="6245225"/>
            <a:ext cx="3860800" cy="4762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1" hangingPunct="1">
              <a:defRPr sz="14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246790" name="Rectangle 6">
            <a:extLst>
              <a:ext uri="{FF2B5EF4-FFF2-40B4-BE49-F238E27FC236}">
                <a16:creationId xmlns:a16="http://schemas.microsoft.com/office/drawing/2014/main" id="{50EADF5C-38E3-49E3-B0CB-998E85DD7B04}"/>
              </a:ext>
            </a:extLst>
          </p:cNvPr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737600" y="6245225"/>
            <a:ext cx="2844800" cy="4762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400" smtClean="0"/>
            </a:lvl1pPr>
          </a:lstStyle>
          <a:p>
            <a:pPr>
              <a:defRPr/>
            </a:pPr>
            <a:fld id="{659B9155-B581-4694-8AD0-4AD9AEA7AB7C}" type="slidenum">
              <a:rPr lang="ar-SA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4" r:id="rId1"/>
  </p:sldLayoutIdLst>
  <p:hf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>
            <a:extLst>
              <a:ext uri="{FF2B5EF4-FFF2-40B4-BE49-F238E27FC236}">
                <a16:creationId xmlns:a16="http://schemas.microsoft.com/office/drawing/2014/main" id="{BDE43BD0-7E3C-4DCD-B4FC-8AD0FC805E1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ar-SA" altLang="en-US"/>
              <a:t>انقر لتحرير نمط العنوان الرئيسي</a:t>
            </a:r>
            <a:endParaRPr lang="en-US" altLang="en-US"/>
          </a:p>
        </p:txBody>
      </p:sp>
      <p:sp>
        <p:nvSpPr>
          <p:cNvPr id="1027" name="Rectangle 3">
            <a:extLst>
              <a:ext uri="{FF2B5EF4-FFF2-40B4-BE49-F238E27FC236}">
                <a16:creationId xmlns:a16="http://schemas.microsoft.com/office/drawing/2014/main" id="{F65E5DDA-0947-48A8-99BD-953B124EE28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609600" y="1600201"/>
            <a:ext cx="109728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ar-SA" altLang="en-US"/>
              <a:t>انقر لتحرير أنماط النص الرئيسي</a:t>
            </a:r>
            <a:endParaRPr lang="en-US" altLang="en-US"/>
          </a:p>
          <a:p>
            <a:pPr lvl="1"/>
            <a:r>
              <a:rPr lang="ar-SA" altLang="en-US"/>
              <a:t>المستوى الثاني</a:t>
            </a:r>
            <a:endParaRPr lang="en-US" altLang="en-US"/>
          </a:p>
          <a:p>
            <a:pPr lvl="2"/>
            <a:r>
              <a:rPr lang="ar-SA" altLang="en-US"/>
              <a:t>المستوى الثالث</a:t>
            </a:r>
            <a:endParaRPr lang="en-US" altLang="en-US"/>
          </a:p>
          <a:p>
            <a:pPr lvl="3"/>
            <a:r>
              <a:rPr lang="ar-SA" altLang="en-US"/>
              <a:t>المستوى الرابع</a:t>
            </a:r>
            <a:endParaRPr lang="en-US" altLang="en-US"/>
          </a:p>
          <a:p>
            <a:pPr lvl="4"/>
            <a:r>
              <a:rPr lang="ar-SA" altLang="en-US"/>
              <a:t>المستوى الخامس</a:t>
            </a:r>
            <a:endParaRPr lang="en-US" altLang="en-US"/>
          </a:p>
        </p:txBody>
      </p:sp>
      <p:sp>
        <p:nvSpPr>
          <p:cNvPr id="246788" name="Rectangle 4">
            <a:extLst>
              <a:ext uri="{FF2B5EF4-FFF2-40B4-BE49-F238E27FC236}">
                <a16:creationId xmlns:a16="http://schemas.microsoft.com/office/drawing/2014/main" id="{23BF0A92-EDDE-4862-93C4-19B1A7FA454F}"/>
              </a:ext>
            </a:extLst>
          </p:cNvPr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09600" y="6245225"/>
            <a:ext cx="2844800" cy="4762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4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246789" name="Rectangle 5">
            <a:extLst>
              <a:ext uri="{FF2B5EF4-FFF2-40B4-BE49-F238E27FC236}">
                <a16:creationId xmlns:a16="http://schemas.microsoft.com/office/drawing/2014/main" id="{5ABFB3D0-CC50-453D-89BD-5908AFF1BD09}"/>
              </a:ext>
            </a:extLst>
          </p:cNvPr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4165600" y="6245225"/>
            <a:ext cx="3860800" cy="4762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1" hangingPunct="1">
              <a:defRPr sz="14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246790" name="Rectangle 6">
            <a:extLst>
              <a:ext uri="{FF2B5EF4-FFF2-40B4-BE49-F238E27FC236}">
                <a16:creationId xmlns:a16="http://schemas.microsoft.com/office/drawing/2014/main" id="{50EADF5C-38E3-49E3-B0CB-998E85DD7B04}"/>
              </a:ext>
            </a:extLst>
          </p:cNvPr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737600" y="6245225"/>
            <a:ext cx="2844800" cy="4762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400" smtClean="0"/>
            </a:lvl1pPr>
          </a:lstStyle>
          <a:p>
            <a:pPr>
              <a:defRPr/>
            </a:pPr>
            <a:fld id="{659B9155-B581-4694-8AD0-4AD9AEA7AB7C}" type="slidenum">
              <a:rPr lang="ar-SA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</p:sldLayoutIdLst>
  <p:hf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>
            <a:extLst>
              <a:ext uri="{FF2B5EF4-FFF2-40B4-BE49-F238E27FC236}">
                <a16:creationId xmlns:a16="http://schemas.microsoft.com/office/drawing/2014/main" id="{BDE43BD0-7E3C-4DCD-B4FC-8AD0FC805E1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ar-SA" altLang="en-US"/>
              <a:t>انقر لتحرير نمط العنوان الرئيسي</a:t>
            </a:r>
            <a:endParaRPr lang="en-US" altLang="en-US"/>
          </a:p>
        </p:txBody>
      </p:sp>
      <p:sp>
        <p:nvSpPr>
          <p:cNvPr id="1027" name="Rectangle 3">
            <a:extLst>
              <a:ext uri="{FF2B5EF4-FFF2-40B4-BE49-F238E27FC236}">
                <a16:creationId xmlns:a16="http://schemas.microsoft.com/office/drawing/2014/main" id="{F65E5DDA-0947-48A8-99BD-953B124EE28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609600" y="1600201"/>
            <a:ext cx="109728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ar-SA" altLang="en-US"/>
              <a:t>انقر لتحرير أنماط النص الرئيسي</a:t>
            </a:r>
            <a:endParaRPr lang="en-US" altLang="en-US"/>
          </a:p>
          <a:p>
            <a:pPr lvl="1"/>
            <a:r>
              <a:rPr lang="ar-SA" altLang="en-US"/>
              <a:t>المستوى الثاني</a:t>
            </a:r>
            <a:endParaRPr lang="en-US" altLang="en-US"/>
          </a:p>
          <a:p>
            <a:pPr lvl="2"/>
            <a:r>
              <a:rPr lang="ar-SA" altLang="en-US"/>
              <a:t>المستوى الثالث</a:t>
            </a:r>
            <a:endParaRPr lang="en-US" altLang="en-US"/>
          </a:p>
          <a:p>
            <a:pPr lvl="3"/>
            <a:r>
              <a:rPr lang="ar-SA" altLang="en-US"/>
              <a:t>المستوى الرابع</a:t>
            </a:r>
            <a:endParaRPr lang="en-US" altLang="en-US"/>
          </a:p>
          <a:p>
            <a:pPr lvl="4"/>
            <a:r>
              <a:rPr lang="ar-SA" altLang="en-US"/>
              <a:t>المستوى الخامس</a:t>
            </a:r>
            <a:endParaRPr lang="en-US" altLang="en-US"/>
          </a:p>
        </p:txBody>
      </p:sp>
      <p:sp>
        <p:nvSpPr>
          <p:cNvPr id="246788" name="Rectangle 4">
            <a:extLst>
              <a:ext uri="{FF2B5EF4-FFF2-40B4-BE49-F238E27FC236}">
                <a16:creationId xmlns:a16="http://schemas.microsoft.com/office/drawing/2014/main" id="{23BF0A92-EDDE-4862-93C4-19B1A7FA454F}"/>
              </a:ext>
            </a:extLst>
          </p:cNvPr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09600" y="6245225"/>
            <a:ext cx="2844800" cy="4762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4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246789" name="Rectangle 5">
            <a:extLst>
              <a:ext uri="{FF2B5EF4-FFF2-40B4-BE49-F238E27FC236}">
                <a16:creationId xmlns:a16="http://schemas.microsoft.com/office/drawing/2014/main" id="{5ABFB3D0-CC50-453D-89BD-5908AFF1BD09}"/>
              </a:ext>
            </a:extLst>
          </p:cNvPr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4165600" y="6245225"/>
            <a:ext cx="3860800" cy="4762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1" hangingPunct="1">
              <a:defRPr sz="14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246790" name="Rectangle 6">
            <a:extLst>
              <a:ext uri="{FF2B5EF4-FFF2-40B4-BE49-F238E27FC236}">
                <a16:creationId xmlns:a16="http://schemas.microsoft.com/office/drawing/2014/main" id="{50EADF5C-38E3-49E3-B0CB-998E85DD7B04}"/>
              </a:ext>
            </a:extLst>
          </p:cNvPr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737600" y="6245225"/>
            <a:ext cx="2844800" cy="4762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400" smtClean="0"/>
            </a:lvl1pPr>
          </a:lstStyle>
          <a:p>
            <a:pPr>
              <a:defRPr/>
            </a:pPr>
            <a:fld id="{659B9155-B581-4694-8AD0-4AD9AEA7AB7C}" type="slidenum">
              <a:rPr lang="ar-SA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8" r:id="rId1"/>
  </p:sldLayoutIdLst>
  <p:hf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>
            <a:extLst>
              <a:ext uri="{FF2B5EF4-FFF2-40B4-BE49-F238E27FC236}">
                <a16:creationId xmlns:a16="http://schemas.microsoft.com/office/drawing/2014/main" id="{BDE43BD0-7E3C-4DCD-B4FC-8AD0FC805E1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ar-SA" altLang="en-US"/>
              <a:t>انقر لتحرير نمط العنوان الرئيسي</a:t>
            </a:r>
            <a:endParaRPr lang="en-US" altLang="en-US"/>
          </a:p>
        </p:txBody>
      </p:sp>
      <p:sp>
        <p:nvSpPr>
          <p:cNvPr id="1027" name="Rectangle 3">
            <a:extLst>
              <a:ext uri="{FF2B5EF4-FFF2-40B4-BE49-F238E27FC236}">
                <a16:creationId xmlns:a16="http://schemas.microsoft.com/office/drawing/2014/main" id="{F65E5DDA-0947-48A8-99BD-953B124EE28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609600" y="1600201"/>
            <a:ext cx="109728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ar-SA" altLang="en-US"/>
              <a:t>انقر لتحرير أنماط النص الرئيسي</a:t>
            </a:r>
            <a:endParaRPr lang="en-US" altLang="en-US"/>
          </a:p>
          <a:p>
            <a:pPr lvl="1"/>
            <a:r>
              <a:rPr lang="ar-SA" altLang="en-US"/>
              <a:t>المستوى الثاني</a:t>
            </a:r>
            <a:endParaRPr lang="en-US" altLang="en-US"/>
          </a:p>
          <a:p>
            <a:pPr lvl="2"/>
            <a:r>
              <a:rPr lang="ar-SA" altLang="en-US"/>
              <a:t>المستوى الثالث</a:t>
            </a:r>
            <a:endParaRPr lang="en-US" altLang="en-US"/>
          </a:p>
          <a:p>
            <a:pPr lvl="3"/>
            <a:r>
              <a:rPr lang="ar-SA" altLang="en-US"/>
              <a:t>المستوى الرابع</a:t>
            </a:r>
            <a:endParaRPr lang="en-US" altLang="en-US"/>
          </a:p>
          <a:p>
            <a:pPr lvl="4"/>
            <a:r>
              <a:rPr lang="ar-SA" altLang="en-US"/>
              <a:t>المستوى الخامس</a:t>
            </a:r>
            <a:endParaRPr lang="en-US" altLang="en-US"/>
          </a:p>
        </p:txBody>
      </p:sp>
      <p:sp>
        <p:nvSpPr>
          <p:cNvPr id="246788" name="Rectangle 4">
            <a:extLst>
              <a:ext uri="{FF2B5EF4-FFF2-40B4-BE49-F238E27FC236}">
                <a16:creationId xmlns:a16="http://schemas.microsoft.com/office/drawing/2014/main" id="{23BF0A92-EDDE-4862-93C4-19B1A7FA454F}"/>
              </a:ext>
            </a:extLst>
          </p:cNvPr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09600" y="6245225"/>
            <a:ext cx="2844800" cy="4762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4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246789" name="Rectangle 5">
            <a:extLst>
              <a:ext uri="{FF2B5EF4-FFF2-40B4-BE49-F238E27FC236}">
                <a16:creationId xmlns:a16="http://schemas.microsoft.com/office/drawing/2014/main" id="{5ABFB3D0-CC50-453D-89BD-5908AFF1BD09}"/>
              </a:ext>
            </a:extLst>
          </p:cNvPr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4165600" y="6245225"/>
            <a:ext cx="3860800" cy="4762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1" hangingPunct="1">
              <a:defRPr sz="14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246790" name="Rectangle 6">
            <a:extLst>
              <a:ext uri="{FF2B5EF4-FFF2-40B4-BE49-F238E27FC236}">
                <a16:creationId xmlns:a16="http://schemas.microsoft.com/office/drawing/2014/main" id="{50EADF5C-38E3-49E3-B0CB-998E85DD7B04}"/>
              </a:ext>
            </a:extLst>
          </p:cNvPr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737600" y="6245225"/>
            <a:ext cx="2844800" cy="4762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400" smtClean="0"/>
            </a:lvl1pPr>
          </a:lstStyle>
          <a:p>
            <a:pPr>
              <a:defRPr/>
            </a:pPr>
            <a:fld id="{659B9155-B581-4694-8AD0-4AD9AEA7AB7C}" type="slidenum">
              <a:rPr lang="ar-SA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0" r:id="rId1"/>
  </p:sldLayoutIdLst>
  <p:hf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>
            <a:extLst>
              <a:ext uri="{FF2B5EF4-FFF2-40B4-BE49-F238E27FC236}">
                <a16:creationId xmlns:a16="http://schemas.microsoft.com/office/drawing/2014/main" id="{BDE43BD0-7E3C-4DCD-B4FC-8AD0FC805E1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ar-SA" altLang="en-US"/>
              <a:t>انقر لتحرير نمط العنوان الرئيسي</a:t>
            </a:r>
            <a:endParaRPr lang="en-US" altLang="en-US"/>
          </a:p>
        </p:txBody>
      </p:sp>
      <p:sp>
        <p:nvSpPr>
          <p:cNvPr id="1027" name="Rectangle 3">
            <a:extLst>
              <a:ext uri="{FF2B5EF4-FFF2-40B4-BE49-F238E27FC236}">
                <a16:creationId xmlns:a16="http://schemas.microsoft.com/office/drawing/2014/main" id="{F65E5DDA-0947-48A8-99BD-953B124EE28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609600" y="1600201"/>
            <a:ext cx="109728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ar-SA" altLang="en-US"/>
              <a:t>انقر لتحرير أنماط النص الرئيسي</a:t>
            </a:r>
            <a:endParaRPr lang="en-US" altLang="en-US"/>
          </a:p>
          <a:p>
            <a:pPr lvl="1"/>
            <a:r>
              <a:rPr lang="ar-SA" altLang="en-US"/>
              <a:t>المستوى الثاني</a:t>
            </a:r>
            <a:endParaRPr lang="en-US" altLang="en-US"/>
          </a:p>
          <a:p>
            <a:pPr lvl="2"/>
            <a:r>
              <a:rPr lang="ar-SA" altLang="en-US"/>
              <a:t>المستوى الثالث</a:t>
            </a:r>
            <a:endParaRPr lang="en-US" altLang="en-US"/>
          </a:p>
          <a:p>
            <a:pPr lvl="3"/>
            <a:r>
              <a:rPr lang="ar-SA" altLang="en-US"/>
              <a:t>المستوى الرابع</a:t>
            </a:r>
            <a:endParaRPr lang="en-US" altLang="en-US"/>
          </a:p>
          <a:p>
            <a:pPr lvl="4"/>
            <a:r>
              <a:rPr lang="ar-SA" altLang="en-US"/>
              <a:t>المستوى الخامس</a:t>
            </a:r>
            <a:endParaRPr lang="en-US" altLang="en-US"/>
          </a:p>
        </p:txBody>
      </p:sp>
      <p:sp>
        <p:nvSpPr>
          <p:cNvPr id="246788" name="Rectangle 4">
            <a:extLst>
              <a:ext uri="{FF2B5EF4-FFF2-40B4-BE49-F238E27FC236}">
                <a16:creationId xmlns:a16="http://schemas.microsoft.com/office/drawing/2014/main" id="{23BF0A92-EDDE-4862-93C4-19B1A7FA454F}"/>
              </a:ext>
            </a:extLst>
          </p:cNvPr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09600" y="6245225"/>
            <a:ext cx="2844800" cy="4762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4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246789" name="Rectangle 5">
            <a:extLst>
              <a:ext uri="{FF2B5EF4-FFF2-40B4-BE49-F238E27FC236}">
                <a16:creationId xmlns:a16="http://schemas.microsoft.com/office/drawing/2014/main" id="{5ABFB3D0-CC50-453D-89BD-5908AFF1BD09}"/>
              </a:ext>
            </a:extLst>
          </p:cNvPr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4165600" y="6245225"/>
            <a:ext cx="3860800" cy="4762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1" hangingPunct="1">
              <a:defRPr sz="14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246790" name="Rectangle 6">
            <a:extLst>
              <a:ext uri="{FF2B5EF4-FFF2-40B4-BE49-F238E27FC236}">
                <a16:creationId xmlns:a16="http://schemas.microsoft.com/office/drawing/2014/main" id="{50EADF5C-38E3-49E3-B0CB-998E85DD7B04}"/>
              </a:ext>
            </a:extLst>
          </p:cNvPr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737600" y="6245225"/>
            <a:ext cx="2844800" cy="4762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400" smtClean="0"/>
            </a:lvl1pPr>
          </a:lstStyle>
          <a:p>
            <a:pPr>
              <a:defRPr/>
            </a:pPr>
            <a:fld id="{659B9155-B581-4694-8AD0-4AD9AEA7AB7C}" type="slidenum">
              <a:rPr lang="ar-SA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</p:sldLayoutIdLst>
  <p:hf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>
            <a:extLst>
              <a:ext uri="{FF2B5EF4-FFF2-40B4-BE49-F238E27FC236}">
                <a16:creationId xmlns:a16="http://schemas.microsoft.com/office/drawing/2014/main" id="{BDE43BD0-7E3C-4DCD-B4FC-8AD0FC805E1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ar-SA" altLang="en-US"/>
              <a:t>انقر لتحرير نمط العنوان الرئيسي</a:t>
            </a:r>
            <a:endParaRPr lang="en-US" altLang="en-US"/>
          </a:p>
        </p:txBody>
      </p:sp>
      <p:sp>
        <p:nvSpPr>
          <p:cNvPr id="1027" name="Rectangle 3">
            <a:extLst>
              <a:ext uri="{FF2B5EF4-FFF2-40B4-BE49-F238E27FC236}">
                <a16:creationId xmlns:a16="http://schemas.microsoft.com/office/drawing/2014/main" id="{F65E5DDA-0947-48A8-99BD-953B124EE28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609600" y="1600201"/>
            <a:ext cx="109728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ar-SA" altLang="en-US"/>
              <a:t>انقر لتحرير أنماط النص الرئيسي</a:t>
            </a:r>
            <a:endParaRPr lang="en-US" altLang="en-US"/>
          </a:p>
          <a:p>
            <a:pPr lvl="1"/>
            <a:r>
              <a:rPr lang="ar-SA" altLang="en-US"/>
              <a:t>المستوى الثاني</a:t>
            </a:r>
            <a:endParaRPr lang="en-US" altLang="en-US"/>
          </a:p>
          <a:p>
            <a:pPr lvl="2"/>
            <a:r>
              <a:rPr lang="ar-SA" altLang="en-US"/>
              <a:t>المستوى الثالث</a:t>
            </a:r>
            <a:endParaRPr lang="en-US" altLang="en-US"/>
          </a:p>
          <a:p>
            <a:pPr lvl="3"/>
            <a:r>
              <a:rPr lang="ar-SA" altLang="en-US"/>
              <a:t>المستوى الرابع</a:t>
            </a:r>
            <a:endParaRPr lang="en-US" altLang="en-US"/>
          </a:p>
          <a:p>
            <a:pPr lvl="4"/>
            <a:r>
              <a:rPr lang="ar-SA" altLang="en-US"/>
              <a:t>المستوى الخامس</a:t>
            </a:r>
            <a:endParaRPr lang="en-US" altLang="en-US"/>
          </a:p>
        </p:txBody>
      </p:sp>
      <p:sp>
        <p:nvSpPr>
          <p:cNvPr id="246788" name="Rectangle 4">
            <a:extLst>
              <a:ext uri="{FF2B5EF4-FFF2-40B4-BE49-F238E27FC236}">
                <a16:creationId xmlns:a16="http://schemas.microsoft.com/office/drawing/2014/main" id="{23BF0A92-EDDE-4862-93C4-19B1A7FA454F}"/>
              </a:ext>
            </a:extLst>
          </p:cNvPr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09600" y="6245225"/>
            <a:ext cx="2844800" cy="4762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4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246789" name="Rectangle 5">
            <a:extLst>
              <a:ext uri="{FF2B5EF4-FFF2-40B4-BE49-F238E27FC236}">
                <a16:creationId xmlns:a16="http://schemas.microsoft.com/office/drawing/2014/main" id="{5ABFB3D0-CC50-453D-89BD-5908AFF1BD09}"/>
              </a:ext>
            </a:extLst>
          </p:cNvPr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4165600" y="6245225"/>
            <a:ext cx="3860800" cy="4762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1" hangingPunct="1">
              <a:defRPr sz="14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246790" name="Rectangle 6">
            <a:extLst>
              <a:ext uri="{FF2B5EF4-FFF2-40B4-BE49-F238E27FC236}">
                <a16:creationId xmlns:a16="http://schemas.microsoft.com/office/drawing/2014/main" id="{50EADF5C-38E3-49E3-B0CB-998E85DD7B04}"/>
              </a:ext>
            </a:extLst>
          </p:cNvPr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737600" y="6245225"/>
            <a:ext cx="2844800" cy="4762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400" smtClean="0"/>
            </a:lvl1pPr>
          </a:lstStyle>
          <a:p>
            <a:pPr>
              <a:defRPr/>
            </a:pPr>
            <a:fld id="{659B9155-B581-4694-8AD0-4AD9AEA7AB7C}" type="slidenum">
              <a:rPr lang="ar-SA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4" r:id="rId1"/>
  </p:sldLayoutIdLst>
  <p:hf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>
            <a:extLst>
              <a:ext uri="{FF2B5EF4-FFF2-40B4-BE49-F238E27FC236}">
                <a16:creationId xmlns:a16="http://schemas.microsoft.com/office/drawing/2014/main" id="{BDE43BD0-7E3C-4DCD-B4FC-8AD0FC805E1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ar-SA" altLang="en-US"/>
              <a:t>انقر لتحرير نمط العنوان الرئيسي</a:t>
            </a:r>
            <a:endParaRPr lang="en-US" altLang="en-US"/>
          </a:p>
        </p:txBody>
      </p:sp>
      <p:sp>
        <p:nvSpPr>
          <p:cNvPr id="1027" name="Rectangle 3">
            <a:extLst>
              <a:ext uri="{FF2B5EF4-FFF2-40B4-BE49-F238E27FC236}">
                <a16:creationId xmlns:a16="http://schemas.microsoft.com/office/drawing/2014/main" id="{F65E5DDA-0947-48A8-99BD-953B124EE28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609600" y="1600201"/>
            <a:ext cx="109728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ar-SA" altLang="en-US"/>
              <a:t>انقر لتحرير أنماط النص الرئيسي</a:t>
            </a:r>
            <a:endParaRPr lang="en-US" altLang="en-US"/>
          </a:p>
          <a:p>
            <a:pPr lvl="1"/>
            <a:r>
              <a:rPr lang="ar-SA" altLang="en-US"/>
              <a:t>المستوى الثاني</a:t>
            </a:r>
            <a:endParaRPr lang="en-US" altLang="en-US"/>
          </a:p>
          <a:p>
            <a:pPr lvl="2"/>
            <a:r>
              <a:rPr lang="ar-SA" altLang="en-US"/>
              <a:t>المستوى الثالث</a:t>
            </a:r>
            <a:endParaRPr lang="en-US" altLang="en-US"/>
          </a:p>
          <a:p>
            <a:pPr lvl="3"/>
            <a:r>
              <a:rPr lang="ar-SA" altLang="en-US"/>
              <a:t>المستوى الرابع</a:t>
            </a:r>
            <a:endParaRPr lang="en-US" altLang="en-US"/>
          </a:p>
          <a:p>
            <a:pPr lvl="4"/>
            <a:r>
              <a:rPr lang="ar-SA" altLang="en-US"/>
              <a:t>المستوى الخامس</a:t>
            </a:r>
            <a:endParaRPr lang="en-US" altLang="en-US"/>
          </a:p>
        </p:txBody>
      </p:sp>
      <p:sp>
        <p:nvSpPr>
          <p:cNvPr id="246788" name="Rectangle 4">
            <a:extLst>
              <a:ext uri="{FF2B5EF4-FFF2-40B4-BE49-F238E27FC236}">
                <a16:creationId xmlns:a16="http://schemas.microsoft.com/office/drawing/2014/main" id="{23BF0A92-EDDE-4862-93C4-19B1A7FA454F}"/>
              </a:ext>
            </a:extLst>
          </p:cNvPr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09600" y="6245225"/>
            <a:ext cx="2844800" cy="4762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4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246789" name="Rectangle 5">
            <a:extLst>
              <a:ext uri="{FF2B5EF4-FFF2-40B4-BE49-F238E27FC236}">
                <a16:creationId xmlns:a16="http://schemas.microsoft.com/office/drawing/2014/main" id="{5ABFB3D0-CC50-453D-89BD-5908AFF1BD09}"/>
              </a:ext>
            </a:extLst>
          </p:cNvPr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4165600" y="6245225"/>
            <a:ext cx="3860800" cy="4762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1" hangingPunct="1">
              <a:defRPr sz="14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246790" name="Rectangle 6">
            <a:extLst>
              <a:ext uri="{FF2B5EF4-FFF2-40B4-BE49-F238E27FC236}">
                <a16:creationId xmlns:a16="http://schemas.microsoft.com/office/drawing/2014/main" id="{50EADF5C-38E3-49E3-B0CB-998E85DD7B04}"/>
              </a:ext>
            </a:extLst>
          </p:cNvPr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737600" y="6245225"/>
            <a:ext cx="2844800" cy="4762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400" smtClean="0"/>
            </a:lvl1pPr>
          </a:lstStyle>
          <a:p>
            <a:pPr>
              <a:defRPr/>
            </a:pPr>
            <a:fld id="{659B9155-B581-4694-8AD0-4AD9AEA7AB7C}" type="slidenum">
              <a:rPr lang="ar-SA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6" r:id="rId1"/>
  </p:sldLayoutIdLst>
  <p:hf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>
            <a:extLst>
              <a:ext uri="{FF2B5EF4-FFF2-40B4-BE49-F238E27FC236}">
                <a16:creationId xmlns:a16="http://schemas.microsoft.com/office/drawing/2014/main" id="{BDE43BD0-7E3C-4DCD-B4FC-8AD0FC805E1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ar-SA" altLang="en-US"/>
              <a:t>انقر لتحرير نمط العنوان الرئيسي</a:t>
            </a:r>
            <a:endParaRPr lang="en-US" altLang="en-US"/>
          </a:p>
        </p:txBody>
      </p:sp>
      <p:sp>
        <p:nvSpPr>
          <p:cNvPr id="1027" name="Rectangle 3">
            <a:extLst>
              <a:ext uri="{FF2B5EF4-FFF2-40B4-BE49-F238E27FC236}">
                <a16:creationId xmlns:a16="http://schemas.microsoft.com/office/drawing/2014/main" id="{F65E5DDA-0947-48A8-99BD-953B124EE28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609600" y="1600201"/>
            <a:ext cx="109728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ar-SA" altLang="en-US"/>
              <a:t>انقر لتحرير أنماط النص الرئيسي</a:t>
            </a:r>
            <a:endParaRPr lang="en-US" altLang="en-US"/>
          </a:p>
          <a:p>
            <a:pPr lvl="1"/>
            <a:r>
              <a:rPr lang="ar-SA" altLang="en-US"/>
              <a:t>المستوى الثاني</a:t>
            </a:r>
            <a:endParaRPr lang="en-US" altLang="en-US"/>
          </a:p>
          <a:p>
            <a:pPr lvl="2"/>
            <a:r>
              <a:rPr lang="ar-SA" altLang="en-US"/>
              <a:t>المستوى الثالث</a:t>
            </a:r>
            <a:endParaRPr lang="en-US" altLang="en-US"/>
          </a:p>
          <a:p>
            <a:pPr lvl="3"/>
            <a:r>
              <a:rPr lang="ar-SA" altLang="en-US"/>
              <a:t>المستوى الرابع</a:t>
            </a:r>
            <a:endParaRPr lang="en-US" altLang="en-US"/>
          </a:p>
          <a:p>
            <a:pPr lvl="4"/>
            <a:r>
              <a:rPr lang="ar-SA" altLang="en-US"/>
              <a:t>المستوى الخامس</a:t>
            </a:r>
            <a:endParaRPr lang="en-US" altLang="en-US"/>
          </a:p>
        </p:txBody>
      </p:sp>
      <p:sp>
        <p:nvSpPr>
          <p:cNvPr id="246788" name="Rectangle 4">
            <a:extLst>
              <a:ext uri="{FF2B5EF4-FFF2-40B4-BE49-F238E27FC236}">
                <a16:creationId xmlns:a16="http://schemas.microsoft.com/office/drawing/2014/main" id="{23BF0A92-EDDE-4862-93C4-19B1A7FA454F}"/>
              </a:ext>
            </a:extLst>
          </p:cNvPr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09600" y="6245225"/>
            <a:ext cx="2844800" cy="4762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4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246789" name="Rectangle 5">
            <a:extLst>
              <a:ext uri="{FF2B5EF4-FFF2-40B4-BE49-F238E27FC236}">
                <a16:creationId xmlns:a16="http://schemas.microsoft.com/office/drawing/2014/main" id="{5ABFB3D0-CC50-453D-89BD-5908AFF1BD09}"/>
              </a:ext>
            </a:extLst>
          </p:cNvPr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4165600" y="6245225"/>
            <a:ext cx="3860800" cy="4762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1" hangingPunct="1">
              <a:defRPr sz="14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246790" name="Rectangle 6">
            <a:extLst>
              <a:ext uri="{FF2B5EF4-FFF2-40B4-BE49-F238E27FC236}">
                <a16:creationId xmlns:a16="http://schemas.microsoft.com/office/drawing/2014/main" id="{50EADF5C-38E3-49E3-B0CB-998E85DD7B04}"/>
              </a:ext>
            </a:extLst>
          </p:cNvPr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737600" y="6245225"/>
            <a:ext cx="2844800" cy="4762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400" smtClean="0"/>
            </a:lvl1pPr>
          </a:lstStyle>
          <a:p>
            <a:pPr>
              <a:defRPr/>
            </a:pPr>
            <a:fld id="{659B9155-B581-4694-8AD0-4AD9AEA7AB7C}" type="slidenum">
              <a:rPr lang="ar-SA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8" r:id="rId1"/>
  </p:sldLayoutIdLst>
  <p:hf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>
            <a:extLst>
              <a:ext uri="{FF2B5EF4-FFF2-40B4-BE49-F238E27FC236}">
                <a16:creationId xmlns:a16="http://schemas.microsoft.com/office/drawing/2014/main" id="{BDE43BD0-7E3C-4DCD-B4FC-8AD0FC805E1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ar-SA" altLang="en-US"/>
              <a:t>انقر لتحرير نمط العنوان الرئيسي</a:t>
            </a:r>
            <a:endParaRPr lang="en-US" altLang="en-US"/>
          </a:p>
        </p:txBody>
      </p:sp>
      <p:sp>
        <p:nvSpPr>
          <p:cNvPr id="1027" name="Rectangle 3">
            <a:extLst>
              <a:ext uri="{FF2B5EF4-FFF2-40B4-BE49-F238E27FC236}">
                <a16:creationId xmlns:a16="http://schemas.microsoft.com/office/drawing/2014/main" id="{F65E5DDA-0947-48A8-99BD-953B124EE28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609600" y="1600201"/>
            <a:ext cx="109728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ar-SA" altLang="en-US"/>
              <a:t>انقر لتحرير أنماط النص الرئيسي</a:t>
            </a:r>
            <a:endParaRPr lang="en-US" altLang="en-US"/>
          </a:p>
          <a:p>
            <a:pPr lvl="1"/>
            <a:r>
              <a:rPr lang="ar-SA" altLang="en-US"/>
              <a:t>المستوى الثاني</a:t>
            </a:r>
            <a:endParaRPr lang="en-US" altLang="en-US"/>
          </a:p>
          <a:p>
            <a:pPr lvl="2"/>
            <a:r>
              <a:rPr lang="ar-SA" altLang="en-US"/>
              <a:t>المستوى الثالث</a:t>
            </a:r>
            <a:endParaRPr lang="en-US" altLang="en-US"/>
          </a:p>
          <a:p>
            <a:pPr lvl="3"/>
            <a:r>
              <a:rPr lang="ar-SA" altLang="en-US"/>
              <a:t>المستوى الرابع</a:t>
            </a:r>
            <a:endParaRPr lang="en-US" altLang="en-US"/>
          </a:p>
          <a:p>
            <a:pPr lvl="4"/>
            <a:r>
              <a:rPr lang="ar-SA" altLang="en-US"/>
              <a:t>المستوى الخامس</a:t>
            </a:r>
            <a:endParaRPr lang="en-US" altLang="en-US"/>
          </a:p>
        </p:txBody>
      </p:sp>
      <p:sp>
        <p:nvSpPr>
          <p:cNvPr id="246788" name="Rectangle 4">
            <a:extLst>
              <a:ext uri="{FF2B5EF4-FFF2-40B4-BE49-F238E27FC236}">
                <a16:creationId xmlns:a16="http://schemas.microsoft.com/office/drawing/2014/main" id="{23BF0A92-EDDE-4862-93C4-19B1A7FA454F}"/>
              </a:ext>
            </a:extLst>
          </p:cNvPr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09600" y="6245225"/>
            <a:ext cx="2844800" cy="4762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4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246789" name="Rectangle 5">
            <a:extLst>
              <a:ext uri="{FF2B5EF4-FFF2-40B4-BE49-F238E27FC236}">
                <a16:creationId xmlns:a16="http://schemas.microsoft.com/office/drawing/2014/main" id="{5ABFB3D0-CC50-453D-89BD-5908AFF1BD09}"/>
              </a:ext>
            </a:extLst>
          </p:cNvPr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4165600" y="6245225"/>
            <a:ext cx="3860800" cy="4762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1" hangingPunct="1">
              <a:defRPr sz="14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246790" name="Rectangle 6">
            <a:extLst>
              <a:ext uri="{FF2B5EF4-FFF2-40B4-BE49-F238E27FC236}">
                <a16:creationId xmlns:a16="http://schemas.microsoft.com/office/drawing/2014/main" id="{50EADF5C-38E3-49E3-B0CB-998E85DD7B04}"/>
              </a:ext>
            </a:extLst>
          </p:cNvPr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737600" y="6245225"/>
            <a:ext cx="2844800" cy="4762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400" smtClean="0"/>
            </a:lvl1pPr>
          </a:lstStyle>
          <a:p>
            <a:pPr>
              <a:defRPr/>
            </a:pPr>
            <a:fld id="{659B9155-B581-4694-8AD0-4AD9AEA7AB7C}" type="slidenum">
              <a:rPr lang="ar-SA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10" r:id="rId1"/>
  </p:sldLayoutIdLst>
  <p:hf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>
            <a:extLst>
              <a:ext uri="{FF2B5EF4-FFF2-40B4-BE49-F238E27FC236}">
                <a16:creationId xmlns:a16="http://schemas.microsoft.com/office/drawing/2014/main" id="{BDE43BD0-7E3C-4DCD-B4FC-8AD0FC805E1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ar-SA" altLang="en-US"/>
              <a:t>انقر لتحرير نمط العنوان الرئيسي</a:t>
            </a:r>
            <a:endParaRPr lang="en-US" altLang="en-US"/>
          </a:p>
        </p:txBody>
      </p:sp>
      <p:sp>
        <p:nvSpPr>
          <p:cNvPr id="1027" name="Rectangle 3">
            <a:extLst>
              <a:ext uri="{FF2B5EF4-FFF2-40B4-BE49-F238E27FC236}">
                <a16:creationId xmlns:a16="http://schemas.microsoft.com/office/drawing/2014/main" id="{F65E5DDA-0947-48A8-99BD-953B124EE28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609600" y="1600201"/>
            <a:ext cx="109728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ar-SA" altLang="en-US"/>
              <a:t>انقر لتحرير أنماط النص الرئيسي</a:t>
            </a:r>
            <a:endParaRPr lang="en-US" altLang="en-US"/>
          </a:p>
          <a:p>
            <a:pPr lvl="1"/>
            <a:r>
              <a:rPr lang="ar-SA" altLang="en-US"/>
              <a:t>المستوى الثاني</a:t>
            </a:r>
            <a:endParaRPr lang="en-US" altLang="en-US"/>
          </a:p>
          <a:p>
            <a:pPr lvl="2"/>
            <a:r>
              <a:rPr lang="ar-SA" altLang="en-US"/>
              <a:t>المستوى الثالث</a:t>
            </a:r>
            <a:endParaRPr lang="en-US" altLang="en-US"/>
          </a:p>
          <a:p>
            <a:pPr lvl="3"/>
            <a:r>
              <a:rPr lang="ar-SA" altLang="en-US"/>
              <a:t>المستوى الرابع</a:t>
            </a:r>
            <a:endParaRPr lang="en-US" altLang="en-US"/>
          </a:p>
          <a:p>
            <a:pPr lvl="4"/>
            <a:r>
              <a:rPr lang="ar-SA" altLang="en-US"/>
              <a:t>المستوى الخامس</a:t>
            </a:r>
            <a:endParaRPr lang="en-US" altLang="en-US"/>
          </a:p>
        </p:txBody>
      </p:sp>
      <p:sp>
        <p:nvSpPr>
          <p:cNvPr id="246788" name="Rectangle 4">
            <a:extLst>
              <a:ext uri="{FF2B5EF4-FFF2-40B4-BE49-F238E27FC236}">
                <a16:creationId xmlns:a16="http://schemas.microsoft.com/office/drawing/2014/main" id="{23BF0A92-EDDE-4862-93C4-19B1A7FA454F}"/>
              </a:ext>
            </a:extLst>
          </p:cNvPr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09600" y="6245225"/>
            <a:ext cx="2844800" cy="4762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4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246789" name="Rectangle 5">
            <a:extLst>
              <a:ext uri="{FF2B5EF4-FFF2-40B4-BE49-F238E27FC236}">
                <a16:creationId xmlns:a16="http://schemas.microsoft.com/office/drawing/2014/main" id="{5ABFB3D0-CC50-453D-89BD-5908AFF1BD09}"/>
              </a:ext>
            </a:extLst>
          </p:cNvPr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4165600" y="6245225"/>
            <a:ext cx="3860800" cy="4762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1" hangingPunct="1">
              <a:defRPr sz="14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246790" name="Rectangle 6">
            <a:extLst>
              <a:ext uri="{FF2B5EF4-FFF2-40B4-BE49-F238E27FC236}">
                <a16:creationId xmlns:a16="http://schemas.microsoft.com/office/drawing/2014/main" id="{50EADF5C-38E3-49E3-B0CB-998E85DD7B04}"/>
              </a:ext>
            </a:extLst>
          </p:cNvPr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737600" y="6245225"/>
            <a:ext cx="2844800" cy="4762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400" smtClean="0"/>
            </a:lvl1pPr>
          </a:lstStyle>
          <a:p>
            <a:pPr>
              <a:defRPr/>
            </a:pPr>
            <a:fld id="{659B9155-B581-4694-8AD0-4AD9AEA7AB7C}" type="slidenum">
              <a:rPr lang="ar-SA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12" r:id="rId1"/>
  </p:sldLayoutIdLst>
  <p:hf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>
            <a:extLst>
              <a:ext uri="{FF2B5EF4-FFF2-40B4-BE49-F238E27FC236}">
                <a16:creationId xmlns:a16="http://schemas.microsoft.com/office/drawing/2014/main" id="{BDE43BD0-7E3C-4DCD-B4FC-8AD0FC805E1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ar-SA" altLang="en-US"/>
              <a:t>انقر لتحرير نمط العنوان الرئيسي</a:t>
            </a:r>
            <a:endParaRPr lang="en-US" altLang="en-US"/>
          </a:p>
        </p:txBody>
      </p:sp>
      <p:sp>
        <p:nvSpPr>
          <p:cNvPr id="1027" name="Rectangle 3">
            <a:extLst>
              <a:ext uri="{FF2B5EF4-FFF2-40B4-BE49-F238E27FC236}">
                <a16:creationId xmlns:a16="http://schemas.microsoft.com/office/drawing/2014/main" id="{F65E5DDA-0947-48A8-99BD-953B124EE28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609600" y="1600201"/>
            <a:ext cx="109728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ar-SA" altLang="en-US"/>
              <a:t>انقر لتحرير أنماط النص الرئيسي</a:t>
            </a:r>
            <a:endParaRPr lang="en-US" altLang="en-US"/>
          </a:p>
          <a:p>
            <a:pPr lvl="1"/>
            <a:r>
              <a:rPr lang="ar-SA" altLang="en-US"/>
              <a:t>المستوى الثاني</a:t>
            </a:r>
            <a:endParaRPr lang="en-US" altLang="en-US"/>
          </a:p>
          <a:p>
            <a:pPr lvl="2"/>
            <a:r>
              <a:rPr lang="ar-SA" altLang="en-US"/>
              <a:t>المستوى الثالث</a:t>
            </a:r>
            <a:endParaRPr lang="en-US" altLang="en-US"/>
          </a:p>
          <a:p>
            <a:pPr lvl="3"/>
            <a:r>
              <a:rPr lang="ar-SA" altLang="en-US"/>
              <a:t>المستوى الرابع</a:t>
            </a:r>
            <a:endParaRPr lang="en-US" altLang="en-US"/>
          </a:p>
          <a:p>
            <a:pPr lvl="4"/>
            <a:r>
              <a:rPr lang="ar-SA" altLang="en-US"/>
              <a:t>المستوى الخامس</a:t>
            </a:r>
            <a:endParaRPr lang="en-US" altLang="en-US"/>
          </a:p>
        </p:txBody>
      </p:sp>
      <p:sp>
        <p:nvSpPr>
          <p:cNvPr id="246788" name="Rectangle 4">
            <a:extLst>
              <a:ext uri="{FF2B5EF4-FFF2-40B4-BE49-F238E27FC236}">
                <a16:creationId xmlns:a16="http://schemas.microsoft.com/office/drawing/2014/main" id="{23BF0A92-EDDE-4862-93C4-19B1A7FA454F}"/>
              </a:ext>
            </a:extLst>
          </p:cNvPr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09600" y="6245225"/>
            <a:ext cx="2844800" cy="4762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4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246789" name="Rectangle 5">
            <a:extLst>
              <a:ext uri="{FF2B5EF4-FFF2-40B4-BE49-F238E27FC236}">
                <a16:creationId xmlns:a16="http://schemas.microsoft.com/office/drawing/2014/main" id="{5ABFB3D0-CC50-453D-89BD-5908AFF1BD09}"/>
              </a:ext>
            </a:extLst>
          </p:cNvPr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4165600" y="6245225"/>
            <a:ext cx="3860800" cy="4762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1" hangingPunct="1">
              <a:defRPr sz="14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246790" name="Rectangle 6">
            <a:extLst>
              <a:ext uri="{FF2B5EF4-FFF2-40B4-BE49-F238E27FC236}">
                <a16:creationId xmlns:a16="http://schemas.microsoft.com/office/drawing/2014/main" id="{50EADF5C-38E3-49E3-B0CB-998E85DD7B04}"/>
              </a:ext>
            </a:extLst>
          </p:cNvPr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737600" y="6245225"/>
            <a:ext cx="2844800" cy="4762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400" smtClean="0"/>
            </a:lvl1pPr>
          </a:lstStyle>
          <a:p>
            <a:pPr>
              <a:defRPr/>
            </a:pPr>
            <a:fld id="{659B9155-B581-4694-8AD0-4AD9AEA7AB7C}" type="slidenum">
              <a:rPr lang="ar-SA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14" r:id="rId1"/>
  </p:sldLayoutIdLst>
  <p:hf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>
            <a:extLst>
              <a:ext uri="{FF2B5EF4-FFF2-40B4-BE49-F238E27FC236}">
                <a16:creationId xmlns:a16="http://schemas.microsoft.com/office/drawing/2014/main" id="{BDE43BD0-7E3C-4DCD-B4FC-8AD0FC805E1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ar-SA" altLang="en-US"/>
              <a:t>انقر لتحرير نمط العنوان الرئيسي</a:t>
            </a:r>
            <a:endParaRPr lang="en-US" altLang="en-US"/>
          </a:p>
        </p:txBody>
      </p:sp>
      <p:sp>
        <p:nvSpPr>
          <p:cNvPr id="1027" name="Rectangle 3">
            <a:extLst>
              <a:ext uri="{FF2B5EF4-FFF2-40B4-BE49-F238E27FC236}">
                <a16:creationId xmlns:a16="http://schemas.microsoft.com/office/drawing/2014/main" id="{F65E5DDA-0947-48A8-99BD-953B124EE28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609600" y="1600201"/>
            <a:ext cx="109728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ar-SA" altLang="en-US"/>
              <a:t>انقر لتحرير أنماط النص الرئيسي</a:t>
            </a:r>
            <a:endParaRPr lang="en-US" altLang="en-US"/>
          </a:p>
          <a:p>
            <a:pPr lvl="1"/>
            <a:r>
              <a:rPr lang="ar-SA" altLang="en-US"/>
              <a:t>المستوى الثاني</a:t>
            </a:r>
            <a:endParaRPr lang="en-US" altLang="en-US"/>
          </a:p>
          <a:p>
            <a:pPr lvl="2"/>
            <a:r>
              <a:rPr lang="ar-SA" altLang="en-US"/>
              <a:t>المستوى الثالث</a:t>
            </a:r>
            <a:endParaRPr lang="en-US" altLang="en-US"/>
          </a:p>
          <a:p>
            <a:pPr lvl="3"/>
            <a:r>
              <a:rPr lang="ar-SA" altLang="en-US"/>
              <a:t>المستوى الرابع</a:t>
            </a:r>
            <a:endParaRPr lang="en-US" altLang="en-US"/>
          </a:p>
          <a:p>
            <a:pPr lvl="4"/>
            <a:r>
              <a:rPr lang="ar-SA" altLang="en-US"/>
              <a:t>المستوى الخامس</a:t>
            </a:r>
            <a:endParaRPr lang="en-US" altLang="en-US"/>
          </a:p>
        </p:txBody>
      </p:sp>
      <p:sp>
        <p:nvSpPr>
          <p:cNvPr id="246788" name="Rectangle 4">
            <a:extLst>
              <a:ext uri="{FF2B5EF4-FFF2-40B4-BE49-F238E27FC236}">
                <a16:creationId xmlns:a16="http://schemas.microsoft.com/office/drawing/2014/main" id="{23BF0A92-EDDE-4862-93C4-19B1A7FA454F}"/>
              </a:ext>
            </a:extLst>
          </p:cNvPr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09600" y="6245225"/>
            <a:ext cx="2844800" cy="4762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4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246789" name="Rectangle 5">
            <a:extLst>
              <a:ext uri="{FF2B5EF4-FFF2-40B4-BE49-F238E27FC236}">
                <a16:creationId xmlns:a16="http://schemas.microsoft.com/office/drawing/2014/main" id="{5ABFB3D0-CC50-453D-89BD-5908AFF1BD09}"/>
              </a:ext>
            </a:extLst>
          </p:cNvPr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4165600" y="6245225"/>
            <a:ext cx="3860800" cy="4762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1" hangingPunct="1">
              <a:defRPr sz="14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246790" name="Rectangle 6">
            <a:extLst>
              <a:ext uri="{FF2B5EF4-FFF2-40B4-BE49-F238E27FC236}">
                <a16:creationId xmlns:a16="http://schemas.microsoft.com/office/drawing/2014/main" id="{50EADF5C-38E3-49E3-B0CB-998E85DD7B04}"/>
              </a:ext>
            </a:extLst>
          </p:cNvPr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737600" y="6245225"/>
            <a:ext cx="2844800" cy="4762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400" smtClean="0"/>
            </a:lvl1pPr>
          </a:lstStyle>
          <a:p>
            <a:pPr>
              <a:defRPr/>
            </a:pPr>
            <a:fld id="{659B9155-B581-4694-8AD0-4AD9AEA7AB7C}" type="slidenum">
              <a:rPr lang="ar-SA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16" r:id="rId1"/>
  </p:sldLayoutIdLst>
  <p:hf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>
            <a:extLst>
              <a:ext uri="{FF2B5EF4-FFF2-40B4-BE49-F238E27FC236}">
                <a16:creationId xmlns:a16="http://schemas.microsoft.com/office/drawing/2014/main" id="{BDE43BD0-7E3C-4DCD-B4FC-8AD0FC805E1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ar-SA" altLang="en-US"/>
              <a:t>انقر لتحرير نمط العنوان الرئيسي</a:t>
            </a:r>
            <a:endParaRPr lang="en-US" altLang="en-US"/>
          </a:p>
        </p:txBody>
      </p:sp>
      <p:sp>
        <p:nvSpPr>
          <p:cNvPr id="1027" name="Rectangle 3">
            <a:extLst>
              <a:ext uri="{FF2B5EF4-FFF2-40B4-BE49-F238E27FC236}">
                <a16:creationId xmlns:a16="http://schemas.microsoft.com/office/drawing/2014/main" id="{F65E5DDA-0947-48A8-99BD-953B124EE28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609600" y="1600201"/>
            <a:ext cx="109728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ar-SA" altLang="en-US"/>
              <a:t>انقر لتحرير أنماط النص الرئيسي</a:t>
            </a:r>
            <a:endParaRPr lang="en-US" altLang="en-US"/>
          </a:p>
          <a:p>
            <a:pPr lvl="1"/>
            <a:r>
              <a:rPr lang="ar-SA" altLang="en-US"/>
              <a:t>المستوى الثاني</a:t>
            </a:r>
            <a:endParaRPr lang="en-US" altLang="en-US"/>
          </a:p>
          <a:p>
            <a:pPr lvl="2"/>
            <a:r>
              <a:rPr lang="ar-SA" altLang="en-US"/>
              <a:t>المستوى الثالث</a:t>
            </a:r>
            <a:endParaRPr lang="en-US" altLang="en-US"/>
          </a:p>
          <a:p>
            <a:pPr lvl="3"/>
            <a:r>
              <a:rPr lang="ar-SA" altLang="en-US"/>
              <a:t>المستوى الرابع</a:t>
            </a:r>
            <a:endParaRPr lang="en-US" altLang="en-US"/>
          </a:p>
          <a:p>
            <a:pPr lvl="4"/>
            <a:r>
              <a:rPr lang="ar-SA" altLang="en-US"/>
              <a:t>المستوى الخامس</a:t>
            </a:r>
            <a:endParaRPr lang="en-US" altLang="en-US"/>
          </a:p>
        </p:txBody>
      </p:sp>
      <p:sp>
        <p:nvSpPr>
          <p:cNvPr id="246788" name="Rectangle 4">
            <a:extLst>
              <a:ext uri="{FF2B5EF4-FFF2-40B4-BE49-F238E27FC236}">
                <a16:creationId xmlns:a16="http://schemas.microsoft.com/office/drawing/2014/main" id="{23BF0A92-EDDE-4862-93C4-19B1A7FA454F}"/>
              </a:ext>
            </a:extLst>
          </p:cNvPr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09600" y="6245225"/>
            <a:ext cx="2844800" cy="4762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4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246789" name="Rectangle 5">
            <a:extLst>
              <a:ext uri="{FF2B5EF4-FFF2-40B4-BE49-F238E27FC236}">
                <a16:creationId xmlns:a16="http://schemas.microsoft.com/office/drawing/2014/main" id="{5ABFB3D0-CC50-453D-89BD-5908AFF1BD09}"/>
              </a:ext>
            </a:extLst>
          </p:cNvPr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4165600" y="6245225"/>
            <a:ext cx="3860800" cy="4762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1" hangingPunct="1">
              <a:defRPr sz="14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246790" name="Rectangle 6">
            <a:extLst>
              <a:ext uri="{FF2B5EF4-FFF2-40B4-BE49-F238E27FC236}">
                <a16:creationId xmlns:a16="http://schemas.microsoft.com/office/drawing/2014/main" id="{50EADF5C-38E3-49E3-B0CB-998E85DD7B04}"/>
              </a:ext>
            </a:extLst>
          </p:cNvPr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737600" y="6245225"/>
            <a:ext cx="2844800" cy="4762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400" smtClean="0"/>
            </a:lvl1pPr>
          </a:lstStyle>
          <a:p>
            <a:pPr>
              <a:defRPr/>
            </a:pPr>
            <a:fld id="{659B9155-B581-4694-8AD0-4AD9AEA7AB7C}" type="slidenum">
              <a:rPr lang="ar-SA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18" r:id="rId1"/>
  </p:sldLayoutIdLst>
  <p:hf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7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>
            <a:extLst>
              <a:ext uri="{FF2B5EF4-FFF2-40B4-BE49-F238E27FC236}">
                <a16:creationId xmlns:a16="http://schemas.microsoft.com/office/drawing/2014/main" id="{BDE43BD0-7E3C-4DCD-B4FC-8AD0FC805E1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ar-SA" altLang="en-US"/>
              <a:t>انقر لتحرير نمط العنوان الرئيسي</a:t>
            </a:r>
            <a:endParaRPr lang="en-US" altLang="en-US"/>
          </a:p>
        </p:txBody>
      </p:sp>
      <p:sp>
        <p:nvSpPr>
          <p:cNvPr id="1027" name="Rectangle 3">
            <a:extLst>
              <a:ext uri="{FF2B5EF4-FFF2-40B4-BE49-F238E27FC236}">
                <a16:creationId xmlns:a16="http://schemas.microsoft.com/office/drawing/2014/main" id="{F65E5DDA-0947-48A8-99BD-953B124EE28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609600" y="1600201"/>
            <a:ext cx="109728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ar-SA" altLang="en-US"/>
              <a:t>انقر لتحرير أنماط النص الرئيسي</a:t>
            </a:r>
            <a:endParaRPr lang="en-US" altLang="en-US"/>
          </a:p>
          <a:p>
            <a:pPr lvl="1"/>
            <a:r>
              <a:rPr lang="ar-SA" altLang="en-US"/>
              <a:t>المستوى الثاني</a:t>
            </a:r>
            <a:endParaRPr lang="en-US" altLang="en-US"/>
          </a:p>
          <a:p>
            <a:pPr lvl="2"/>
            <a:r>
              <a:rPr lang="ar-SA" altLang="en-US"/>
              <a:t>المستوى الثالث</a:t>
            </a:r>
            <a:endParaRPr lang="en-US" altLang="en-US"/>
          </a:p>
          <a:p>
            <a:pPr lvl="3"/>
            <a:r>
              <a:rPr lang="ar-SA" altLang="en-US"/>
              <a:t>المستوى الرابع</a:t>
            </a:r>
            <a:endParaRPr lang="en-US" altLang="en-US"/>
          </a:p>
          <a:p>
            <a:pPr lvl="4"/>
            <a:r>
              <a:rPr lang="ar-SA" altLang="en-US"/>
              <a:t>المستوى الخامس</a:t>
            </a:r>
            <a:endParaRPr lang="en-US" altLang="en-US"/>
          </a:p>
        </p:txBody>
      </p:sp>
      <p:sp>
        <p:nvSpPr>
          <p:cNvPr id="246788" name="Rectangle 4">
            <a:extLst>
              <a:ext uri="{FF2B5EF4-FFF2-40B4-BE49-F238E27FC236}">
                <a16:creationId xmlns:a16="http://schemas.microsoft.com/office/drawing/2014/main" id="{23BF0A92-EDDE-4862-93C4-19B1A7FA454F}"/>
              </a:ext>
            </a:extLst>
          </p:cNvPr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09600" y="6245225"/>
            <a:ext cx="2844800" cy="4762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4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246789" name="Rectangle 5">
            <a:extLst>
              <a:ext uri="{FF2B5EF4-FFF2-40B4-BE49-F238E27FC236}">
                <a16:creationId xmlns:a16="http://schemas.microsoft.com/office/drawing/2014/main" id="{5ABFB3D0-CC50-453D-89BD-5908AFF1BD09}"/>
              </a:ext>
            </a:extLst>
          </p:cNvPr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4165600" y="6245225"/>
            <a:ext cx="3860800" cy="4762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1" hangingPunct="1">
              <a:defRPr sz="14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246790" name="Rectangle 6">
            <a:extLst>
              <a:ext uri="{FF2B5EF4-FFF2-40B4-BE49-F238E27FC236}">
                <a16:creationId xmlns:a16="http://schemas.microsoft.com/office/drawing/2014/main" id="{50EADF5C-38E3-49E3-B0CB-998E85DD7B04}"/>
              </a:ext>
            </a:extLst>
          </p:cNvPr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737600" y="6245225"/>
            <a:ext cx="2844800" cy="4762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400" smtClean="0"/>
            </a:lvl1pPr>
          </a:lstStyle>
          <a:p>
            <a:pPr>
              <a:defRPr/>
            </a:pPr>
            <a:fld id="{659B9155-B581-4694-8AD0-4AD9AEA7AB7C}" type="slidenum">
              <a:rPr lang="ar-SA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0" r:id="rId1"/>
  </p:sldLayoutIdLst>
  <p:hf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8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>
            <a:extLst>
              <a:ext uri="{FF2B5EF4-FFF2-40B4-BE49-F238E27FC236}">
                <a16:creationId xmlns:a16="http://schemas.microsoft.com/office/drawing/2014/main" id="{BDE43BD0-7E3C-4DCD-B4FC-8AD0FC805E1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ar-SA" altLang="en-US"/>
              <a:t>انقر لتحرير نمط العنوان الرئيسي</a:t>
            </a:r>
            <a:endParaRPr lang="en-US" altLang="en-US"/>
          </a:p>
        </p:txBody>
      </p:sp>
      <p:sp>
        <p:nvSpPr>
          <p:cNvPr id="1027" name="Rectangle 3">
            <a:extLst>
              <a:ext uri="{FF2B5EF4-FFF2-40B4-BE49-F238E27FC236}">
                <a16:creationId xmlns:a16="http://schemas.microsoft.com/office/drawing/2014/main" id="{F65E5DDA-0947-48A8-99BD-953B124EE28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609600" y="1600201"/>
            <a:ext cx="109728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ar-SA" altLang="en-US"/>
              <a:t>انقر لتحرير أنماط النص الرئيسي</a:t>
            </a:r>
            <a:endParaRPr lang="en-US" altLang="en-US"/>
          </a:p>
          <a:p>
            <a:pPr lvl="1"/>
            <a:r>
              <a:rPr lang="ar-SA" altLang="en-US"/>
              <a:t>المستوى الثاني</a:t>
            </a:r>
            <a:endParaRPr lang="en-US" altLang="en-US"/>
          </a:p>
          <a:p>
            <a:pPr lvl="2"/>
            <a:r>
              <a:rPr lang="ar-SA" altLang="en-US"/>
              <a:t>المستوى الثالث</a:t>
            </a:r>
            <a:endParaRPr lang="en-US" altLang="en-US"/>
          </a:p>
          <a:p>
            <a:pPr lvl="3"/>
            <a:r>
              <a:rPr lang="ar-SA" altLang="en-US"/>
              <a:t>المستوى الرابع</a:t>
            </a:r>
            <a:endParaRPr lang="en-US" altLang="en-US"/>
          </a:p>
          <a:p>
            <a:pPr lvl="4"/>
            <a:r>
              <a:rPr lang="ar-SA" altLang="en-US"/>
              <a:t>المستوى الخامس</a:t>
            </a:r>
            <a:endParaRPr lang="en-US" altLang="en-US"/>
          </a:p>
        </p:txBody>
      </p:sp>
      <p:sp>
        <p:nvSpPr>
          <p:cNvPr id="246788" name="Rectangle 4">
            <a:extLst>
              <a:ext uri="{FF2B5EF4-FFF2-40B4-BE49-F238E27FC236}">
                <a16:creationId xmlns:a16="http://schemas.microsoft.com/office/drawing/2014/main" id="{23BF0A92-EDDE-4862-93C4-19B1A7FA454F}"/>
              </a:ext>
            </a:extLst>
          </p:cNvPr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09600" y="6245225"/>
            <a:ext cx="2844800" cy="4762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4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246789" name="Rectangle 5">
            <a:extLst>
              <a:ext uri="{FF2B5EF4-FFF2-40B4-BE49-F238E27FC236}">
                <a16:creationId xmlns:a16="http://schemas.microsoft.com/office/drawing/2014/main" id="{5ABFB3D0-CC50-453D-89BD-5908AFF1BD09}"/>
              </a:ext>
            </a:extLst>
          </p:cNvPr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4165600" y="6245225"/>
            <a:ext cx="3860800" cy="4762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1" hangingPunct="1">
              <a:defRPr sz="14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246790" name="Rectangle 6">
            <a:extLst>
              <a:ext uri="{FF2B5EF4-FFF2-40B4-BE49-F238E27FC236}">
                <a16:creationId xmlns:a16="http://schemas.microsoft.com/office/drawing/2014/main" id="{50EADF5C-38E3-49E3-B0CB-998E85DD7B04}"/>
              </a:ext>
            </a:extLst>
          </p:cNvPr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737600" y="6245225"/>
            <a:ext cx="2844800" cy="4762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400" smtClean="0"/>
            </a:lvl1pPr>
          </a:lstStyle>
          <a:p>
            <a:pPr>
              <a:defRPr/>
            </a:pPr>
            <a:fld id="{659B9155-B581-4694-8AD0-4AD9AEA7AB7C}" type="slidenum">
              <a:rPr lang="ar-SA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2" r:id="rId1"/>
  </p:sldLayoutIdLst>
  <p:hf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9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>
            <a:extLst>
              <a:ext uri="{FF2B5EF4-FFF2-40B4-BE49-F238E27FC236}">
                <a16:creationId xmlns:a16="http://schemas.microsoft.com/office/drawing/2014/main" id="{BDE43BD0-7E3C-4DCD-B4FC-8AD0FC805E1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ar-SA" altLang="en-US"/>
              <a:t>انقر لتحرير نمط العنوان الرئيسي</a:t>
            </a:r>
            <a:endParaRPr lang="en-US" altLang="en-US"/>
          </a:p>
        </p:txBody>
      </p:sp>
      <p:sp>
        <p:nvSpPr>
          <p:cNvPr id="1027" name="Rectangle 3">
            <a:extLst>
              <a:ext uri="{FF2B5EF4-FFF2-40B4-BE49-F238E27FC236}">
                <a16:creationId xmlns:a16="http://schemas.microsoft.com/office/drawing/2014/main" id="{F65E5DDA-0947-48A8-99BD-953B124EE28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609600" y="1600201"/>
            <a:ext cx="109728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ar-SA" altLang="en-US"/>
              <a:t>انقر لتحرير أنماط النص الرئيسي</a:t>
            </a:r>
            <a:endParaRPr lang="en-US" altLang="en-US"/>
          </a:p>
          <a:p>
            <a:pPr lvl="1"/>
            <a:r>
              <a:rPr lang="ar-SA" altLang="en-US"/>
              <a:t>المستوى الثاني</a:t>
            </a:r>
            <a:endParaRPr lang="en-US" altLang="en-US"/>
          </a:p>
          <a:p>
            <a:pPr lvl="2"/>
            <a:r>
              <a:rPr lang="ar-SA" altLang="en-US"/>
              <a:t>المستوى الثالث</a:t>
            </a:r>
            <a:endParaRPr lang="en-US" altLang="en-US"/>
          </a:p>
          <a:p>
            <a:pPr lvl="3"/>
            <a:r>
              <a:rPr lang="ar-SA" altLang="en-US"/>
              <a:t>المستوى الرابع</a:t>
            </a:r>
            <a:endParaRPr lang="en-US" altLang="en-US"/>
          </a:p>
          <a:p>
            <a:pPr lvl="4"/>
            <a:r>
              <a:rPr lang="ar-SA" altLang="en-US"/>
              <a:t>المستوى الخامس</a:t>
            </a:r>
            <a:endParaRPr lang="en-US" altLang="en-US"/>
          </a:p>
        </p:txBody>
      </p:sp>
      <p:sp>
        <p:nvSpPr>
          <p:cNvPr id="246788" name="Rectangle 4">
            <a:extLst>
              <a:ext uri="{FF2B5EF4-FFF2-40B4-BE49-F238E27FC236}">
                <a16:creationId xmlns:a16="http://schemas.microsoft.com/office/drawing/2014/main" id="{23BF0A92-EDDE-4862-93C4-19B1A7FA454F}"/>
              </a:ext>
            </a:extLst>
          </p:cNvPr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09600" y="6245225"/>
            <a:ext cx="2844800" cy="4762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4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246789" name="Rectangle 5">
            <a:extLst>
              <a:ext uri="{FF2B5EF4-FFF2-40B4-BE49-F238E27FC236}">
                <a16:creationId xmlns:a16="http://schemas.microsoft.com/office/drawing/2014/main" id="{5ABFB3D0-CC50-453D-89BD-5908AFF1BD09}"/>
              </a:ext>
            </a:extLst>
          </p:cNvPr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4165600" y="6245225"/>
            <a:ext cx="3860800" cy="4762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1" hangingPunct="1">
              <a:defRPr sz="14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246790" name="Rectangle 6">
            <a:extLst>
              <a:ext uri="{FF2B5EF4-FFF2-40B4-BE49-F238E27FC236}">
                <a16:creationId xmlns:a16="http://schemas.microsoft.com/office/drawing/2014/main" id="{50EADF5C-38E3-49E3-B0CB-998E85DD7B04}"/>
              </a:ext>
            </a:extLst>
          </p:cNvPr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737600" y="6245225"/>
            <a:ext cx="2844800" cy="4762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400" smtClean="0"/>
            </a:lvl1pPr>
          </a:lstStyle>
          <a:p>
            <a:pPr>
              <a:defRPr/>
            </a:pPr>
            <a:fld id="{659B9155-B581-4694-8AD0-4AD9AEA7AB7C}" type="slidenum">
              <a:rPr lang="ar-SA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4" r:id="rId1"/>
  </p:sldLayoutIdLst>
  <p:hf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omain.com/dir/file.ext" TargetMode="External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mailto:kmf@yahoo.com" TargetMode="External"/><Relationship Id="rId2" Type="http://schemas.openxmlformats.org/officeDocument/2006/relationships/hyperlink" Target="mailto:kmf" TargetMode="External"/><Relationship Id="rId1" Type="http://schemas.openxmlformats.org/officeDocument/2006/relationships/slideLayout" Target="../slideLayouts/slideLayout10.xml"/><Relationship Id="rId4" Type="http://schemas.openxmlformats.org/officeDocument/2006/relationships/hyperlink" Target="mailto:kMF" TargetMode="Externa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0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1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4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6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7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8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Slide Number Placeholder 5">
            <a:extLst>
              <a:ext uri="{FF2B5EF4-FFF2-40B4-BE49-F238E27FC236}">
                <a16:creationId xmlns:a16="http://schemas.microsoft.com/office/drawing/2014/main" id="{6E70402F-B673-4942-A071-26E3CA0521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CE39A3AA-8DB1-42CD-B51A-3F22480EAD00}" type="slidenum">
              <a:rPr lang="ar-SA" altLang="en-US"/>
              <a:pPr/>
              <a:t>1</a:t>
            </a:fld>
            <a:endParaRPr lang="en-US" altLang="en-US"/>
          </a:p>
        </p:txBody>
      </p:sp>
      <p:sp>
        <p:nvSpPr>
          <p:cNvPr id="4099" name="Rectangle 2">
            <a:extLst>
              <a:ext uri="{FF2B5EF4-FFF2-40B4-BE49-F238E27FC236}">
                <a16:creationId xmlns:a16="http://schemas.microsoft.com/office/drawing/2014/main" id="{EEB75470-63C2-466B-91F8-D64F4658A491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>
          <a:xfrm>
            <a:off x="2209800" y="914400"/>
            <a:ext cx="7620000" cy="2686050"/>
          </a:xfrm>
          <a:solidFill>
            <a:srgbClr val="40949A"/>
          </a:solidFill>
          <a:scene3d>
            <a:camera prst="legacyObliqueBottomLeft"/>
            <a:lightRig rig="legacyFlat3" dir="t"/>
          </a:scene3d>
          <a:sp3d extrusionH="430200" prstMaterial="legacyMatte">
            <a:bevelT w="13500" h="13500" prst="angle"/>
            <a:bevelB w="13500" h="13500" prst="angle"/>
            <a:extrusionClr>
              <a:srgbClr val="40949A"/>
            </a:extrusionClr>
            <a:contourClr>
              <a:srgbClr val="40949A"/>
            </a:contourClr>
          </a:sp3d>
        </p:spPr>
        <p:txBody>
          <a:bodyPr anchor="ctr">
            <a:flatTx/>
          </a:bodyPr>
          <a:lstStyle/>
          <a:p>
            <a:pPr eaLnBrk="1" hangingPunct="1"/>
            <a:br>
              <a:rPr lang="en-US" altLang="en-US" dirty="0">
                <a:solidFill>
                  <a:srgbClr val="FF0000"/>
                </a:solidFill>
              </a:rPr>
            </a:br>
            <a:br>
              <a:rPr lang="en-US" altLang="en-US" dirty="0">
                <a:solidFill>
                  <a:schemeClr val="bg1"/>
                </a:solidFill>
              </a:rPr>
            </a:br>
            <a:r>
              <a:rPr lang="en-US" altLang="en-US" dirty="0">
                <a:solidFill>
                  <a:schemeClr val="bg1"/>
                </a:solidFill>
              </a:rPr>
              <a:t> </a:t>
            </a:r>
            <a:r>
              <a:rPr lang="en-US" altLang="en-US" sz="8800" dirty="0">
                <a:solidFill>
                  <a:srgbClr val="FF0000"/>
                </a:solidFill>
              </a:rPr>
              <a:t>H</a:t>
            </a:r>
            <a:r>
              <a:rPr lang="en-US" altLang="en-US" sz="8800" dirty="0"/>
              <a:t>T</a:t>
            </a:r>
            <a:r>
              <a:rPr lang="en-US" altLang="en-US" sz="8800" dirty="0">
                <a:solidFill>
                  <a:schemeClr val="bg1"/>
                </a:solidFill>
              </a:rPr>
              <a:t>M</a:t>
            </a:r>
            <a:r>
              <a:rPr lang="en-US" altLang="en-US" sz="8800" dirty="0">
                <a:solidFill>
                  <a:srgbClr val="FFFF00"/>
                </a:solidFill>
              </a:rPr>
              <a:t>L-part 3</a:t>
            </a:r>
            <a:br>
              <a:rPr lang="en-US" altLang="en-US" sz="8800" dirty="0">
                <a:solidFill>
                  <a:schemeClr val="bg1"/>
                </a:solidFill>
              </a:rPr>
            </a:br>
            <a:endParaRPr lang="en-US" altLang="en-US" sz="8800" dirty="0">
              <a:solidFill>
                <a:schemeClr val="bg1"/>
              </a:solidFill>
            </a:endParaRPr>
          </a:p>
        </p:txBody>
      </p:sp>
      <p:grpSp>
        <p:nvGrpSpPr>
          <p:cNvPr id="4100" name="Group 4">
            <a:extLst>
              <a:ext uri="{FF2B5EF4-FFF2-40B4-BE49-F238E27FC236}">
                <a16:creationId xmlns:a16="http://schemas.microsoft.com/office/drawing/2014/main" id="{3D2CCA64-B721-4968-891E-FCC6F304BE60}"/>
              </a:ext>
            </a:extLst>
          </p:cNvPr>
          <p:cNvGrpSpPr>
            <a:grpSpLocks/>
          </p:cNvGrpSpPr>
          <p:nvPr/>
        </p:nvGrpSpPr>
        <p:grpSpPr bwMode="auto">
          <a:xfrm>
            <a:off x="2209801" y="5105400"/>
            <a:ext cx="925513" cy="1068388"/>
            <a:chOff x="480" y="3168"/>
            <a:chExt cx="583" cy="673"/>
          </a:xfrm>
        </p:grpSpPr>
        <p:sp>
          <p:nvSpPr>
            <p:cNvPr id="4101" name="Freeform 5">
              <a:extLst>
                <a:ext uri="{FF2B5EF4-FFF2-40B4-BE49-F238E27FC236}">
                  <a16:creationId xmlns:a16="http://schemas.microsoft.com/office/drawing/2014/main" id="{17BE13E9-EB8A-4AFE-B1ED-DB1C28306B6B}"/>
                </a:ext>
              </a:extLst>
            </p:cNvPr>
            <p:cNvSpPr>
              <a:spLocks/>
            </p:cNvSpPr>
            <p:nvPr/>
          </p:nvSpPr>
          <p:spPr bwMode="auto">
            <a:xfrm>
              <a:off x="487" y="3172"/>
              <a:ext cx="418" cy="663"/>
            </a:xfrm>
            <a:custGeom>
              <a:avLst/>
              <a:gdLst>
                <a:gd name="T0" fmla="*/ 401 w 2492"/>
                <a:gd name="T1" fmla="*/ 40 h 3687"/>
                <a:gd name="T2" fmla="*/ 294 w 2492"/>
                <a:gd name="T3" fmla="*/ 8 h 3687"/>
                <a:gd name="T4" fmla="*/ 107 w 2492"/>
                <a:gd name="T5" fmla="*/ 0 h 3687"/>
                <a:gd name="T6" fmla="*/ 13 w 2492"/>
                <a:gd name="T7" fmla="*/ 22 h 3687"/>
                <a:gd name="T8" fmla="*/ 12 w 2492"/>
                <a:gd name="T9" fmla="*/ 184 h 3687"/>
                <a:gd name="T10" fmla="*/ 42 w 2492"/>
                <a:gd name="T11" fmla="*/ 318 h 3687"/>
                <a:gd name="T12" fmla="*/ 70 w 2492"/>
                <a:gd name="T13" fmla="*/ 325 h 3687"/>
                <a:gd name="T14" fmla="*/ 42 w 2492"/>
                <a:gd name="T15" fmla="*/ 415 h 3687"/>
                <a:gd name="T16" fmla="*/ 68 w 2492"/>
                <a:gd name="T17" fmla="*/ 515 h 3687"/>
                <a:gd name="T18" fmla="*/ 38 w 2492"/>
                <a:gd name="T19" fmla="*/ 518 h 3687"/>
                <a:gd name="T20" fmla="*/ 0 w 2492"/>
                <a:gd name="T21" fmla="*/ 642 h 3687"/>
                <a:gd name="T22" fmla="*/ 19 w 2492"/>
                <a:gd name="T23" fmla="*/ 660 h 3687"/>
                <a:gd name="T24" fmla="*/ 401 w 2492"/>
                <a:gd name="T25" fmla="*/ 663 h 3687"/>
                <a:gd name="T26" fmla="*/ 418 w 2492"/>
                <a:gd name="T27" fmla="*/ 636 h 3687"/>
                <a:gd name="T28" fmla="*/ 364 w 2492"/>
                <a:gd name="T29" fmla="*/ 515 h 3687"/>
                <a:gd name="T30" fmla="*/ 334 w 2492"/>
                <a:gd name="T31" fmla="*/ 515 h 3687"/>
                <a:gd name="T32" fmla="*/ 375 w 2492"/>
                <a:gd name="T33" fmla="*/ 421 h 3687"/>
                <a:gd name="T34" fmla="*/ 335 w 2492"/>
                <a:gd name="T35" fmla="*/ 353 h 3687"/>
                <a:gd name="T36" fmla="*/ 342 w 2492"/>
                <a:gd name="T37" fmla="*/ 331 h 3687"/>
                <a:gd name="T38" fmla="*/ 365 w 2492"/>
                <a:gd name="T39" fmla="*/ 323 h 3687"/>
                <a:gd name="T40" fmla="*/ 394 w 2492"/>
                <a:gd name="T41" fmla="*/ 191 h 3687"/>
                <a:gd name="T42" fmla="*/ 401 w 2492"/>
                <a:gd name="T43" fmla="*/ 40 h 3687"/>
                <a:gd name="T44" fmla="*/ 401 w 2492"/>
                <a:gd name="T45" fmla="*/ 40 h 3687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0" t="0" r="r" b="b"/>
              <a:pathLst>
                <a:path w="2492" h="3687">
                  <a:moveTo>
                    <a:pt x="2389" y="220"/>
                  </a:moveTo>
                  <a:lnTo>
                    <a:pt x="1751" y="45"/>
                  </a:lnTo>
                  <a:lnTo>
                    <a:pt x="639" y="0"/>
                  </a:lnTo>
                  <a:lnTo>
                    <a:pt x="78" y="123"/>
                  </a:lnTo>
                  <a:lnTo>
                    <a:pt x="72" y="1024"/>
                  </a:lnTo>
                  <a:lnTo>
                    <a:pt x="251" y="1767"/>
                  </a:lnTo>
                  <a:lnTo>
                    <a:pt x="418" y="1805"/>
                  </a:lnTo>
                  <a:lnTo>
                    <a:pt x="251" y="2307"/>
                  </a:lnTo>
                  <a:lnTo>
                    <a:pt x="407" y="2862"/>
                  </a:lnTo>
                  <a:lnTo>
                    <a:pt x="226" y="2881"/>
                  </a:lnTo>
                  <a:lnTo>
                    <a:pt x="0" y="3571"/>
                  </a:lnTo>
                  <a:lnTo>
                    <a:pt x="116" y="3668"/>
                  </a:lnTo>
                  <a:lnTo>
                    <a:pt x="2389" y="3687"/>
                  </a:lnTo>
                  <a:lnTo>
                    <a:pt x="2492" y="3539"/>
                  </a:lnTo>
                  <a:lnTo>
                    <a:pt x="2171" y="2862"/>
                  </a:lnTo>
                  <a:lnTo>
                    <a:pt x="1990" y="2862"/>
                  </a:lnTo>
                  <a:lnTo>
                    <a:pt x="2233" y="2339"/>
                  </a:lnTo>
                  <a:lnTo>
                    <a:pt x="1996" y="1965"/>
                  </a:lnTo>
                  <a:lnTo>
                    <a:pt x="2036" y="1838"/>
                  </a:lnTo>
                  <a:lnTo>
                    <a:pt x="2176" y="1798"/>
                  </a:lnTo>
                  <a:lnTo>
                    <a:pt x="2349" y="1064"/>
                  </a:lnTo>
                  <a:lnTo>
                    <a:pt x="2389" y="22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102" name="Freeform 6">
              <a:extLst>
                <a:ext uri="{FF2B5EF4-FFF2-40B4-BE49-F238E27FC236}">
                  <a16:creationId xmlns:a16="http://schemas.microsoft.com/office/drawing/2014/main" id="{3247BD17-5620-4C92-84C2-C443BA4B4041}"/>
                </a:ext>
              </a:extLst>
            </p:cNvPr>
            <p:cNvSpPr>
              <a:spLocks/>
            </p:cNvSpPr>
            <p:nvPr/>
          </p:nvSpPr>
          <p:spPr bwMode="auto">
            <a:xfrm>
              <a:off x="495" y="3188"/>
              <a:ext cx="411" cy="645"/>
            </a:xfrm>
            <a:custGeom>
              <a:avLst/>
              <a:gdLst>
                <a:gd name="T0" fmla="*/ 12 w 2449"/>
                <a:gd name="T1" fmla="*/ 19 h 3593"/>
                <a:gd name="T2" fmla="*/ 109 w 2449"/>
                <a:gd name="T3" fmla="*/ 0 h 3593"/>
                <a:gd name="T4" fmla="*/ 277 w 2449"/>
                <a:gd name="T5" fmla="*/ 5 h 3593"/>
                <a:gd name="T6" fmla="*/ 387 w 2449"/>
                <a:gd name="T7" fmla="*/ 22 h 3593"/>
                <a:gd name="T8" fmla="*/ 391 w 2449"/>
                <a:gd name="T9" fmla="*/ 132 h 3593"/>
                <a:gd name="T10" fmla="*/ 355 w 2449"/>
                <a:gd name="T11" fmla="*/ 311 h 3593"/>
                <a:gd name="T12" fmla="*/ 330 w 2449"/>
                <a:gd name="T13" fmla="*/ 320 h 3593"/>
                <a:gd name="T14" fmla="*/ 365 w 2449"/>
                <a:gd name="T15" fmla="*/ 410 h 3593"/>
                <a:gd name="T16" fmla="*/ 330 w 2449"/>
                <a:gd name="T17" fmla="*/ 501 h 3593"/>
                <a:gd name="T18" fmla="*/ 358 w 2449"/>
                <a:gd name="T19" fmla="*/ 503 h 3593"/>
                <a:gd name="T20" fmla="*/ 411 w 2449"/>
                <a:gd name="T21" fmla="*/ 606 h 3593"/>
                <a:gd name="T22" fmla="*/ 404 w 2449"/>
                <a:gd name="T23" fmla="*/ 634 h 3593"/>
                <a:gd name="T24" fmla="*/ 13 w 2449"/>
                <a:gd name="T25" fmla="*/ 645 h 3593"/>
                <a:gd name="T26" fmla="*/ 0 w 2449"/>
                <a:gd name="T27" fmla="*/ 618 h 3593"/>
                <a:gd name="T28" fmla="*/ 39 w 2449"/>
                <a:gd name="T29" fmla="*/ 508 h 3593"/>
                <a:gd name="T30" fmla="*/ 83 w 2449"/>
                <a:gd name="T31" fmla="*/ 504 h 3593"/>
                <a:gd name="T32" fmla="*/ 44 w 2449"/>
                <a:gd name="T33" fmla="*/ 408 h 3593"/>
                <a:gd name="T34" fmla="*/ 138 w 2449"/>
                <a:gd name="T35" fmla="*/ 409 h 3593"/>
                <a:gd name="T36" fmla="*/ 49 w 2449"/>
                <a:gd name="T37" fmla="*/ 390 h 3593"/>
                <a:gd name="T38" fmla="*/ 64 w 2449"/>
                <a:gd name="T39" fmla="*/ 304 h 3593"/>
                <a:gd name="T40" fmla="*/ 39 w 2449"/>
                <a:gd name="T41" fmla="*/ 296 h 3593"/>
                <a:gd name="T42" fmla="*/ 16 w 2449"/>
                <a:gd name="T43" fmla="*/ 150 h 3593"/>
                <a:gd name="T44" fmla="*/ 12 w 2449"/>
                <a:gd name="T45" fmla="*/ 19 h 3593"/>
                <a:gd name="T46" fmla="*/ 12 w 2449"/>
                <a:gd name="T47" fmla="*/ 19 h 3593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</a:gdLst>
              <a:ahLst/>
              <a:cxnLst>
                <a:cxn ang="T48">
                  <a:pos x="T0" y="T1"/>
                </a:cxn>
                <a:cxn ang="T49">
                  <a:pos x="T2" y="T3"/>
                </a:cxn>
                <a:cxn ang="T50">
                  <a:pos x="T4" y="T5"/>
                </a:cxn>
                <a:cxn ang="T51">
                  <a:pos x="T6" y="T7"/>
                </a:cxn>
                <a:cxn ang="T52">
                  <a:pos x="T8" y="T9"/>
                </a:cxn>
                <a:cxn ang="T53">
                  <a:pos x="T10" y="T11"/>
                </a:cxn>
                <a:cxn ang="T54">
                  <a:pos x="T12" y="T13"/>
                </a:cxn>
                <a:cxn ang="T55">
                  <a:pos x="T14" y="T15"/>
                </a:cxn>
                <a:cxn ang="T56">
                  <a:pos x="T16" y="T17"/>
                </a:cxn>
                <a:cxn ang="T57">
                  <a:pos x="T18" y="T19"/>
                </a:cxn>
                <a:cxn ang="T58">
                  <a:pos x="T20" y="T21"/>
                </a:cxn>
                <a:cxn ang="T59">
                  <a:pos x="T22" y="T23"/>
                </a:cxn>
                <a:cxn ang="T60">
                  <a:pos x="T24" y="T25"/>
                </a:cxn>
                <a:cxn ang="T61">
                  <a:pos x="T26" y="T27"/>
                </a:cxn>
                <a:cxn ang="T62">
                  <a:pos x="T28" y="T29"/>
                </a:cxn>
                <a:cxn ang="T63">
                  <a:pos x="T30" y="T31"/>
                </a:cxn>
                <a:cxn ang="T64">
                  <a:pos x="T32" y="T33"/>
                </a:cxn>
                <a:cxn ang="T65">
                  <a:pos x="T34" y="T35"/>
                </a:cxn>
                <a:cxn ang="T66">
                  <a:pos x="T36" y="T37"/>
                </a:cxn>
                <a:cxn ang="T67">
                  <a:pos x="T38" y="T39"/>
                </a:cxn>
                <a:cxn ang="T68">
                  <a:pos x="T40" y="T41"/>
                </a:cxn>
                <a:cxn ang="T69">
                  <a:pos x="T42" y="T43"/>
                </a:cxn>
                <a:cxn ang="T70">
                  <a:pos x="T44" y="T45"/>
                </a:cxn>
                <a:cxn ang="T71">
                  <a:pos x="T46" y="T47"/>
                </a:cxn>
              </a:cxnLst>
              <a:rect l="0" t="0" r="r" b="b"/>
              <a:pathLst>
                <a:path w="2449" h="3593">
                  <a:moveTo>
                    <a:pt x="69" y="108"/>
                  </a:moveTo>
                  <a:lnTo>
                    <a:pt x="650" y="0"/>
                  </a:lnTo>
                  <a:lnTo>
                    <a:pt x="1648" y="27"/>
                  </a:lnTo>
                  <a:lnTo>
                    <a:pt x="2306" y="125"/>
                  </a:lnTo>
                  <a:lnTo>
                    <a:pt x="2331" y="734"/>
                  </a:lnTo>
                  <a:lnTo>
                    <a:pt x="2116" y="1734"/>
                  </a:lnTo>
                  <a:lnTo>
                    <a:pt x="1966" y="1783"/>
                  </a:lnTo>
                  <a:lnTo>
                    <a:pt x="2173" y="2283"/>
                  </a:lnTo>
                  <a:lnTo>
                    <a:pt x="1966" y="2792"/>
                  </a:lnTo>
                  <a:lnTo>
                    <a:pt x="2131" y="2800"/>
                  </a:lnTo>
                  <a:lnTo>
                    <a:pt x="2449" y="3376"/>
                  </a:lnTo>
                  <a:lnTo>
                    <a:pt x="2407" y="3534"/>
                  </a:lnTo>
                  <a:lnTo>
                    <a:pt x="76" y="3593"/>
                  </a:lnTo>
                  <a:lnTo>
                    <a:pt x="0" y="3444"/>
                  </a:lnTo>
                  <a:lnTo>
                    <a:pt x="232" y="2832"/>
                  </a:lnTo>
                  <a:lnTo>
                    <a:pt x="496" y="2807"/>
                  </a:lnTo>
                  <a:lnTo>
                    <a:pt x="265" y="2271"/>
                  </a:lnTo>
                  <a:lnTo>
                    <a:pt x="825" y="2279"/>
                  </a:lnTo>
                  <a:lnTo>
                    <a:pt x="291" y="2175"/>
                  </a:lnTo>
                  <a:lnTo>
                    <a:pt x="384" y="1692"/>
                  </a:lnTo>
                  <a:lnTo>
                    <a:pt x="234" y="1650"/>
                  </a:lnTo>
                  <a:lnTo>
                    <a:pt x="94" y="834"/>
                  </a:lnTo>
                  <a:lnTo>
                    <a:pt x="69" y="108"/>
                  </a:lnTo>
                  <a:close/>
                </a:path>
              </a:pathLst>
            </a:custGeom>
            <a:solidFill>
              <a:srgbClr val="E8D9D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103" name="Freeform 7">
              <a:extLst>
                <a:ext uri="{FF2B5EF4-FFF2-40B4-BE49-F238E27FC236}">
                  <a16:creationId xmlns:a16="http://schemas.microsoft.com/office/drawing/2014/main" id="{58B671F0-486A-42FD-B364-F33BD61CE880}"/>
                </a:ext>
              </a:extLst>
            </p:cNvPr>
            <p:cNvSpPr>
              <a:spLocks/>
            </p:cNvSpPr>
            <p:nvPr/>
          </p:nvSpPr>
          <p:spPr bwMode="auto">
            <a:xfrm>
              <a:off x="951" y="3740"/>
              <a:ext cx="106" cy="88"/>
            </a:xfrm>
            <a:custGeom>
              <a:avLst/>
              <a:gdLst>
                <a:gd name="T0" fmla="*/ 68 w 633"/>
                <a:gd name="T1" fmla="*/ 13 h 491"/>
                <a:gd name="T2" fmla="*/ 56 w 633"/>
                <a:gd name="T3" fmla="*/ 0 h 491"/>
                <a:gd name="T4" fmla="*/ 10 w 633"/>
                <a:gd name="T5" fmla="*/ 4 h 491"/>
                <a:gd name="T6" fmla="*/ 0 w 633"/>
                <a:gd name="T7" fmla="*/ 21 h 491"/>
                <a:gd name="T8" fmla="*/ 14 w 633"/>
                <a:gd name="T9" fmla="*/ 66 h 491"/>
                <a:gd name="T10" fmla="*/ 53 w 633"/>
                <a:gd name="T11" fmla="*/ 88 h 491"/>
                <a:gd name="T12" fmla="*/ 96 w 633"/>
                <a:gd name="T13" fmla="*/ 75 h 491"/>
                <a:gd name="T14" fmla="*/ 106 w 633"/>
                <a:gd name="T15" fmla="*/ 49 h 491"/>
                <a:gd name="T16" fmla="*/ 68 w 633"/>
                <a:gd name="T17" fmla="*/ 13 h 491"/>
                <a:gd name="T18" fmla="*/ 68 w 633"/>
                <a:gd name="T19" fmla="*/ 13 h 491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</a:gdLst>
              <a:ahLst/>
              <a:cxnLst>
                <a:cxn ang="T20">
                  <a:pos x="T0" y="T1"/>
                </a:cxn>
                <a:cxn ang="T21">
                  <a:pos x="T2" y="T3"/>
                </a:cxn>
                <a:cxn ang="T22">
                  <a:pos x="T4" y="T5"/>
                </a:cxn>
                <a:cxn ang="T23">
                  <a:pos x="T6" y="T7"/>
                </a:cxn>
                <a:cxn ang="T24">
                  <a:pos x="T8" y="T9"/>
                </a:cxn>
                <a:cxn ang="T25">
                  <a:pos x="T10" y="T11"/>
                </a:cxn>
                <a:cxn ang="T26">
                  <a:pos x="T12" y="T13"/>
                </a:cxn>
                <a:cxn ang="T27">
                  <a:pos x="T14" y="T15"/>
                </a:cxn>
                <a:cxn ang="T28">
                  <a:pos x="T16" y="T17"/>
                </a:cxn>
                <a:cxn ang="T29">
                  <a:pos x="T18" y="T19"/>
                </a:cxn>
              </a:cxnLst>
              <a:rect l="0" t="0" r="r" b="b"/>
              <a:pathLst>
                <a:path w="633" h="491">
                  <a:moveTo>
                    <a:pt x="406" y="75"/>
                  </a:moveTo>
                  <a:lnTo>
                    <a:pt x="332" y="0"/>
                  </a:lnTo>
                  <a:lnTo>
                    <a:pt x="57" y="25"/>
                  </a:lnTo>
                  <a:lnTo>
                    <a:pt x="0" y="116"/>
                  </a:lnTo>
                  <a:lnTo>
                    <a:pt x="83" y="367"/>
                  </a:lnTo>
                  <a:lnTo>
                    <a:pt x="315" y="491"/>
                  </a:lnTo>
                  <a:lnTo>
                    <a:pt x="574" y="417"/>
                  </a:lnTo>
                  <a:lnTo>
                    <a:pt x="633" y="274"/>
                  </a:lnTo>
                  <a:lnTo>
                    <a:pt x="406" y="75"/>
                  </a:lnTo>
                  <a:close/>
                </a:path>
              </a:pathLst>
            </a:custGeom>
            <a:solidFill>
              <a:srgbClr val="E8D9D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104" name="Freeform 8">
              <a:extLst>
                <a:ext uri="{FF2B5EF4-FFF2-40B4-BE49-F238E27FC236}">
                  <a16:creationId xmlns:a16="http://schemas.microsoft.com/office/drawing/2014/main" id="{8D72ECA6-A8F9-42B9-A07F-9F206F4DAEDD}"/>
                </a:ext>
              </a:extLst>
            </p:cNvPr>
            <p:cNvSpPr>
              <a:spLocks/>
            </p:cNvSpPr>
            <p:nvPr/>
          </p:nvSpPr>
          <p:spPr bwMode="auto">
            <a:xfrm>
              <a:off x="551" y="3228"/>
              <a:ext cx="283" cy="228"/>
            </a:xfrm>
            <a:custGeom>
              <a:avLst/>
              <a:gdLst>
                <a:gd name="T0" fmla="*/ 0 w 1688"/>
                <a:gd name="T1" fmla="*/ 15 h 1266"/>
                <a:gd name="T2" fmla="*/ 3 w 1688"/>
                <a:gd name="T3" fmla="*/ 117 h 1266"/>
                <a:gd name="T4" fmla="*/ 17 w 1688"/>
                <a:gd name="T5" fmla="*/ 213 h 1266"/>
                <a:gd name="T6" fmla="*/ 93 w 1688"/>
                <a:gd name="T7" fmla="*/ 225 h 1266"/>
                <a:gd name="T8" fmla="*/ 190 w 1688"/>
                <a:gd name="T9" fmla="*/ 228 h 1266"/>
                <a:gd name="T10" fmla="*/ 258 w 1688"/>
                <a:gd name="T11" fmla="*/ 220 h 1266"/>
                <a:gd name="T12" fmla="*/ 283 w 1688"/>
                <a:gd name="T13" fmla="*/ 132 h 1266"/>
                <a:gd name="T14" fmla="*/ 279 w 1688"/>
                <a:gd name="T15" fmla="*/ 13 h 1266"/>
                <a:gd name="T16" fmla="*/ 195 w 1688"/>
                <a:gd name="T17" fmla="*/ 5 h 1266"/>
                <a:gd name="T18" fmla="*/ 68 w 1688"/>
                <a:gd name="T19" fmla="*/ 0 h 1266"/>
                <a:gd name="T20" fmla="*/ 0 w 1688"/>
                <a:gd name="T21" fmla="*/ 15 h 1266"/>
                <a:gd name="T22" fmla="*/ 0 w 1688"/>
                <a:gd name="T23" fmla="*/ 15 h 126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</a:gdLst>
              <a:ahLst/>
              <a:cxnLst>
                <a:cxn ang="T24">
                  <a:pos x="T0" y="T1"/>
                </a:cxn>
                <a:cxn ang="T25">
                  <a:pos x="T2" y="T3"/>
                </a:cxn>
                <a:cxn ang="T26">
                  <a:pos x="T4" y="T5"/>
                </a:cxn>
                <a:cxn ang="T27">
                  <a:pos x="T6" y="T7"/>
                </a:cxn>
                <a:cxn ang="T28">
                  <a:pos x="T8" y="T9"/>
                </a:cxn>
                <a:cxn ang="T29">
                  <a:pos x="T10" y="T11"/>
                </a:cxn>
                <a:cxn ang="T30">
                  <a:pos x="T12" y="T13"/>
                </a:cxn>
                <a:cxn ang="T31">
                  <a:pos x="T14" y="T15"/>
                </a:cxn>
                <a:cxn ang="T32">
                  <a:pos x="T16" y="T17"/>
                </a:cxn>
                <a:cxn ang="T33">
                  <a:pos x="T18" y="T19"/>
                </a:cxn>
                <a:cxn ang="T34">
                  <a:pos x="T20" y="T21"/>
                </a:cxn>
                <a:cxn ang="T35">
                  <a:pos x="T22" y="T23"/>
                </a:cxn>
              </a:cxnLst>
              <a:rect l="0" t="0" r="r" b="b"/>
              <a:pathLst>
                <a:path w="1688" h="1266">
                  <a:moveTo>
                    <a:pt x="0" y="84"/>
                  </a:moveTo>
                  <a:lnTo>
                    <a:pt x="15" y="650"/>
                  </a:lnTo>
                  <a:lnTo>
                    <a:pt x="99" y="1182"/>
                  </a:lnTo>
                  <a:lnTo>
                    <a:pt x="557" y="1249"/>
                  </a:lnTo>
                  <a:lnTo>
                    <a:pt x="1131" y="1266"/>
                  </a:lnTo>
                  <a:lnTo>
                    <a:pt x="1540" y="1224"/>
                  </a:lnTo>
                  <a:lnTo>
                    <a:pt x="1688" y="732"/>
                  </a:lnTo>
                  <a:lnTo>
                    <a:pt x="1663" y="74"/>
                  </a:lnTo>
                  <a:lnTo>
                    <a:pt x="1165" y="25"/>
                  </a:lnTo>
                  <a:lnTo>
                    <a:pt x="407" y="0"/>
                  </a:lnTo>
                  <a:lnTo>
                    <a:pt x="0" y="84"/>
                  </a:lnTo>
                  <a:close/>
                </a:path>
              </a:pathLst>
            </a:custGeom>
            <a:solidFill>
              <a:srgbClr val="FFCC9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105" name="Freeform 9">
              <a:extLst>
                <a:ext uri="{FF2B5EF4-FFF2-40B4-BE49-F238E27FC236}">
                  <a16:creationId xmlns:a16="http://schemas.microsoft.com/office/drawing/2014/main" id="{E3473B1E-D2CF-47ED-BB97-3F7B62CE3C1B}"/>
                </a:ext>
              </a:extLst>
            </p:cNvPr>
            <p:cNvSpPr>
              <a:spLocks/>
            </p:cNvSpPr>
            <p:nvPr/>
          </p:nvSpPr>
          <p:spPr bwMode="auto">
            <a:xfrm>
              <a:off x="536" y="3592"/>
              <a:ext cx="342" cy="153"/>
            </a:xfrm>
            <a:custGeom>
              <a:avLst/>
              <a:gdLst>
                <a:gd name="T0" fmla="*/ 0 w 2039"/>
                <a:gd name="T1" fmla="*/ 4 h 849"/>
                <a:gd name="T2" fmla="*/ 20 w 2039"/>
                <a:gd name="T3" fmla="*/ 94 h 849"/>
                <a:gd name="T4" fmla="*/ 105 w 2039"/>
                <a:gd name="T5" fmla="*/ 115 h 849"/>
                <a:gd name="T6" fmla="*/ 303 w 2039"/>
                <a:gd name="T7" fmla="*/ 117 h 849"/>
                <a:gd name="T8" fmla="*/ 342 w 2039"/>
                <a:gd name="T9" fmla="*/ 153 h 849"/>
                <a:gd name="T10" fmla="*/ 311 w 2039"/>
                <a:gd name="T11" fmla="*/ 96 h 849"/>
                <a:gd name="T12" fmla="*/ 282 w 2039"/>
                <a:gd name="T13" fmla="*/ 93 h 849"/>
                <a:gd name="T14" fmla="*/ 324 w 2039"/>
                <a:gd name="T15" fmla="*/ 0 h 849"/>
                <a:gd name="T16" fmla="*/ 123 w 2039"/>
                <a:gd name="T17" fmla="*/ 21 h 849"/>
                <a:gd name="T18" fmla="*/ 108 w 2039"/>
                <a:gd name="T19" fmla="*/ 79 h 849"/>
                <a:gd name="T20" fmla="*/ 99 w 2039"/>
                <a:gd name="T21" fmla="*/ 10 h 849"/>
                <a:gd name="T22" fmla="*/ 0 w 2039"/>
                <a:gd name="T23" fmla="*/ 4 h 849"/>
                <a:gd name="T24" fmla="*/ 0 w 2039"/>
                <a:gd name="T25" fmla="*/ 4 h 849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</a:gdLst>
              <a:ahLst/>
              <a:cxnLst>
                <a:cxn ang="T26">
                  <a:pos x="T0" y="T1"/>
                </a:cxn>
                <a:cxn ang="T27">
                  <a:pos x="T2" y="T3"/>
                </a:cxn>
                <a:cxn ang="T28">
                  <a:pos x="T4" y="T5"/>
                </a:cxn>
                <a:cxn ang="T29">
                  <a:pos x="T6" y="T7"/>
                </a:cxn>
                <a:cxn ang="T30">
                  <a:pos x="T8" y="T9"/>
                </a:cxn>
                <a:cxn ang="T31">
                  <a:pos x="T10" y="T11"/>
                </a:cxn>
                <a:cxn ang="T32">
                  <a:pos x="T12" y="T13"/>
                </a:cxn>
                <a:cxn ang="T33">
                  <a:pos x="T14" y="T15"/>
                </a:cxn>
                <a:cxn ang="T34">
                  <a:pos x="T16" y="T17"/>
                </a:cxn>
                <a:cxn ang="T35">
                  <a:pos x="T18" y="T19"/>
                </a:cxn>
                <a:cxn ang="T36">
                  <a:pos x="T20" y="T21"/>
                </a:cxn>
                <a:cxn ang="T37">
                  <a:pos x="T22" y="T23"/>
                </a:cxn>
                <a:cxn ang="T38">
                  <a:pos x="T24" y="T25"/>
                </a:cxn>
              </a:cxnLst>
              <a:rect l="0" t="0" r="r" b="b"/>
              <a:pathLst>
                <a:path w="2039" h="849">
                  <a:moveTo>
                    <a:pt x="0" y="24"/>
                  </a:moveTo>
                  <a:lnTo>
                    <a:pt x="118" y="524"/>
                  </a:lnTo>
                  <a:lnTo>
                    <a:pt x="625" y="640"/>
                  </a:lnTo>
                  <a:lnTo>
                    <a:pt x="1807" y="650"/>
                  </a:lnTo>
                  <a:lnTo>
                    <a:pt x="2039" y="849"/>
                  </a:lnTo>
                  <a:lnTo>
                    <a:pt x="1857" y="532"/>
                  </a:lnTo>
                  <a:lnTo>
                    <a:pt x="1682" y="517"/>
                  </a:lnTo>
                  <a:lnTo>
                    <a:pt x="1931" y="0"/>
                  </a:lnTo>
                  <a:lnTo>
                    <a:pt x="733" y="115"/>
                  </a:lnTo>
                  <a:lnTo>
                    <a:pt x="642" y="441"/>
                  </a:lnTo>
                  <a:lnTo>
                    <a:pt x="591" y="58"/>
                  </a:lnTo>
                  <a:lnTo>
                    <a:pt x="0" y="24"/>
                  </a:lnTo>
                  <a:close/>
                </a:path>
              </a:pathLst>
            </a:custGeom>
            <a:solidFill>
              <a:srgbClr val="A394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106" name="Freeform 10">
              <a:extLst>
                <a:ext uri="{FF2B5EF4-FFF2-40B4-BE49-F238E27FC236}">
                  <a16:creationId xmlns:a16="http://schemas.microsoft.com/office/drawing/2014/main" id="{F92F57EE-E6D3-4BCB-B6FF-B6AA9DF73D32}"/>
                </a:ext>
              </a:extLst>
            </p:cNvPr>
            <p:cNvSpPr>
              <a:spLocks/>
            </p:cNvSpPr>
            <p:nvPr/>
          </p:nvSpPr>
          <p:spPr bwMode="auto">
            <a:xfrm>
              <a:off x="491" y="3788"/>
              <a:ext cx="412" cy="45"/>
            </a:xfrm>
            <a:custGeom>
              <a:avLst/>
              <a:gdLst>
                <a:gd name="T0" fmla="*/ 0 w 2455"/>
                <a:gd name="T1" fmla="*/ 18 h 251"/>
                <a:gd name="T2" fmla="*/ 27 w 2455"/>
                <a:gd name="T3" fmla="*/ 25 h 251"/>
                <a:gd name="T4" fmla="*/ 394 w 2455"/>
                <a:gd name="T5" fmla="*/ 24 h 251"/>
                <a:gd name="T6" fmla="*/ 412 w 2455"/>
                <a:gd name="T7" fmla="*/ 0 h 251"/>
                <a:gd name="T8" fmla="*/ 408 w 2455"/>
                <a:gd name="T9" fmla="*/ 37 h 251"/>
                <a:gd name="T10" fmla="*/ 387 w 2455"/>
                <a:gd name="T11" fmla="*/ 45 h 251"/>
                <a:gd name="T12" fmla="*/ 13 w 2455"/>
                <a:gd name="T13" fmla="*/ 43 h 251"/>
                <a:gd name="T14" fmla="*/ 0 w 2455"/>
                <a:gd name="T15" fmla="*/ 18 h 251"/>
                <a:gd name="T16" fmla="*/ 0 w 2455"/>
                <a:gd name="T17" fmla="*/ 18 h 251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</a:gdLst>
              <a:ahLst/>
              <a:cxnLst>
                <a:cxn ang="T18">
                  <a:pos x="T0" y="T1"/>
                </a:cxn>
                <a:cxn ang="T19">
                  <a:pos x="T2" y="T3"/>
                </a:cxn>
                <a:cxn ang="T20">
                  <a:pos x="T4" y="T5"/>
                </a:cxn>
                <a:cxn ang="T21">
                  <a:pos x="T6" y="T7"/>
                </a:cxn>
                <a:cxn ang="T22">
                  <a:pos x="T8" y="T9"/>
                </a:cxn>
                <a:cxn ang="T23">
                  <a:pos x="T10" y="T11"/>
                </a:cxn>
                <a:cxn ang="T24">
                  <a:pos x="T12" y="T13"/>
                </a:cxn>
                <a:cxn ang="T25">
                  <a:pos x="T14" y="T15"/>
                </a:cxn>
                <a:cxn ang="T26">
                  <a:pos x="T16" y="T17"/>
                </a:cxn>
              </a:cxnLst>
              <a:rect l="0" t="0" r="r" b="b"/>
              <a:pathLst>
                <a:path w="2455" h="251">
                  <a:moveTo>
                    <a:pt x="0" y="100"/>
                  </a:moveTo>
                  <a:lnTo>
                    <a:pt x="159" y="142"/>
                  </a:lnTo>
                  <a:lnTo>
                    <a:pt x="2347" y="133"/>
                  </a:lnTo>
                  <a:lnTo>
                    <a:pt x="2455" y="0"/>
                  </a:lnTo>
                  <a:lnTo>
                    <a:pt x="2431" y="209"/>
                  </a:lnTo>
                  <a:lnTo>
                    <a:pt x="2305" y="251"/>
                  </a:lnTo>
                  <a:lnTo>
                    <a:pt x="76" y="241"/>
                  </a:lnTo>
                  <a:lnTo>
                    <a:pt x="0" y="100"/>
                  </a:lnTo>
                  <a:close/>
                </a:path>
              </a:pathLst>
            </a:custGeom>
            <a:solidFill>
              <a:srgbClr val="A394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107" name="Freeform 11">
              <a:extLst>
                <a:ext uri="{FF2B5EF4-FFF2-40B4-BE49-F238E27FC236}">
                  <a16:creationId xmlns:a16="http://schemas.microsoft.com/office/drawing/2014/main" id="{1A88CB1A-2291-4FD6-AD61-2667B5FA5D01}"/>
                </a:ext>
              </a:extLst>
            </p:cNvPr>
            <p:cNvSpPr>
              <a:spLocks/>
            </p:cNvSpPr>
            <p:nvPr/>
          </p:nvSpPr>
          <p:spPr bwMode="auto">
            <a:xfrm>
              <a:off x="524" y="3204"/>
              <a:ext cx="368" cy="361"/>
            </a:xfrm>
            <a:custGeom>
              <a:avLst/>
              <a:gdLst>
                <a:gd name="T0" fmla="*/ 7 w 2195"/>
                <a:gd name="T1" fmla="*/ 28 h 2007"/>
                <a:gd name="T2" fmla="*/ 0 w 2195"/>
                <a:gd name="T3" fmla="*/ 133 h 2007"/>
                <a:gd name="T4" fmla="*/ 10 w 2195"/>
                <a:gd name="T5" fmla="*/ 280 h 2007"/>
                <a:gd name="T6" fmla="*/ 100 w 2195"/>
                <a:gd name="T7" fmla="*/ 306 h 2007"/>
                <a:gd name="T8" fmla="*/ 177 w 2195"/>
                <a:gd name="T9" fmla="*/ 360 h 2007"/>
                <a:gd name="T10" fmla="*/ 282 w 2195"/>
                <a:gd name="T11" fmla="*/ 361 h 2007"/>
                <a:gd name="T12" fmla="*/ 308 w 2195"/>
                <a:gd name="T13" fmla="*/ 294 h 2007"/>
                <a:gd name="T14" fmla="*/ 328 w 2195"/>
                <a:gd name="T15" fmla="*/ 291 h 2007"/>
                <a:gd name="T16" fmla="*/ 358 w 2195"/>
                <a:gd name="T17" fmla="*/ 157 h 2007"/>
                <a:gd name="T18" fmla="*/ 368 w 2195"/>
                <a:gd name="T19" fmla="*/ 13 h 2007"/>
                <a:gd name="T20" fmla="*/ 260 w 2195"/>
                <a:gd name="T21" fmla="*/ 0 h 2007"/>
                <a:gd name="T22" fmla="*/ 81 w 2195"/>
                <a:gd name="T23" fmla="*/ 12 h 2007"/>
                <a:gd name="T24" fmla="*/ 308 w 2195"/>
                <a:gd name="T25" fmla="*/ 41 h 2007"/>
                <a:gd name="T26" fmla="*/ 299 w 2195"/>
                <a:gd name="T27" fmla="*/ 258 h 2007"/>
                <a:gd name="T28" fmla="*/ 167 w 2195"/>
                <a:gd name="T29" fmla="*/ 268 h 2007"/>
                <a:gd name="T30" fmla="*/ 36 w 2195"/>
                <a:gd name="T31" fmla="*/ 252 h 2007"/>
                <a:gd name="T32" fmla="*/ 24 w 2195"/>
                <a:gd name="T33" fmla="*/ 47 h 2007"/>
                <a:gd name="T34" fmla="*/ 7 w 2195"/>
                <a:gd name="T35" fmla="*/ 28 h 2007"/>
                <a:gd name="T36" fmla="*/ 7 w 2195"/>
                <a:gd name="T37" fmla="*/ 28 h 2007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</a:gdLst>
              <a:ahLst/>
              <a:cxnLst>
                <a:cxn ang="T38">
                  <a:pos x="T0" y="T1"/>
                </a:cxn>
                <a:cxn ang="T39">
                  <a:pos x="T2" y="T3"/>
                </a:cxn>
                <a:cxn ang="T40">
                  <a:pos x="T4" y="T5"/>
                </a:cxn>
                <a:cxn ang="T41">
                  <a:pos x="T6" y="T7"/>
                </a:cxn>
                <a:cxn ang="T42">
                  <a:pos x="T8" y="T9"/>
                </a:cxn>
                <a:cxn ang="T43">
                  <a:pos x="T10" y="T11"/>
                </a:cxn>
                <a:cxn ang="T44">
                  <a:pos x="T12" y="T13"/>
                </a:cxn>
                <a:cxn ang="T45">
                  <a:pos x="T14" y="T15"/>
                </a:cxn>
                <a:cxn ang="T46">
                  <a:pos x="T16" y="T17"/>
                </a:cxn>
                <a:cxn ang="T47">
                  <a:pos x="T18" y="T19"/>
                </a:cxn>
                <a:cxn ang="T48">
                  <a:pos x="T20" y="T21"/>
                </a:cxn>
                <a:cxn ang="T49">
                  <a:pos x="T22" y="T23"/>
                </a:cxn>
                <a:cxn ang="T50">
                  <a:pos x="T24" y="T25"/>
                </a:cxn>
                <a:cxn ang="T51">
                  <a:pos x="T26" y="T27"/>
                </a:cxn>
                <a:cxn ang="T52">
                  <a:pos x="T28" y="T29"/>
                </a:cxn>
                <a:cxn ang="T53">
                  <a:pos x="T30" y="T31"/>
                </a:cxn>
                <a:cxn ang="T54">
                  <a:pos x="T32" y="T33"/>
                </a:cxn>
                <a:cxn ang="T55">
                  <a:pos x="T34" y="T35"/>
                </a:cxn>
                <a:cxn ang="T56">
                  <a:pos x="T36" y="T37"/>
                </a:cxn>
              </a:cxnLst>
              <a:rect l="0" t="0" r="r" b="b"/>
              <a:pathLst>
                <a:path w="2195" h="2007">
                  <a:moveTo>
                    <a:pt x="41" y="158"/>
                  </a:moveTo>
                  <a:lnTo>
                    <a:pt x="0" y="741"/>
                  </a:lnTo>
                  <a:lnTo>
                    <a:pt x="59" y="1557"/>
                  </a:lnTo>
                  <a:lnTo>
                    <a:pt x="598" y="1699"/>
                  </a:lnTo>
                  <a:lnTo>
                    <a:pt x="1056" y="2000"/>
                  </a:lnTo>
                  <a:lnTo>
                    <a:pt x="1680" y="2007"/>
                  </a:lnTo>
                  <a:lnTo>
                    <a:pt x="1840" y="1633"/>
                  </a:lnTo>
                  <a:lnTo>
                    <a:pt x="1956" y="1616"/>
                  </a:lnTo>
                  <a:lnTo>
                    <a:pt x="2138" y="874"/>
                  </a:lnTo>
                  <a:lnTo>
                    <a:pt x="2195" y="72"/>
                  </a:lnTo>
                  <a:lnTo>
                    <a:pt x="1553" y="0"/>
                  </a:lnTo>
                  <a:lnTo>
                    <a:pt x="484" y="65"/>
                  </a:lnTo>
                  <a:lnTo>
                    <a:pt x="1836" y="226"/>
                  </a:lnTo>
                  <a:lnTo>
                    <a:pt x="1781" y="1433"/>
                  </a:lnTo>
                  <a:lnTo>
                    <a:pt x="998" y="1490"/>
                  </a:lnTo>
                  <a:lnTo>
                    <a:pt x="216" y="1399"/>
                  </a:lnTo>
                  <a:lnTo>
                    <a:pt x="142" y="259"/>
                  </a:lnTo>
                  <a:lnTo>
                    <a:pt x="41" y="158"/>
                  </a:lnTo>
                  <a:close/>
                </a:path>
              </a:pathLst>
            </a:custGeom>
            <a:solidFill>
              <a:srgbClr val="A394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108" name="Freeform 12">
              <a:extLst>
                <a:ext uri="{FF2B5EF4-FFF2-40B4-BE49-F238E27FC236}">
                  <a16:creationId xmlns:a16="http://schemas.microsoft.com/office/drawing/2014/main" id="{6E181B21-362D-4C5D-9885-2AB77BA1F40A}"/>
                </a:ext>
              </a:extLst>
            </p:cNvPr>
            <p:cNvSpPr>
              <a:spLocks/>
            </p:cNvSpPr>
            <p:nvPr/>
          </p:nvSpPr>
          <p:spPr bwMode="auto">
            <a:xfrm>
              <a:off x="596" y="3228"/>
              <a:ext cx="231" cy="229"/>
            </a:xfrm>
            <a:custGeom>
              <a:avLst/>
              <a:gdLst>
                <a:gd name="T0" fmla="*/ 228 w 1372"/>
                <a:gd name="T1" fmla="*/ 13 h 1274"/>
                <a:gd name="T2" fmla="*/ 231 w 1372"/>
                <a:gd name="T3" fmla="*/ 141 h 1274"/>
                <a:gd name="T4" fmla="*/ 217 w 1372"/>
                <a:gd name="T5" fmla="*/ 219 h 1274"/>
                <a:gd name="T6" fmla="*/ 144 w 1372"/>
                <a:gd name="T7" fmla="*/ 229 h 1274"/>
                <a:gd name="T8" fmla="*/ 56 w 1372"/>
                <a:gd name="T9" fmla="*/ 229 h 1274"/>
                <a:gd name="T10" fmla="*/ 0 w 1372"/>
                <a:gd name="T11" fmla="*/ 217 h 1274"/>
                <a:gd name="T12" fmla="*/ 101 w 1372"/>
                <a:gd name="T13" fmla="*/ 202 h 1274"/>
                <a:gd name="T14" fmla="*/ 183 w 1372"/>
                <a:gd name="T15" fmla="*/ 144 h 1274"/>
                <a:gd name="T16" fmla="*/ 176 w 1372"/>
                <a:gd name="T17" fmla="*/ 52 h 1274"/>
                <a:gd name="T18" fmla="*/ 32 w 1372"/>
                <a:gd name="T19" fmla="*/ 0 h 1274"/>
                <a:gd name="T20" fmla="*/ 228 w 1372"/>
                <a:gd name="T21" fmla="*/ 13 h 1274"/>
                <a:gd name="T22" fmla="*/ 228 w 1372"/>
                <a:gd name="T23" fmla="*/ 13 h 1274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</a:gdLst>
              <a:ahLst/>
              <a:cxnLst>
                <a:cxn ang="T24">
                  <a:pos x="T0" y="T1"/>
                </a:cxn>
                <a:cxn ang="T25">
                  <a:pos x="T2" y="T3"/>
                </a:cxn>
                <a:cxn ang="T26">
                  <a:pos x="T4" y="T5"/>
                </a:cxn>
                <a:cxn ang="T27">
                  <a:pos x="T6" y="T7"/>
                </a:cxn>
                <a:cxn ang="T28">
                  <a:pos x="T8" y="T9"/>
                </a:cxn>
                <a:cxn ang="T29">
                  <a:pos x="T10" y="T11"/>
                </a:cxn>
                <a:cxn ang="T30">
                  <a:pos x="T12" y="T13"/>
                </a:cxn>
                <a:cxn ang="T31">
                  <a:pos x="T14" y="T15"/>
                </a:cxn>
                <a:cxn ang="T32">
                  <a:pos x="T16" y="T17"/>
                </a:cxn>
                <a:cxn ang="T33">
                  <a:pos x="T18" y="T19"/>
                </a:cxn>
                <a:cxn ang="T34">
                  <a:pos x="T20" y="T21"/>
                </a:cxn>
                <a:cxn ang="T35">
                  <a:pos x="T22" y="T23"/>
                </a:cxn>
              </a:cxnLst>
              <a:rect l="0" t="0" r="r" b="b"/>
              <a:pathLst>
                <a:path w="1372" h="1274">
                  <a:moveTo>
                    <a:pt x="1355" y="74"/>
                  </a:moveTo>
                  <a:lnTo>
                    <a:pt x="1372" y="783"/>
                  </a:lnTo>
                  <a:lnTo>
                    <a:pt x="1289" y="1217"/>
                  </a:lnTo>
                  <a:lnTo>
                    <a:pt x="857" y="1274"/>
                  </a:lnTo>
                  <a:lnTo>
                    <a:pt x="333" y="1274"/>
                  </a:lnTo>
                  <a:lnTo>
                    <a:pt x="0" y="1207"/>
                  </a:lnTo>
                  <a:lnTo>
                    <a:pt x="599" y="1125"/>
                  </a:lnTo>
                  <a:lnTo>
                    <a:pt x="1089" y="799"/>
                  </a:lnTo>
                  <a:lnTo>
                    <a:pt x="1047" y="291"/>
                  </a:lnTo>
                  <a:lnTo>
                    <a:pt x="190" y="0"/>
                  </a:lnTo>
                  <a:lnTo>
                    <a:pt x="1355" y="74"/>
                  </a:lnTo>
                  <a:close/>
                </a:path>
              </a:pathLst>
            </a:custGeom>
            <a:solidFill>
              <a:schemeClr val="folHlink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109" name="Freeform 13">
              <a:extLst>
                <a:ext uri="{FF2B5EF4-FFF2-40B4-BE49-F238E27FC236}">
                  <a16:creationId xmlns:a16="http://schemas.microsoft.com/office/drawing/2014/main" id="{11E041D6-72A5-44A5-85FA-1BE892DA7893}"/>
                </a:ext>
              </a:extLst>
            </p:cNvPr>
            <p:cNvSpPr>
              <a:spLocks/>
            </p:cNvSpPr>
            <p:nvPr/>
          </p:nvSpPr>
          <p:spPr bwMode="auto">
            <a:xfrm>
              <a:off x="725" y="3618"/>
              <a:ext cx="103" cy="26"/>
            </a:xfrm>
            <a:custGeom>
              <a:avLst/>
              <a:gdLst>
                <a:gd name="T0" fmla="*/ 13 w 620"/>
                <a:gd name="T1" fmla="*/ 3 h 144"/>
                <a:gd name="T2" fmla="*/ 0 w 620"/>
                <a:gd name="T3" fmla="*/ 25 h 144"/>
                <a:gd name="T4" fmla="*/ 88 w 620"/>
                <a:gd name="T5" fmla="*/ 26 h 144"/>
                <a:gd name="T6" fmla="*/ 103 w 620"/>
                <a:gd name="T7" fmla="*/ 0 h 144"/>
                <a:gd name="T8" fmla="*/ 13 w 620"/>
                <a:gd name="T9" fmla="*/ 3 h 144"/>
                <a:gd name="T10" fmla="*/ 13 w 620"/>
                <a:gd name="T11" fmla="*/ 3 h 144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620" h="144">
                  <a:moveTo>
                    <a:pt x="78" y="15"/>
                  </a:moveTo>
                  <a:lnTo>
                    <a:pt x="0" y="137"/>
                  </a:lnTo>
                  <a:lnTo>
                    <a:pt x="532" y="144"/>
                  </a:lnTo>
                  <a:lnTo>
                    <a:pt x="620" y="0"/>
                  </a:lnTo>
                  <a:lnTo>
                    <a:pt x="78" y="15"/>
                  </a:lnTo>
                  <a:close/>
                </a:path>
              </a:pathLst>
            </a:custGeom>
            <a:solidFill>
              <a:srgbClr val="75686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110" name="Freeform 14">
              <a:extLst>
                <a:ext uri="{FF2B5EF4-FFF2-40B4-BE49-F238E27FC236}">
                  <a16:creationId xmlns:a16="http://schemas.microsoft.com/office/drawing/2014/main" id="{D090A932-091A-4615-B6DE-BDB76853D174}"/>
                </a:ext>
              </a:extLst>
            </p:cNvPr>
            <p:cNvSpPr>
              <a:spLocks/>
            </p:cNvSpPr>
            <p:nvPr/>
          </p:nvSpPr>
          <p:spPr bwMode="auto">
            <a:xfrm>
              <a:off x="969" y="3743"/>
              <a:ext cx="92" cy="88"/>
            </a:xfrm>
            <a:custGeom>
              <a:avLst/>
              <a:gdLst>
                <a:gd name="T0" fmla="*/ 0 w 549"/>
                <a:gd name="T1" fmla="*/ 45 h 490"/>
                <a:gd name="T2" fmla="*/ 29 w 549"/>
                <a:gd name="T3" fmla="*/ 64 h 490"/>
                <a:gd name="T4" fmla="*/ 62 w 549"/>
                <a:gd name="T5" fmla="*/ 62 h 490"/>
                <a:gd name="T6" fmla="*/ 54 w 549"/>
                <a:gd name="T7" fmla="*/ 35 h 490"/>
                <a:gd name="T8" fmla="*/ 15 w 549"/>
                <a:gd name="T9" fmla="*/ 19 h 490"/>
                <a:gd name="T10" fmla="*/ 43 w 549"/>
                <a:gd name="T11" fmla="*/ 13 h 490"/>
                <a:gd name="T12" fmla="*/ 3 w 549"/>
                <a:gd name="T13" fmla="*/ 6 h 490"/>
                <a:gd name="T14" fmla="*/ 32 w 549"/>
                <a:gd name="T15" fmla="*/ 0 h 490"/>
                <a:gd name="T16" fmla="*/ 45 w 549"/>
                <a:gd name="T17" fmla="*/ 3 h 490"/>
                <a:gd name="T18" fmla="*/ 92 w 549"/>
                <a:gd name="T19" fmla="*/ 54 h 490"/>
                <a:gd name="T20" fmla="*/ 77 w 549"/>
                <a:gd name="T21" fmla="*/ 80 h 490"/>
                <a:gd name="T22" fmla="*/ 20 w 549"/>
                <a:gd name="T23" fmla="*/ 88 h 490"/>
                <a:gd name="T24" fmla="*/ 0 w 549"/>
                <a:gd name="T25" fmla="*/ 45 h 490"/>
                <a:gd name="T26" fmla="*/ 0 w 549"/>
                <a:gd name="T27" fmla="*/ 45 h 490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</a:gdLst>
              <a:ahLst/>
              <a:cxnLst>
                <a:cxn ang="T28">
                  <a:pos x="T0" y="T1"/>
                </a:cxn>
                <a:cxn ang="T29">
                  <a:pos x="T2" y="T3"/>
                </a:cxn>
                <a:cxn ang="T30">
                  <a:pos x="T4" y="T5"/>
                </a:cxn>
                <a:cxn ang="T31">
                  <a:pos x="T6" y="T7"/>
                </a:cxn>
                <a:cxn ang="T32">
                  <a:pos x="T8" y="T9"/>
                </a:cxn>
                <a:cxn ang="T33">
                  <a:pos x="T10" y="T11"/>
                </a:cxn>
                <a:cxn ang="T34">
                  <a:pos x="T12" y="T13"/>
                </a:cxn>
                <a:cxn ang="T35">
                  <a:pos x="T14" y="T15"/>
                </a:cxn>
                <a:cxn ang="T36">
                  <a:pos x="T16" y="T17"/>
                </a:cxn>
                <a:cxn ang="T37">
                  <a:pos x="T18" y="T19"/>
                </a:cxn>
                <a:cxn ang="T38">
                  <a:pos x="T20" y="T21"/>
                </a:cxn>
                <a:cxn ang="T39">
                  <a:pos x="T22" y="T23"/>
                </a:cxn>
                <a:cxn ang="T40">
                  <a:pos x="T24" y="T25"/>
                </a:cxn>
                <a:cxn ang="T41">
                  <a:pos x="T26" y="T27"/>
                </a:cxn>
              </a:cxnLst>
              <a:rect l="0" t="0" r="r" b="b"/>
              <a:pathLst>
                <a:path w="549" h="490">
                  <a:moveTo>
                    <a:pt x="0" y="249"/>
                  </a:moveTo>
                  <a:lnTo>
                    <a:pt x="175" y="357"/>
                  </a:lnTo>
                  <a:lnTo>
                    <a:pt x="367" y="348"/>
                  </a:lnTo>
                  <a:lnTo>
                    <a:pt x="325" y="197"/>
                  </a:lnTo>
                  <a:lnTo>
                    <a:pt x="91" y="106"/>
                  </a:lnTo>
                  <a:lnTo>
                    <a:pt x="258" y="74"/>
                  </a:lnTo>
                  <a:lnTo>
                    <a:pt x="17" y="32"/>
                  </a:lnTo>
                  <a:lnTo>
                    <a:pt x="192" y="0"/>
                  </a:lnTo>
                  <a:lnTo>
                    <a:pt x="266" y="15"/>
                  </a:lnTo>
                  <a:lnTo>
                    <a:pt x="549" y="298"/>
                  </a:lnTo>
                  <a:lnTo>
                    <a:pt x="458" y="448"/>
                  </a:lnTo>
                  <a:lnTo>
                    <a:pt x="118" y="490"/>
                  </a:lnTo>
                  <a:lnTo>
                    <a:pt x="0" y="249"/>
                  </a:lnTo>
                  <a:close/>
                </a:path>
              </a:pathLst>
            </a:custGeom>
            <a:solidFill>
              <a:srgbClr val="A394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111" name="Freeform 15">
              <a:extLst>
                <a:ext uri="{FF2B5EF4-FFF2-40B4-BE49-F238E27FC236}">
                  <a16:creationId xmlns:a16="http://schemas.microsoft.com/office/drawing/2014/main" id="{B6B171D0-8147-4448-B2C8-B43DB489ED3C}"/>
                </a:ext>
              </a:extLst>
            </p:cNvPr>
            <p:cNvSpPr>
              <a:spLocks/>
            </p:cNvSpPr>
            <p:nvPr/>
          </p:nvSpPr>
          <p:spPr bwMode="auto">
            <a:xfrm>
              <a:off x="525" y="3718"/>
              <a:ext cx="251" cy="75"/>
            </a:xfrm>
            <a:custGeom>
              <a:avLst/>
              <a:gdLst>
                <a:gd name="T0" fmla="*/ 14 w 1500"/>
                <a:gd name="T1" fmla="*/ 0 h 416"/>
                <a:gd name="T2" fmla="*/ 240 w 1500"/>
                <a:gd name="T3" fmla="*/ 5 h 416"/>
                <a:gd name="T4" fmla="*/ 251 w 1500"/>
                <a:gd name="T5" fmla="*/ 74 h 416"/>
                <a:gd name="T6" fmla="*/ 0 w 1500"/>
                <a:gd name="T7" fmla="*/ 75 h 416"/>
                <a:gd name="T8" fmla="*/ 14 w 1500"/>
                <a:gd name="T9" fmla="*/ 0 h 416"/>
                <a:gd name="T10" fmla="*/ 14 w 1500"/>
                <a:gd name="T11" fmla="*/ 0 h 416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1500" h="416">
                  <a:moveTo>
                    <a:pt x="84" y="0"/>
                  </a:moveTo>
                  <a:lnTo>
                    <a:pt x="1433" y="25"/>
                  </a:lnTo>
                  <a:lnTo>
                    <a:pt x="1500" y="409"/>
                  </a:lnTo>
                  <a:lnTo>
                    <a:pt x="0" y="416"/>
                  </a:lnTo>
                  <a:lnTo>
                    <a:pt x="84" y="0"/>
                  </a:lnTo>
                  <a:close/>
                </a:path>
              </a:pathLst>
            </a:custGeom>
            <a:solidFill>
              <a:srgbClr val="FFEDE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112" name="Freeform 16">
              <a:extLst>
                <a:ext uri="{FF2B5EF4-FFF2-40B4-BE49-F238E27FC236}">
                  <a16:creationId xmlns:a16="http://schemas.microsoft.com/office/drawing/2014/main" id="{8385C045-7FE9-4AE6-9CAB-323ECDF1D8A8}"/>
                </a:ext>
              </a:extLst>
            </p:cNvPr>
            <p:cNvSpPr>
              <a:spLocks/>
            </p:cNvSpPr>
            <p:nvPr/>
          </p:nvSpPr>
          <p:spPr bwMode="auto">
            <a:xfrm>
              <a:off x="796" y="3715"/>
              <a:ext cx="71" cy="75"/>
            </a:xfrm>
            <a:custGeom>
              <a:avLst/>
              <a:gdLst>
                <a:gd name="T0" fmla="*/ 47 w 424"/>
                <a:gd name="T1" fmla="*/ 14 h 416"/>
                <a:gd name="T2" fmla="*/ 36 w 424"/>
                <a:gd name="T3" fmla="*/ 0 h 416"/>
                <a:gd name="T4" fmla="*/ 0 w 424"/>
                <a:gd name="T5" fmla="*/ 3 h 416"/>
                <a:gd name="T6" fmla="*/ 21 w 424"/>
                <a:gd name="T7" fmla="*/ 75 h 416"/>
                <a:gd name="T8" fmla="*/ 71 w 424"/>
                <a:gd name="T9" fmla="*/ 72 h 416"/>
                <a:gd name="T10" fmla="*/ 47 w 424"/>
                <a:gd name="T11" fmla="*/ 14 h 416"/>
                <a:gd name="T12" fmla="*/ 47 w 424"/>
                <a:gd name="T13" fmla="*/ 14 h 416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</a:gdLst>
              <a:ahLst/>
              <a:cxnLst>
                <a:cxn ang="T14">
                  <a:pos x="T0" y="T1"/>
                </a:cxn>
                <a:cxn ang="T15">
                  <a:pos x="T2" y="T3"/>
                </a:cxn>
                <a:cxn ang="T16">
                  <a:pos x="T4" y="T5"/>
                </a:cxn>
                <a:cxn ang="T17">
                  <a:pos x="T6" y="T7"/>
                </a:cxn>
                <a:cxn ang="T18">
                  <a:pos x="T8" y="T9"/>
                </a:cxn>
                <a:cxn ang="T19">
                  <a:pos x="T10" y="T11"/>
                </a:cxn>
                <a:cxn ang="T20">
                  <a:pos x="T12" y="T13"/>
                </a:cxn>
              </a:cxnLst>
              <a:rect l="0" t="0" r="r" b="b"/>
              <a:pathLst>
                <a:path w="424" h="416">
                  <a:moveTo>
                    <a:pt x="283" y="76"/>
                  </a:moveTo>
                  <a:lnTo>
                    <a:pt x="217" y="0"/>
                  </a:lnTo>
                  <a:lnTo>
                    <a:pt x="0" y="17"/>
                  </a:lnTo>
                  <a:lnTo>
                    <a:pt x="125" y="416"/>
                  </a:lnTo>
                  <a:lnTo>
                    <a:pt x="424" y="401"/>
                  </a:lnTo>
                  <a:lnTo>
                    <a:pt x="283" y="76"/>
                  </a:lnTo>
                  <a:close/>
                </a:path>
              </a:pathLst>
            </a:custGeom>
            <a:solidFill>
              <a:srgbClr val="FFEDE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113" name="Freeform 17">
              <a:extLst>
                <a:ext uri="{FF2B5EF4-FFF2-40B4-BE49-F238E27FC236}">
                  <a16:creationId xmlns:a16="http://schemas.microsoft.com/office/drawing/2014/main" id="{B4043F0D-593E-42A7-8D0D-4AE0F89CACCC}"/>
                </a:ext>
              </a:extLst>
            </p:cNvPr>
            <p:cNvSpPr>
              <a:spLocks/>
            </p:cNvSpPr>
            <p:nvPr/>
          </p:nvSpPr>
          <p:spPr bwMode="auto">
            <a:xfrm>
              <a:off x="954" y="3748"/>
              <a:ext cx="49" cy="45"/>
            </a:xfrm>
            <a:custGeom>
              <a:avLst/>
              <a:gdLst>
                <a:gd name="T0" fmla="*/ 9 w 298"/>
                <a:gd name="T1" fmla="*/ 0 h 249"/>
                <a:gd name="T2" fmla="*/ 0 w 298"/>
                <a:gd name="T3" fmla="*/ 8 h 249"/>
                <a:gd name="T4" fmla="*/ 7 w 298"/>
                <a:gd name="T5" fmla="*/ 36 h 249"/>
                <a:gd name="T6" fmla="*/ 49 w 298"/>
                <a:gd name="T7" fmla="*/ 45 h 249"/>
                <a:gd name="T8" fmla="*/ 11 w 298"/>
                <a:gd name="T9" fmla="*/ 13 h 249"/>
                <a:gd name="T10" fmla="*/ 9 w 298"/>
                <a:gd name="T11" fmla="*/ 0 h 249"/>
                <a:gd name="T12" fmla="*/ 9 w 298"/>
                <a:gd name="T13" fmla="*/ 0 h 249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</a:gdLst>
              <a:ahLst/>
              <a:cxnLst>
                <a:cxn ang="T14">
                  <a:pos x="T0" y="T1"/>
                </a:cxn>
                <a:cxn ang="T15">
                  <a:pos x="T2" y="T3"/>
                </a:cxn>
                <a:cxn ang="T16">
                  <a:pos x="T4" y="T5"/>
                </a:cxn>
                <a:cxn ang="T17">
                  <a:pos x="T6" y="T7"/>
                </a:cxn>
                <a:cxn ang="T18">
                  <a:pos x="T8" y="T9"/>
                </a:cxn>
                <a:cxn ang="T19">
                  <a:pos x="T10" y="T11"/>
                </a:cxn>
                <a:cxn ang="T20">
                  <a:pos x="T12" y="T13"/>
                </a:cxn>
              </a:cxnLst>
              <a:rect l="0" t="0" r="r" b="b"/>
              <a:pathLst>
                <a:path w="298" h="249">
                  <a:moveTo>
                    <a:pt x="57" y="0"/>
                  </a:moveTo>
                  <a:lnTo>
                    <a:pt x="0" y="42"/>
                  </a:lnTo>
                  <a:lnTo>
                    <a:pt x="40" y="200"/>
                  </a:lnTo>
                  <a:lnTo>
                    <a:pt x="298" y="249"/>
                  </a:lnTo>
                  <a:lnTo>
                    <a:pt x="66" y="74"/>
                  </a:lnTo>
                  <a:lnTo>
                    <a:pt x="57" y="0"/>
                  </a:lnTo>
                  <a:close/>
                </a:path>
              </a:pathLst>
            </a:custGeom>
            <a:solidFill>
              <a:srgbClr val="FFEDE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114" name="Freeform 18">
              <a:extLst>
                <a:ext uri="{FF2B5EF4-FFF2-40B4-BE49-F238E27FC236}">
                  <a16:creationId xmlns:a16="http://schemas.microsoft.com/office/drawing/2014/main" id="{CAC4B42B-891A-4A75-B328-43AFE753D1F6}"/>
                </a:ext>
              </a:extLst>
            </p:cNvPr>
            <p:cNvSpPr>
              <a:spLocks/>
            </p:cNvSpPr>
            <p:nvPr/>
          </p:nvSpPr>
          <p:spPr bwMode="auto">
            <a:xfrm>
              <a:off x="529" y="3216"/>
              <a:ext cx="328" cy="250"/>
            </a:xfrm>
            <a:custGeom>
              <a:avLst/>
              <a:gdLst>
                <a:gd name="T0" fmla="*/ 0 w 1954"/>
                <a:gd name="T1" fmla="*/ 16 h 1391"/>
                <a:gd name="T2" fmla="*/ 71 w 1954"/>
                <a:gd name="T3" fmla="*/ 0 h 1391"/>
                <a:gd name="T4" fmla="*/ 244 w 1954"/>
                <a:gd name="T5" fmla="*/ 4 h 1391"/>
                <a:gd name="T6" fmla="*/ 328 w 1954"/>
                <a:gd name="T7" fmla="*/ 22 h 1391"/>
                <a:gd name="T8" fmla="*/ 318 w 1954"/>
                <a:gd name="T9" fmla="*/ 49 h 1391"/>
                <a:gd name="T10" fmla="*/ 318 w 1954"/>
                <a:gd name="T11" fmla="*/ 138 h 1391"/>
                <a:gd name="T12" fmla="*/ 294 w 1954"/>
                <a:gd name="T13" fmla="*/ 250 h 1391"/>
                <a:gd name="T14" fmla="*/ 276 w 1954"/>
                <a:gd name="T15" fmla="*/ 233 h 1391"/>
                <a:gd name="T16" fmla="*/ 294 w 1954"/>
                <a:gd name="T17" fmla="*/ 154 h 1391"/>
                <a:gd name="T18" fmla="*/ 289 w 1954"/>
                <a:gd name="T19" fmla="*/ 33 h 1391"/>
                <a:gd name="T20" fmla="*/ 200 w 1954"/>
                <a:gd name="T21" fmla="*/ 18 h 1391"/>
                <a:gd name="T22" fmla="*/ 124 w 1954"/>
                <a:gd name="T23" fmla="*/ 15 h 1391"/>
                <a:gd name="T24" fmla="*/ 38 w 1954"/>
                <a:gd name="T25" fmla="*/ 27 h 1391"/>
                <a:gd name="T26" fmla="*/ 31 w 1954"/>
                <a:gd name="T27" fmla="*/ 130 h 1391"/>
                <a:gd name="T28" fmla="*/ 40 w 1954"/>
                <a:gd name="T29" fmla="*/ 223 h 1391"/>
                <a:gd name="T30" fmla="*/ 27 w 1954"/>
                <a:gd name="T31" fmla="*/ 239 h 1391"/>
                <a:gd name="T32" fmla="*/ 5 w 1954"/>
                <a:gd name="T33" fmla="*/ 133 h 1391"/>
                <a:gd name="T34" fmla="*/ 8 w 1954"/>
                <a:gd name="T35" fmla="*/ 28 h 1391"/>
                <a:gd name="T36" fmla="*/ 0 w 1954"/>
                <a:gd name="T37" fmla="*/ 16 h 1391"/>
                <a:gd name="T38" fmla="*/ 0 w 1954"/>
                <a:gd name="T39" fmla="*/ 16 h 1391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</a:gdLst>
              <a:ahLst/>
              <a:cxnLst>
                <a:cxn ang="T40">
                  <a:pos x="T0" y="T1"/>
                </a:cxn>
                <a:cxn ang="T41">
                  <a:pos x="T2" y="T3"/>
                </a:cxn>
                <a:cxn ang="T42">
                  <a:pos x="T4" y="T5"/>
                </a:cxn>
                <a:cxn ang="T43">
                  <a:pos x="T6" y="T7"/>
                </a:cxn>
                <a:cxn ang="T44">
                  <a:pos x="T8" y="T9"/>
                </a:cxn>
                <a:cxn ang="T45">
                  <a:pos x="T10" y="T11"/>
                </a:cxn>
                <a:cxn ang="T46">
                  <a:pos x="T12" y="T13"/>
                </a:cxn>
                <a:cxn ang="T47">
                  <a:pos x="T14" y="T15"/>
                </a:cxn>
                <a:cxn ang="T48">
                  <a:pos x="T16" y="T17"/>
                </a:cxn>
                <a:cxn ang="T49">
                  <a:pos x="T18" y="T19"/>
                </a:cxn>
                <a:cxn ang="T50">
                  <a:pos x="T20" y="T21"/>
                </a:cxn>
                <a:cxn ang="T51">
                  <a:pos x="T22" y="T23"/>
                </a:cxn>
                <a:cxn ang="T52">
                  <a:pos x="T24" y="T25"/>
                </a:cxn>
                <a:cxn ang="T53">
                  <a:pos x="T26" y="T27"/>
                </a:cxn>
                <a:cxn ang="T54">
                  <a:pos x="T28" y="T29"/>
                </a:cxn>
                <a:cxn ang="T55">
                  <a:pos x="T30" y="T31"/>
                </a:cxn>
                <a:cxn ang="T56">
                  <a:pos x="T32" y="T33"/>
                </a:cxn>
                <a:cxn ang="T57">
                  <a:pos x="T34" y="T35"/>
                </a:cxn>
                <a:cxn ang="T58">
                  <a:pos x="T36" y="T37"/>
                </a:cxn>
                <a:cxn ang="T59">
                  <a:pos x="T38" y="T39"/>
                </a:cxn>
              </a:cxnLst>
              <a:rect l="0" t="0" r="r" b="b"/>
              <a:pathLst>
                <a:path w="1954" h="1391">
                  <a:moveTo>
                    <a:pt x="0" y="91"/>
                  </a:moveTo>
                  <a:lnTo>
                    <a:pt x="424" y="0"/>
                  </a:lnTo>
                  <a:lnTo>
                    <a:pt x="1456" y="24"/>
                  </a:lnTo>
                  <a:lnTo>
                    <a:pt x="1954" y="123"/>
                  </a:lnTo>
                  <a:lnTo>
                    <a:pt x="1897" y="273"/>
                  </a:lnTo>
                  <a:lnTo>
                    <a:pt x="1897" y="766"/>
                  </a:lnTo>
                  <a:lnTo>
                    <a:pt x="1754" y="1391"/>
                  </a:lnTo>
                  <a:lnTo>
                    <a:pt x="1646" y="1298"/>
                  </a:lnTo>
                  <a:lnTo>
                    <a:pt x="1754" y="857"/>
                  </a:lnTo>
                  <a:lnTo>
                    <a:pt x="1722" y="182"/>
                  </a:lnTo>
                  <a:lnTo>
                    <a:pt x="1190" y="98"/>
                  </a:lnTo>
                  <a:lnTo>
                    <a:pt x="739" y="81"/>
                  </a:lnTo>
                  <a:lnTo>
                    <a:pt x="224" y="150"/>
                  </a:lnTo>
                  <a:lnTo>
                    <a:pt x="182" y="724"/>
                  </a:lnTo>
                  <a:lnTo>
                    <a:pt x="241" y="1241"/>
                  </a:lnTo>
                  <a:lnTo>
                    <a:pt x="158" y="1332"/>
                  </a:lnTo>
                  <a:lnTo>
                    <a:pt x="32" y="741"/>
                  </a:lnTo>
                  <a:lnTo>
                    <a:pt x="49" y="157"/>
                  </a:lnTo>
                  <a:lnTo>
                    <a:pt x="0" y="9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115" name="Freeform 19">
              <a:extLst>
                <a:ext uri="{FF2B5EF4-FFF2-40B4-BE49-F238E27FC236}">
                  <a16:creationId xmlns:a16="http://schemas.microsoft.com/office/drawing/2014/main" id="{105619F8-9DF9-4703-8100-4A4DCFF48512}"/>
                </a:ext>
              </a:extLst>
            </p:cNvPr>
            <p:cNvSpPr>
              <a:spLocks/>
            </p:cNvSpPr>
            <p:nvPr/>
          </p:nvSpPr>
          <p:spPr bwMode="auto">
            <a:xfrm>
              <a:off x="515" y="3168"/>
              <a:ext cx="355" cy="39"/>
            </a:xfrm>
            <a:custGeom>
              <a:avLst/>
              <a:gdLst>
                <a:gd name="T0" fmla="*/ 0 w 2114"/>
                <a:gd name="T1" fmla="*/ 23 h 216"/>
                <a:gd name="T2" fmla="*/ 81 w 2114"/>
                <a:gd name="T3" fmla="*/ 0 h 216"/>
                <a:gd name="T4" fmla="*/ 267 w 2114"/>
                <a:gd name="T5" fmla="*/ 7 h 216"/>
                <a:gd name="T6" fmla="*/ 355 w 2114"/>
                <a:gd name="T7" fmla="*/ 39 h 216"/>
                <a:gd name="T8" fmla="*/ 250 w 2114"/>
                <a:gd name="T9" fmla="*/ 15 h 216"/>
                <a:gd name="T10" fmla="*/ 99 w 2114"/>
                <a:gd name="T11" fmla="*/ 9 h 216"/>
                <a:gd name="T12" fmla="*/ 0 w 2114"/>
                <a:gd name="T13" fmla="*/ 23 h 216"/>
                <a:gd name="T14" fmla="*/ 0 w 2114"/>
                <a:gd name="T15" fmla="*/ 23 h 216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</a:gdLst>
              <a:ahLst/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0" t="0" r="r" b="b"/>
              <a:pathLst>
                <a:path w="2114" h="216">
                  <a:moveTo>
                    <a:pt x="0" y="125"/>
                  </a:moveTo>
                  <a:lnTo>
                    <a:pt x="483" y="0"/>
                  </a:lnTo>
                  <a:lnTo>
                    <a:pt x="1589" y="41"/>
                  </a:lnTo>
                  <a:lnTo>
                    <a:pt x="2114" y="216"/>
                  </a:lnTo>
                  <a:lnTo>
                    <a:pt x="1490" y="83"/>
                  </a:lnTo>
                  <a:lnTo>
                    <a:pt x="591" y="51"/>
                  </a:lnTo>
                  <a:lnTo>
                    <a:pt x="0" y="12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116" name="Freeform 20">
              <a:extLst>
                <a:ext uri="{FF2B5EF4-FFF2-40B4-BE49-F238E27FC236}">
                  <a16:creationId xmlns:a16="http://schemas.microsoft.com/office/drawing/2014/main" id="{E13C088A-8E10-4A4E-8A5E-9708841D2795}"/>
                </a:ext>
              </a:extLst>
            </p:cNvPr>
            <p:cNvSpPr>
              <a:spLocks/>
            </p:cNvSpPr>
            <p:nvPr/>
          </p:nvSpPr>
          <p:spPr bwMode="auto">
            <a:xfrm>
              <a:off x="497" y="3237"/>
              <a:ext cx="392" cy="291"/>
            </a:xfrm>
            <a:custGeom>
              <a:avLst/>
              <a:gdLst>
                <a:gd name="T0" fmla="*/ 392 w 2338"/>
                <a:gd name="T1" fmla="*/ 15 h 1615"/>
                <a:gd name="T2" fmla="*/ 387 w 2338"/>
                <a:gd name="T3" fmla="*/ 144 h 1615"/>
                <a:gd name="T4" fmla="*/ 363 w 2338"/>
                <a:gd name="T5" fmla="*/ 257 h 1615"/>
                <a:gd name="T6" fmla="*/ 353 w 2338"/>
                <a:gd name="T7" fmla="*/ 266 h 1615"/>
                <a:gd name="T8" fmla="*/ 321 w 2338"/>
                <a:gd name="T9" fmla="*/ 273 h 1615"/>
                <a:gd name="T10" fmla="*/ 313 w 2338"/>
                <a:gd name="T11" fmla="*/ 291 h 1615"/>
                <a:gd name="T12" fmla="*/ 84 w 2338"/>
                <a:gd name="T13" fmla="*/ 287 h 1615"/>
                <a:gd name="T14" fmla="*/ 70 w 2338"/>
                <a:gd name="T15" fmla="*/ 263 h 1615"/>
                <a:gd name="T16" fmla="*/ 32 w 2338"/>
                <a:gd name="T17" fmla="*/ 261 h 1615"/>
                <a:gd name="T18" fmla="*/ 14 w 2338"/>
                <a:gd name="T19" fmla="*/ 201 h 1615"/>
                <a:gd name="T20" fmla="*/ 0 w 2338"/>
                <a:gd name="T21" fmla="*/ 126 h 1615"/>
                <a:gd name="T22" fmla="*/ 1 w 2338"/>
                <a:gd name="T23" fmla="*/ 0 h 1615"/>
                <a:gd name="T24" fmla="*/ 10 w 2338"/>
                <a:gd name="T25" fmla="*/ 121 h 1615"/>
                <a:gd name="T26" fmla="*/ 39 w 2338"/>
                <a:gd name="T27" fmla="*/ 246 h 1615"/>
                <a:gd name="T28" fmla="*/ 106 w 2338"/>
                <a:gd name="T29" fmla="*/ 259 h 1615"/>
                <a:gd name="T30" fmla="*/ 294 w 2338"/>
                <a:gd name="T31" fmla="*/ 267 h 1615"/>
                <a:gd name="T32" fmla="*/ 346 w 2338"/>
                <a:gd name="T33" fmla="*/ 258 h 1615"/>
                <a:gd name="T34" fmla="*/ 382 w 2338"/>
                <a:gd name="T35" fmla="*/ 114 h 1615"/>
                <a:gd name="T36" fmla="*/ 392 w 2338"/>
                <a:gd name="T37" fmla="*/ 15 h 1615"/>
                <a:gd name="T38" fmla="*/ 392 w 2338"/>
                <a:gd name="T39" fmla="*/ 15 h 1615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</a:gdLst>
              <a:ahLst/>
              <a:cxnLst>
                <a:cxn ang="T40">
                  <a:pos x="T0" y="T1"/>
                </a:cxn>
                <a:cxn ang="T41">
                  <a:pos x="T2" y="T3"/>
                </a:cxn>
                <a:cxn ang="T42">
                  <a:pos x="T4" y="T5"/>
                </a:cxn>
                <a:cxn ang="T43">
                  <a:pos x="T6" y="T7"/>
                </a:cxn>
                <a:cxn ang="T44">
                  <a:pos x="T8" y="T9"/>
                </a:cxn>
                <a:cxn ang="T45">
                  <a:pos x="T10" y="T11"/>
                </a:cxn>
                <a:cxn ang="T46">
                  <a:pos x="T12" y="T13"/>
                </a:cxn>
                <a:cxn ang="T47">
                  <a:pos x="T14" y="T15"/>
                </a:cxn>
                <a:cxn ang="T48">
                  <a:pos x="T16" y="T17"/>
                </a:cxn>
                <a:cxn ang="T49">
                  <a:pos x="T18" y="T19"/>
                </a:cxn>
                <a:cxn ang="T50">
                  <a:pos x="T20" y="T21"/>
                </a:cxn>
                <a:cxn ang="T51">
                  <a:pos x="T22" y="T23"/>
                </a:cxn>
                <a:cxn ang="T52">
                  <a:pos x="T24" y="T25"/>
                </a:cxn>
                <a:cxn ang="T53">
                  <a:pos x="T26" y="T27"/>
                </a:cxn>
                <a:cxn ang="T54">
                  <a:pos x="T28" y="T29"/>
                </a:cxn>
                <a:cxn ang="T55">
                  <a:pos x="T30" y="T31"/>
                </a:cxn>
                <a:cxn ang="T56">
                  <a:pos x="T32" y="T33"/>
                </a:cxn>
                <a:cxn ang="T57">
                  <a:pos x="T34" y="T35"/>
                </a:cxn>
                <a:cxn ang="T58">
                  <a:pos x="T36" y="T37"/>
                </a:cxn>
                <a:cxn ang="T59">
                  <a:pos x="T38" y="T39"/>
                </a:cxn>
              </a:cxnLst>
              <a:rect l="0" t="0" r="r" b="b"/>
              <a:pathLst>
                <a:path w="2338" h="1615">
                  <a:moveTo>
                    <a:pt x="2338" y="83"/>
                  </a:moveTo>
                  <a:lnTo>
                    <a:pt x="2306" y="800"/>
                  </a:lnTo>
                  <a:lnTo>
                    <a:pt x="2163" y="1425"/>
                  </a:lnTo>
                  <a:lnTo>
                    <a:pt x="2106" y="1475"/>
                  </a:lnTo>
                  <a:lnTo>
                    <a:pt x="1914" y="1516"/>
                  </a:lnTo>
                  <a:lnTo>
                    <a:pt x="1865" y="1615"/>
                  </a:lnTo>
                  <a:lnTo>
                    <a:pt x="500" y="1591"/>
                  </a:lnTo>
                  <a:lnTo>
                    <a:pt x="416" y="1458"/>
                  </a:lnTo>
                  <a:lnTo>
                    <a:pt x="192" y="1450"/>
                  </a:lnTo>
                  <a:lnTo>
                    <a:pt x="84" y="1115"/>
                  </a:lnTo>
                  <a:lnTo>
                    <a:pt x="0" y="699"/>
                  </a:lnTo>
                  <a:lnTo>
                    <a:pt x="7" y="0"/>
                  </a:lnTo>
                  <a:lnTo>
                    <a:pt x="59" y="674"/>
                  </a:lnTo>
                  <a:lnTo>
                    <a:pt x="232" y="1366"/>
                  </a:lnTo>
                  <a:lnTo>
                    <a:pt x="633" y="1440"/>
                  </a:lnTo>
                  <a:lnTo>
                    <a:pt x="1756" y="1482"/>
                  </a:lnTo>
                  <a:lnTo>
                    <a:pt x="2064" y="1433"/>
                  </a:lnTo>
                  <a:lnTo>
                    <a:pt x="2281" y="633"/>
                  </a:lnTo>
                  <a:lnTo>
                    <a:pt x="2338" y="83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117" name="Freeform 21">
              <a:extLst>
                <a:ext uri="{FF2B5EF4-FFF2-40B4-BE49-F238E27FC236}">
                  <a16:creationId xmlns:a16="http://schemas.microsoft.com/office/drawing/2014/main" id="{4F23A6DB-46D9-4CFD-8977-EDA988EB6699}"/>
                </a:ext>
              </a:extLst>
            </p:cNvPr>
            <p:cNvSpPr>
              <a:spLocks/>
            </p:cNvSpPr>
            <p:nvPr/>
          </p:nvSpPr>
          <p:spPr bwMode="auto">
            <a:xfrm>
              <a:off x="569" y="3515"/>
              <a:ext cx="334" cy="279"/>
            </a:xfrm>
            <a:custGeom>
              <a:avLst/>
              <a:gdLst>
                <a:gd name="T0" fmla="*/ 256 w 1992"/>
                <a:gd name="T1" fmla="*/ 0 h 1551"/>
                <a:gd name="T2" fmla="*/ 301 w 1992"/>
                <a:gd name="T3" fmla="*/ 73 h 1551"/>
                <a:gd name="T4" fmla="*/ 266 w 1992"/>
                <a:gd name="T5" fmla="*/ 165 h 1551"/>
                <a:gd name="T6" fmla="*/ 285 w 1992"/>
                <a:gd name="T7" fmla="*/ 168 h 1551"/>
                <a:gd name="T8" fmla="*/ 334 w 1992"/>
                <a:gd name="T9" fmla="*/ 279 h 1551"/>
                <a:gd name="T10" fmla="*/ 275 w 1992"/>
                <a:gd name="T11" fmla="*/ 180 h 1551"/>
                <a:gd name="T12" fmla="*/ 0 w 1992"/>
                <a:gd name="T13" fmla="*/ 173 h 1551"/>
                <a:gd name="T14" fmla="*/ 242 w 1992"/>
                <a:gd name="T15" fmla="*/ 166 h 1551"/>
                <a:gd name="T16" fmla="*/ 284 w 1992"/>
                <a:gd name="T17" fmla="*/ 85 h 1551"/>
                <a:gd name="T18" fmla="*/ 207 w 1992"/>
                <a:gd name="T19" fmla="*/ 89 h 1551"/>
                <a:gd name="T20" fmla="*/ 130 w 1992"/>
                <a:gd name="T21" fmla="*/ 57 h 1551"/>
                <a:gd name="T22" fmla="*/ 38 w 1992"/>
                <a:gd name="T23" fmla="*/ 54 h 1551"/>
                <a:gd name="T24" fmla="*/ 23 w 1992"/>
                <a:gd name="T25" fmla="*/ 39 h 1551"/>
                <a:gd name="T26" fmla="*/ 38 w 1992"/>
                <a:gd name="T27" fmla="*/ 15 h 1551"/>
                <a:gd name="T28" fmla="*/ 37 w 1992"/>
                <a:gd name="T29" fmla="*/ 36 h 1551"/>
                <a:gd name="T30" fmla="*/ 210 w 1992"/>
                <a:gd name="T31" fmla="*/ 41 h 1551"/>
                <a:gd name="T32" fmla="*/ 206 w 1992"/>
                <a:gd name="T33" fmla="*/ 18 h 1551"/>
                <a:gd name="T34" fmla="*/ 245 w 1992"/>
                <a:gd name="T35" fmla="*/ 17 h 1551"/>
                <a:gd name="T36" fmla="*/ 256 w 1992"/>
                <a:gd name="T37" fmla="*/ 0 h 1551"/>
                <a:gd name="T38" fmla="*/ 256 w 1992"/>
                <a:gd name="T39" fmla="*/ 0 h 1551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</a:gdLst>
              <a:ahLst/>
              <a:cxnLst>
                <a:cxn ang="T40">
                  <a:pos x="T0" y="T1"/>
                </a:cxn>
                <a:cxn ang="T41">
                  <a:pos x="T2" y="T3"/>
                </a:cxn>
                <a:cxn ang="T42">
                  <a:pos x="T4" y="T5"/>
                </a:cxn>
                <a:cxn ang="T43">
                  <a:pos x="T6" y="T7"/>
                </a:cxn>
                <a:cxn ang="T44">
                  <a:pos x="T8" y="T9"/>
                </a:cxn>
                <a:cxn ang="T45">
                  <a:pos x="T10" y="T11"/>
                </a:cxn>
                <a:cxn ang="T46">
                  <a:pos x="T12" y="T13"/>
                </a:cxn>
                <a:cxn ang="T47">
                  <a:pos x="T14" y="T15"/>
                </a:cxn>
                <a:cxn ang="T48">
                  <a:pos x="T16" y="T17"/>
                </a:cxn>
                <a:cxn ang="T49">
                  <a:pos x="T18" y="T19"/>
                </a:cxn>
                <a:cxn ang="T50">
                  <a:pos x="T20" y="T21"/>
                </a:cxn>
                <a:cxn ang="T51">
                  <a:pos x="T22" y="T23"/>
                </a:cxn>
                <a:cxn ang="T52">
                  <a:pos x="T24" y="T25"/>
                </a:cxn>
                <a:cxn ang="T53">
                  <a:pos x="T26" y="T27"/>
                </a:cxn>
                <a:cxn ang="T54">
                  <a:pos x="T28" y="T29"/>
                </a:cxn>
                <a:cxn ang="T55">
                  <a:pos x="T30" y="T31"/>
                </a:cxn>
                <a:cxn ang="T56">
                  <a:pos x="T32" y="T33"/>
                </a:cxn>
                <a:cxn ang="T57">
                  <a:pos x="T34" y="T35"/>
                </a:cxn>
                <a:cxn ang="T58">
                  <a:pos x="T36" y="T37"/>
                </a:cxn>
                <a:cxn ang="T59">
                  <a:pos x="T38" y="T39"/>
                </a:cxn>
              </a:cxnLst>
              <a:rect l="0" t="0" r="r" b="b"/>
              <a:pathLst>
                <a:path w="1992" h="1551">
                  <a:moveTo>
                    <a:pt x="1527" y="0"/>
                  </a:moveTo>
                  <a:lnTo>
                    <a:pt x="1793" y="408"/>
                  </a:lnTo>
                  <a:lnTo>
                    <a:pt x="1584" y="916"/>
                  </a:lnTo>
                  <a:lnTo>
                    <a:pt x="1702" y="933"/>
                  </a:lnTo>
                  <a:lnTo>
                    <a:pt x="1992" y="1551"/>
                  </a:lnTo>
                  <a:lnTo>
                    <a:pt x="1643" y="1000"/>
                  </a:lnTo>
                  <a:lnTo>
                    <a:pt x="0" y="963"/>
                  </a:lnTo>
                  <a:lnTo>
                    <a:pt x="1443" y="925"/>
                  </a:lnTo>
                  <a:lnTo>
                    <a:pt x="1692" y="475"/>
                  </a:lnTo>
                  <a:lnTo>
                    <a:pt x="1236" y="492"/>
                  </a:lnTo>
                  <a:lnTo>
                    <a:pt x="778" y="317"/>
                  </a:lnTo>
                  <a:lnTo>
                    <a:pt x="229" y="300"/>
                  </a:lnTo>
                  <a:lnTo>
                    <a:pt x="137" y="216"/>
                  </a:lnTo>
                  <a:lnTo>
                    <a:pt x="229" y="83"/>
                  </a:lnTo>
                  <a:lnTo>
                    <a:pt x="219" y="201"/>
                  </a:lnTo>
                  <a:lnTo>
                    <a:pt x="1251" y="226"/>
                  </a:lnTo>
                  <a:lnTo>
                    <a:pt x="1226" y="100"/>
                  </a:lnTo>
                  <a:lnTo>
                    <a:pt x="1460" y="93"/>
                  </a:lnTo>
                  <a:lnTo>
                    <a:pt x="1527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118" name="Freeform 22">
              <a:extLst>
                <a:ext uri="{FF2B5EF4-FFF2-40B4-BE49-F238E27FC236}">
                  <a16:creationId xmlns:a16="http://schemas.microsoft.com/office/drawing/2014/main" id="{8F128359-5E89-4D2F-B5CE-D4F636BE06E5}"/>
                </a:ext>
              </a:extLst>
            </p:cNvPr>
            <p:cNvSpPr>
              <a:spLocks/>
            </p:cNvSpPr>
            <p:nvPr/>
          </p:nvSpPr>
          <p:spPr bwMode="auto">
            <a:xfrm>
              <a:off x="641" y="3529"/>
              <a:ext cx="99" cy="16"/>
            </a:xfrm>
            <a:custGeom>
              <a:avLst/>
              <a:gdLst>
                <a:gd name="T0" fmla="*/ 0 w 591"/>
                <a:gd name="T1" fmla="*/ 0 h 83"/>
                <a:gd name="T2" fmla="*/ 19 w 591"/>
                <a:gd name="T3" fmla="*/ 13 h 83"/>
                <a:gd name="T4" fmla="*/ 84 w 591"/>
                <a:gd name="T5" fmla="*/ 16 h 83"/>
                <a:gd name="T6" fmla="*/ 99 w 591"/>
                <a:gd name="T7" fmla="*/ 0 h 83"/>
                <a:gd name="T8" fmla="*/ 0 w 591"/>
                <a:gd name="T9" fmla="*/ 0 h 83"/>
                <a:gd name="T10" fmla="*/ 0 w 591"/>
                <a:gd name="T11" fmla="*/ 0 h 83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591" h="83">
                  <a:moveTo>
                    <a:pt x="0" y="0"/>
                  </a:moveTo>
                  <a:lnTo>
                    <a:pt x="116" y="66"/>
                  </a:lnTo>
                  <a:lnTo>
                    <a:pt x="500" y="83"/>
                  </a:lnTo>
                  <a:lnTo>
                    <a:pt x="591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119" name="Freeform 23">
              <a:extLst>
                <a:ext uri="{FF2B5EF4-FFF2-40B4-BE49-F238E27FC236}">
                  <a16:creationId xmlns:a16="http://schemas.microsoft.com/office/drawing/2014/main" id="{4903F90A-3B55-4CFE-8BCA-7CA2C7CC2EC4}"/>
                </a:ext>
              </a:extLst>
            </p:cNvPr>
            <p:cNvSpPr>
              <a:spLocks/>
            </p:cNvSpPr>
            <p:nvPr/>
          </p:nvSpPr>
          <p:spPr bwMode="auto">
            <a:xfrm>
              <a:off x="519" y="3507"/>
              <a:ext cx="126" cy="172"/>
            </a:xfrm>
            <a:custGeom>
              <a:avLst/>
              <a:gdLst>
                <a:gd name="T0" fmla="*/ 35 w 749"/>
                <a:gd name="T1" fmla="*/ 0 h 958"/>
                <a:gd name="T2" fmla="*/ 0 w 749"/>
                <a:gd name="T3" fmla="*/ 79 h 958"/>
                <a:gd name="T4" fmla="*/ 37 w 749"/>
                <a:gd name="T5" fmla="*/ 172 h 958"/>
                <a:gd name="T6" fmla="*/ 25 w 749"/>
                <a:gd name="T7" fmla="*/ 100 h 958"/>
                <a:gd name="T8" fmla="*/ 89 w 749"/>
                <a:gd name="T9" fmla="*/ 102 h 958"/>
                <a:gd name="T10" fmla="*/ 118 w 749"/>
                <a:gd name="T11" fmla="*/ 150 h 958"/>
                <a:gd name="T12" fmla="*/ 124 w 749"/>
                <a:gd name="T13" fmla="*/ 169 h 958"/>
                <a:gd name="T14" fmla="*/ 126 w 749"/>
                <a:gd name="T15" fmla="*/ 93 h 958"/>
                <a:gd name="T16" fmla="*/ 11 w 749"/>
                <a:gd name="T17" fmla="*/ 82 h 958"/>
                <a:gd name="T18" fmla="*/ 35 w 749"/>
                <a:gd name="T19" fmla="*/ 0 h 958"/>
                <a:gd name="T20" fmla="*/ 35 w 749"/>
                <a:gd name="T21" fmla="*/ 0 h 958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</a:gdLst>
              <a:ahLst/>
              <a:cxnLst>
                <a:cxn ang="T22">
                  <a:pos x="T0" y="T1"/>
                </a:cxn>
                <a:cxn ang="T23">
                  <a:pos x="T2" y="T3"/>
                </a:cxn>
                <a:cxn ang="T24">
                  <a:pos x="T4" y="T5"/>
                </a:cxn>
                <a:cxn ang="T25">
                  <a:pos x="T6" y="T7"/>
                </a:cxn>
                <a:cxn ang="T26">
                  <a:pos x="T8" y="T9"/>
                </a:cxn>
                <a:cxn ang="T27">
                  <a:pos x="T10" y="T11"/>
                </a:cxn>
                <a:cxn ang="T28">
                  <a:pos x="T12" y="T13"/>
                </a:cxn>
                <a:cxn ang="T29">
                  <a:pos x="T14" y="T15"/>
                </a:cxn>
                <a:cxn ang="T30">
                  <a:pos x="T16" y="T17"/>
                </a:cxn>
                <a:cxn ang="T31">
                  <a:pos x="T18" y="T19"/>
                </a:cxn>
                <a:cxn ang="T32">
                  <a:pos x="T20" y="T21"/>
                </a:cxn>
              </a:cxnLst>
              <a:rect l="0" t="0" r="r" b="b"/>
              <a:pathLst>
                <a:path w="749" h="958">
                  <a:moveTo>
                    <a:pt x="207" y="0"/>
                  </a:moveTo>
                  <a:lnTo>
                    <a:pt x="0" y="441"/>
                  </a:lnTo>
                  <a:lnTo>
                    <a:pt x="217" y="958"/>
                  </a:lnTo>
                  <a:lnTo>
                    <a:pt x="148" y="555"/>
                  </a:lnTo>
                  <a:lnTo>
                    <a:pt x="532" y="567"/>
                  </a:lnTo>
                  <a:lnTo>
                    <a:pt x="699" y="833"/>
                  </a:lnTo>
                  <a:lnTo>
                    <a:pt x="736" y="941"/>
                  </a:lnTo>
                  <a:lnTo>
                    <a:pt x="749" y="517"/>
                  </a:lnTo>
                  <a:lnTo>
                    <a:pt x="65" y="458"/>
                  </a:lnTo>
                  <a:lnTo>
                    <a:pt x="207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120" name="Freeform 24">
              <a:extLst>
                <a:ext uri="{FF2B5EF4-FFF2-40B4-BE49-F238E27FC236}">
                  <a16:creationId xmlns:a16="http://schemas.microsoft.com/office/drawing/2014/main" id="{B2456329-4D52-4EDE-8120-7DC773FEEF07}"/>
                </a:ext>
              </a:extLst>
            </p:cNvPr>
            <p:cNvSpPr>
              <a:spLocks/>
            </p:cNvSpPr>
            <p:nvPr/>
          </p:nvSpPr>
          <p:spPr bwMode="auto">
            <a:xfrm>
              <a:off x="480" y="3691"/>
              <a:ext cx="423" cy="147"/>
            </a:xfrm>
            <a:custGeom>
              <a:avLst/>
              <a:gdLst>
                <a:gd name="T0" fmla="*/ 46 w 2522"/>
                <a:gd name="T1" fmla="*/ 0 h 817"/>
                <a:gd name="T2" fmla="*/ 0 w 2522"/>
                <a:gd name="T3" fmla="*/ 120 h 817"/>
                <a:gd name="T4" fmla="*/ 5 w 2522"/>
                <a:gd name="T5" fmla="*/ 132 h 817"/>
                <a:gd name="T6" fmla="*/ 22 w 2522"/>
                <a:gd name="T7" fmla="*/ 145 h 817"/>
                <a:gd name="T8" fmla="*/ 408 w 2522"/>
                <a:gd name="T9" fmla="*/ 147 h 817"/>
                <a:gd name="T10" fmla="*/ 423 w 2522"/>
                <a:gd name="T11" fmla="*/ 138 h 817"/>
                <a:gd name="T12" fmla="*/ 423 w 2522"/>
                <a:gd name="T13" fmla="*/ 117 h 817"/>
                <a:gd name="T14" fmla="*/ 409 w 2522"/>
                <a:gd name="T15" fmla="*/ 132 h 817"/>
                <a:gd name="T16" fmla="*/ 29 w 2522"/>
                <a:gd name="T17" fmla="*/ 135 h 817"/>
                <a:gd name="T18" fmla="*/ 16 w 2522"/>
                <a:gd name="T19" fmla="*/ 112 h 817"/>
                <a:gd name="T20" fmla="*/ 46 w 2522"/>
                <a:gd name="T21" fmla="*/ 0 h 817"/>
                <a:gd name="T22" fmla="*/ 46 w 2522"/>
                <a:gd name="T23" fmla="*/ 0 h 817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</a:gdLst>
              <a:ahLst/>
              <a:cxnLst>
                <a:cxn ang="T24">
                  <a:pos x="T0" y="T1"/>
                </a:cxn>
                <a:cxn ang="T25">
                  <a:pos x="T2" y="T3"/>
                </a:cxn>
                <a:cxn ang="T26">
                  <a:pos x="T4" y="T5"/>
                </a:cxn>
                <a:cxn ang="T27">
                  <a:pos x="T6" y="T7"/>
                </a:cxn>
                <a:cxn ang="T28">
                  <a:pos x="T8" y="T9"/>
                </a:cxn>
                <a:cxn ang="T29">
                  <a:pos x="T10" y="T11"/>
                </a:cxn>
                <a:cxn ang="T30">
                  <a:pos x="T12" y="T13"/>
                </a:cxn>
                <a:cxn ang="T31">
                  <a:pos x="T14" y="T15"/>
                </a:cxn>
                <a:cxn ang="T32">
                  <a:pos x="T16" y="T17"/>
                </a:cxn>
                <a:cxn ang="T33">
                  <a:pos x="T18" y="T19"/>
                </a:cxn>
                <a:cxn ang="T34">
                  <a:pos x="T20" y="T21"/>
                </a:cxn>
                <a:cxn ang="T35">
                  <a:pos x="T22" y="T23"/>
                </a:cxn>
              </a:cxnLst>
              <a:rect l="0" t="0" r="r" b="b"/>
              <a:pathLst>
                <a:path w="2522" h="817">
                  <a:moveTo>
                    <a:pt x="276" y="0"/>
                  </a:moveTo>
                  <a:lnTo>
                    <a:pt x="0" y="667"/>
                  </a:lnTo>
                  <a:lnTo>
                    <a:pt x="27" y="734"/>
                  </a:lnTo>
                  <a:lnTo>
                    <a:pt x="133" y="808"/>
                  </a:lnTo>
                  <a:lnTo>
                    <a:pt x="2431" y="817"/>
                  </a:lnTo>
                  <a:lnTo>
                    <a:pt x="2522" y="766"/>
                  </a:lnTo>
                  <a:lnTo>
                    <a:pt x="2522" y="650"/>
                  </a:lnTo>
                  <a:lnTo>
                    <a:pt x="2439" y="734"/>
                  </a:lnTo>
                  <a:lnTo>
                    <a:pt x="175" y="751"/>
                  </a:lnTo>
                  <a:lnTo>
                    <a:pt x="93" y="625"/>
                  </a:lnTo>
                  <a:lnTo>
                    <a:pt x="276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121" name="Freeform 25">
              <a:extLst>
                <a:ext uri="{FF2B5EF4-FFF2-40B4-BE49-F238E27FC236}">
                  <a16:creationId xmlns:a16="http://schemas.microsoft.com/office/drawing/2014/main" id="{76731CC2-13C2-4D97-B5CE-FD122E9F6F2A}"/>
                </a:ext>
              </a:extLst>
            </p:cNvPr>
            <p:cNvSpPr>
              <a:spLocks/>
            </p:cNvSpPr>
            <p:nvPr/>
          </p:nvSpPr>
          <p:spPr bwMode="auto">
            <a:xfrm>
              <a:off x="514" y="3715"/>
              <a:ext cx="40" cy="84"/>
            </a:xfrm>
            <a:custGeom>
              <a:avLst/>
              <a:gdLst>
                <a:gd name="T0" fmla="*/ 25 w 241"/>
                <a:gd name="T1" fmla="*/ 0 h 468"/>
                <a:gd name="T2" fmla="*/ 0 w 241"/>
                <a:gd name="T3" fmla="*/ 84 h 468"/>
                <a:gd name="T4" fmla="*/ 40 w 241"/>
                <a:gd name="T5" fmla="*/ 84 h 468"/>
                <a:gd name="T6" fmla="*/ 17 w 241"/>
                <a:gd name="T7" fmla="*/ 66 h 468"/>
                <a:gd name="T8" fmla="*/ 25 w 241"/>
                <a:gd name="T9" fmla="*/ 0 h 468"/>
                <a:gd name="T10" fmla="*/ 25 w 241"/>
                <a:gd name="T11" fmla="*/ 0 h 468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241" h="468">
                  <a:moveTo>
                    <a:pt x="150" y="0"/>
                  </a:moveTo>
                  <a:lnTo>
                    <a:pt x="0" y="468"/>
                  </a:lnTo>
                  <a:lnTo>
                    <a:pt x="241" y="468"/>
                  </a:lnTo>
                  <a:lnTo>
                    <a:pt x="100" y="367"/>
                  </a:lnTo>
                  <a:lnTo>
                    <a:pt x="15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122" name="Freeform 26">
              <a:extLst>
                <a:ext uri="{FF2B5EF4-FFF2-40B4-BE49-F238E27FC236}">
                  <a16:creationId xmlns:a16="http://schemas.microsoft.com/office/drawing/2014/main" id="{5C273FAE-5043-4CDB-8F3E-A4C97C46661F}"/>
                </a:ext>
              </a:extLst>
            </p:cNvPr>
            <p:cNvSpPr>
              <a:spLocks/>
            </p:cNvSpPr>
            <p:nvPr/>
          </p:nvSpPr>
          <p:spPr bwMode="auto">
            <a:xfrm>
              <a:off x="586" y="3719"/>
              <a:ext cx="215" cy="81"/>
            </a:xfrm>
            <a:custGeom>
              <a:avLst/>
              <a:gdLst>
                <a:gd name="T0" fmla="*/ 0 w 1281"/>
                <a:gd name="T1" fmla="*/ 78 h 450"/>
                <a:gd name="T2" fmla="*/ 215 w 1281"/>
                <a:gd name="T3" fmla="*/ 81 h 450"/>
                <a:gd name="T4" fmla="*/ 177 w 1281"/>
                <a:gd name="T5" fmla="*/ 0 h 450"/>
                <a:gd name="T6" fmla="*/ 177 w 1281"/>
                <a:gd name="T7" fmla="*/ 12 h 450"/>
                <a:gd name="T8" fmla="*/ 151 w 1281"/>
                <a:gd name="T9" fmla="*/ 12 h 450"/>
                <a:gd name="T10" fmla="*/ 144 w 1281"/>
                <a:gd name="T11" fmla="*/ 23 h 450"/>
                <a:gd name="T12" fmla="*/ 176 w 1281"/>
                <a:gd name="T13" fmla="*/ 23 h 450"/>
                <a:gd name="T14" fmla="*/ 182 w 1281"/>
                <a:gd name="T15" fmla="*/ 36 h 450"/>
                <a:gd name="T16" fmla="*/ 161 w 1281"/>
                <a:gd name="T17" fmla="*/ 35 h 450"/>
                <a:gd name="T18" fmla="*/ 151 w 1281"/>
                <a:gd name="T19" fmla="*/ 46 h 450"/>
                <a:gd name="T20" fmla="*/ 143 w 1281"/>
                <a:gd name="T21" fmla="*/ 36 h 450"/>
                <a:gd name="T22" fmla="*/ 113 w 1281"/>
                <a:gd name="T23" fmla="*/ 36 h 450"/>
                <a:gd name="T24" fmla="*/ 103 w 1281"/>
                <a:gd name="T25" fmla="*/ 50 h 450"/>
                <a:gd name="T26" fmla="*/ 179 w 1281"/>
                <a:gd name="T27" fmla="*/ 56 h 450"/>
                <a:gd name="T28" fmla="*/ 168 w 1281"/>
                <a:gd name="T29" fmla="*/ 66 h 450"/>
                <a:gd name="T30" fmla="*/ 148 w 1281"/>
                <a:gd name="T31" fmla="*/ 60 h 450"/>
                <a:gd name="T32" fmla="*/ 124 w 1281"/>
                <a:gd name="T33" fmla="*/ 63 h 450"/>
                <a:gd name="T34" fmla="*/ 109 w 1281"/>
                <a:gd name="T35" fmla="*/ 69 h 450"/>
                <a:gd name="T36" fmla="*/ 99 w 1281"/>
                <a:gd name="T37" fmla="*/ 60 h 450"/>
                <a:gd name="T38" fmla="*/ 57 w 1281"/>
                <a:gd name="T39" fmla="*/ 63 h 450"/>
                <a:gd name="T40" fmla="*/ 46 w 1281"/>
                <a:gd name="T41" fmla="*/ 72 h 450"/>
                <a:gd name="T42" fmla="*/ 36 w 1281"/>
                <a:gd name="T43" fmla="*/ 62 h 450"/>
                <a:gd name="T44" fmla="*/ 13 w 1281"/>
                <a:gd name="T45" fmla="*/ 65 h 450"/>
                <a:gd name="T46" fmla="*/ 0 w 1281"/>
                <a:gd name="T47" fmla="*/ 78 h 450"/>
                <a:gd name="T48" fmla="*/ 0 w 1281"/>
                <a:gd name="T49" fmla="*/ 78 h 450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</a:gdLst>
              <a:ahLst/>
              <a:cxnLst>
                <a:cxn ang="T50">
                  <a:pos x="T0" y="T1"/>
                </a:cxn>
                <a:cxn ang="T51">
                  <a:pos x="T2" y="T3"/>
                </a:cxn>
                <a:cxn ang="T52">
                  <a:pos x="T4" y="T5"/>
                </a:cxn>
                <a:cxn ang="T53">
                  <a:pos x="T6" y="T7"/>
                </a:cxn>
                <a:cxn ang="T54">
                  <a:pos x="T8" y="T9"/>
                </a:cxn>
                <a:cxn ang="T55">
                  <a:pos x="T10" y="T11"/>
                </a:cxn>
                <a:cxn ang="T56">
                  <a:pos x="T12" y="T13"/>
                </a:cxn>
                <a:cxn ang="T57">
                  <a:pos x="T14" y="T15"/>
                </a:cxn>
                <a:cxn ang="T58">
                  <a:pos x="T16" y="T17"/>
                </a:cxn>
                <a:cxn ang="T59">
                  <a:pos x="T18" y="T19"/>
                </a:cxn>
                <a:cxn ang="T60">
                  <a:pos x="T20" y="T21"/>
                </a:cxn>
                <a:cxn ang="T61">
                  <a:pos x="T22" y="T23"/>
                </a:cxn>
                <a:cxn ang="T62">
                  <a:pos x="T24" y="T25"/>
                </a:cxn>
                <a:cxn ang="T63">
                  <a:pos x="T26" y="T27"/>
                </a:cxn>
                <a:cxn ang="T64">
                  <a:pos x="T28" y="T29"/>
                </a:cxn>
                <a:cxn ang="T65">
                  <a:pos x="T30" y="T31"/>
                </a:cxn>
                <a:cxn ang="T66">
                  <a:pos x="T32" y="T33"/>
                </a:cxn>
                <a:cxn ang="T67">
                  <a:pos x="T34" y="T35"/>
                </a:cxn>
                <a:cxn ang="T68">
                  <a:pos x="T36" y="T37"/>
                </a:cxn>
                <a:cxn ang="T69">
                  <a:pos x="T38" y="T39"/>
                </a:cxn>
                <a:cxn ang="T70">
                  <a:pos x="T40" y="T41"/>
                </a:cxn>
                <a:cxn ang="T71">
                  <a:pos x="T42" y="T43"/>
                </a:cxn>
                <a:cxn ang="T72">
                  <a:pos x="T44" y="T45"/>
                </a:cxn>
                <a:cxn ang="T73">
                  <a:pos x="T46" y="T47"/>
                </a:cxn>
                <a:cxn ang="T74">
                  <a:pos x="T48" y="T49"/>
                </a:cxn>
              </a:cxnLst>
              <a:rect l="0" t="0" r="r" b="b"/>
              <a:pathLst>
                <a:path w="1281" h="450">
                  <a:moveTo>
                    <a:pt x="0" y="433"/>
                  </a:moveTo>
                  <a:lnTo>
                    <a:pt x="1281" y="450"/>
                  </a:lnTo>
                  <a:lnTo>
                    <a:pt x="1057" y="0"/>
                  </a:lnTo>
                  <a:lnTo>
                    <a:pt x="1057" y="68"/>
                  </a:lnTo>
                  <a:lnTo>
                    <a:pt x="899" y="68"/>
                  </a:lnTo>
                  <a:lnTo>
                    <a:pt x="857" y="125"/>
                  </a:lnTo>
                  <a:lnTo>
                    <a:pt x="1049" y="125"/>
                  </a:lnTo>
                  <a:lnTo>
                    <a:pt x="1082" y="201"/>
                  </a:lnTo>
                  <a:lnTo>
                    <a:pt x="958" y="192"/>
                  </a:lnTo>
                  <a:lnTo>
                    <a:pt x="899" y="258"/>
                  </a:lnTo>
                  <a:lnTo>
                    <a:pt x="850" y="201"/>
                  </a:lnTo>
                  <a:lnTo>
                    <a:pt x="675" y="201"/>
                  </a:lnTo>
                  <a:lnTo>
                    <a:pt x="616" y="275"/>
                  </a:lnTo>
                  <a:lnTo>
                    <a:pt x="1066" y="309"/>
                  </a:lnTo>
                  <a:lnTo>
                    <a:pt x="998" y="367"/>
                  </a:lnTo>
                  <a:lnTo>
                    <a:pt x="882" y="334"/>
                  </a:lnTo>
                  <a:lnTo>
                    <a:pt x="741" y="351"/>
                  </a:lnTo>
                  <a:lnTo>
                    <a:pt x="650" y="384"/>
                  </a:lnTo>
                  <a:lnTo>
                    <a:pt x="591" y="334"/>
                  </a:lnTo>
                  <a:lnTo>
                    <a:pt x="342" y="351"/>
                  </a:lnTo>
                  <a:lnTo>
                    <a:pt x="276" y="401"/>
                  </a:lnTo>
                  <a:lnTo>
                    <a:pt x="217" y="342"/>
                  </a:lnTo>
                  <a:lnTo>
                    <a:pt x="76" y="359"/>
                  </a:lnTo>
                  <a:lnTo>
                    <a:pt x="0" y="433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123" name="Freeform 27">
              <a:extLst>
                <a:ext uri="{FF2B5EF4-FFF2-40B4-BE49-F238E27FC236}">
                  <a16:creationId xmlns:a16="http://schemas.microsoft.com/office/drawing/2014/main" id="{27D0612D-64E0-4B59-9D2C-2408570A5F02}"/>
                </a:ext>
              </a:extLst>
            </p:cNvPr>
            <p:cNvSpPr>
              <a:spLocks/>
            </p:cNvSpPr>
            <p:nvPr/>
          </p:nvSpPr>
          <p:spPr bwMode="auto">
            <a:xfrm>
              <a:off x="556" y="3749"/>
              <a:ext cx="110" cy="14"/>
            </a:xfrm>
            <a:custGeom>
              <a:avLst/>
              <a:gdLst>
                <a:gd name="T0" fmla="*/ 0 w 657"/>
                <a:gd name="T1" fmla="*/ 14 h 76"/>
                <a:gd name="T2" fmla="*/ 110 w 657"/>
                <a:gd name="T3" fmla="*/ 14 h 76"/>
                <a:gd name="T4" fmla="*/ 93 w 657"/>
                <a:gd name="T5" fmla="*/ 2 h 76"/>
                <a:gd name="T6" fmla="*/ 58 w 657"/>
                <a:gd name="T7" fmla="*/ 0 h 76"/>
                <a:gd name="T8" fmla="*/ 46 w 657"/>
                <a:gd name="T9" fmla="*/ 9 h 76"/>
                <a:gd name="T10" fmla="*/ 36 w 657"/>
                <a:gd name="T11" fmla="*/ 0 h 76"/>
                <a:gd name="T12" fmla="*/ 11 w 657"/>
                <a:gd name="T13" fmla="*/ 0 h 76"/>
                <a:gd name="T14" fmla="*/ 0 w 657"/>
                <a:gd name="T15" fmla="*/ 14 h 76"/>
                <a:gd name="T16" fmla="*/ 0 w 657"/>
                <a:gd name="T17" fmla="*/ 14 h 7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</a:gdLst>
              <a:ahLst/>
              <a:cxnLst>
                <a:cxn ang="T18">
                  <a:pos x="T0" y="T1"/>
                </a:cxn>
                <a:cxn ang="T19">
                  <a:pos x="T2" y="T3"/>
                </a:cxn>
                <a:cxn ang="T20">
                  <a:pos x="T4" y="T5"/>
                </a:cxn>
                <a:cxn ang="T21">
                  <a:pos x="T6" y="T7"/>
                </a:cxn>
                <a:cxn ang="T22">
                  <a:pos x="T8" y="T9"/>
                </a:cxn>
                <a:cxn ang="T23">
                  <a:pos x="T10" y="T11"/>
                </a:cxn>
                <a:cxn ang="T24">
                  <a:pos x="T12" y="T13"/>
                </a:cxn>
                <a:cxn ang="T25">
                  <a:pos x="T14" y="T15"/>
                </a:cxn>
                <a:cxn ang="T26">
                  <a:pos x="T16" y="T17"/>
                </a:cxn>
              </a:cxnLst>
              <a:rect l="0" t="0" r="r" b="b"/>
              <a:pathLst>
                <a:path w="657" h="76">
                  <a:moveTo>
                    <a:pt x="0" y="76"/>
                  </a:moveTo>
                  <a:lnTo>
                    <a:pt x="657" y="76"/>
                  </a:lnTo>
                  <a:lnTo>
                    <a:pt x="557" y="9"/>
                  </a:lnTo>
                  <a:lnTo>
                    <a:pt x="349" y="0"/>
                  </a:lnTo>
                  <a:lnTo>
                    <a:pt x="273" y="49"/>
                  </a:lnTo>
                  <a:lnTo>
                    <a:pt x="216" y="0"/>
                  </a:lnTo>
                  <a:lnTo>
                    <a:pt x="66" y="0"/>
                  </a:lnTo>
                  <a:lnTo>
                    <a:pt x="0" y="7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124" name="Freeform 28">
              <a:extLst>
                <a:ext uri="{FF2B5EF4-FFF2-40B4-BE49-F238E27FC236}">
                  <a16:creationId xmlns:a16="http://schemas.microsoft.com/office/drawing/2014/main" id="{E590732A-5B67-4791-B099-4860970FE270}"/>
                </a:ext>
              </a:extLst>
            </p:cNvPr>
            <p:cNvSpPr>
              <a:spLocks/>
            </p:cNvSpPr>
            <p:nvPr/>
          </p:nvSpPr>
          <p:spPr bwMode="auto">
            <a:xfrm>
              <a:off x="814" y="3721"/>
              <a:ext cx="71" cy="73"/>
            </a:xfrm>
            <a:custGeom>
              <a:avLst/>
              <a:gdLst>
                <a:gd name="T0" fmla="*/ 28 w 424"/>
                <a:gd name="T1" fmla="*/ 0 h 409"/>
                <a:gd name="T2" fmla="*/ 71 w 424"/>
                <a:gd name="T3" fmla="*/ 73 h 409"/>
                <a:gd name="T4" fmla="*/ 6 w 424"/>
                <a:gd name="T5" fmla="*/ 71 h 409"/>
                <a:gd name="T6" fmla="*/ 12 w 424"/>
                <a:gd name="T7" fmla="*/ 55 h 409"/>
                <a:gd name="T8" fmla="*/ 41 w 424"/>
                <a:gd name="T9" fmla="*/ 61 h 409"/>
                <a:gd name="T10" fmla="*/ 46 w 424"/>
                <a:gd name="T11" fmla="*/ 43 h 409"/>
                <a:gd name="T12" fmla="*/ 3 w 424"/>
                <a:gd name="T13" fmla="*/ 43 h 409"/>
                <a:gd name="T14" fmla="*/ 10 w 424"/>
                <a:gd name="T15" fmla="*/ 33 h 409"/>
                <a:gd name="T16" fmla="*/ 33 w 424"/>
                <a:gd name="T17" fmla="*/ 31 h 409"/>
                <a:gd name="T18" fmla="*/ 26 w 424"/>
                <a:gd name="T19" fmla="*/ 16 h 409"/>
                <a:gd name="T20" fmla="*/ 0 w 424"/>
                <a:gd name="T21" fmla="*/ 16 h 409"/>
                <a:gd name="T22" fmla="*/ 7 w 424"/>
                <a:gd name="T23" fmla="*/ 3 h 409"/>
                <a:gd name="T24" fmla="*/ 28 w 424"/>
                <a:gd name="T25" fmla="*/ 0 h 409"/>
                <a:gd name="T26" fmla="*/ 28 w 424"/>
                <a:gd name="T27" fmla="*/ 0 h 409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</a:gdLst>
              <a:ahLst/>
              <a:cxnLst>
                <a:cxn ang="T28">
                  <a:pos x="T0" y="T1"/>
                </a:cxn>
                <a:cxn ang="T29">
                  <a:pos x="T2" y="T3"/>
                </a:cxn>
                <a:cxn ang="T30">
                  <a:pos x="T4" y="T5"/>
                </a:cxn>
                <a:cxn ang="T31">
                  <a:pos x="T6" y="T7"/>
                </a:cxn>
                <a:cxn ang="T32">
                  <a:pos x="T8" y="T9"/>
                </a:cxn>
                <a:cxn ang="T33">
                  <a:pos x="T10" y="T11"/>
                </a:cxn>
                <a:cxn ang="T34">
                  <a:pos x="T12" y="T13"/>
                </a:cxn>
                <a:cxn ang="T35">
                  <a:pos x="T14" y="T15"/>
                </a:cxn>
                <a:cxn ang="T36">
                  <a:pos x="T16" y="T17"/>
                </a:cxn>
                <a:cxn ang="T37">
                  <a:pos x="T18" y="T19"/>
                </a:cxn>
                <a:cxn ang="T38">
                  <a:pos x="T20" y="T21"/>
                </a:cxn>
                <a:cxn ang="T39">
                  <a:pos x="T22" y="T23"/>
                </a:cxn>
                <a:cxn ang="T40">
                  <a:pos x="T24" y="T25"/>
                </a:cxn>
                <a:cxn ang="T41">
                  <a:pos x="T26" y="T27"/>
                </a:cxn>
              </a:cxnLst>
              <a:rect l="0" t="0" r="r" b="b"/>
              <a:pathLst>
                <a:path w="424" h="409">
                  <a:moveTo>
                    <a:pt x="166" y="0"/>
                  </a:moveTo>
                  <a:lnTo>
                    <a:pt x="424" y="409"/>
                  </a:lnTo>
                  <a:lnTo>
                    <a:pt x="33" y="399"/>
                  </a:lnTo>
                  <a:lnTo>
                    <a:pt x="74" y="308"/>
                  </a:lnTo>
                  <a:lnTo>
                    <a:pt x="242" y="342"/>
                  </a:lnTo>
                  <a:lnTo>
                    <a:pt x="274" y="242"/>
                  </a:lnTo>
                  <a:lnTo>
                    <a:pt x="17" y="242"/>
                  </a:lnTo>
                  <a:lnTo>
                    <a:pt x="57" y="183"/>
                  </a:lnTo>
                  <a:lnTo>
                    <a:pt x="200" y="175"/>
                  </a:lnTo>
                  <a:lnTo>
                    <a:pt x="158" y="91"/>
                  </a:lnTo>
                  <a:lnTo>
                    <a:pt x="0" y="91"/>
                  </a:lnTo>
                  <a:lnTo>
                    <a:pt x="42" y="17"/>
                  </a:lnTo>
                  <a:lnTo>
                    <a:pt x="166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125" name="Freeform 29">
              <a:extLst>
                <a:ext uri="{FF2B5EF4-FFF2-40B4-BE49-F238E27FC236}">
                  <a16:creationId xmlns:a16="http://schemas.microsoft.com/office/drawing/2014/main" id="{82D948F2-D842-45D9-A4A4-4B6BF9436C7D}"/>
                </a:ext>
              </a:extLst>
            </p:cNvPr>
            <p:cNvSpPr>
              <a:spLocks/>
            </p:cNvSpPr>
            <p:nvPr/>
          </p:nvSpPr>
          <p:spPr bwMode="auto">
            <a:xfrm>
              <a:off x="875" y="3577"/>
              <a:ext cx="96" cy="165"/>
            </a:xfrm>
            <a:custGeom>
              <a:avLst/>
              <a:gdLst>
                <a:gd name="T0" fmla="*/ 0 w 574"/>
                <a:gd name="T1" fmla="*/ 0 h 916"/>
                <a:gd name="T2" fmla="*/ 54 w 574"/>
                <a:gd name="T3" fmla="*/ 26 h 916"/>
                <a:gd name="T4" fmla="*/ 67 w 574"/>
                <a:gd name="T5" fmla="*/ 50 h 916"/>
                <a:gd name="T6" fmla="*/ 22 w 574"/>
                <a:gd name="T7" fmla="*/ 78 h 916"/>
                <a:gd name="T8" fmla="*/ 18 w 574"/>
                <a:gd name="T9" fmla="*/ 96 h 916"/>
                <a:gd name="T10" fmla="*/ 96 w 574"/>
                <a:gd name="T11" fmla="*/ 147 h 916"/>
                <a:gd name="T12" fmla="*/ 85 w 574"/>
                <a:gd name="T13" fmla="*/ 165 h 916"/>
                <a:gd name="T14" fmla="*/ 77 w 574"/>
                <a:gd name="T15" fmla="*/ 150 h 916"/>
                <a:gd name="T16" fmla="*/ 5 w 574"/>
                <a:gd name="T17" fmla="*/ 95 h 916"/>
                <a:gd name="T18" fmla="*/ 6 w 574"/>
                <a:gd name="T19" fmla="*/ 72 h 916"/>
                <a:gd name="T20" fmla="*/ 54 w 574"/>
                <a:gd name="T21" fmla="*/ 46 h 916"/>
                <a:gd name="T22" fmla="*/ 42 w 574"/>
                <a:gd name="T23" fmla="*/ 24 h 916"/>
                <a:gd name="T24" fmla="*/ 0 w 574"/>
                <a:gd name="T25" fmla="*/ 0 h 916"/>
                <a:gd name="T26" fmla="*/ 0 w 574"/>
                <a:gd name="T27" fmla="*/ 0 h 91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</a:gdLst>
              <a:ahLst/>
              <a:cxnLst>
                <a:cxn ang="T28">
                  <a:pos x="T0" y="T1"/>
                </a:cxn>
                <a:cxn ang="T29">
                  <a:pos x="T2" y="T3"/>
                </a:cxn>
                <a:cxn ang="T30">
                  <a:pos x="T4" y="T5"/>
                </a:cxn>
                <a:cxn ang="T31">
                  <a:pos x="T6" y="T7"/>
                </a:cxn>
                <a:cxn ang="T32">
                  <a:pos x="T8" y="T9"/>
                </a:cxn>
                <a:cxn ang="T33">
                  <a:pos x="T10" y="T11"/>
                </a:cxn>
                <a:cxn ang="T34">
                  <a:pos x="T12" y="T13"/>
                </a:cxn>
                <a:cxn ang="T35">
                  <a:pos x="T14" y="T15"/>
                </a:cxn>
                <a:cxn ang="T36">
                  <a:pos x="T16" y="T17"/>
                </a:cxn>
                <a:cxn ang="T37">
                  <a:pos x="T18" y="T19"/>
                </a:cxn>
                <a:cxn ang="T38">
                  <a:pos x="T20" y="T21"/>
                </a:cxn>
                <a:cxn ang="T39">
                  <a:pos x="T22" y="T23"/>
                </a:cxn>
                <a:cxn ang="T40">
                  <a:pos x="T24" y="T25"/>
                </a:cxn>
                <a:cxn ang="T41">
                  <a:pos x="T26" y="T27"/>
                </a:cxn>
              </a:cxnLst>
              <a:rect l="0" t="0" r="r" b="b"/>
              <a:pathLst>
                <a:path w="574" h="916">
                  <a:moveTo>
                    <a:pt x="0" y="0"/>
                  </a:moveTo>
                  <a:lnTo>
                    <a:pt x="325" y="142"/>
                  </a:lnTo>
                  <a:lnTo>
                    <a:pt x="401" y="276"/>
                  </a:lnTo>
                  <a:lnTo>
                    <a:pt x="133" y="433"/>
                  </a:lnTo>
                  <a:lnTo>
                    <a:pt x="109" y="534"/>
                  </a:lnTo>
                  <a:lnTo>
                    <a:pt x="574" y="817"/>
                  </a:lnTo>
                  <a:lnTo>
                    <a:pt x="508" y="916"/>
                  </a:lnTo>
                  <a:lnTo>
                    <a:pt x="458" y="832"/>
                  </a:lnTo>
                  <a:lnTo>
                    <a:pt x="27" y="525"/>
                  </a:lnTo>
                  <a:lnTo>
                    <a:pt x="34" y="399"/>
                  </a:lnTo>
                  <a:lnTo>
                    <a:pt x="325" y="258"/>
                  </a:lnTo>
                  <a:lnTo>
                    <a:pt x="251" y="13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126" name="Freeform 30">
              <a:extLst>
                <a:ext uri="{FF2B5EF4-FFF2-40B4-BE49-F238E27FC236}">
                  <a16:creationId xmlns:a16="http://schemas.microsoft.com/office/drawing/2014/main" id="{6393EAE8-1DB8-49A7-AE07-20203A1F95DE}"/>
                </a:ext>
              </a:extLst>
            </p:cNvPr>
            <p:cNvSpPr>
              <a:spLocks/>
            </p:cNvSpPr>
            <p:nvPr/>
          </p:nvSpPr>
          <p:spPr bwMode="auto">
            <a:xfrm>
              <a:off x="726" y="3615"/>
              <a:ext cx="103" cy="23"/>
            </a:xfrm>
            <a:custGeom>
              <a:avLst/>
              <a:gdLst>
                <a:gd name="T0" fmla="*/ 0 w 615"/>
                <a:gd name="T1" fmla="*/ 23 h 133"/>
                <a:gd name="T2" fmla="*/ 8 w 615"/>
                <a:gd name="T3" fmla="*/ 0 h 133"/>
                <a:gd name="T4" fmla="*/ 103 w 615"/>
                <a:gd name="T5" fmla="*/ 1 h 133"/>
                <a:gd name="T6" fmla="*/ 91 w 615"/>
                <a:gd name="T7" fmla="*/ 23 h 133"/>
                <a:gd name="T8" fmla="*/ 86 w 615"/>
                <a:gd name="T9" fmla="*/ 12 h 133"/>
                <a:gd name="T10" fmla="*/ 29 w 615"/>
                <a:gd name="T11" fmla="*/ 8 h 133"/>
                <a:gd name="T12" fmla="*/ 0 w 615"/>
                <a:gd name="T13" fmla="*/ 23 h 133"/>
                <a:gd name="T14" fmla="*/ 0 w 615"/>
                <a:gd name="T15" fmla="*/ 23 h 133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</a:gdLst>
              <a:ahLst/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0" t="0" r="r" b="b"/>
              <a:pathLst>
                <a:path w="615" h="133">
                  <a:moveTo>
                    <a:pt x="0" y="133"/>
                  </a:moveTo>
                  <a:lnTo>
                    <a:pt x="49" y="0"/>
                  </a:lnTo>
                  <a:lnTo>
                    <a:pt x="615" y="8"/>
                  </a:lnTo>
                  <a:lnTo>
                    <a:pt x="541" y="133"/>
                  </a:lnTo>
                  <a:lnTo>
                    <a:pt x="515" y="67"/>
                  </a:lnTo>
                  <a:lnTo>
                    <a:pt x="175" y="49"/>
                  </a:lnTo>
                  <a:lnTo>
                    <a:pt x="0" y="133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127" name="Freeform 31">
              <a:extLst>
                <a:ext uri="{FF2B5EF4-FFF2-40B4-BE49-F238E27FC236}">
                  <a16:creationId xmlns:a16="http://schemas.microsoft.com/office/drawing/2014/main" id="{1C757DA5-4BCB-4381-B9DF-323E453AB67F}"/>
                </a:ext>
              </a:extLst>
            </p:cNvPr>
            <p:cNvSpPr>
              <a:spLocks/>
            </p:cNvSpPr>
            <p:nvPr/>
          </p:nvSpPr>
          <p:spPr bwMode="auto">
            <a:xfrm>
              <a:off x="710" y="3649"/>
              <a:ext cx="99" cy="24"/>
            </a:xfrm>
            <a:custGeom>
              <a:avLst/>
              <a:gdLst>
                <a:gd name="T0" fmla="*/ 10 w 589"/>
                <a:gd name="T1" fmla="*/ 10 h 135"/>
                <a:gd name="T2" fmla="*/ 39 w 589"/>
                <a:gd name="T3" fmla="*/ 9 h 135"/>
                <a:gd name="T4" fmla="*/ 46 w 589"/>
                <a:gd name="T5" fmla="*/ 0 h 135"/>
                <a:gd name="T6" fmla="*/ 77 w 589"/>
                <a:gd name="T7" fmla="*/ 0 h 135"/>
                <a:gd name="T8" fmla="*/ 84 w 589"/>
                <a:gd name="T9" fmla="*/ 9 h 135"/>
                <a:gd name="T10" fmla="*/ 99 w 589"/>
                <a:gd name="T11" fmla="*/ 9 h 135"/>
                <a:gd name="T12" fmla="*/ 92 w 589"/>
                <a:gd name="T13" fmla="*/ 17 h 135"/>
                <a:gd name="T14" fmla="*/ 82 w 589"/>
                <a:gd name="T15" fmla="*/ 18 h 135"/>
                <a:gd name="T16" fmla="*/ 64 w 589"/>
                <a:gd name="T17" fmla="*/ 24 h 135"/>
                <a:gd name="T18" fmla="*/ 42 w 589"/>
                <a:gd name="T19" fmla="*/ 24 h 135"/>
                <a:gd name="T20" fmla="*/ 35 w 589"/>
                <a:gd name="T21" fmla="*/ 17 h 135"/>
                <a:gd name="T22" fmla="*/ 0 w 589"/>
                <a:gd name="T23" fmla="*/ 18 h 135"/>
                <a:gd name="T24" fmla="*/ 10 w 589"/>
                <a:gd name="T25" fmla="*/ 10 h 135"/>
                <a:gd name="T26" fmla="*/ 10 w 589"/>
                <a:gd name="T27" fmla="*/ 10 h 135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</a:gdLst>
              <a:ahLst/>
              <a:cxnLst>
                <a:cxn ang="T28">
                  <a:pos x="T0" y="T1"/>
                </a:cxn>
                <a:cxn ang="T29">
                  <a:pos x="T2" y="T3"/>
                </a:cxn>
                <a:cxn ang="T30">
                  <a:pos x="T4" y="T5"/>
                </a:cxn>
                <a:cxn ang="T31">
                  <a:pos x="T6" y="T7"/>
                </a:cxn>
                <a:cxn ang="T32">
                  <a:pos x="T8" y="T9"/>
                </a:cxn>
                <a:cxn ang="T33">
                  <a:pos x="T10" y="T11"/>
                </a:cxn>
                <a:cxn ang="T34">
                  <a:pos x="T12" y="T13"/>
                </a:cxn>
                <a:cxn ang="T35">
                  <a:pos x="T14" y="T15"/>
                </a:cxn>
                <a:cxn ang="T36">
                  <a:pos x="T16" y="T17"/>
                </a:cxn>
                <a:cxn ang="T37">
                  <a:pos x="T18" y="T19"/>
                </a:cxn>
                <a:cxn ang="T38">
                  <a:pos x="T20" y="T21"/>
                </a:cxn>
                <a:cxn ang="T39">
                  <a:pos x="T22" y="T23"/>
                </a:cxn>
                <a:cxn ang="T40">
                  <a:pos x="T24" y="T25"/>
                </a:cxn>
                <a:cxn ang="T41">
                  <a:pos x="T26" y="T27"/>
                </a:cxn>
              </a:cxnLst>
              <a:rect l="0" t="0" r="r" b="b"/>
              <a:pathLst>
                <a:path w="589" h="135">
                  <a:moveTo>
                    <a:pt x="57" y="59"/>
                  </a:moveTo>
                  <a:lnTo>
                    <a:pt x="232" y="51"/>
                  </a:lnTo>
                  <a:lnTo>
                    <a:pt x="273" y="0"/>
                  </a:lnTo>
                  <a:lnTo>
                    <a:pt x="456" y="0"/>
                  </a:lnTo>
                  <a:lnTo>
                    <a:pt x="498" y="51"/>
                  </a:lnTo>
                  <a:lnTo>
                    <a:pt x="589" y="51"/>
                  </a:lnTo>
                  <a:lnTo>
                    <a:pt x="547" y="93"/>
                  </a:lnTo>
                  <a:lnTo>
                    <a:pt x="490" y="101"/>
                  </a:lnTo>
                  <a:lnTo>
                    <a:pt x="382" y="135"/>
                  </a:lnTo>
                  <a:lnTo>
                    <a:pt x="249" y="135"/>
                  </a:lnTo>
                  <a:lnTo>
                    <a:pt x="207" y="93"/>
                  </a:lnTo>
                  <a:lnTo>
                    <a:pt x="0" y="101"/>
                  </a:lnTo>
                  <a:lnTo>
                    <a:pt x="57" y="59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128" name="Freeform 32">
              <a:extLst>
                <a:ext uri="{FF2B5EF4-FFF2-40B4-BE49-F238E27FC236}">
                  <a16:creationId xmlns:a16="http://schemas.microsoft.com/office/drawing/2014/main" id="{F6BFF432-F9D5-4A70-B365-091639FD3926}"/>
                </a:ext>
              </a:extLst>
            </p:cNvPr>
            <p:cNvSpPr>
              <a:spLocks/>
            </p:cNvSpPr>
            <p:nvPr/>
          </p:nvSpPr>
          <p:spPr bwMode="auto">
            <a:xfrm>
              <a:off x="667" y="3598"/>
              <a:ext cx="53" cy="73"/>
            </a:xfrm>
            <a:custGeom>
              <a:avLst/>
              <a:gdLst>
                <a:gd name="T0" fmla="*/ 0 w 315"/>
                <a:gd name="T1" fmla="*/ 0 h 409"/>
                <a:gd name="T2" fmla="*/ 53 w 315"/>
                <a:gd name="T3" fmla="*/ 6 h 409"/>
                <a:gd name="T4" fmla="*/ 35 w 315"/>
                <a:gd name="T5" fmla="*/ 73 h 409"/>
                <a:gd name="T6" fmla="*/ 29 w 315"/>
                <a:gd name="T7" fmla="*/ 14 h 409"/>
                <a:gd name="T8" fmla="*/ 0 w 315"/>
                <a:gd name="T9" fmla="*/ 0 h 409"/>
                <a:gd name="T10" fmla="*/ 0 w 315"/>
                <a:gd name="T11" fmla="*/ 0 h 409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315" h="409">
                  <a:moveTo>
                    <a:pt x="0" y="0"/>
                  </a:moveTo>
                  <a:lnTo>
                    <a:pt x="315" y="34"/>
                  </a:lnTo>
                  <a:lnTo>
                    <a:pt x="207" y="409"/>
                  </a:lnTo>
                  <a:lnTo>
                    <a:pt x="175" y="76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129" name="Freeform 33">
              <a:extLst>
                <a:ext uri="{FF2B5EF4-FFF2-40B4-BE49-F238E27FC236}">
                  <a16:creationId xmlns:a16="http://schemas.microsoft.com/office/drawing/2014/main" id="{A62001E8-CFCD-487F-84E2-F224A026FC28}"/>
                </a:ext>
              </a:extLst>
            </p:cNvPr>
            <p:cNvSpPr>
              <a:spLocks/>
            </p:cNvSpPr>
            <p:nvPr/>
          </p:nvSpPr>
          <p:spPr bwMode="auto">
            <a:xfrm>
              <a:off x="948" y="3748"/>
              <a:ext cx="115" cy="93"/>
            </a:xfrm>
            <a:custGeom>
              <a:avLst/>
              <a:gdLst>
                <a:gd name="T0" fmla="*/ 1 w 690"/>
                <a:gd name="T1" fmla="*/ 15 h 515"/>
                <a:gd name="T2" fmla="*/ 0 w 690"/>
                <a:gd name="T3" fmla="*/ 41 h 515"/>
                <a:gd name="T4" fmla="*/ 26 w 690"/>
                <a:gd name="T5" fmla="*/ 87 h 515"/>
                <a:gd name="T6" fmla="*/ 76 w 690"/>
                <a:gd name="T7" fmla="*/ 93 h 515"/>
                <a:gd name="T8" fmla="*/ 111 w 690"/>
                <a:gd name="T9" fmla="*/ 71 h 515"/>
                <a:gd name="T10" fmla="*/ 115 w 690"/>
                <a:gd name="T11" fmla="*/ 41 h 515"/>
                <a:gd name="T12" fmla="*/ 68 w 690"/>
                <a:gd name="T13" fmla="*/ 0 h 515"/>
                <a:gd name="T14" fmla="*/ 23 w 690"/>
                <a:gd name="T15" fmla="*/ 13 h 515"/>
                <a:gd name="T16" fmla="*/ 71 w 690"/>
                <a:gd name="T17" fmla="*/ 13 h 515"/>
                <a:gd name="T18" fmla="*/ 103 w 690"/>
                <a:gd name="T19" fmla="*/ 45 h 515"/>
                <a:gd name="T20" fmla="*/ 82 w 690"/>
                <a:gd name="T21" fmla="*/ 66 h 515"/>
                <a:gd name="T22" fmla="*/ 42 w 690"/>
                <a:gd name="T23" fmla="*/ 68 h 515"/>
                <a:gd name="T24" fmla="*/ 1 w 690"/>
                <a:gd name="T25" fmla="*/ 15 h 515"/>
                <a:gd name="T26" fmla="*/ 1 w 690"/>
                <a:gd name="T27" fmla="*/ 15 h 515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</a:gdLst>
              <a:ahLst/>
              <a:cxnLst>
                <a:cxn ang="T28">
                  <a:pos x="T0" y="T1"/>
                </a:cxn>
                <a:cxn ang="T29">
                  <a:pos x="T2" y="T3"/>
                </a:cxn>
                <a:cxn ang="T30">
                  <a:pos x="T4" y="T5"/>
                </a:cxn>
                <a:cxn ang="T31">
                  <a:pos x="T6" y="T7"/>
                </a:cxn>
                <a:cxn ang="T32">
                  <a:pos x="T8" y="T9"/>
                </a:cxn>
                <a:cxn ang="T33">
                  <a:pos x="T10" y="T11"/>
                </a:cxn>
                <a:cxn ang="T34">
                  <a:pos x="T12" y="T13"/>
                </a:cxn>
                <a:cxn ang="T35">
                  <a:pos x="T14" y="T15"/>
                </a:cxn>
                <a:cxn ang="T36">
                  <a:pos x="T16" y="T17"/>
                </a:cxn>
                <a:cxn ang="T37">
                  <a:pos x="T18" y="T19"/>
                </a:cxn>
                <a:cxn ang="T38">
                  <a:pos x="T20" y="T21"/>
                </a:cxn>
                <a:cxn ang="T39">
                  <a:pos x="T22" y="T23"/>
                </a:cxn>
                <a:cxn ang="T40">
                  <a:pos x="T24" y="T25"/>
                </a:cxn>
                <a:cxn ang="T41">
                  <a:pos x="T26" y="T27"/>
                </a:cxn>
              </a:cxnLst>
              <a:rect l="0" t="0" r="r" b="b"/>
              <a:pathLst>
                <a:path w="690" h="515">
                  <a:moveTo>
                    <a:pt x="7" y="84"/>
                  </a:moveTo>
                  <a:lnTo>
                    <a:pt x="0" y="225"/>
                  </a:lnTo>
                  <a:lnTo>
                    <a:pt x="157" y="483"/>
                  </a:lnTo>
                  <a:lnTo>
                    <a:pt x="458" y="515"/>
                  </a:lnTo>
                  <a:lnTo>
                    <a:pt x="665" y="392"/>
                  </a:lnTo>
                  <a:lnTo>
                    <a:pt x="690" y="225"/>
                  </a:lnTo>
                  <a:lnTo>
                    <a:pt x="408" y="0"/>
                  </a:lnTo>
                  <a:lnTo>
                    <a:pt x="140" y="74"/>
                  </a:lnTo>
                  <a:lnTo>
                    <a:pt x="423" y="74"/>
                  </a:lnTo>
                  <a:lnTo>
                    <a:pt x="615" y="249"/>
                  </a:lnTo>
                  <a:lnTo>
                    <a:pt x="490" y="367"/>
                  </a:lnTo>
                  <a:lnTo>
                    <a:pt x="249" y="375"/>
                  </a:lnTo>
                  <a:lnTo>
                    <a:pt x="7" y="8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130" name="Freeform 34">
              <a:extLst>
                <a:ext uri="{FF2B5EF4-FFF2-40B4-BE49-F238E27FC236}">
                  <a16:creationId xmlns:a16="http://schemas.microsoft.com/office/drawing/2014/main" id="{FBE814F9-55DD-47D4-A503-1D704FC22A6E}"/>
                </a:ext>
              </a:extLst>
            </p:cNvPr>
            <p:cNvSpPr>
              <a:spLocks/>
            </p:cNvSpPr>
            <p:nvPr/>
          </p:nvSpPr>
          <p:spPr bwMode="auto">
            <a:xfrm>
              <a:off x="553" y="3725"/>
              <a:ext cx="145" cy="15"/>
            </a:xfrm>
            <a:custGeom>
              <a:avLst/>
              <a:gdLst>
                <a:gd name="T0" fmla="*/ 6 w 861"/>
                <a:gd name="T1" fmla="*/ 3 h 83"/>
                <a:gd name="T2" fmla="*/ 0 w 861"/>
                <a:gd name="T3" fmla="*/ 15 h 83"/>
                <a:gd name="T4" fmla="*/ 145 w 861"/>
                <a:gd name="T5" fmla="*/ 14 h 83"/>
                <a:gd name="T6" fmla="*/ 138 w 861"/>
                <a:gd name="T7" fmla="*/ 6 h 83"/>
                <a:gd name="T8" fmla="*/ 111 w 861"/>
                <a:gd name="T9" fmla="*/ 5 h 83"/>
                <a:gd name="T10" fmla="*/ 103 w 861"/>
                <a:gd name="T11" fmla="*/ 11 h 83"/>
                <a:gd name="T12" fmla="*/ 91 w 861"/>
                <a:gd name="T13" fmla="*/ 2 h 83"/>
                <a:gd name="T14" fmla="*/ 67 w 861"/>
                <a:gd name="T15" fmla="*/ 2 h 83"/>
                <a:gd name="T16" fmla="*/ 62 w 861"/>
                <a:gd name="T17" fmla="*/ 8 h 83"/>
                <a:gd name="T18" fmla="*/ 56 w 861"/>
                <a:gd name="T19" fmla="*/ 2 h 83"/>
                <a:gd name="T20" fmla="*/ 34 w 861"/>
                <a:gd name="T21" fmla="*/ 1 h 83"/>
                <a:gd name="T22" fmla="*/ 29 w 861"/>
                <a:gd name="T23" fmla="*/ 9 h 83"/>
                <a:gd name="T24" fmla="*/ 23 w 861"/>
                <a:gd name="T25" fmla="*/ 0 h 83"/>
                <a:gd name="T26" fmla="*/ 6 w 861"/>
                <a:gd name="T27" fmla="*/ 3 h 83"/>
                <a:gd name="T28" fmla="*/ 6 w 861"/>
                <a:gd name="T29" fmla="*/ 3 h 83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</a:gdLst>
              <a:ahLst/>
              <a:cxnLst>
                <a:cxn ang="T30">
                  <a:pos x="T0" y="T1"/>
                </a:cxn>
                <a:cxn ang="T31">
                  <a:pos x="T2" y="T3"/>
                </a:cxn>
                <a:cxn ang="T32">
                  <a:pos x="T4" y="T5"/>
                </a:cxn>
                <a:cxn ang="T33">
                  <a:pos x="T6" y="T7"/>
                </a:cxn>
                <a:cxn ang="T34">
                  <a:pos x="T8" y="T9"/>
                </a:cxn>
                <a:cxn ang="T35">
                  <a:pos x="T10" y="T11"/>
                </a:cxn>
                <a:cxn ang="T36">
                  <a:pos x="T12" y="T13"/>
                </a:cxn>
                <a:cxn ang="T37">
                  <a:pos x="T14" y="T15"/>
                </a:cxn>
                <a:cxn ang="T38">
                  <a:pos x="T16" y="T17"/>
                </a:cxn>
                <a:cxn ang="T39">
                  <a:pos x="T18" y="T19"/>
                </a:cxn>
                <a:cxn ang="T40">
                  <a:pos x="T20" y="T21"/>
                </a:cxn>
                <a:cxn ang="T41">
                  <a:pos x="T22" y="T23"/>
                </a:cxn>
                <a:cxn ang="T42">
                  <a:pos x="T24" y="T25"/>
                </a:cxn>
                <a:cxn ang="T43">
                  <a:pos x="T26" y="T27"/>
                </a:cxn>
                <a:cxn ang="T44">
                  <a:pos x="T28" y="T29"/>
                </a:cxn>
              </a:cxnLst>
              <a:rect l="0" t="0" r="r" b="b"/>
              <a:pathLst>
                <a:path w="861" h="83">
                  <a:moveTo>
                    <a:pt x="35" y="17"/>
                  </a:moveTo>
                  <a:lnTo>
                    <a:pt x="0" y="83"/>
                  </a:lnTo>
                  <a:lnTo>
                    <a:pt x="861" y="80"/>
                  </a:lnTo>
                  <a:lnTo>
                    <a:pt x="820" y="34"/>
                  </a:lnTo>
                  <a:lnTo>
                    <a:pt x="658" y="25"/>
                  </a:lnTo>
                  <a:lnTo>
                    <a:pt x="612" y="59"/>
                  </a:lnTo>
                  <a:lnTo>
                    <a:pt x="538" y="13"/>
                  </a:lnTo>
                  <a:lnTo>
                    <a:pt x="399" y="13"/>
                  </a:lnTo>
                  <a:lnTo>
                    <a:pt x="367" y="45"/>
                  </a:lnTo>
                  <a:lnTo>
                    <a:pt x="333" y="13"/>
                  </a:lnTo>
                  <a:lnTo>
                    <a:pt x="200" y="7"/>
                  </a:lnTo>
                  <a:lnTo>
                    <a:pt x="171" y="49"/>
                  </a:lnTo>
                  <a:lnTo>
                    <a:pt x="139" y="0"/>
                  </a:lnTo>
                  <a:lnTo>
                    <a:pt x="35" y="17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35" name="Title 1">
            <a:extLst>
              <a:ext uri="{FF2B5EF4-FFF2-40B4-BE49-F238E27FC236}">
                <a16:creationId xmlns:a16="http://schemas.microsoft.com/office/drawing/2014/main" id="{96A82B5C-97DE-47DB-81BA-8FC82AE83B15}"/>
              </a:ext>
            </a:extLst>
          </p:cNvPr>
          <p:cNvSpPr txBox="1">
            <a:spLocks/>
          </p:cNvSpPr>
          <p:nvPr/>
        </p:nvSpPr>
        <p:spPr bwMode="auto">
          <a:xfrm>
            <a:off x="1372999" y="4186558"/>
            <a:ext cx="9144000" cy="8674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  <a:normAutofit fontScale="90000" lnSpcReduction="10000"/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600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r>
              <a:rPr lang="en-GB">
                <a:latin typeface="Bodoni MT Black" panose="02070A03080606020203" pitchFamily="18" charset="0"/>
              </a:rPr>
              <a:t>Week 7</a:t>
            </a:r>
            <a:endParaRPr lang="en-GB" dirty="0">
              <a:latin typeface="Bodoni MT Black" panose="02070A03080606020203" pitchFamily="18" charset="0"/>
            </a:endParaRPr>
          </a:p>
        </p:txBody>
      </p:sp>
      <p:sp>
        <p:nvSpPr>
          <p:cNvPr id="36" name="Subtitle 2">
            <a:extLst>
              <a:ext uri="{FF2B5EF4-FFF2-40B4-BE49-F238E27FC236}">
                <a16:creationId xmlns:a16="http://schemas.microsoft.com/office/drawing/2014/main" id="{243A72FA-7146-4060-AEAE-60210AFE0F2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72999" y="5146065"/>
            <a:ext cx="9144000" cy="441456"/>
          </a:xfrm>
        </p:spPr>
        <p:txBody>
          <a:bodyPr/>
          <a:lstStyle/>
          <a:p>
            <a:endParaRPr lang="en-GB" dirty="0">
              <a:latin typeface="Bodoni MT Black" panose="02070A03080606020203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07484072"/>
      </p:ext>
    </p:extLst>
  </p:cSld>
  <p:clrMapOvr>
    <a:masterClrMapping/>
  </p:clrMapOvr>
  <p:transition spd="slow">
    <p:wedg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2" name="Slide Number Placeholder 5">
            <a:extLst>
              <a:ext uri="{FF2B5EF4-FFF2-40B4-BE49-F238E27FC236}">
                <a16:creationId xmlns:a16="http://schemas.microsoft.com/office/drawing/2014/main" id="{1B6DD9EC-BBA4-47DE-AB43-F899731002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E8CF58A0-48D2-480B-A801-C40089819A18}" type="slidenum">
              <a:rPr lang="ar-SA" altLang="en-US"/>
              <a:pPr/>
              <a:t>2</a:t>
            </a:fld>
            <a:endParaRPr lang="en-US" altLang="en-US"/>
          </a:p>
        </p:txBody>
      </p:sp>
      <p:sp>
        <p:nvSpPr>
          <p:cNvPr id="66563" name="Rectangle 2">
            <a:extLst>
              <a:ext uri="{FF2B5EF4-FFF2-40B4-BE49-F238E27FC236}">
                <a16:creationId xmlns:a16="http://schemas.microsoft.com/office/drawing/2014/main" id="{4934334E-3A1C-4340-89BC-2AD97DE04FB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981200" y="274638"/>
            <a:ext cx="8229600" cy="944562"/>
          </a:xfrm>
          <a:solidFill>
            <a:schemeClr val="tx2"/>
          </a:solidFill>
          <a:scene3d>
            <a:camera prst="legacyObliqueBottomLeft"/>
            <a:lightRig rig="legacyFlat3" dir="t"/>
          </a:scene3d>
          <a:sp3d extrusionH="430200" prstMaterial="legacyMatte">
            <a:bevelT w="13500" h="13500" prst="angle"/>
            <a:bevelB w="13500" h="13500" prst="angle"/>
            <a:extrusionClr>
              <a:schemeClr val="tx2"/>
            </a:extrusionClr>
            <a:contourClr>
              <a:schemeClr val="tx2"/>
            </a:contourClr>
          </a:sp3d>
        </p:spPr>
        <p:txBody>
          <a:bodyPr>
            <a:flatTx/>
          </a:bodyPr>
          <a:lstStyle/>
          <a:p>
            <a:pPr eaLnBrk="1" hangingPunct="1"/>
            <a:r>
              <a:rPr lang="en-US" altLang="en-US">
                <a:solidFill>
                  <a:srgbClr val="FFFF00"/>
                </a:solidFill>
              </a:rPr>
              <a:t>I</a:t>
            </a:r>
            <a:r>
              <a:rPr lang="en-US" altLang="en-US" b="1">
                <a:solidFill>
                  <a:srgbClr val="FFFF00"/>
                </a:solidFill>
              </a:rPr>
              <a:t>mages</a:t>
            </a:r>
          </a:p>
        </p:txBody>
      </p:sp>
      <p:sp>
        <p:nvSpPr>
          <p:cNvPr id="66564" name="Rectangle 3">
            <a:extLst>
              <a:ext uri="{FF2B5EF4-FFF2-40B4-BE49-F238E27FC236}">
                <a16:creationId xmlns:a16="http://schemas.microsoft.com/office/drawing/2014/main" id="{0651E34F-FE35-4F4F-8345-8CC50EAFDD8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solidFill>
            <a:schemeClr val="accent1"/>
          </a:solidFill>
        </p:spPr>
        <p:txBody>
          <a:bodyPr/>
          <a:lstStyle/>
          <a:p>
            <a:pPr marL="609600" indent="-609600" eaLnBrk="1" hangingPunct="1">
              <a:buFontTx/>
              <a:buNone/>
            </a:pPr>
            <a:r>
              <a:rPr lang="en-US" altLang="en-US"/>
              <a:t>In this chapter you will learn about images and how to place images in your pages.</a:t>
            </a:r>
          </a:p>
          <a:p>
            <a:pPr marL="609600" indent="-609600" eaLnBrk="1" hangingPunct="1">
              <a:buClr>
                <a:schemeClr val="bg1"/>
              </a:buClr>
              <a:buFont typeface="Wingdings" panose="05000000000000000000" pitchFamily="2" charset="2"/>
              <a:buNone/>
            </a:pPr>
            <a:r>
              <a:rPr lang="en-US" altLang="en-US" b="1"/>
              <a:t>Objectives</a:t>
            </a:r>
          </a:p>
          <a:p>
            <a:pPr marL="609600" indent="-609600" eaLnBrk="1" hangingPunct="1">
              <a:buClr>
                <a:schemeClr val="bg1"/>
              </a:buClr>
              <a:buFont typeface="Wingdings" panose="05000000000000000000" pitchFamily="2" charset="2"/>
              <a:buNone/>
            </a:pPr>
            <a:r>
              <a:rPr lang="en-US" altLang="en-US"/>
              <a:t>Upon completing this section, you should be able to</a:t>
            </a:r>
          </a:p>
          <a:p>
            <a:pPr marL="609600" indent="-609600" eaLnBrk="1" hangingPunct="1">
              <a:buClr>
                <a:schemeClr val="bg1"/>
              </a:buClr>
              <a:buFont typeface="Wingdings" panose="05000000000000000000" pitchFamily="2" charset="2"/>
              <a:buAutoNum type="arabicPeriod"/>
            </a:pPr>
            <a:r>
              <a:rPr lang="en-US" altLang="en-US"/>
              <a:t>Add images to your pages.</a:t>
            </a:r>
            <a:endParaRPr lang="en-US" altLang="en-US" sz="3600"/>
          </a:p>
        </p:txBody>
      </p:sp>
    </p:spTree>
    <p:extLst>
      <p:ext uri="{BB962C8B-B14F-4D97-AF65-F5344CB8AC3E}">
        <p14:creationId xmlns:p14="http://schemas.microsoft.com/office/powerpoint/2010/main" val="171006307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Slide Number Placeholder 5">
            <a:extLst>
              <a:ext uri="{FF2B5EF4-FFF2-40B4-BE49-F238E27FC236}">
                <a16:creationId xmlns:a16="http://schemas.microsoft.com/office/drawing/2014/main" id="{8F29B867-1732-4CD2-85A7-6A93005945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A7786C87-E0D6-4CBE-800A-873AC6113344}" type="slidenum">
              <a:rPr lang="ar-SA" altLang="en-US"/>
              <a:pPr/>
              <a:t>3</a:t>
            </a:fld>
            <a:endParaRPr lang="en-US" altLang="en-US"/>
          </a:p>
        </p:txBody>
      </p:sp>
      <p:sp>
        <p:nvSpPr>
          <p:cNvPr id="67587" name="Rectangle 2">
            <a:extLst>
              <a:ext uri="{FF2B5EF4-FFF2-40B4-BE49-F238E27FC236}">
                <a16:creationId xmlns:a16="http://schemas.microsoft.com/office/drawing/2014/main" id="{4E164904-6888-4276-A1F7-73F200FD659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981200" y="274638"/>
            <a:ext cx="8229600" cy="944562"/>
          </a:xfrm>
          <a:solidFill>
            <a:schemeClr val="tx2"/>
          </a:solidFill>
          <a:scene3d>
            <a:camera prst="legacyObliqueBottomLeft"/>
            <a:lightRig rig="legacyFlat3" dir="t"/>
          </a:scene3d>
          <a:sp3d extrusionH="430200" prstMaterial="legacyMatte">
            <a:bevelT w="13500" h="13500" prst="angle"/>
            <a:bevelB w="13500" h="13500" prst="angle"/>
            <a:extrusionClr>
              <a:schemeClr val="tx2"/>
            </a:extrusionClr>
            <a:contourClr>
              <a:schemeClr val="tx2"/>
            </a:contourClr>
          </a:sp3d>
        </p:spPr>
        <p:txBody>
          <a:bodyPr>
            <a:flatTx/>
          </a:bodyPr>
          <a:lstStyle/>
          <a:p>
            <a:pPr eaLnBrk="1" hangingPunct="1"/>
            <a:r>
              <a:rPr lang="en-US" altLang="en-US">
                <a:solidFill>
                  <a:srgbClr val="FFFF00"/>
                </a:solidFill>
              </a:rPr>
              <a:t>I</a:t>
            </a:r>
            <a:r>
              <a:rPr lang="en-US" altLang="en-US" b="1">
                <a:solidFill>
                  <a:srgbClr val="FFFF00"/>
                </a:solidFill>
              </a:rPr>
              <a:t>mages</a:t>
            </a:r>
          </a:p>
        </p:txBody>
      </p:sp>
      <p:sp>
        <p:nvSpPr>
          <p:cNvPr id="67588" name="Rectangle 3">
            <a:extLst>
              <a:ext uri="{FF2B5EF4-FFF2-40B4-BE49-F238E27FC236}">
                <a16:creationId xmlns:a16="http://schemas.microsoft.com/office/drawing/2014/main" id="{52F683CE-7705-410B-8591-48C62A4B0D3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solidFill>
            <a:schemeClr val="accent1"/>
          </a:solidFill>
        </p:spPr>
        <p:txBody>
          <a:bodyPr/>
          <a:lstStyle/>
          <a:p>
            <a:pPr eaLnBrk="1" hangingPunct="1">
              <a:lnSpc>
                <a:spcPct val="80000"/>
              </a:lnSpc>
              <a:buClr>
                <a:schemeClr val="bg1"/>
              </a:buClr>
              <a:buFont typeface="Wingdings" panose="05000000000000000000" pitchFamily="2" charset="2"/>
              <a:buChar char="§"/>
            </a:pPr>
            <a:r>
              <a:rPr lang="en-US" altLang="en-US" sz="2800" b="1">
                <a:solidFill>
                  <a:srgbClr val="FF0000"/>
                </a:solidFill>
              </a:rPr>
              <a:t>&lt;IMG&gt;</a:t>
            </a:r>
            <a:r>
              <a:rPr lang="en-US" altLang="en-US" sz="2800"/>
              <a:t>This element defines a graphic image on the page. </a:t>
            </a:r>
          </a:p>
          <a:p>
            <a:pPr eaLnBrk="1" hangingPunct="1">
              <a:lnSpc>
                <a:spcPct val="80000"/>
              </a:lnSpc>
              <a:buClr>
                <a:schemeClr val="bg1"/>
              </a:buClr>
              <a:buFont typeface="Wingdings" panose="05000000000000000000" pitchFamily="2" charset="2"/>
              <a:buChar char="§"/>
            </a:pPr>
            <a:r>
              <a:rPr lang="en-US" altLang="en-US" sz="2800" b="1">
                <a:solidFill>
                  <a:srgbClr val="FF0000"/>
                </a:solidFill>
              </a:rPr>
              <a:t>Image File</a:t>
            </a:r>
            <a:r>
              <a:rPr lang="en-US" altLang="en-US" sz="2800" b="1"/>
              <a:t> (SRC:</a:t>
            </a:r>
            <a:r>
              <a:rPr lang="en-US" altLang="en-US" sz="2800" b="1">
                <a:solidFill>
                  <a:srgbClr val="FF0000"/>
                </a:solidFill>
              </a:rPr>
              <a:t>source</a:t>
            </a:r>
            <a:r>
              <a:rPr lang="en-US" altLang="en-US" sz="2800" b="1"/>
              <a:t>):</a:t>
            </a:r>
            <a:r>
              <a:rPr lang="en-US" altLang="en-US" sz="2800"/>
              <a:t> This value will be a URL (location of the image) E.g. </a:t>
            </a:r>
            <a:r>
              <a:rPr lang="en-US" altLang="en-US" sz="2800">
                <a:hlinkClick r:id="rId2"/>
              </a:rPr>
              <a:t>http://www.domain.com/dir/file.ext</a:t>
            </a:r>
            <a:r>
              <a:rPr lang="en-US" altLang="en-US" sz="2800"/>
              <a:t> or /dir/file.txt.</a:t>
            </a:r>
          </a:p>
          <a:p>
            <a:pPr eaLnBrk="1" hangingPunct="1">
              <a:lnSpc>
                <a:spcPct val="80000"/>
              </a:lnSpc>
              <a:buClr>
                <a:schemeClr val="bg1"/>
              </a:buClr>
              <a:buFont typeface="Wingdings" panose="05000000000000000000" pitchFamily="2" charset="2"/>
              <a:buChar char="§"/>
            </a:pPr>
            <a:r>
              <a:rPr lang="en-US" altLang="en-US" sz="2800" b="1">
                <a:solidFill>
                  <a:srgbClr val="FF0000"/>
                </a:solidFill>
              </a:rPr>
              <a:t>Alternate Text (ALT)</a:t>
            </a:r>
            <a:r>
              <a:rPr lang="en-US" altLang="en-US" sz="2800" b="1"/>
              <a:t>:</a:t>
            </a:r>
            <a:r>
              <a:rPr lang="en-US" altLang="en-US" sz="2800"/>
              <a:t> This is a text field that describes an image or acts as a label. It is displayed when they position the cursor over a graphic image.</a:t>
            </a:r>
          </a:p>
          <a:p>
            <a:pPr eaLnBrk="1" hangingPunct="1">
              <a:lnSpc>
                <a:spcPct val="80000"/>
              </a:lnSpc>
              <a:buClr>
                <a:schemeClr val="bg1"/>
              </a:buClr>
              <a:buFont typeface="Wingdings" panose="05000000000000000000" pitchFamily="2" charset="2"/>
              <a:buChar char="§"/>
            </a:pPr>
            <a:r>
              <a:rPr lang="en-US" altLang="en-US" sz="2800" b="1">
                <a:solidFill>
                  <a:srgbClr val="FF0000"/>
                </a:solidFill>
              </a:rPr>
              <a:t>Alignment (ALIGN):</a:t>
            </a:r>
            <a:r>
              <a:rPr lang="en-US" altLang="en-US" sz="2800"/>
              <a:t> This allows you to align the image on your page.</a:t>
            </a:r>
          </a:p>
        </p:txBody>
      </p:sp>
    </p:spTree>
    <p:extLst>
      <p:ext uri="{BB962C8B-B14F-4D97-AF65-F5344CB8AC3E}">
        <p14:creationId xmlns:p14="http://schemas.microsoft.com/office/powerpoint/2010/main" val="375109741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10" name="Slide Number Placeholder 5">
            <a:extLst>
              <a:ext uri="{FF2B5EF4-FFF2-40B4-BE49-F238E27FC236}">
                <a16:creationId xmlns:a16="http://schemas.microsoft.com/office/drawing/2014/main" id="{EF6CAD5E-7CF6-41FA-A122-BFFAAC8582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E0E8E1D5-1771-46AC-9D38-B5BE9AF1A91F}" type="slidenum">
              <a:rPr lang="ar-SA" altLang="en-US"/>
              <a:pPr/>
              <a:t>4</a:t>
            </a:fld>
            <a:endParaRPr lang="en-US" altLang="en-US"/>
          </a:p>
        </p:txBody>
      </p:sp>
      <p:sp>
        <p:nvSpPr>
          <p:cNvPr id="68611" name="Rectangle 2">
            <a:extLst>
              <a:ext uri="{FF2B5EF4-FFF2-40B4-BE49-F238E27FC236}">
                <a16:creationId xmlns:a16="http://schemas.microsoft.com/office/drawing/2014/main" id="{02CBAD12-3EE2-41C9-9E67-24BB0E445D5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981200" y="274638"/>
            <a:ext cx="8229600" cy="1020762"/>
          </a:xfrm>
          <a:solidFill>
            <a:schemeClr val="tx2"/>
          </a:solidFill>
          <a:scene3d>
            <a:camera prst="legacyObliqueBottomLeft"/>
            <a:lightRig rig="legacyFlat3" dir="t"/>
          </a:scene3d>
          <a:sp3d extrusionH="430200" prstMaterial="legacyMatte">
            <a:bevelT w="13500" h="13500" prst="angle"/>
            <a:bevelB w="13500" h="13500" prst="angle"/>
            <a:extrusionClr>
              <a:schemeClr val="tx2"/>
            </a:extrusionClr>
            <a:contourClr>
              <a:schemeClr val="tx2"/>
            </a:contourClr>
          </a:sp3d>
        </p:spPr>
        <p:txBody>
          <a:bodyPr>
            <a:flatTx/>
          </a:bodyPr>
          <a:lstStyle/>
          <a:p>
            <a:pPr eaLnBrk="1" hangingPunct="1"/>
            <a:r>
              <a:rPr lang="en-US" altLang="en-US">
                <a:solidFill>
                  <a:srgbClr val="FFFF00"/>
                </a:solidFill>
              </a:rPr>
              <a:t>I</a:t>
            </a:r>
            <a:r>
              <a:rPr lang="en-US" altLang="en-US" b="1">
                <a:solidFill>
                  <a:srgbClr val="FFFF00"/>
                </a:solidFill>
              </a:rPr>
              <a:t>mages</a:t>
            </a:r>
          </a:p>
        </p:txBody>
      </p:sp>
      <p:sp>
        <p:nvSpPr>
          <p:cNvPr id="68612" name="Rectangle 3">
            <a:extLst>
              <a:ext uri="{FF2B5EF4-FFF2-40B4-BE49-F238E27FC236}">
                <a16:creationId xmlns:a16="http://schemas.microsoft.com/office/drawing/2014/main" id="{CC9DFFA9-6D72-464E-AA30-D073EF10D8D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905000" y="1600200"/>
            <a:ext cx="8229600" cy="4876800"/>
          </a:xfrm>
          <a:solidFill>
            <a:schemeClr val="accent1"/>
          </a:solidFill>
        </p:spPr>
        <p:txBody>
          <a:bodyPr/>
          <a:lstStyle/>
          <a:p>
            <a:pPr eaLnBrk="1" hangingPunct="1">
              <a:lnSpc>
                <a:spcPct val="90000"/>
              </a:lnSpc>
              <a:buClr>
                <a:schemeClr val="bg1"/>
              </a:buClr>
              <a:buFont typeface="Wingdings" panose="05000000000000000000" pitchFamily="2" charset="2"/>
              <a:buChar char="§"/>
            </a:pPr>
            <a:r>
              <a:rPr lang="en-US" altLang="en-US" sz="2600" b="1">
                <a:solidFill>
                  <a:srgbClr val="FF0000"/>
                </a:solidFill>
              </a:rPr>
              <a:t>Width (WIDTH):</a:t>
            </a:r>
            <a:r>
              <a:rPr lang="en-US" altLang="en-US" sz="2600"/>
              <a:t> is the width of the image in pixels.</a:t>
            </a:r>
          </a:p>
          <a:p>
            <a:pPr eaLnBrk="1" hangingPunct="1">
              <a:lnSpc>
                <a:spcPct val="90000"/>
              </a:lnSpc>
              <a:buClr>
                <a:schemeClr val="bg1"/>
              </a:buClr>
              <a:buFont typeface="Wingdings" panose="05000000000000000000" pitchFamily="2" charset="2"/>
              <a:buChar char="§"/>
            </a:pPr>
            <a:r>
              <a:rPr lang="en-US" altLang="en-US" sz="2600" b="1">
                <a:solidFill>
                  <a:srgbClr val="FF0000"/>
                </a:solidFill>
              </a:rPr>
              <a:t>Height (HEIGHT):</a:t>
            </a:r>
            <a:r>
              <a:rPr lang="en-US" altLang="en-US" sz="2600"/>
              <a:t> is the height of the image in pixels.</a:t>
            </a:r>
          </a:p>
          <a:p>
            <a:pPr eaLnBrk="1" hangingPunct="1">
              <a:lnSpc>
                <a:spcPct val="90000"/>
              </a:lnSpc>
              <a:buClr>
                <a:schemeClr val="bg1"/>
              </a:buClr>
              <a:buFont typeface="Wingdings" panose="05000000000000000000" pitchFamily="2" charset="2"/>
              <a:buChar char="§"/>
            </a:pPr>
            <a:r>
              <a:rPr lang="en-US" altLang="en-US" sz="2600" b="1">
                <a:solidFill>
                  <a:srgbClr val="FF0000"/>
                </a:solidFill>
              </a:rPr>
              <a:t>Border (BORDER</a:t>
            </a:r>
            <a:r>
              <a:rPr lang="en-US" altLang="en-US" sz="2600" b="1"/>
              <a:t>):</a:t>
            </a:r>
            <a:r>
              <a:rPr lang="en-US" altLang="en-US" sz="2600"/>
              <a:t> is for a border around the image, specified in pixels.</a:t>
            </a:r>
          </a:p>
          <a:p>
            <a:pPr eaLnBrk="1" hangingPunct="1">
              <a:lnSpc>
                <a:spcPct val="90000"/>
              </a:lnSpc>
              <a:buClr>
                <a:schemeClr val="bg1"/>
              </a:buClr>
              <a:buFont typeface="Wingdings" panose="05000000000000000000" pitchFamily="2" charset="2"/>
              <a:buChar char="§"/>
            </a:pPr>
            <a:r>
              <a:rPr lang="en-US" altLang="en-US" sz="2600" b="1">
                <a:solidFill>
                  <a:srgbClr val="FF0000"/>
                </a:solidFill>
              </a:rPr>
              <a:t>HSPACE</a:t>
            </a:r>
            <a:r>
              <a:rPr lang="en-US" altLang="en-US" sz="2600" b="1"/>
              <a:t>:</a:t>
            </a:r>
            <a:r>
              <a:rPr lang="en-US" altLang="en-US" sz="2600"/>
              <a:t> is for Horizontal Space on both sides of the image specified in pixels. A setting of 5 will put 5 pixels of invisible space on both sides of the image.</a:t>
            </a:r>
          </a:p>
          <a:p>
            <a:pPr eaLnBrk="1" hangingPunct="1">
              <a:lnSpc>
                <a:spcPct val="90000"/>
              </a:lnSpc>
              <a:buClr>
                <a:schemeClr val="bg1"/>
              </a:buClr>
              <a:buFont typeface="Wingdings" panose="05000000000000000000" pitchFamily="2" charset="2"/>
              <a:buChar char="§"/>
            </a:pPr>
            <a:r>
              <a:rPr lang="en-US" altLang="en-US" sz="2600" b="1">
                <a:solidFill>
                  <a:srgbClr val="FF0000"/>
                </a:solidFill>
              </a:rPr>
              <a:t>VSPACE</a:t>
            </a:r>
            <a:r>
              <a:rPr lang="en-US" altLang="en-US" sz="2600" b="1"/>
              <a:t>:</a:t>
            </a:r>
            <a:r>
              <a:rPr lang="en-US" altLang="en-US" sz="2600"/>
              <a:t> is for Vertical Space on top and bottom of the image specified in pixels. A setting of 5 will put 5 pixels of invisible space above and bellow the image.</a:t>
            </a:r>
          </a:p>
        </p:txBody>
      </p:sp>
    </p:spTree>
    <p:extLst>
      <p:ext uri="{BB962C8B-B14F-4D97-AF65-F5344CB8AC3E}">
        <p14:creationId xmlns:p14="http://schemas.microsoft.com/office/powerpoint/2010/main" val="82442712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4" name="Slide Number Placeholder 5">
            <a:extLst>
              <a:ext uri="{FF2B5EF4-FFF2-40B4-BE49-F238E27FC236}">
                <a16:creationId xmlns:a16="http://schemas.microsoft.com/office/drawing/2014/main" id="{E27E7B28-57CE-4E7C-9715-D560734557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517A510D-237B-40B0-8205-BC1FB2AD6587}" type="slidenum">
              <a:rPr lang="ar-SA" altLang="en-US"/>
              <a:pPr/>
              <a:t>5</a:t>
            </a:fld>
            <a:endParaRPr lang="en-US" altLang="en-US"/>
          </a:p>
        </p:txBody>
      </p:sp>
      <p:sp>
        <p:nvSpPr>
          <p:cNvPr id="69635" name="Rectangle 4">
            <a:extLst>
              <a:ext uri="{FF2B5EF4-FFF2-40B4-BE49-F238E27FC236}">
                <a16:creationId xmlns:a16="http://schemas.microsoft.com/office/drawing/2014/main" id="{A58FAAA2-0979-479E-A17E-F35B42A203F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solidFill>
            <a:schemeClr val="tx2"/>
          </a:solidFill>
          <a:scene3d>
            <a:camera prst="legacyObliqueBottomLeft"/>
            <a:lightRig rig="legacyFlat3" dir="t"/>
          </a:scene3d>
          <a:sp3d extrusionH="430200" prstMaterial="legacyMatte">
            <a:bevelT w="13500" h="13500" prst="angle"/>
            <a:bevelB w="13500" h="13500" prst="angle"/>
            <a:extrusionClr>
              <a:schemeClr val="tx2"/>
            </a:extrusionClr>
            <a:contourClr>
              <a:schemeClr val="tx2"/>
            </a:contourClr>
          </a:sp3d>
        </p:spPr>
        <p:txBody>
          <a:bodyPr>
            <a:flatTx/>
          </a:bodyPr>
          <a:lstStyle/>
          <a:p>
            <a:pPr eaLnBrk="1" hangingPunct="1"/>
            <a:r>
              <a:rPr lang="en-US" altLang="en-US">
                <a:solidFill>
                  <a:srgbClr val="FFFF00"/>
                </a:solidFill>
              </a:rPr>
              <a:t>Some Examples on images</a:t>
            </a:r>
          </a:p>
        </p:txBody>
      </p:sp>
      <p:sp>
        <p:nvSpPr>
          <p:cNvPr id="69636" name="Rectangle 5">
            <a:extLst>
              <a:ext uri="{FF2B5EF4-FFF2-40B4-BE49-F238E27FC236}">
                <a16:creationId xmlns:a16="http://schemas.microsoft.com/office/drawing/2014/main" id="{0DFF4B15-B291-44A7-85EA-91798906F6A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981200" y="1600200"/>
            <a:ext cx="8229600" cy="4953000"/>
          </a:xfrm>
          <a:solidFill>
            <a:schemeClr val="accent1"/>
          </a:solidFill>
        </p:spPr>
        <p:txBody>
          <a:bodyPr/>
          <a:lstStyle/>
          <a:p>
            <a:pPr marL="609600" indent="-609600" eaLnBrk="1" hangingPunct="1">
              <a:lnSpc>
                <a:spcPct val="90000"/>
              </a:lnSpc>
              <a:buFontTx/>
              <a:buNone/>
            </a:pPr>
            <a:r>
              <a:rPr lang="en-US" altLang="en-US" b="1"/>
              <a:t>1) &lt;IMG SRC=“jordan.gif“ border=4&gt;</a:t>
            </a:r>
          </a:p>
          <a:p>
            <a:pPr marL="609600" indent="-609600" eaLnBrk="1" hangingPunct="1">
              <a:lnSpc>
                <a:spcPct val="90000"/>
              </a:lnSpc>
              <a:buFontTx/>
              <a:buNone/>
            </a:pPr>
            <a:r>
              <a:rPr lang="en-US" altLang="en-US" b="1"/>
              <a:t>2) &lt;IMG SRC=" jordan.gif" width="60" height="60"&gt;</a:t>
            </a:r>
          </a:p>
          <a:p>
            <a:pPr marL="609600" indent="-609600" eaLnBrk="1" hangingPunct="1">
              <a:lnSpc>
                <a:spcPct val="90000"/>
              </a:lnSpc>
              <a:buFontTx/>
              <a:buNone/>
            </a:pPr>
            <a:r>
              <a:rPr lang="en-US" altLang="en-US" b="1"/>
              <a:t>3) &lt;IMG SRC=“jordan.gif" ALT="This is a text that goes with the image"&gt;</a:t>
            </a:r>
          </a:p>
          <a:p>
            <a:pPr marL="609600" indent="-609600" eaLnBrk="1" hangingPunct="1">
              <a:lnSpc>
                <a:spcPct val="90000"/>
              </a:lnSpc>
              <a:buFontTx/>
              <a:buNone/>
            </a:pPr>
            <a:r>
              <a:rPr lang="en-US" altLang="en-US" b="1"/>
              <a:t>4) &lt;IMG SRC=" jordan.gif</a:t>
            </a:r>
            <a:r>
              <a:rPr lang="ar-SA" altLang="en-US" b="1"/>
              <a:t> </a:t>
            </a:r>
            <a:r>
              <a:rPr lang="en-GB" altLang="en-US" b="1"/>
              <a:t>“</a:t>
            </a:r>
            <a:r>
              <a:rPr lang="en-US" altLang="en-US" b="1"/>
              <a:t> Hspace="30" Vspace="10"</a:t>
            </a:r>
            <a:r>
              <a:rPr lang="en-US" altLang="en-US"/>
              <a:t> </a:t>
            </a:r>
            <a:r>
              <a:rPr lang="ar-SA" altLang="en-US" b="1"/>
              <a:t> </a:t>
            </a:r>
            <a:r>
              <a:rPr lang="en-US" altLang="en-US" b="1"/>
              <a:t>border=20&gt; </a:t>
            </a:r>
          </a:p>
          <a:p>
            <a:pPr marL="609600" indent="-609600" eaLnBrk="1" hangingPunct="1">
              <a:lnSpc>
                <a:spcPct val="90000"/>
              </a:lnSpc>
              <a:buFontTx/>
              <a:buNone/>
            </a:pPr>
            <a:r>
              <a:rPr lang="en-US" altLang="en-US" b="1"/>
              <a:t>5)</a:t>
            </a:r>
            <a:r>
              <a:rPr lang="it-IT" altLang="en-US" b="1"/>
              <a:t> &lt; </a:t>
            </a:r>
            <a:r>
              <a:rPr lang="en-US" altLang="en-US" b="1"/>
              <a:t>IMG SRC</a:t>
            </a:r>
            <a:r>
              <a:rPr lang="it-IT" altLang="en-US" b="1"/>
              <a:t> =" </a:t>
            </a:r>
            <a:r>
              <a:rPr lang="en-US" altLang="en-US" b="1"/>
              <a:t>jordan</a:t>
            </a:r>
            <a:r>
              <a:rPr lang="it-IT" altLang="en-US" b="1"/>
              <a:t>.gif“ align="left"&gt;</a:t>
            </a:r>
          </a:p>
          <a:p>
            <a:pPr marL="609600" indent="-609600" eaLnBrk="1" hangingPunct="1">
              <a:lnSpc>
                <a:spcPct val="90000"/>
              </a:lnSpc>
              <a:buFontTx/>
              <a:buNone/>
            </a:pPr>
            <a:r>
              <a:rPr lang="it-IT" altLang="en-US" b="1"/>
              <a:t>blast blast blast blast blast</a:t>
            </a:r>
            <a:endParaRPr lang="en-US" altLang="en-US" b="1"/>
          </a:p>
          <a:p>
            <a:pPr marL="609600" indent="-609600" eaLnBrk="1" hangingPunct="1">
              <a:lnSpc>
                <a:spcPct val="90000"/>
              </a:lnSpc>
              <a:buFontTx/>
              <a:buNone/>
            </a:pPr>
            <a:endParaRPr lang="en-US" altLang="en-US" b="1">
              <a:solidFill>
                <a:srgbClr val="0000CC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5577570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58" name="Slide Number Placeholder 5">
            <a:extLst>
              <a:ext uri="{FF2B5EF4-FFF2-40B4-BE49-F238E27FC236}">
                <a16:creationId xmlns:a16="http://schemas.microsoft.com/office/drawing/2014/main" id="{FE1CDAF4-CA3A-4B80-B5D2-CEECF30FD1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096D8BF8-2E43-4F45-B28B-6C348D9DE408}" type="slidenum">
              <a:rPr lang="ar-SA" altLang="en-US"/>
              <a:pPr/>
              <a:t>6</a:t>
            </a:fld>
            <a:endParaRPr lang="en-US" altLang="en-US"/>
          </a:p>
        </p:txBody>
      </p:sp>
      <p:sp>
        <p:nvSpPr>
          <p:cNvPr id="70659" name="Rectangle 2">
            <a:extLst>
              <a:ext uri="{FF2B5EF4-FFF2-40B4-BE49-F238E27FC236}">
                <a16:creationId xmlns:a16="http://schemas.microsoft.com/office/drawing/2014/main" id="{2DB87683-3A8E-4109-830A-709709BE841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981200" y="274638"/>
            <a:ext cx="8229600" cy="1020762"/>
          </a:xfrm>
          <a:solidFill>
            <a:schemeClr val="tx2"/>
          </a:solidFill>
          <a:scene3d>
            <a:camera prst="legacyObliqueBottomLeft"/>
            <a:lightRig rig="legacyFlat3" dir="t"/>
          </a:scene3d>
          <a:sp3d extrusionH="430200" prstMaterial="legacyMatte">
            <a:bevelT w="13500" h="13500" prst="angle"/>
            <a:bevelB w="13500" h="13500" prst="angle"/>
            <a:extrusionClr>
              <a:schemeClr val="tx2"/>
            </a:extrusionClr>
            <a:contourClr>
              <a:schemeClr val="tx2"/>
            </a:contourClr>
          </a:sp3d>
        </p:spPr>
        <p:txBody>
          <a:bodyPr>
            <a:flatTx/>
          </a:bodyPr>
          <a:lstStyle/>
          <a:p>
            <a:pPr eaLnBrk="1" hangingPunct="1"/>
            <a:r>
              <a:rPr lang="en-US" altLang="en-US" sz="4000">
                <a:solidFill>
                  <a:srgbClr val="FFFF00"/>
                </a:solidFill>
              </a:rPr>
              <a:t>A</a:t>
            </a:r>
            <a:r>
              <a:rPr lang="en-US" altLang="en-US" sz="4000" b="1">
                <a:solidFill>
                  <a:srgbClr val="FFFF00"/>
                </a:solidFill>
              </a:rPr>
              <a:t>nchors, </a:t>
            </a:r>
            <a:r>
              <a:rPr lang="en-US" altLang="en-US" sz="4000">
                <a:solidFill>
                  <a:srgbClr val="FFFF00"/>
                </a:solidFill>
              </a:rPr>
              <a:t>URL</a:t>
            </a:r>
            <a:r>
              <a:rPr lang="en-US" altLang="en-US" sz="4000" b="1">
                <a:solidFill>
                  <a:srgbClr val="FFFF00"/>
                </a:solidFill>
              </a:rPr>
              <a:t>s and </a:t>
            </a:r>
            <a:r>
              <a:rPr lang="en-US" altLang="en-US" sz="4000">
                <a:solidFill>
                  <a:srgbClr val="FFFF00"/>
                </a:solidFill>
              </a:rPr>
              <a:t>I</a:t>
            </a:r>
            <a:r>
              <a:rPr lang="en-US" altLang="en-US" sz="4000" b="1">
                <a:solidFill>
                  <a:srgbClr val="FFFF00"/>
                </a:solidFill>
              </a:rPr>
              <a:t>mage </a:t>
            </a:r>
            <a:r>
              <a:rPr lang="en-US" altLang="en-US" sz="4000">
                <a:solidFill>
                  <a:srgbClr val="FFFF00"/>
                </a:solidFill>
              </a:rPr>
              <a:t>M</a:t>
            </a:r>
            <a:r>
              <a:rPr lang="en-US" altLang="en-US" sz="4000" b="1">
                <a:solidFill>
                  <a:srgbClr val="FFFF00"/>
                </a:solidFill>
              </a:rPr>
              <a:t>aps</a:t>
            </a:r>
          </a:p>
        </p:txBody>
      </p:sp>
      <p:sp>
        <p:nvSpPr>
          <p:cNvPr id="70660" name="Rectangle 3">
            <a:extLst>
              <a:ext uri="{FF2B5EF4-FFF2-40B4-BE49-F238E27FC236}">
                <a16:creationId xmlns:a16="http://schemas.microsoft.com/office/drawing/2014/main" id="{923189EB-99E6-477A-B47D-E523C44AAB6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solidFill>
            <a:schemeClr val="accent1"/>
          </a:solidFill>
        </p:spPr>
        <p:txBody>
          <a:bodyPr/>
          <a:lstStyle/>
          <a:p>
            <a:pPr marL="609600" indent="-609600" eaLnBrk="1" hangingPunct="1">
              <a:buFontTx/>
              <a:buNone/>
            </a:pPr>
            <a:r>
              <a:rPr lang="en-US" altLang="en-US" sz="2600"/>
              <a:t>In this chapter you will learn about Uniform Resource Locator, and how to add them as Anchor or Links inside your web pages.</a:t>
            </a:r>
          </a:p>
          <a:p>
            <a:pPr marL="609600" indent="-609600" eaLnBrk="1" hangingPunct="1">
              <a:buClr>
                <a:schemeClr val="bg1"/>
              </a:buClr>
              <a:buFont typeface="Wingdings" panose="05000000000000000000" pitchFamily="2" charset="2"/>
              <a:buNone/>
            </a:pPr>
            <a:r>
              <a:rPr lang="en-US" altLang="en-US" sz="2600" b="1"/>
              <a:t>Objectives</a:t>
            </a:r>
          </a:p>
          <a:p>
            <a:pPr marL="609600" indent="-609600" eaLnBrk="1" hangingPunct="1">
              <a:buClr>
                <a:schemeClr val="bg1"/>
              </a:buClr>
              <a:buFont typeface="Wingdings" panose="05000000000000000000" pitchFamily="2" charset="2"/>
              <a:buNone/>
            </a:pPr>
            <a:r>
              <a:rPr lang="en-US" altLang="en-US" sz="2600"/>
              <a:t>Upon completing this section, you should be able to</a:t>
            </a:r>
          </a:p>
          <a:p>
            <a:pPr marL="609600" indent="-609600" eaLnBrk="1" hangingPunct="1">
              <a:buClr>
                <a:schemeClr val="bg1"/>
              </a:buClr>
              <a:buFont typeface="Wingdings" panose="05000000000000000000" pitchFamily="2" charset="2"/>
              <a:buAutoNum type="arabicPeriod"/>
            </a:pPr>
            <a:r>
              <a:rPr lang="en-US" altLang="en-US" sz="2600"/>
              <a:t>Insert links into documents.</a:t>
            </a:r>
          </a:p>
          <a:p>
            <a:pPr marL="609600" indent="-609600" eaLnBrk="1" hangingPunct="1">
              <a:buClr>
                <a:schemeClr val="bg1"/>
              </a:buClr>
              <a:buFont typeface="Wingdings" panose="05000000000000000000" pitchFamily="2" charset="2"/>
              <a:buAutoNum type="arabicPeriod"/>
            </a:pPr>
            <a:r>
              <a:rPr lang="en-US" altLang="en-US" sz="2600"/>
              <a:t>Define Link Types.</a:t>
            </a:r>
          </a:p>
          <a:p>
            <a:pPr marL="609600" indent="-609600" eaLnBrk="1" hangingPunct="1">
              <a:buClr>
                <a:schemeClr val="bg1"/>
              </a:buClr>
              <a:buFont typeface="Wingdings" panose="05000000000000000000" pitchFamily="2" charset="2"/>
              <a:buAutoNum type="arabicPeriod"/>
            </a:pPr>
            <a:r>
              <a:rPr lang="en-US" altLang="en-US" sz="2600"/>
              <a:t>Define URL.</a:t>
            </a:r>
          </a:p>
          <a:p>
            <a:pPr marL="609600" indent="-609600" eaLnBrk="1" hangingPunct="1">
              <a:buClr>
                <a:schemeClr val="bg1"/>
              </a:buClr>
              <a:buFont typeface="Wingdings" panose="05000000000000000000" pitchFamily="2" charset="2"/>
              <a:buAutoNum type="arabicPeriod"/>
            </a:pPr>
            <a:r>
              <a:rPr lang="en-US" altLang="en-US" sz="2600"/>
              <a:t>List some commonly used URLs.</a:t>
            </a:r>
          </a:p>
          <a:p>
            <a:pPr marL="609600" indent="-609600" eaLnBrk="1" hangingPunct="1">
              <a:buClr>
                <a:schemeClr val="bg1"/>
              </a:buClr>
              <a:buFont typeface="Wingdings" panose="05000000000000000000" pitchFamily="2" charset="2"/>
              <a:buAutoNum type="arabicPeriod"/>
            </a:pPr>
            <a:r>
              <a:rPr lang="en-US" altLang="en-US" sz="2600"/>
              <a:t>Plan an Image Map.</a:t>
            </a:r>
          </a:p>
          <a:p>
            <a:pPr marL="609600" indent="-609600" eaLnBrk="1" hangingPunct="1">
              <a:buClr>
                <a:schemeClr val="bg1"/>
              </a:buClr>
              <a:buFont typeface="Wingdings" panose="05000000000000000000" pitchFamily="2" charset="2"/>
              <a:buAutoNum type="arabicPeriod"/>
            </a:pPr>
            <a:endParaRPr lang="en-US" altLang="en-US" sz="2600"/>
          </a:p>
          <a:p>
            <a:pPr marL="609600" indent="-609600" eaLnBrk="1" hangingPunct="1">
              <a:buFontTx/>
              <a:buNone/>
            </a:pPr>
            <a:endParaRPr lang="en-US" altLang="en-US" sz="2600"/>
          </a:p>
        </p:txBody>
      </p:sp>
    </p:spTree>
    <p:extLst>
      <p:ext uri="{BB962C8B-B14F-4D97-AF65-F5344CB8AC3E}">
        <p14:creationId xmlns:p14="http://schemas.microsoft.com/office/powerpoint/2010/main" val="102777789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2" name="Slide Number Placeholder 5">
            <a:extLst>
              <a:ext uri="{FF2B5EF4-FFF2-40B4-BE49-F238E27FC236}">
                <a16:creationId xmlns:a16="http://schemas.microsoft.com/office/drawing/2014/main" id="{95F4FBB5-4526-47CC-9BC1-6DA87259D8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18FD916A-991A-4131-A4AF-1A4E458B2D08}" type="slidenum">
              <a:rPr lang="ar-SA" altLang="en-US"/>
              <a:pPr/>
              <a:t>7</a:t>
            </a:fld>
            <a:endParaRPr lang="en-US" altLang="en-US"/>
          </a:p>
        </p:txBody>
      </p:sp>
      <p:sp>
        <p:nvSpPr>
          <p:cNvPr id="71683" name="Rectangle 2">
            <a:extLst>
              <a:ext uri="{FF2B5EF4-FFF2-40B4-BE49-F238E27FC236}">
                <a16:creationId xmlns:a16="http://schemas.microsoft.com/office/drawing/2014/main" id="{644801AE-DDF4-4504-8ADB-4FF7701D411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solidFill>
            <a:schemeClr val="tx2"/>
          </a:solidFill>
        </p:spPr>
        <p:txBody>
          <a:bodyPr/>
          <a:lstStyle/>
          <a:p>
            <a:pPr eaLnBrk="1" hangingPunct="1"/>
            <a:r>
              <a:rPr lang="en-US" altLang="en-US" b="1">
                <a:solidFill>
                  <a:srgbClr val="FFFF00"/>
                </a:solidFill>
              </a:rPr>
              <a:t>HOW TO MAKE A LINK</a:t>
            </a:r>
          </a:p>
        </p:txBody>
      </p:sp>
      <p:sp>
        <p:nvSpPr>
          <p:cNvPr id="71684" name="Rectangle 3">
            <a:extLst>
              <a:ext uri="{FF2B5EF4-FFF2-40B4-BE49-F238E27FC236}">
                <a16:creationId xmlns:a16="http://schemas.microsoft.com/office/drawing/2014/main" id="{472D2C5E-FE2C-4CD1-88F2-31082312469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981200" y="1600200"/>
            <a:ext cx="8229600" cy="4953000"/>
          </a:xfrm>
          <a:solidFill>
            <a:schemeClr val="accent1"/>
          </a:solidFill>
        </p:spPr>
        <p:txBody>
          <a:bodyPr/>
          <a:lstStyle/>
          <a:p>
            <a:pPr eaLnBrk="1" hangingPunct="1">
              <a:lnSpc>
                <a:spcPct val="80000"/>
              </a:lnSpc>
              <a:buFontTx/>
              <a:buNone/>
            </a:pPr>
            <a:r>
              <a:rPr lang="en-US" altLang="en-US" sz="2400" b="1">
                <a:latin typeface="Times New Roman" panose="02020603050405020304" pitchFamily="18" charset="0"/>
                <a:cs typeface="Times New Roman" panose="02020603050405020304" pitchFamily="18" charset="0"/>
              </a:rPr>
              <a:t>1) The tags used to produce links are the </a:t>
            </a:r>
            <a:r>
              <a:rPr lang="en-US" altLang="en-US" sz="2400" b="1">
                <a:solidFill>
                  <a:srgbClr val="99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&lt;A&gt;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US" altLang="en-US" sz="2400" b="1">
                <a:latin typeface="Times New Roman" panose="02020603050405020304" pitchFamily="18" charset="0"/>
                <a:cs typeface="Times New Roman" panose="02020603050405020304" pitchFamily="18" charset="0"/>
              </a:rPr>
              <a:t>and </a:t>
            </a:r>
            <a:r>
              <a:rPr lang="en-US" altLang="en-US" sz="2400" b="1">
                <a:solidFill>
                  <a:srgbClr val="99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&lt;/A&gt;.</a:t>
            </a:r>
            <a:r>
              <a:rPr lang="en-US" altLang="en-US" sz="2400" b="1">
                <a:latin typeface="Times New Roman" panose="02020603050405020304" pitchFamily="18" charset="0"/>
                <a:cs typeface="Times New Roman" panose="02020603050405020304" pitchFamily="18" charset="0"/>
              </a:rPr>
              <a:t> The </a:t>
            </a:r>
            <a:r>
              <a:rPr lang="en-US" altLang="en-US" sz="2400" b="1">
                <a:solidFill>
                  <a:srgbClr val="99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&lt;A&gt;</a:t>
            </a:r>
            <a:r>
              <a:rPr lang="en-US" altLang="en-US" sz="2400" b="1">
                <a:latin typeface="Times New Roman" panose="02020603050405020304" pitchFamily="18" charset="0"/>
                <a:cs typeface="Times New Roman" panose="02020603050405020304" pitchFamily="18" charset="0"/>
              </a:rPr>
              <a:t> tells where the link should start and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US" altLang="en-US" sz="2400" b="1">
                <a:latin typeface="Times New Roman" panose="02020603050405020304" pitchFamily="18" charset="0"/>
                <a:cs typeface="Times New Roman" panose="02020603050405020304" pitchFamily="18" charset="0"/>
              </a:rPr>
              <a:t>the </a:t>
            </a:r>
            <a:r>
              <a:rPr lang="en-US" altLang="en-US" sz="2400" b="1">
                <a:solidFill>
                  <a:srgbClr val="99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&lt;/A&gt;</a:t>
            </a:r>
            <a:r>
              <a:rPr lang="en-US" altLang="en-US" sz="2400" b="1">
                <a:latin typeface="Times New Roman" panose="02020603050405020304" pitchFamily="18" charset="0"/>
                <a:cs typeface="Times New Roman" panose="02020603050405020304" pitchFamily="18" charset="0"/>
              </a:rPr>
              <a:t> indicates where the link ends. Everything between 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US" altLang="en-US" sz="2400" b="1">
                <a:latin typeface="Times New Roman" panose="02020603050405020304" pitchFamily="18" charset="0"/>
                <a:cs typeface="Times New Roman" panose="02020603050405020304" pitchFamily="18" charset="0"/>
              </a:rPr>
              <a:t>these two will work as a link.</a:t>
            </a:r>
            <a:br>
              <a:rPr lang="en-US" altLang="en-US" sz="2400" b="1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US" altLang="en-US" sz="24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US" altLang="en-US" sz="2400" b="1"/>
              <a:t>2) The example below shows how to make the word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US" altLang="en-US" sz="2400" b="1">
                <a:solidFill>
                  <a:srgbClr val="FF0000"/>
                </a:solidFill>
              </a:rPr>
              <a:t>Here </a:t>
            </a:r>
            <a:r>
              <a:rPr lang="en-US" altLang="en-US" sz="2400" b="1"/>
              <a:t>work as a link to yahoo.</a:t>
            </a:r>
            <a:br>
              <a:rPr lang="en-US" altLang="en-US" sz="2400" b="1"/>
            </a:br>
            <a:endParaRPr lang="en-US" altLang="en-US" sz="2400" b="1"/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US" altLang="en-US" sz="2400" b="1"/>
              <a:t>Click &lt;</a:t>
            </a:r>
            <a:r>
              <a:rPr lang="en-US" altLang="en-US" sz="2400" b="1">
                <a:solidFill>
                  <a:srgbClr val="990000"/>
                </a:solidFill>
              </a:rPr>
              <a:t>A</a:t>
            </a:r>
            <a:r>
              <a:rPr lang="en-US" altLang="en-US" sz="2400" b="1"/>
              <a:t> </a:t>
            </a:r>
            <a:r>
              <a:rPr lang="en-US" altLang="en-US" sz="2400" b="1">
                <a:solidFill>
                  <a:srgbClr val="990000"/>
                </a:solidFill>
              </a:rPr>
              <a:t>HREF</a:t>
            </a:r>
            <a:r>
              <a:rPr lang="en-US" altLang="en-US" sz="2400" b="1"/>
              <a:t>="</a:t>
            </a:r>
            <a:r>
              <a:rPr lang="en-US" altLang="en-US" sz="2400" b="1">
                <a:solidFill>
                  <a:srgbClr val="0000CC"/>
                </a:solidFill>
              </a:rPr>
              <a:t>http://www.yahoo.com</a:t>
            </a:r>
            <a:r>
              <a:rPr lang="en-US" altLang="en-US" sz="2400" b="1"/>
              <a:t>"&gt;</a:t>
            </a:r>
            <a:r>
              <a:rPr lang="en-US" altLang="en-US" sz="2400" b="1">
                <a:solidFill>
                  <a:srgbClr val="FF0000"/>
                </a:solidFill>
              </a:rPr>
              <a:t>here</a:t>
            </a:r>
            <a:r>
              <a:rPr lang="en-US" altLang="en-US" sz="2400" b="1"/>
              <a:t>&lt;/A&gt; to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US" altLang="en-US" sz="2400" b="1"/>
              <a:t>go to yahoo.</a:t>
            </a:r>
            <a:br>
              <a:rPr lang="en-US" altLang="en-US" sz="2400" b="1"/>
            </a:br>
            <a:endParaRPr lang="en-US" altLang="en-US" sz="2400" b="1"/>
          </a:p>
          <a:p>
            <a:pPr eaLnBrk="1" hangingPunct="1">
              <a:lnSpc>
                <a:spcPct val="80000"/>
              </a:lnSpc>
              <a:buFontTx/>
              <a:buNone/>
            </a:pPr>
            <a:br>
              <a:rPr lang="en-US" altLang="en-US" sz="2400" b="1"/>
            </a:br>
            <a:br>
              <a:rPr lang="en-US" altLang="en-US" sz="2400" b="1"/>
            </a:br>
            <a:endParaRPr lang="en-US" altLang="en-US" sz="2400" b="1"/>
          </a:p>
        </p:txBody>
      </p:sp>
    </p:spTree>
    <p:extLst>
      <p:ext uri="{BB962C8B-B14F-4D97-AF65-F5344CB8AC3E}">
        <p14:creationId xmlns:p14="http://schemas.microsoft.com/office/powerpoint/2010/main" val="271065334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06" name="Slide Number Placeholder 5">
            <a:extLst>
              <a:ext uri="{FF2B5EF4-FFF2-40B4-BE49-F238E27FC236}">
                <a16:creationId xmlns:a16="http://schemas.microsoft.com/office/drawing/2014/main" id="{44FC68A4-8653-4AED-ADD7-BD6D662EAB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7B99EBA0-DF66-46CF-8205-B7E405B739F8}" type="slidenum">
              <a:rPr lang="ar-SA" altLang="en-US"/>
              <a:pPr/>
              <a:t>8</a:t>
            </a:fld>
            <a:endParaRPr lang="en-US" altLang="en-US"/>
          </a:p>
        </p:txBody>
      </p:sp>
      <p:sp>
        <p:nvSpPr>
          <p:cNvPr id="72707" name="Rectangle 3">
            <a:extLst>
              <a:ext uri="{FF2B5EF4-FFF2-40B4-BE49-F238E27FC236}">
                <a16:creationId xmlns:a16="http://schemas.microsoft.com/office/drawing/2014/main" id="{172E2A50-D350-41FD-9614-A612B7D0830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905000" y="1341438"/>
            <a:ext cx="8229600" cy="5516562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Tx/>
              <a:buNone/>
            </a:pPr>
            <a:br>
              <a:rPr lang="en-US" altLang="en-US" sz="2400"/>
            </a:br>
            <a:r>
              <a:rPr lang="en-US" altLang="en-US" sz="2400" b="1"/>
              <a:t>&lt;body LINK="#C0C0C0" VLINK="#808080" ALINK="#FF0000"&gt;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400" b="1">
                <a:solidFill>
                  <a:srgbClr val="0000CC"/>
                </a:solidFill>
              </a:rPr>
              <a:t>LINK - standard link - to a page the visitor hasn't been to yet. (standard color is blue - #0000FF).</a:t>
            </a:r>
            <a:br>
              <a:rPr lang="en-US" altLang="en-US" sz="2400" b="1">
                <a:solidFill>
                  <a:srgbClr val="0000CC"/>
                </a:solidFill>
              </a:rPr>
            </a:br>
            <a:r>
              <a:rPr lang="en-US" altLang="en-US" sz="2400" b="1">
                <a:solidFill>
                  <a:srgbClr val="FF33CC"/>
                </a:solidFill>
              </a:rPr>
              <a:t>VLINK - visited link - to a page the visitor has been to before. (standard color is purple - #800080).</a:t>
            </a:r>
            <a:br>
              <a:rPr lang="en-US" altLang="en-US" sz="2400" b="1">
                <a:solidFill>
                  <a:srgbClr val="FF33CC"/>
                </a:solidFill>
              </a:rPr>
            </a:br>
            <a:r>
              <a:rPr lang="en-US" altLang="en-US" sz="2400" b="1">
                <a:solidFill>
                  <a:srgbClr val="FF0000"/>
                </a:solidFill>
              </a:rPr>
              <a:t>ALINK - active link - the color of the link when the mouse is on it. (standard color is red - #FF0000).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US" altLang="en-US" sz="2400" b="1">
                <a:solidFill>
                  <a:srgbClr val="FF0000"/>
                </a:solidFill>
              </a:rPr>
              <a:t>If the programmer what to change the color 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400" b="1"/>
              <a:t>Click &lt;a href="http://www.yahoo.com"&gt;&lt;font color="FF00CC"&gt;here&lt;/font&gt;&lt;/a&gt; to go to yahoo.</a:t>
            </a:r>
            <a:r>
              <a:rPr lang="en-US" altLang="en-US" sz="2400"/>
              <a:t> </a:t>
            </a:r>
          </a:p>
        </p:txBody>
      </p:sp>
      <p:sp>
        <p:nvSpPr>
          <p:cNvPr id="72708" name="Rectangle 4">
            <a:extLst>
              <a:ext uri="{FF2B5EF4-FFF2-40B4-BE49-F238E27FC236}">
                <a16:creationId xmlns:a16="http://schemas.microsoft.com/office/drawing/2014/main" id="{87CC095C-0BE6-48B6-9D01-22B41172194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solidFill>
            <a:schemeClr val="tx2"/>
          </a:solidFill>
          <a:scene3d>
            <a:camera prst="legacyObliqueBottomLeft"/>
            <a:lightRig rig="legacyFlat3" dir="t"/>
          </a:scene3d>
          <a:sp3d extrusionH="430200" prstMaterial="legacyMatte">
            <a:bevelT w="13500" h="13500" prst="angle"/>
            <a:bevelB w="13500" h="13500" prst="angle"/>
            <a:extrusionClr>
              <a:schemeClr val="tx2"/>
            </a:extrusionClr>
            <a:contourClr>
              <a:schemeClr val="tx2"/>
            </a:contourClr>
          </a:sp3d>
        </p:spPr>
        <p:txBody>
          <a:bodyPr>
            <a:flatTx/>
          </a:bodyPr>
          <a:lstStyle/>
          <a:p>
            <a:pPr eaLnBrk="1" hangingPunct="1"/>
            <a:r>
              <a:rPr lang="en-US" altLang="en-US" b="1">
                <a:solidFill>
                  <a:srgbClr val="FFFF00"/>
                </a:solidFill>
              </a:rPr>
              <a:t>More on LINKs</a:t>
            </a:r>
          </a:p>
        </p:txBody>
      </p:sp>
    </p:spTree>
    <p:extLst>
      <p:ext uri="{BB962C8B-B14F-4D97-AF65-F5344CB8AC3E}">
        <p14:creationId xmlns:p14="http://schemas.microsoft.com/office/powerpoint/2010/main" val="153995324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30" name="Slide Number Placeholder 5">
            <a:extLst>
              <a:ext uri="{FF2B5EF4-FFF2-40B4-BE49-F238E27FC236}">
                <a16:creationId xmlns:a16="http://schemas.microsoft.com/office/drawing/2014/main" id="{5197D126-4664-470B-A983-E5264BE0B7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F4449386-991D-4DDD-BD1A-AB51AB37B665}" type="slidenum">
              <a:rPr lang="ar-SA" altLang="en-US"/>
              <a:pPr/>
              <a:t>9</a:t>
            </a:fld>
            <a:endParaRPr lang="en-US" altLang="en-US"/>
          </a:p>
        </p:txBody>
      </p:sp>
      <p:sp>
        <p:nvSpPr>
          <p:cNvPr id="73731" name="Rectangle 2">
            <a:extLst>
              <a:ext uri="{FF2B5EF4-FFF2-40B4-BE49-F238E27FC236}">
                <a16:creationId xmlns:a16="http://schemas.microsoft.com/office/drawing/2014/main" id="{94A5503E-02D3-4C3D-BC93-1CAC7A10027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981200" y="274638"/>
            <a:ext cx="8229600" cy="868362"/>
          </a:xfrm>
          <a:solidFill>
            <a:schemeClr val="tx2"/>
          </a:solidFill>
          <a:scene3d>
            <a:camera prst="legacyObliqueBottomLeft"/>
            <a:lightRig rig="legacyFlat3" dir="t"/>
          </a:scene3d>
          <a:sp3d extrusionH="430200" prstMaterial="legacyMatte">
            <a:bevelT w="13500" h="13500" prst="angle"/>
            <a:bevelB w="13500" h="13500" prst="angle"/>
            <a:extrusionClr>
              <a:schemeClr val="tx2"/>
            </a:extrusionClr>
            <a:contourClr>
              <a:schemeClr val="tx2"/>
            </a:contourClr>
          </a:sp3d>
        </p:spPr>
        <p:txBody>
          <a:bodyPr>
            <a:flatTx/>
          </a:bodyPr>
          <a:lstStyle/>
          <a:p>
            <a:pPr eaLnBrk="1" hangingPunct="1"/>
            <a:r>
              <a:rPr lang="en-US" altLang="en-US" b="1">
                <a:solidFill>
                  <a:srgbClr val="FFFF00"/>
                </a:solidFill>
              </a:rPr>
              <a:t>Internal Links</a:t>
            </a:r>
          </a:p>
        </p:txBody>
      </p:sp>
      <p:sp>
        <p:nvSpPr>
          <p:cNvPr id="73732" name="Rectangle 3">
            <a:extLst>
              <a:ext uri="{FF2B5EF4-FFF2-40B4-BE49-F238E27FC236}">
                <a16:creationId xmlns:a16="http://schemas.microsoft.com/office/drawing/2014/main" id="{B34F0A98-B2D8-45CC-993B-3ABB00BD6D5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2133600" y="1447800"/>
            <a:ext cx="7772400" cy="4876800"/>
          </a:xfrm>
          <a:solidFill>
            <a:schemeClr val="accent1"/>
          </a:solidFill>
        </p:spPr>
        <p:txBody>
          <a:bodyPr/>
          <a:lstStyle/>
          <a:p>
            <a:pPr marL="609600" indent="-609600" eaLnBrk="1" hangingPunct="1">
              <a:buClr>
                <a:schemeClr val="bg1"/>
              </a:buClr>
              <a:buFont typeface="Wingdings" panose="05000000000000000000" pitchFamily="2" charset="2"/>
              <a:buChar char="§"/>
            </a:pPr>
            <a:r>
              <a:rPr lang="en-US" altLang="en-US" sz="2000"/>
              <a:t>Internal Links : Links can also be created inside large documents to simplify navigation. Today’s world wants to be able to get the information quickly. Internal links can help you meet these goals.</a:t>
            </a:r>
          </a:p>
          <a:p>
            <a:pPr marL="609600" indent="-609600" eaLnBrk="1" hangingPunct="1">
              <a:buClr>
                <a:schemeClr val="bg1"/>
              </a:buClr>
              <a:buFont typeface="Wingdings" panose="05000000000000000000" pitchFamily="2" charset="2"/>
              <a:buAutoNum type="arabicPeriod"/>
            </a:pPr>
            <a:r>
              <a:rPr lang="en-US" altLang="en-US" sz="2000"/>
              <a:t>Select some text at a place in the document that you would like to create a link to, then add an anchor to link to like this:</a:t>
            </a:r>
          </a:p>
          <a:p>
            <a:pPr marL="609600" indent="-609600" eaLnBrk="1" hangingPunct="1">
              <a:buClr>
                <a:schemeClr val="bg1"/>
              </a:buClr>
              <a:buFont typeface="Wingdings" panose="05000000000000000000" pitchFamily="2" charset="2"/>
              <a:buNone/>
            </a:pPr>
            <a:r>
              <a:rPr lang="en-US" altLang="en-US" sz="2000"/>
              <a:t>	</a:t>
            </a:r>
            <a:r>
              <a:rPr lang="en-US" altLang="en-US" sz="2000">
                <a:solidFill>
                  <a:srgbClr val="FF0000"/>
                </a:solidFill>
              </a:rPr>
              <a:t>&lt;A NAME=“bookmark_name”&gt;&lt;/A&gt;</a:t>
            </a:r>
          </a:p>
          <a:p>
            <a:pPr marL="609600" indent="-609600" eaLnBrk="1" hangingPunct="1">
              <a:buClr>
                <a:schemeClr val="bg1"/>
              </a:buClr>
              <a:buFont typeface="Wingdings" panose="05000000000000000000" pitchFamily="2" charset="2"/>
              <a:buNone/>
            </a:pPr>
            <a:r>
              <a:rPr lang="en-US" altLang="en-US" sz="2000"/>
              <a:t>	The Name attribute of an anchor element specifies a location in the document that we link to shortly. All NAME attributes in a document must be unique.</a:t>
            </a:r>
          </a:p>
          <a:p>
            <a:pPr marL="609600" indent="-609600" eaLnBrk="1" hangingPunct="1">
              <a:buClr>
                <a:schemeClr val="bg1"/>
              </a:buClr>
              <a:buFont typeface="Wingdings" panose="05000000000000000000" pitchFamily="2" charset="2"/>
              <a:buAutoNum type="arabicPeriod" startAt="2"/>
            </a:pPr>
            <a:r>
              <a:rPr lang="en-US" altLang="en-US" sz="2000"/>
              <a:t>Next select the text that you would like to create as a link to the location created above.</a:t>
            </a:r>
          </a:p>
          <a:p>
            <a:pPr marL="609600" indent="-609600" eaLnBrk="1" hangingPunct="1">
              <a:buClr>
                <a:schemeClr val="bg1"/>
              </a:buClr>
              <a:buFont typeface="Wingdings" panose="05000000000000000000" pitchFamily="2" charset="2"/>
              <a:buNone/>
            </a:pPr>
            <a:r>
              <a:rPr lang="en-US" altLang="en-US" sz="2000"/>
              <a:t>	</a:t>
            </a:r>
            <a:r>
              <a:rPr lang="en-US" altLang="en-US" sz="2000">
                <a:solidFill>
                  <a:srgbClr val="FF0000"/>
                </a:solidFill>
              </a:rPr>
              <a:t>&lt;A HREF=“</a:t>
            </a:r>
            <a:r>
              <a:rPr lang="en-US" altLang="en-US" sz="2000"/>
              <a:t>#</a:t>
            </a:r>
            <a:r>
              <a:rPr lang="en-US" altLang="en-US" sz="2000">
                <a:solidFill>
                  <a:srgbClr val="FF0000"/>
                </a:solidFill>
              </a:rPr>
              <a:t>bookmark_name”&gt;Go To  Book Mark&lt;/A&gt;</a:t>
            </a:r>
          </a:p>
        </p:txBody>
      </p:sp>
    </p:spTree>
    <p:extLst>
      <p:ext uri="{BB962C8B-B14F-4D97-AF65-F5344CB8AC3E}">
        <p14:creationId xmlns:p14="http://schemas.microsoft.com/office/powerpoint/2010/main" val="26854602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54" name="Slide Number Placeholder 5">
            <a:extLst>
              <a:ext uri="{FF2B5EF4-FFF2-40B4-BE49-F238E27FC236}">
                <a16:creationId xmlns:a16="http://schemas.microsoft.com/office/drawing/2014/main" id="{6CAA2DC4-5903-4B65-BCA6-A21DDE5C8F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EDC8DD05-019D-4451-A688-ED7D2556A9B7}" type="slidenum">
              <a:rPr lang="ar-SA" altLang="en-US"/>
              <a:pPr/>
              <a:t>10</a:t>
            </a:fld>
            <a:endParaRPr lang="en-US" altLang="en-US"/>
          </a:p>
        </p:txBody>
      </p:sp>
      <p:sp>
        <p:nvSpPr>
          <p:cNvPr id="74755" name="Rectangle 2">
            <a:extLst>
              <a:ext uri="{FF2B5EF4-FFF2-40B4-BE49-F238E27FC236}">
                <a16:creationId xmlns:a16="http://schemas.microsoft.com/office/drawing/2014/main" id="{5D54EA31-1535-422E-803C-C9A7D143E74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solidFill>
            <a:schemeClr val="tx2"/>
          </a:solidFill>
          <a:scene3d>
            <a:camera prst="legacyObliqueBottomLeft"/>
            <a:lightRig rig="legacyFlat3" dir="t"/>
          </a:scene3d>
          <a:sp3d extrusionH="430200" prstMaterial="legacyMatte">
            <a:bevelT w="13500" h="13500" prst="angle"/>
            <a:bevelB w="13500" h="13500" prst="angle"/>
            <a:extrusionClr>
              <a:schemeClr val="tx2"/>
            </a:extrusionClr>
            <a:contourClr>
              <a:schemeClr val="tx2"/>
            </a:contourClr>
          </a:sp3d>
        </p:spPr>
        <p:txBody>
          <a:bodyPr>
            <a:flatTx/>
          </a:bodyPr>
          <a:lstStyle/>
          <a:p>
            <a:pPr eaLnBrk="1" hangingPunct="1"/>
            <a:r>
              <a:rPr lang="en-US" altLang="en-US">
                <a:solidFill>
                  <a:srgbClr val="FFFF00"/>
                </a:solidFill>
              </a:rPr>
              <a:t>E-Mail (Electronic Mail)</a:t>
            </a:r>
          </a:p>
        </p:txBody>
      </p:sp>
      <p:sp>
        <p:nvSpPr>
          <p:cNvPr id="74756" name="Rectangle 3">
            <a:extLst>
              <a:ext uri="{FF2B5EF4-FFF2-40B4-BE49-F238E27FC236}">
                <a16:creationId xmlns:a16="http://schemas.microsoft.com/office/drawing/2014/main" id="{1ADB2581-D1C1-4158-B809-16D05BF99ED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828800" y="1752601"/>
            <a:ext cx="8229600" cy="4525963"/>
          </a:xfrm>
          <a:solidFill>
            <a:schemeClr val="accent1"/>
          </a:solidFill>
        </p:spPr>
        <p:txBody>
          <a:bodyPr/>
          <a:lstStyle/>
          <a:p>
            <a:pPr eaLnBrk="1" hangingPunct="1">
              <a:buClr>
                <a:schemeClr val="bg1"/>
              </a:buClr>
              <a:buFont typeface="Wingdings" panose="05000000000000000000" pitchFamily="2" charset="2"/>
              <a:buNone/>
            </a:pPr>
            <a:r>
              <a:rPr lang="en-US" altLang="en-US" sz="2800"/>
              <a:t>E.g. </a:t>
            </a:r>
            <a:r>
              <a:rPr lang="en-US" altLang="en-US" sz="2800">
                <a:hlinkClick r:id="rId2"/>
              </a:rPr>
              <a:t>mailto:kmf</a:t>
            </a:r>
            <a:r>
              <a:rPr lang="en-US" altLang="en-US" sz="2800"/>
              <a:t>@yahoo.com</a:t>
            </a:r>
          </a:p>
          <a:p>
            <a:pPr eaLnBrk="1" hangingPunct="1">
              <a:buClr>
                <a:schemeClr val="bg1"/>
              </a:buClr>
              <a:buFont typeface="Wingdings" panose="05000000000000000000" pitchFamily="2" charset="2"/>
              <a:buChar char="§"/>
            </a:pPr>
            <a:r>
              <a:rPr lang="en-US" altLang="en-US" sz="2800"/>
              <a:t>The type of service is identified as the mail client program. This type of link will launch the users mail client.</a:t>
            </a:r>
          </a:p>
          <a:p>
            <a:pPr eaLnBrk="1" hangingPunct="1">
              <a:buClr>
                <a:schemeClr val="bg1"/>
              </a:buClr>
              <a:buFont typeface="Wingdings" panose="05000000000000000000" pitchFamily="2" charset="2"/>
              <a:buChar char="§"/>
            </a:pPr>
            <a:r>
              <a:rPr lang="en-US" altLang="en-US" sz="2800"/>
              <a:t>The recipient of the message is </a:t>
            </a:r>
            <a:r>
              <a:rPr lang="en-US" altLang="en-US" sz="2800">
                <a:hlinkClick r:id="rId3"/>
              </a:rPr>
              <a:t>kmf@yahoo.com</a:t>
            </a:r>
            <a:endParaRPr lang="en-US" altLang="en-US" sz="2800"/>
          </a:p>
          <a:p>
            <a:pPr eaLnBrk="1" hangingPunct="1">
              <a:buClr>
                <a:schemeClr val="bg1"/>
              </a:buClr>
              <a:buFont typeface="Wingdings" panose="05000000000000000000" pitchFamily="2" charset="2"/>
              <a:buNone/>
            </a:pPr>
            <a:r>
              <a:rPr lang="en-US" altLang="en-US" sz="2800">
                <a:solidFill>
                  <a:srgbClr val="FF0000"/>
                </a:solidFill>
              </a:rPr>
              <a:t>&lt;A</a:t>
            </a:r>
            <a:r>
              <a:rPr lang="en-US" altLang="en-US" sz="2800">
                <a:solidFill>
                  <a:schemeClr val="hlink"/>
                </a:solidFill>
              </a:rPr>
              <a:t> </a:t>
            </a:r>
            <a:r>
              <a:rPr lang="en-US" altLang="en-US" sz="2800">
                <a:solidFill>
                  <a:srgbClr val="FF0000"/>
                </a:solidFill>
              </a:rPr>
              <a:t>HREF=“mailto:</a:t>
            </a:r>
            <a:r>
              <a:rPr lang="en-US" altLang="en-US" sz="2800">
                <a:solidFill>
                  <a:srgbClr val="FF0000"/>
                </a:solidFill>
                <a:hlinkClick r:id="rId4"/>
              </a:rPr>
              <a:t>kmf</a:t>
            </a:r>
            <a:r>
              <a:rPr lang="en-US" altLang="en-US" sz="2800"/>
              <a:t>@yahoo.com”</a:t>
            </a:r>
            <a:r>
              <a:rPr lang="en-US" altLang="en-US" sz="2800">
                <a:solidFill>
                  <a:srgbClr val="FF0000"/>
                </a:solidFill>
              </a:rPr>
              <a:t>&gt;Send me</a:t>
            </a:r>
          </a:p>
          <a:p>
            <a:pPr eaLnBrk="1" hangingPunct="1">
              <a:buClr>
                <a:schemeClr val="bg1"/>
              </a:buClr>
              <a:buFont typeface="Wingdings" panose="05000000000000000000" pitchFamily="2" charset="2"/>
              <a:buNone/>
            </a:pPr>
            <a:r>
              <a:rPr lang="en-US" altLang="en-US" sz="2800">
                <a:solidFill>
                  <a:srgbClr val="FF0000"/>
                </a:solidFill>
              </a:rPr>
              <a:t>More  Information &lt;/A&gt;</a:t>
            </a:r>
          </a:p>
        </p:txBody>
      </p:sp>
    </p:spTree>
    <p:extLst>
      <p:ext uri="{BB962C8B-B14F-4D97-AF65-F5344CB8AC3E}">
        <p14:creationId xmlns:p14="http://schemas.microsoft.com/office/powerpoint/2010/main" val="165076462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78" name="Slide Number Placeholder 5">
            <a:extLst>
              <a:ext uri="{FF2B5EF4-FFF2-40B4-BE49-F238E27FC236}">
                <a16:creationId xmlns:a16="http://schemas.microsoft.com/office/drawing/2014/main" id="{F9E67B00-81E3-484F-AF0D-8E6F8812CA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C74B0CB1-C96E-466B-8318-D55C4ADB4198}" type="slidenum">
              <a:rPr lang="ar-SA" altLang="en-US"/>
              <a:pPr/>
              <a:t>11</a:t>
            </a:fld>
            <a:endParaRPr lang="en-US" altLang="en-US"/>
          </a:p>
        </p:txBody>
      </p:sp>
      <p:sp>
        <p:nvSpPr>
          <p:cNvPr id="75779" name="Rectangle 2">
            <a:extLst>
              <a:ext uri="{FF2B5EF4-FFF2-40B4-BE49-F238E27FC236}">
                <a16:creationId xmlns:a16="http://schemas.microsoft.com/office/drawing/2014/main" id="{CD0B66BD-36EF-4D7C-82BD-2780E4B04B3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057401" y="274638"/>
            <a:ext cx="7929563" cy="1143000"/>
          </a:xfrm>
          <a:solidFill>
            <a:schemeClr val="tx2"/>
          </a:solidFill>
          <a:scene3d>
            <a:camera prst="legacyObliqueBottomLeft"/>
            <a:lightRig rig="legacyFlat3" dir="t"/>
          </a:scene3d>
          <a:sp3d extrusionH="430200" prstMaterial="legacyMatte">
            <a:bevelT w="13500" h="13500" prst="angle"/>
            <a:bevelB w="13500" h="13500" prst="angle"/>
            <a:extrusionClr>
              <a:schemeClr val="tx2"/>
            </a:extrusionClr>
            <a:contourClr>
              <a:schemeClr val="tx2"/>
            </a:contourClr>
          </a:sp3d>
        </p:spPr>
        <p:txBody>
          <a:bodyPr>
            <a:flatTx/>
          </a:bodyPr>
          <a:lstStyle/>
          <a:p>
            <a:pPr eaLnBrk="1" hangingPunct="1"/>
            <a:r>
              <a:rPr lang="en-US" altLang="en-US">
                <a:solidFill>
                  <a:srgbClr val="FFFF00"/>
                </a:solidFill>
              </a:rPr>
              <a:t>Image Maps</a:t>
            </a:r>
          </a:p>
        </p:txBody>
      </p:sp>
      <p:sp>
        <p:nvSpPr>
          <p:cNvPr id="75780" name="Rectangle 3">
            <a:extLst>
              <a:ext uri="{FF2B5EF4-FFF2-40B4-BE49-F238E27FC236}">
                <a16:creationId xmlns:a16="http://schemas.microsoft.com/office/drawing/2014/main" id="{24964EBF-25F3-4D20-965A-AFE1A11247D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981200" y="1752600"/>
            <a:ext cx="8229600" cy="5105400"/>
          </a:xfrm>
          <a:solidFill>
            <a:schemeClr val="accent1"/>
          </a:solidFill>
        </p:spPr>
        <p:txBody>
          <a:bodyPr/>
          <a:lstStyle/>
          <a:p>
            <a:pPr marL="609600" indent="-609600" eaLnBrk="1" hangingPunct="1">
              <a:lnSpc>
                <a:spcPct val="90000"/>
              </a:lnSpc>
              <a:buClr>
                <a:schemeClr val="bg1"/>
              </a:buClr>
              <a:buFont typeface="Wingdings" panose="05000000000000000000" pitchFamily="2" charset="2"/>
              <a:buChar char="§"/>
            </a:pPr>
            <a:r>
              <a:rPr lang="en-US" altLang="en-US" sz="2400"/>
              <a:t>Image maps are images, usually in </a:t>
            </a:r>
            <a:r>
              <a:rPr lang="en-US" altLang="en-US" sz="2400">
                <a:solidFill>
                  <a:srgbClr val="FF0000"/>
                </a:solidFill>
              </a:rPr>
              <a:t>gif</a:t>
            </a:r>
            <a:r>
              <a:rPr lang="en-US" altLang="en-US" sz="2400"/>
              <a:t> format that have been divided into regions; clicking in a region of the image cause the web surfer to be connected to a new URL. Image maps are graphical form of creating links between pages.</a:t>
            </a:r>
          </a:p>
          <a:p>
            <a:pPr marL="609600" indent="-609600" eaLnBrk="1" hangingPunct="1">
              <a:lnSpc>
                <a:spcPct val="90000"/>
              </a:lnSpc>
              <a:buClr>
                <a:schemeClr val="bg1"/>
              </a:buClr>
              <a:buFont typeface="Wingdings" panose="05000000000000000000" pitchFamily="2" charset="2"/>
              <a:buChar char="§"/>
            </a:pPr>
            <a:r>
              <a:rPr lang="en-US" altLang="en-US" sz="2400"/>
              <a:t>There are two type of image maps:</a:t>
            </a:r>
          </a:p>
          <a:p>
            <a:pPr marL="609600" indent="-609600" eaLnBrk="1" hangingPunct="1">
              <a:lnSpc>
                <a:spcPct val="90000"/>
              </a:lnSpc>
              <a:buClr>
                <a:schemeClr val="bg1"/>
              </a:buClr>
              <a:buFont typeface="Wingdings" panose="05000000000000000000" pitchFamily="2" charset="2"/>
              <a:buNone/>
            </a:pPr>
            <a:r>
              <a:rPr lang="en-US" altLang="en-US" sz="2400"/>
              <a:t>	</a:t>
            </a:r>
            <a:r>
              <a:rPr lang="en-US" altLang="en-US" sz="2400">
                <a:solidFill>
                  <a:srgbClr val="FF0000"/>
                </a:solidFill>
              </a:rPr>
              <a:t>Client side and server side</a:t>
            </a:r>
          </a:p>
          <a:p>
            <a:pPr marL="609600" indent="-609600" eaLnBrk="1" hangingPunct="1">
              <a:lnSpc>
                <a:spcPct val="90000"/>
              </a:lnSpc>
              <a:buClr>
                <a:schemeClr val="bg1"/>
              </a:buClr>
              <a:buFont typeface="Wingdings" panose="05000000000000000000" pitchFamily="2" charset="2"/>
              <a:buNone/>
            </a:pPr>
            <a:r>
              <a:rPr lang="en-US" altLang="en-US" sz="2400"/>
              <a:t>Both types of image maps involve a listing of co-ordinates </a:t>
            </a:r>
          </a:p>
          <a:p>
            <a:pPr marL="609600" indent="-609600" eaLnBrk="1" hangingPunct="1">
              <a:lnSpc>
                <a:spcPct val="90000"/>
              </a:lnSpc>
              <a:buClr>
                <a:schemeClr val="bg1"/>
              </a:buClr>
              <a:buFont typeface="Wingdings" panose="05000000000000000000" pitchFamily="2" charset="2"/>
              <a:buNone/>
            </a:pPr>
            <a:r>
              <a:rPr lang="en-US" altLang="en-US" sz="2400"/>
              <a:t>that define the mapping regions and which URLs those</a:t>
            </a:r>
          </a:p>
          <a:p>
            <a:pPr marL="609600" indent="-609600" eaLnBrk="1" hangingPunct="1">
              <a:lnSpc>
                <a:spcPct val="90000"/>
              </a:lnSpc>
              <a:buClr>
                <a:schemeClr val="bg1"/>
              </a:buClr>
              <a:buFont typeface="Wingdings" panose="05000000000000000000" pitchFamily="2" charset="2"/>
              <a:buNone/>
            </a:pPr>
            <a:r>
              <a:rPr lang="en-US" altLang="en-US" sz="2400"/>
              <a:t>coordinates are associated with. This is known as the map</a:t>
            </a:r>
          </a:p>
          <a:p>
            <a:pPr marL="609600" indent="-609600" eaLnBrk="1" hangingPunct="1">
              <a:lnSpc>
                <a:spcPct val="90000"/>
              </a:lnSpc>
              <a:buClr>
                <a:schemeClr val="bg1"/>
              </a:buClr>
              <a:buFont typeface="Wingdings" panose="05000000000000000000" pitchFamily="2" charset="2"/>
              <a:buNone/>
            </a:pPr>
            <a:r>
              <a:rPr lang="en-US" altLang="en-US" sz="2400"/>
              <a:t>file.</a:t>
            </a:r>
          </a:p>
        </p:txBody>
      </p:sp>
    </p:spTree>
    <p:extLst>
      <p:ext uri="{BB962C8B-B14F-4D97-AF65-F5344CB8AC3E}">
        <p14:creationId xmlns:p14="http://schemas.microsoft.com/office/powerpoint/2010/main" val="45316685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02" name="Slide Number Placeholder 5">
            <a:extLst>
              <a:ext uri="{FF2B5EF4-FFF2-40B4-BE49-F238E27FC236}">
                <a16:creationId xmlns:a16="http://schemas.microsoft.com/office/drawing/2014/main" id="{C76E9277-F743-4499-8E72-ACA7C72185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338EB60C-A5D9-453C-AB2F-4C24E396D30B}" type="slidenum">
              <a:rPr lang="ar-SA" altLang="en-US"/>
              <a:pPr/>
              <a:t>12</a:t>
            </a:fld>
            <a:endParaRPr lang="en-US" altLang="en-US"/>
          </a:p>
        </p:txBody>
      </p:sp>
      <p:sp>
        <p:nvSpPr>
          <p:cNvPr id="76803" name="Rectangle 4">
            <a:extLst>
              <a:ext uri="{FF2B5EF4-FFF2-40B4-BE49-F238E27FC236}">
                <a16:creationId xmlns:a16="http://schemas.microsoft.com/office/drawing/2014/main" id="{415FDF86-AA7F-4A73-BB22-A120D047D0E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981200" y="274638"/>
            <a:ext cx="8229600" cy="944562"/>
          </a:xfrm>
          <a:solidFill>
            <a:schemeClr val="tx2"/>
          </a:solidFill>
          <a:scene3d>
            <a:camera prst="legacyObliqueBottomLeft"/>
            <a:lightRig rig="legacyFlat3" dir="t"/>
          </a:scene3d>
          <a:sp3d extrusionH="430200" prstMaterial="legacyMatte">
            <a:bevelT w="13500" h="13500" prst="angle"/>
            <a:bevelB w="13500" h="13500" prst="angle"/>
            <a:extrusionClr>
              <a:schemeClr val="tx2"/>
            </a:extrusionClr>
            <a:contourClr>
              <a:schemeClr val="tx2"/>
            </a:contourClr>
          </a:sp3d>
        </p:spPr>
        <p:txBody>
          <a:bodyPr>
            <a:flatTx/>
          </a:bodyPr>
          <a:lstStyle/>
          <a:p>
            <a:pPr eaLnBrk="1" hangingPunct="1"/>
            <a:r>
              <a:rPr lang="en-US" altLang="en-US">
                <a:solidFill>
                  <a:srgbClr val="FFFF00"/>
                </a:solidFill>
              </a:rPr>
              <a:t>Area Shapes</a:t>
            </a:r>
            <a:r>
              <a:rPr lang="ar-SA" altLang="en-US">
                <a:solidFill>
                  <a:srgbClr val="FFFF00"/>
                </a:solidFill>
              </a:rPr>
              <a:t> </a:t>
            </a:r>
            <a:r>
              <a:rPr lang="en-US" altLang="en-US">
                <a:solidFill>
                  <a:srgbClr val="FFFF00"/>
                </a:solidFill>
              </a:rPr>
              <a:t>Used</a:t>
            </a:r>
          </a:p>
        </p:txBody>
      </p:sp>
      <p:sp>
        <p:nvSpPr>
          <p:cNvPr id="76804" name="Rectangle 5">
            <a:extLst>
              <a:ext uri="{FF2B5EF4-FFF2-40B4-BE49-F238E27FC236}">
                <a16:creationId xmlns:a16="http://schemas.microsoft.com/office/drawing/2014/main" id="{8B604D2E-A435-415A-8771-2A5D68A0E1C5}"/>
              </a:ext>
            </a:extLst>
          </p:cNvPr>
          <p:cNvSpPr>
            <a:spLocks noChangeArrowheads="1"/>
          </p:cNvSpPr>
          <p:nvPr/>
        </p:nvSpPr>
        <p:spPr bwMode="auto">
          <a:xfrm>
            <a:off x="152400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anchor="ctr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endParaRPr lang="en-GB" altLang="en-US"/>
          </a:p>
        </p:txBody>
      </p:sp>
      <p:sp>
        <p:nvSpPr>
          <p:cNvPr id="76805" name="Rectangle 6">
            <a:extLst>
              <a:ext uri="{FF2B5EF4-FFF2-40B4-BE49-F238E27FC236}">
                <a16:creationId xmlns:a16="http://schemas.microsoft.com/office/drawing/2014/main" id="{DC29684D-D1B7-4C0A-B060-691CB21723D0}"/>
              </a:ext>
            </a:extLst>
          </p:cNvPr>
          <p:cNvSpPr>
            <a:spLocks noChangeArrowheads="1"/>
          </p:cNvSpPr>
          <p:nvPr/>
        </p:nvSpPr>
        <p:spPr bwMode="auto">
          <a:xfrm>
            <a:off x="152400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anchor="ctr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endParaRPr lang="en-GB" altLang="en-US"/>
          </a:p>
        </p:txBody>
      </p:sp>
      <p:sp>
        <p:nvSpPr>
          <p:cNvPr id="76806" name="Rectangle 7">
            <a:extLst>
              <a:ext uri="{FF2B5EF4-FFF2-40B4-BE49-F238E27FC236}">
                <a16:creationId xmlns:a16="http://schemas.microsoft.com/office/drawing/2014/main" id="{B7C9E393-BEC0-4062-A534-788F9981772E}"/>
              </a:ext>
            </a:extLst>
          </p:cNvPr>
          <p:cNvSpPr>
            <a:spLocks noChangeArrowheads="1"/>
          </p:cNvSpPr>
          <p:nvPr/>
        </p:nvSpPr>
        <p:spPr bwMode="auto">
          <a:xfrm>
            <a:off x="152400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anchor="ctr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endParaRPr lang="en-GB" altLang="en-US"/>
          </a:p>
        </p:txBody>
      </p:sp>
      <p:sp>
        <p:nvSpPr>
          <p:cNvPr id="76807" name="Rectangle 8">
            <a:extLst>
              <a:ext uri="{FF2B5EF4-FFF2-40B4-BE49-F238E27FC236}">
                <a16:creationId xmlns:a16="http://schemas.microsoft.com/office/drawing/2014/main" id="{C65CC30E-1A7B-4685-A6EC-93F2A75553C9}"/>
              </a:ext>
            </a:extLst>
          </p:cNvPr>
          <p:cNvSpPr>
            <a:spLocks noChangeArrowheads="1"/>
          </p:cNvSpPr>
          <p:nvPr/>
        </p:nvSpPr>
        <p:spPr bwMode="auto">
          <a:xfrm>
            <a:off x="1524000" y="342900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anchor="ctr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endParaRPr lang="en-GB" altLang="en-US"/>
          </a:p>
        </p:txBody>
      </p:sp>
      <p:pic>
        <p:nvPicPr>
          <p:cNvPr id="76808" name="Picture 9">
            <a:extLst>
              <a:ext uri="{FF2B5EF4-FFF2-40B4-BE49-F238E27FC236}">
                <a16:creationId xmlns:a16="http://schemas.microsoft.com/office/drawing/2014/main" id="{128FA396-D6D4-4B02-8EDF-B4A0D695BB2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09800" y="1752600"/>
            <a:ext cx="7315200" cy="3606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83879622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Slide Number Placeholder 5">
            <a:extLst>
              <a:ext uri="{FF2B5EF4-FFF2-40B4-BE49-F238E27FC236}">
                <a16:creationId xmlns:a16="http://schemas.microsoft.com/office/drawing/2014/main" id="{E854078C-C827-4631-9E39-A946127964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18A1AE4F-6A80-4597-A521-D5F735925160}" type="slidenum">
              <a:rPr lang="ar-SA" altLang="en-US"/>
              <a:pPr/>
              <a:t>13</a:t>
            </a:fld>
            <a:endParaRPr lang="en-US" altLang="en-US"/>
          </a:p>
        </p:txBody>
      </p:sp>
      <p:sp>
        <p:nvSpPr>
          <p:cNvPr id="77827" name="Rectangle 2">
            <a:extLst>
              <a:ext uri="{FF2B5EF4-FFF2-40B4-BE49-F238E27FC236}">
                <a16:creationId xmlns:a16="http://schemas.microsoft.com/office/drawing/2014/main" id="{E9652DA9-D2FE-48DF-B63E-8952996CCDC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981200" y="0"/>
            <a:ext cx="8229600" cy="838200"/>
          </a:xfrm>
          <a:solidFill>
            <a:schemeClr val="tx1"/>
          </a:solidFill>
          <a:scene3d>
            <a:camera prst="legacyObliqueBottomLeft"/>
            <a:lightRig rig="legacyFlat3" dir="t"/>
          </a:scene3d>
          <a:sp3d extrusionH="430200" prstMaterial="legacyMatte">
            <a:bevelT w="13500" h="13500" prst="angle"/>
            <a:bevelB w="13500" h="13500" prst="angle"/>
            <a:extrusionClr>
              <a:schemeClr val="tx1"/>
            </a:extrusionClr>
            <a:contourClr>
              <a:schemeClr val="tx1"/>
            </a:contourClr>
          </a:sp3d>
        </p:spPr>
        <p:txBody>
          <a:bodyPr>
            <a:flatTx/>
          </a:bodyPr>
          <a:lstStyle/>
          <a:p>
            <a:pPr eaLnBrk="1" hangingPunct="1"/>
            <a:r>
              <a:rPr lang="en-US" altLang="en-US">
                <a:solidFill>
                  <a:srgbClr val="FFFF00"/>
                </a:solidFill>
              </a:rPr>
              <a:t>Client-Side Image Maps</a:t>
            </a:r>
          </a:p>
        </p:txBody>
      </p:sp>
      <p:sp>
        <p:nvSpPr>
          <p:cNvPr id="77828" name="Rectangle 3">
            <a:extLst>
              <a:ext uri="{FF2B5EF4-FFF2-40B4-BE49-F238E27FC236}">
                <a16:creationId xmlns:a16="http://schemas.microsoft.com/office/drawing/2014/main" id="{39D96F81-6F8D-4619-8513-48E4EE0E865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752600" y="1066800"/>
            <a:ext cx="8610600" cy="5638800"/>
          </a:xfrm>
          <a:solidFill>
            <a:schemeClr val="accent1"/>
          </a:solidFill>
        </p:spPr>
        <p:txBody>
          <a:bodyPr/>
          <a:lstStyle/>
          <a:p>
            <a:pPr eaLnBrk="1" hangingPunct="1">
              <a:lnSpc>
                <a:spcPct val="80000"/>
              </a:lnSpc>
              <a:buClr>
                <a:schemeClr val="bg1"/>
              </a:buClr>
              <a:buFont typeface="Wingdings" panose="05000000000000000000" pitchFamily="2" charset="2"/>
              <a:buChar char="§"/>
            </a:pPr>
            <a:r>
              <a:rPr lang="en-US" altLang="en-US" sz="2400"/>
              <a:t>Client-side image maps (USEMAP) use a map file that is part of the HTML document (in an element called MAP), and is linked to the image by the Web browser.</a:t>
            </a:r>
          </a:p>
          <a:p>
            <a:pPr eaLnBrk="1" hangingPunct="1">
              <a:lnSpc>
                <a:spcPct val="80000"/>
              </a:lnSpc>
              <a:buClr>
                <a:schemeClr val="bg1"/>
              </a:buClr>
              <a:buFont typeface="Wingdings" panose="05000000000000000000" pitchFamily="2" charset="2"/>
              <a:buNone/>
            </a:pPr>
            <a:endParaRPr lang="en-US" altLang="en-US" sz="2400"/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US" altLang="en-US" sz="2400" b="1">
                <a:solidFill>
                  <a:srgbClr val="FF0000"/>
                </a:solidFill>
              </a:rPr>
              <a:t>&lt;IMG SRC="note.GIF"  Width=200 Height=200 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US" altLang="en-US" sz="2400" b="1">
                <a:solidFill>
                  <a:srgbClr val="FF0000"/>
                </a:solidFill>
              </a:rPr>
              <a:t>border="5" USEMAP="#map1"&gt;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US" altLang="en-US" sz="2400"/>
              <a:t>&lt;MAP NAME="map1"&gt;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US" altLang="en-US" sz="2400">
                <a:solidFill>
                  <a:srgbClr val="0000FF"/>
                </a:solidFill>
              </a:rPr>
              <a:t>&lt;AREA SHAPE="RECT" COORDS="0,0,90,90"  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US" altLang="en-US" sz="2400">
                <a:solidFill>
                  <a:srgbClr val="0000FF"/>
                </a:solidFill>
              </a:rPr>
              <a:t>HREF="hi.html"  ALT="see me…"&gt;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US" altLang="en-US" sz="2400"/>
              <a:t>&lt;AREA SHAPE="RECT" COORDS="100,100,160,160" 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US" altLang="en-US" sz="2400"/>
              <a:t>HREF="divPara.html"  ALT="see him…" &gt;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US" altLang="en-US" sz="2400">
                <a:solidFill>
                  <a:srgbClr val="0000FF"/>
                </a:solidFill>
              </a:rPr>
              <a:t>&lt;AREA SHAPE="CIRCLE" COORDS="150,50,20" 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US" altLang="en-US" sz="2400">
                <a:solidFill>
                  <a:srgbClr val="0000FF"/>
                </a:solidFill>
              </a:rPr>
              <a:t>HREF="house.html"  ALT="see it…" &gt;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US" altLang="en-US" sz="2400"/>
              <a:t>&lt;/MAP&gt;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US" altLang="en-US" sz="1400">
                <a:solidFill>
                  <a:srgbClr val="FF0000"/>
                </a:solidFill>
              </a:rPr>
              <a:t> </a:t>
            </a:r>
            <a:r>
              <a:rPr lang="en-US" altLang="en-US" sz="2800">
                <a:solidFill>
                  <a:srgbClr val="FF0000"/>
                </a:solidFill>
              </a:rPr>
              <a:t>We can use Poly as well as Rect……</a:t>
            </a:r>
          </a:p>
        </p:txBody>
      </p:sp>
    </p:spTree>
    <p:extLst>
      <p:ext uri="{BB962C8B-B14F-4D97-AF65-F5344CB8AC3E}">
        <p14:creationId xmlns:p14="http://schemas.microsoft.com/office/powerpoint/2010/main" val="398247648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0" name="Slide Number Placeholder 5">
            <a:extLst>
              <a:ext uri="{FF2B5EF4-FFF2-40B4-BE49-F238E27FC236}">
                <a16:creationId xmlns:a16="http://schemas.microsoft.com/office/drawing/2014/main" id="{0032AA77-69A3-484B-A9BB-A470DCF976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94C0B5A8-EC98-4531-BB7A-807B868AD7F0}" type="slidenum">
              <a:rPr lang="ar-SA" altLang="en-US"/>
              <a:pPr/>
              <a:t>14</a:t>
            </a:fld>
            <a:endParaRPr lang="en-US" altLang="en-US"/>
          </a:p>
        </p:txBody>
      </p:sp>
      <p:sp>
        <p:nvSpPr>
          <p:cNvPr id="78851" name="Rectangle 2">
            <a:extLst>
              <a:ext uri="{FF2B5EF4-FFF2-40B4-BE49-F238E27FC236}">
                <a16:creationId xmlns:a16="http://schemas.microsoft.com/office/drawing/2014/main" id="{7A2FA921-FD0E-4BFA-A14B-7A82FCE4A19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Shapes, Coords</a:t>
            </a:r>
          </a:p>
        </p:txBody>
      </p:sp>
      <p:sp>
        <p:nvSpPr>
          <p:cNvPr id="78852" name="Rectangle 3">
            <a:extLst>
              <a:ext uri="{FF2B5EF4-FFF2-40B4-BE49-F238E27FC236}">
                <a16:creationId xmlns:a16="http://schemas.microsoft.com/office/drawing/2014/main" id="{CAAD1A21-2B19-44DC-B712-9D9A4A0621B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Types of Shapes</a:t>
            </a:r>
          </a:p>
          <a:p>
            <a:pPr lvl="2" eaLnBrk="1" hangingPunct="1"/>
            <a:r>
              <a:rPr lang="en-US" altLang="en-US"/>
              <a:t>Rect </a:t>
            </a:r>
            <a:r>
              <a:rPr lang="en-US" altLang="en-US">
                <a:sym typeface="Wingdings" panose="05000000000000000000" pitchFamily="2" charset="2"/>
              </a:rPr>
              <a:t> used for squares and ordered shapes.</a:t>
            </a:r>
          </a:p>
          <a:p>
            <a:pPr lvl="2" eaLnBrk="1" hangingPunct="1"/>
            <a:r>
              <a:rPr lang="en-US" altLang="en-US">
                <a:sym typeface="Wingdings" panose="05000000000000000000" pitchFamily="2" charset="2"/>
              </a:rPr>
              <a:t>Circle  used for circles.</a:t>
            </a:r>
          </a:p>
          <a:p>
            <a:pPr lvl="2" eaLnBrk="1" hangingPunct="1"/>
            <a:r>
              <a:rPr lang="en-US" altLang="en-US">
                <a:sym typeface="Wingdings" panose="05000000000000000000" pitchFamily="2" charset="2"/>
              </a:rPr>
              <a:t>Poly  used for unordered shapes.</a:t>
            </a:r>
          </a:p>
          <a:p>
            <a:pPr eaLnBrk="1" hangingPunct="1"/>
            <a:r>
              <a:rPr lang="en-US" altLang="en-US">
                <a:sym typeface="Wingdings" panose="05000000000000000000" pitchFamily="2" charset="2"/>
              </a:rPr>
              <a:t>Number of coordenations for each shape:</a:t>
            </a:r>
          </a:p>
          <a:p>
            <a:pPr lvl="2" eaLnBrk="1" hangingPunct="1"/>
            <a:r>
              <a:rPr lang="en-US" altLang="en-US">
                <a:sym typeface="Wingdings" panose="05000000000000000000" pitchFamily="2" charset="2"/>
              </a:rPr>
              <a:t>Rect 4 numbers for two corners</a:t>
            </a:r>
          </a:p>
          <a:p>
            <a:pPr lvl="2" eaLnBrk="1" hangingPunct="1"/>
            <a:r>
              <a:rPr lang="en-US" altLang="en-US">
                <a:sym typeface="Wingdings" panose="05000000000000000000" pitchFamily="2" charset="2"/>
              </a:rPr>
              <a:t>Circle 3 numbers for the center &amp; R</a:t>
            </a:r>
          </a:p>
          <a:p>
            <a:pPr lvl="2" eaLnBrk="1" hangingPunct="1"/>
            <a:r>
              <a:rPr lang="en-US" altLang="en-US">
                <a:sym typeface="Wingdings" panose="05000000000000000000" pitchFamily="2" charset="2"/>
              </a:rPr>
              <a:t>Poly  depends on the number of corners of the shape( 2 numbers for each corner) </a:t>
            </a:r>
          </a:p>
          <a:p>
            <a:pPr lvl="2" eaLnBrk="1" hangingPunct="1">
              <a:buFontTx/>
              <a:buNone/>
            </a:pPr>
            <a:endParaRPr lang="en-US" altLang="en-US"/>
          </a:p>
          <a:p>
            <a:pPr lvl="2" eaLnBrk="1" hangingPunct="1">
              <a:buFontTx/>
              <a:buNone/>
            </a:pPr>
            <a:endParaRPr lang="en-US" altLang="en-US"/>
          </a:p>
          <a:p>
            <a:pPr lvl="2" eaLnBrk="1" hangingPunct="1">
              <a:buFontTx/>
              <a:buNone/>
            </a:pP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6669870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74" name="Slide Number Placeholder 5">
            <a:extLst>
              <a:ext uri="{FF2B5EF4-FFF2-40B4-BE49-F238E27FC236}">
                <a16:creationId xmlns:a16="http://schemas.microsoft.com/office/drawing/2014/main" id="{9AA04804-22E2-4E6A-9357-B7EFE49C71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5F69D03B-7639-4209-B5C7-481600894FDC}" type="slidenum">
              <a:rPr lang="ar-SA" altLang="en-US"/>
              <a:pPr/>
              <a:t>15</a:t>
            </a:fld>
            <a:endParaRPr lang="en-US" altLang="en-US"/>
          </a:p>
        </p:txBody>
      </p:sp>
      <p:sp>
        <p:nvSpPr>
          <p:cNvPr id="79875" name="Rectangle 2">
            <a:extLst>
              <a:ext uri="{FF2B5EF4-FFF2-40B4-BE49-F238E27FC236}">
                <a16:creationId xmlns:a16="http://schemas.microsoft.com/office/drawing/2014/main" id="{9B6783A0-E392-4247-8F24-21E23A96C35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984376" y="274638"/>
            <a:ext cx="7929563" cy="1143000"/>
          </a:xfrm>
          <a:solidFill>
            <a:schemeClr val="tx2"/>
          </a:solidFill>
          <a:scene3d>
            <a:camera prst="legacyObliqueBottomLeft"/>
            <a:lightRig rig="legacyFlat3" dir="t"/>
          </a:scene3d>
          <a:sp3d extrusionH="430200" prstMaterial="legacyMatte">
            <a:bevelT w="13500" h="13500" prst="angle"/>
            <a:bevelB w="13500" h="13500" prst="angle"/>
            <a:extrusionClr>
              <a:schemeClr val="tx2"/>
            </a:extrusionClr>
            <a:contourClr>
              <a:schemeClr val="tx2"/>
            </a:contourClr>
          </a:sp3d>
        </p:spPr>
        <p:txBody>
          <a:bodyPr>
            <a:flatTx/>
          </a:bodyPr>
          <a:lstStyle/>
          <a:p>
            <a:pPr eaLnBrk="1" hangingPunct="1"/>
            <a:r>
              <a:rPr lang="en-US" altLang="en-US">
                <a:solidFill>
                  <a:srgbClr val="FFFF00"/>
                </a:solidFill>
              </a:rPr>
              <a:t>T</a:t>
            </a:r>
            <a:r>
              <a:rPr lang="en-US" altLang="en-US" b="1">
                <a:solidFill>
                  <a:srgbClr val="FFFF00"/>
                </a:solidFill>
              </a:rPr>
              <a:t>ables</a:t>
            </a:r>
          </a:p>
        </p:txBody>
      </p:sp>
      <p:sp>
        <p:nvSpPr>
          <p:cNvPr id="79876" name="Rectangle 3">
            <a:extLst>
              <a:ext uri="{FF2B5EF4-FFF2-40B4-BE49-F238E27FC236}">
                <a16:creationId xmlns:a16="http://schemas.microsoft.com/office/drawing/2014/main" id="{EC7A1742-FB21-407F-AAE5-62DBA435C50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solidFill>
            <a:schemeClr val="tx1"/>
          </a:solidFill>
        </p:spPr>
        <p:txBody>
          <a:bodyPr/>
          <a:lstStyle/>
          <a:p>
            <a:pPr marL="609600" indent="-609600" eaLnBrk="1" hangingPunct="1">
              <a:buFontTx/>
              <a:buNone/>
            </a:pPr>
            <a:r>
              <a:rPr lang="en-US" altLang="en-US" sz="2400">
                <a:solidFill>
                  <a:srgbClr val="FFFF00"/>
                </a:solidFill>
              </a:rPr>
              <a:t>In this chapter you will learn that tables have many uses in </a:t>
            </a:r>
          </a:p>
          <a:p>
            <a:pPr marL="609600" indent="-609600" eaLnBrk="1" hangingPunct="1">
              <a:buFontTx/>
              <a:buNone/>
            </a:pPr>
            <a:r>
              <a:rPr lang="en-US" altLang="en-US" sz="2400">
                <a:solidFill>
                  <a:srgbClr val="FFFF00"/>
                </a:solidFill>
              </a:rPr>
              <a:t>HTML. </a:t>
            </a:r>
          </a:p>
          <a:p>
            <a:pPr marL="609600" indent="-609600" eaLnBrk="1" hangingPunct="1">
              <a:buFontTx/>
              <a:buNone/>
            </a:pPr>
            <a:r>
              <a:rPr lang="en-US" altLang="en-US" sz="2400">
                <a:solidFill>
                  <a:srgbClr val="FFFF00"/>
                </a:solidFill>
              </a:rPr>
              <a:t>Objectives:</a:t>
            </a:r>
          </a:p>
          <a:p>
            <a:pPr marL="609600" indent="-609600" eaLnBrk="1" hangingPunct="1">
              <a:buFontTx/>
              <a:buNone/>
            </a:pPr>
            <a:r>
              <a:rPr lang="en-US" altLang="en-US" sz="2400">
                <a:solidFill>
                  <a:srgbClr val="FFFF00"/>
                </a:solidFill>
              </a:rPr>
              <a:t>Upon completing this section, you should be able to:</a:t>
            </a:r>
          </a:p>
          <a:p>
            <a:pPr marL="609600" indent="-609600" eaLnBrk="1" hangingPunct="1">
              <a:buClr>
                <a:schemeClr val="bg1"/>
              </a:buClr>
              <a:buFont typeface="Monotype Sorts" charset="0"/>
              <a:buAutoNum type="arabicPeriod"/>
            </a:pPr>
            <a:r>
              <a:rPr lang="en-US" altLang="en-US" sz="2400">
                <a:solidFill>
                  <a:srgbClr val="FFFF00"/>
                </a:solidFill>
              </a:rPr>
              <a:t>Insert a table.</a:t>
            </a:r>
          </a:p>
          <a:p>
            <a:pPr marL="609600" indent="-609600" eaLnBrk="1" hangingPunct="1">
              <a:buClr>
                <a:schemeClr val="bg1"/>
              </a:buClr>
              <a:buFont typeface="Monotype Sorts" charset="0"/>
              <a:buAutoNum type="arabicPeriod"/>
            </a:pPr>
            <a:r>
              <a:rPr lang="en-US" altLang="en-US" sz="2400">
                <a:solidFill>
                  <a:srgbClr val="FFFF00"/>
                </a:solidFill>
              </a:rPr>
              <a:t>Explain a table’s attributes.</a:t>
            </a:r>
          </a:p>
          <a:p>
            <a:pPr marL="609600" indent="-609600" eaLnBrk="1" hangingPunct="1">
              <a:buClr>
                <a:schemeClr val="bg1"/>
              </a:buClr>
              <a:buFont typeface="Monotype Sorts" charset="0"/>
              <a:buAutoNum type="arabicPeriod"/>
            </a:pPr>
            <a:r>
              <a:rPr lang="en-US" altLang="en-US" sz="2400">
                <a:solidFill>
                  <a:srgbClr val="FFFF00"/>
                </a:solidFill>
              </a:rPr>
              <a:t>Edit a table.</a:t>
            </a:r>
          </a:p>
          <a:p>
            <a:pPr marL="609600" indent="-609600" eaLnBrk="1" hangingPunct="1">
              <a:buClr>
                <a:schemeClr val="bg1"/>
              </a:buClr>
              <a:buFont typeface="Monotype Sorts" charset="0"/>
              <a:buAutoNum type="arabicPeriod"/>
            </a:pPr>
            <a:r>
              <a:rPr lang="en-US" altLang="en-US" sz="2400">
                <a:solidFill>
                  <a:srgbClr val="FFFF00"/>
                </a:solidFill>
              </a:rPr>
              <a:t>Add a table header.</a:t>
            </a:r>
          </a:p>
          <a:p>
            <a:pPr marL="609600" indent="-609600" eaLnBrk="1" hangingPunct="1">
              <a:buFontTx/>
              <a:buNone/>
            </a:pPr>
            <a:endParaRPr lang="en-US" altLang="en-US" sz="240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2907837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898" name="Slide Number Placeholder 5">
            <a:extLst>
              <a:ext uri="{FF2B5EF4-FFF2-40B4-BE49-F238E27FC236}">
                <a16:creationId xmlns:a16="http://schemas.microsoft.com/office/drawing/2014/main" id="{7CB18139-CD32-4AEA-925B-E4279078DB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5BFF6A03-87B1-439A-A6FC-DCF864DCB47C}" type="slidenum">
              <a:rPr lang="ar-SA" altLang="en-US"/>
              <a:pPr/>
              <a:t>16</a:t>
            </a:fld>
            <a:endParaRPr lang="en-US" altLang="en-US"/>
          </a:p>
        </p:txBody>
      </p:sp>
      <p:sp>
        <p:nvSpPr>
          <p:cNvPr id="80899" name="Rectangle 2">
            <a:extLst>
              <a:ext uri="{FF2B5EF4-FFF2-40B4-BE49-F238E27FC236}">
                <a16:creationId xmlns:a16="http://schemas.microsoft.com/office/drawing/2014/main" id="{338BE686-902E-479C-88CB-8AC15F390B1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981200" y="274638"/>
            <a:ext cx="8229600" cy="944562"/>
          </a:xfrm>
          <a:solidFill>
            <a:schemeClr val="tx2"/>
          </a:solidFill>
          <a:scene3d>
            <a:camera prst="legacyObliqueBottomLeft"/>
            <a:lightRig rig="legacyFlat3" dir="t"/>
          </a:scene3d>
          <a:sp3d extrusionH="430200" prstMaterial="legacyMatte">
            <a:bevelT w="13500" h="13500" prst="angle"/>
            <a:bevelB w="13500" h="13500" prst="angle"/>
            <a:extrusionClr>
              <a:schemeClr val="tx2"/>
            </a:extrusionClr>
            <a:contourClr>
              <a:schemeClr val="tx2"/>
            </a:contourClr>
          </a:sp3d>
        </p:spPr>
        <p:txBody>
          <a:bodyPr>
            <a:flatTx/>
          </a:bodyPr>
          <a:lstStyle/>
          <a:p>
            <a:pPr eaLnBrk="1" hangingPunct="1"/>
            <a:r>
              <a:rPr lang="en-US" altLang="en-US">
                <a:solidFill>
                  <a:srgbClr val="FFFF00"/>
                </a:solidFill>
              </a:rPr>
              <a:t>Tables</a:t>
            </a:r>
          </a:p>
        </p:txBody>
      </p:sp>
      <p:sp>
        <p:nvSpPr>
          <p:cNvPr id="80900" name="Rectangle 3">
            <a:extLst>
              <a:ext uri="{FF2B5EF4-FFF2-40B4-BE49-F238E27FC236}">
                <a16:creationId xmlns:a16="http://schemas.microsoft.com/office/drawing/2014/main" id="{454DEBEA-B83C-4BD3-AE2C-F9E20DACAC0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solidFill>
            <a:schemeClr val="tx1"/>
          </a:solidFill>
        </p:spPr>
        <p:txBody>
          <a:bodyPr/>
          <a:lstStyle/>
          <a:p>
            <a:pPr marL="609600" indent="-609600" eaLnBrk="1" hangingPunct="1">
              <a:lnSpc>
                <a:spcPct val="90000"/>
              </a:lnSpc>
              <a:buClr>
                <a:schemeClr val="bg1"/>
              </a:buClr>
              <a:buFont typeface="Wingdings" panose="05000000000000000000" pitchFamily="2" charset="2"/>
              <a:buChar char="§"/>
            </a:pPr>
            <a:r>
              <a:rPr lang="en-US" altLang="en-US" sz="2800">
                <a:solidFill>
                  <a:srgbClr val="FFFF00"/>
                </a:solidFill>
              </a:rPr>
              <a:t>The &lt;TABLE&gt;&lt;/TABLE&gt; element has four sub-elements:</a:t>
            </a:r>
          </a:p>
          <a:p>
            <a:pPr marL="609600" indent="-609600" eaLnBrk="1" hangingPunct="1">
              <a:lnSpc>
                <a:spcPct val="90000"/>
              </a:lnSpc>
              <a:buClr>
                <a:schemeClr val="bg1"/>
              </a:buClr>
              <a:buFont typeface="Monotype Sorts" charset="0"/>
              <a:buAutoNum type="arabicPeriod"/>
            </a:pPr>
            <a:r>
              <a:rPr lang="en-US" altLang="en-US" sz="2800">
                <a:solidFill>
                  <a:srgbClr val="FFFF00"/>
                </a:solidFill>
              </a:rPr>
              <a:t>Table Row&lt;TR&gt;&lt;/TR&gt;.</a:t>
            </a:r>
          </a:p>
          <a:p>
            <a:pPr marL="609600" indent="-609600" eaLnBrk="1" hangingPunct="1">
              <a:lnSpc>
                <a:spcPct val="90000"/>
              </a:lnSpc>
              <a:buClr>
                <a:schemeClr val="bg1"/>
              </a:buClr>
              <a:buFont typeface="Monotype Sorts" charset="0"/>
              <a:buAutoNum type="arabicPeriod"/>
            </a:pPr>
            <a:r>
              <a:rPr lang="en-US" altLang="en-US" sz="2800">
                <a:solidFill>
                  <a:srgbClr val="FFFF00"/>
                </a:solidFill>
              </a:rPr>
              <a:t>Table Header &lt;TH&gt;&lt;/TH&gt;.</a:t>
            </a:r>
          </a:p>
          <a:p>
            <a:pPr marL="609600" indent="-609600" eaLnBrk="1" hangingPunct="1">
              <a:lnSpc>
                <a:spcPct val="90000"/>
              </a:lnSpc>
              <a:buClr>
                <a:schemeClr val="bg1"/>
              </a:buClr>
              <a:buFont typeface="Monotype Sorts" charset="0"/>
              <a:buAutoNum type="arabicPeriod"/>
            </a:pPr>
            <a:r>
              <a:rPr lang="en-US" altLang="en-US" sz="2800">
                <a:solidFill>
                  <a:srgbClr val="FFFF00"/>
                </a:solidFill>
              </a:rPr>
              <a:t>Table Data &lt;TD&gt;&lt;/TD&gt;.</a:t>
            </a:r>
          </a:p>
          <a:p>
            <a:pPr marL="609600" indent="-609600" eaLnBrk="1" hangingPunct="1">
              <a:lnSpc>
                <a:spcPct val="90000"/>
              </a:lnSpc>
              <a:buClr>
                <a:schemeClr val="bg1"/>
              </a:buClr>
              <a:buFont typeface="Monotype Sorts" charset="0"/>
              <a:buAutoNum type="arabicPeriod"/>
            </a:pPr>
            <a:r>
              <a:rPr lang="en-US" altLang="en-US" sz="2800">
                <a:solidFill>
                  <a:srgbClr val="FFFF00"/>
                </a:solidFill>
              </a:rPr>
              <a:t>Caption &lt;CAPTION&gt;&lt;/CAPTION&gt;.</a:t>
            </a:r>
          </a:p>
          <a:p>
            <a:pPr marL="609600" indent="-609600" eaLnBrk="1" hangingPunct="1">
              <a:lnSpc>
                <a:spcPct val="90000"/>
              </a:lnSpc>
              <a:buClr>
                <a:schemeClr val="bg1"/>
              </a:buClr>
              <a:buFont typeface="Wingdings" panose="05000000000000000000" pitchFamily="2" charset="2"/>
              <a:buChar char="§"/>
            </a:pPr>
            <a:r>
              <a:rPr lang="en-US" altLang="en-US" sz="2800">
                <a:solidFill>
                  <a:srgbClr val="FFFF00"/>
                </a:solidFill>
              </a:rPr>
              <a:t>The table row elements usually contain table header elements or table data elements.</a:t>
            </a:r>
          </a:p>
        </p:txBody>
      </p:sp>
    </p:spTree>
    <p:extLst>
      <p:ext uri="{BB962C8B-B14F-4D97-AF65-F5344CB8AC3E}">
        <p14:creationId xmlns:p14="http://schemas.microsoft.com/office/powerpoint/2010/main" val="356714309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22" name="Slide Number Placeholder 5">
            <a:extLst>
              <a:ext uri="{FF2B5EF4-FFF2-40B4-BE49-F238E27FC236}">
                <a16:creationId xmlns:a16="http://schemas.microsoft.com/office/drawing/2014/main" id="{C6FA8DDC-5CF9-4F04-8009-934453A415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03247592-33C2-41E9-BC8C-CC38CAFBDD2B}" type="slidenum">
              <a:rPr lang="ar-SA" altLang="en-US"/>
              <a:pPr/>
              <a:t>17</a:t>
            </a:fld>
            <a:endParaRPr lang="en-US" altLang="en-US"/>
          </a:p>
        </p:txBody>
      </p:sp>
      <p:sp>
        <p:nvSpPr>
          <p:cNvPr id="81923" name="Rectangle 2">
            <a:extLst>
              <a:ext uri="{FF2B5EF4-FFF2-40B4-BE49-F238E27FC236}">
                <a16:creationId xmlns:a16="http://schemas.microsoft.com/office/drawing/2014/main" id="{9645FE91-EFEF-4AEB-ABBD-6BFC1D64D27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981200" y="304800"/>
            <a:ext cx="8229600" cy="762000"/>
          </a:xfrm>
          <a:solidFill>
            <a:schemeClr val="tx2"/>
          </a:solidFill>
          <a:scene3d>
            <a:camera prst="legacyObliqueBottomLeft"/>
            <a:lightRig rig="legacyFlat3" dir="t"/>
          </a:scene3d>
          <a:sp3d extrusionH="430200" prstMaterial="legacyMatte">
            <a:bevelT w="13500" h="13500" prst="angle"/>
            <a:bevelB w="13500" h="13500" prst="angle"/>
            <a:extrusionClr>
              <a:schemeClr val="tx2"/>
            </a:extrusionClr>
            <a:contourClr>
              <a:schemeClr val="tx2"/>
            </a:contourClr>
          </a:sp3d>
        </p:spPr>
        <p:txBody>
          <a:bodyPr>
            <a:flatTx/>
          </a:bodyPr>
          <a:lstStyle/>
          <a:p>
            <a:pPr eaLnBrk="1" hangingPunct="1"/>
            <a:r>
              <a:rPr lang="en-US" altLang="en-US">
                <a:solidFill>
                  <a:srgbClr val="FFFF00"/>
                </a:solidFill>
              </a:rPr>
              <a:t>Tables</a:t>
            </a:r>
          </a:p>
        </p:txBody>
      </p:sp>
      <p:sp>
        <p:nvSpPr>
          <p:cNvPr id="81924" name="Rectangle 3">
            <a:extLst>
              <a:ext uri="{FF2B5EF4-FFF2-40B4-BE49-F238E27FC236}">
                <a16:creationId xmlns:a16="http://schemas.microsoft.com/office/drawing/2014/main" id="{830F71B2-1EB1-479E-BC5D-46EA86E0CF3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2209800" y="1371600"/>
            <a:ext cx="7772400" cy="4876800"/>
          </a:xfrm>
          <a:solidFill>
            <a:schemeClr val="accent1"/>
          </a:solidFill>
        </p:spPr>
        <p:txBody>
          <a:bodyPr/>
          <a:lstStyle/>
          <a:p>
            <a:pPr eaLnBrk="1" hangingPunct="1">
              <a:lnSpc>
                <a:spcPct val="90000"/>
              </a:lnSpc>
              <a:buClr>
                <a:schemeClr val="bg1"/>
              </a:buClr>
              <a:buFont typeface="Wingdings" panose="05000000000000000000" pitchFamily="2" charset="2"/>
              <a:buNone/>
            </a:pPr>
            <a:r>
              <a:rPr lang="en-US" altLang="en-US" sz="2000" b="1"/>
              <a:t>&lt;table border=“1”&gt;</a:t>
            </a:r>
          </a:p>
          <a:p>
            <a:pPr eaLnBrk="1" hangingPunct="1">
              <a:lnSpc>
                <a:spcPct val="90000"/>
              </a:lnSpc>
              <a:buClr>
                <a:schemeClr val="bg1"/>
              </a:buClr>
              <a:buFont typeface="Wingdings" panose="05000000000000000000" pitchFamily="2" charset="2"/>
              <a:buNone/>
            </a:pPr>
            <a:r>
              <a:rPr lang="en-US" altLang="en-US" sz="2000" b="1">
                <a:solidFill>
                  <a:srgbClr val="FF0000"/>
                </a:solidFill>
              </a:rPr>
              <a:t>&lt;tr&gt;</a:t>
            </a:r>
          </a:p>
          <a:p>
            <a:pPr eaLnBrk="1" hangingPunct="1">
              <a:lnSpc>
                <a:spcPct val="90000"/>
              </a:lnSpc>
              <a:buClr>
                <a:schemeClr val="bg1"/>
              </a:buClr>
              <a:buFont typeface="Wingdings" panose="05000000000000000000" pitchFamily="2" charset="2"/>
              <a:buNone/>
            </a:pPr>
            <a:r>
              <a:rPr lang="en-US" altLang="en-US" sz="2000" b="1">
                <a:solidFill>
                  <a:srgbClr val="0000CC"/>
                </a:solidFill>
              </a:rPr>
              <a:t>&lt;th&gt; Column 1 header &lt;/th&gt;</a:t>
            </a:r>
          </a:p>
          <a:p>
            <a:pPr eaLnBrk="1" hangingPunct="1">
              <a:lnSpc>
                <a:spcPct val="90000"/>
              </a:lnSpc>
              <a:buClr>
                <a:schemeClr val="bg1"/>
              </a:buClr>
              <a:buFont typeface="Wingdings" panose="05000000000000000000" pitchFamily="2" charset="2"/>
              <a:buNone/>
            </a:pPr>
            <a:r>
              <a:rPr lang="en-US" altLang="en-US" sz="2000" b="1">
                <a:solidFill>
                  <a:srgbClr val="0000CC"/>
                </a:solidFill>
              </a:rPr>
              <a:t>&lt;th&gt; Column 2 header &lt;/th&gt;</a:t>
            </a:r>
          </a:p>
          <a:p>
            <a:pPr eaLnBrk="1" hangingPunct="1">
              <a:lnSpc>
                <a:spcPct val="90000"/>
              </a:lnSpc>
              <a:buClr>
                <a:schemeClr val="bg1"/>
              </a:buClr>
              <a:buFont typeface="Wingdings" panose="05000000000000000000" pitchFamily="2" charset="2"/>
              <a:buNone/>
            </a:pPr>
            <a:r>
              <a:rPr lang="en-US" altLang="en-US" sz="2000" b="1">
                <a:solidFill>
                  <a:srgbClr val="FF0000"/>
                </a:solidFill>
              </a:rPr>
              <a:t>&lt;/tr&gt;</a:t>
            </a:r>
          </a:p>
          <a:p>
            <a:pPr eaLnBrk="1" hangingPunct="1">
              <a:lnSpc>
                <a:spcPct val="90000"/>
              </a:lnSpc>
              <a:buClr>
                <a:schemeClr val="bg1"/>
              </a:buClr>
              <a:buFont typeface="Wingdings" panose="05000000000000000000" pitchFamily="2" charset="2"/>
              <a:buNone/>
            </a:pPr>
            <a:r>
              <a:rPr lang="en-US" altLang="en-US" sz="2000" b="1">
                <a:solidFill>
                  <a:srgbClr val="990000"/>
                </a:solidFill>
              </a:rPr>
              <a:t>&lt;tr&gt;</a:t>
            </a:r>
          </a:p>
          <a:p>
            <a:pPr eaLnBrk="1" hangingPunct="1">
              <a:lnSpc>
                <a:spcPct val="90000"/>
              </a:lnSpc>
              <a:buClr>
                <a:schemeClr val="bg1"/>
              </a:buClr>
              <a:buFont typeface="Wingdings" panose="05000000000000000000" pitchFamily="2" charset="2"/>
              <a:buNone/>
            </a:pPr>
            <a:r>
              <a:rPr lang="en-US" altLang="en-US" sz="2000" b="1">
                <a:solidFill>
                  <a:srgbClr val="0000CC"/>
                </a:solidFill>
              </a:rPr>
              <a:t>&lt;td&gt; Row1, Col1 &lt;/td&gt;</a:t>
            </a:r>
          </a:p>
          <a:p>
            <a:pPr eaLnBrk="1" hangingPunct="1">
              <a:lnSpc>
                <a:spcPct val="90000"/>
              </a:lnSpc>
              <a:buClr>
                <a:schemeClr val="bg1"/>
              </a:buClr>
              <a:buFont typeface="Wingdings" panose="05000000000000000000" pitchFamily="2" charset="2"/>
              <a:buNone/>
            </a:pPr>
            <a:r>
              <a:rPr lang="en-US" altLang="en-US" sz="2000" b="1">
                <a:solidFill>
                  <a:srgbClr val="0000CC"/>
                </a:solidFill>
              </a:rPr>
              <a:t>&lt;td&gt; Row1, Col2 &lt;/td&gt;</a:t>
            </a:r>
          </a:p>
          <a:p>
            <a:pPr eaLnBrk="1" hangingPunct="1">
              <a:lnSpc>
                <a:spcPct val="90000"/>
              </a:lnSpc>
              <a:buClr>
                <a:schemeClr val="bg1"/>
              </a:buClr>
              <a:buFont typeface="Wingdings" panose="05000000000000000000" pitchFamily="2" charset="2"/>
              <a:buNone/>
            </a:pPr>
            <a:r>
              <a:rPr lang="en-US" altLang="en-US" sz="2000" b="1">
                <a:solidFill>
                  <a:srgbClr val="990000"/>
                </a:solidFill>
              </a:rPr>
              <a:t>&lt;/tr&gt;</a:t>
            </a:r>
          </a:p>
          <a:p>
            <a:pPr eaLnBrk="1" hangingPunct="1">
              <a:lnSpc>
                <a:spcPct val="90000"/>
              </a:lnSpc>
              <a:buClr>
                <a:schemeClr val="bg1"/>
              </a:buClr>
              <a:buFont typeface="Wingdings" panose="05000000000000000000" pitchFamily="2" charset="2"/>
              <a:buNone/>
            </a:pPr>
            <a:r>
              <a:rPr lang="en-US" altLang="en-US" sz="2000" b="1">
                <a:solidFill>
                  <a:srgbClr val="FF0000"/>
                </a:solidFill>
              </a:rPr>
              <a:t>&lt;tr&gt;</a:t>
            </a:r>
          </a:p>
          <a:p>
            <a:pPr eaLnBrk="1" hangingPunct="1">
              <a:lnSpc>
                <a:spcPct val="90000"/>
              </a:lnSpc>
              <a:buClr>
                <a:schemeClr val="bg1"/>
              </a:buClr>
              <a:buFont typeface="Wingdings" panose="05000000000000000000" pitchFamily="2" charset="2"/>
              <a:buNone/>
            </a:pPr>
            <a:r>
              <a:rPr lang="en-US" altLang="en-US" sz="2000" b="1">
                <a:solidFill>
                  <a:srgbClr val="0000CC"/>
                </a:solidFill>
              </a:rPr>
              <a:t>&lt;td&gt; Row2, Col1 &lt;/td&gt;</a:t>
            </a:r>
          </a:p>
          <a:p>
            <a:pPr eaLnBrk="1" hangingPunct="1">
              <a:lnSpc>
                <a:spcPct val="90000"/>
              </a:lnSpc>
              <a:buClr>
                <a:schemeClr val="bg1"/>
              </a:buClr>
              <a:buFont typeface="Wingdings" panose="05000000000000000000" pitchFamily="2" charset="2"/>
              <a:buNone/>
            </a:pPr>
            <a:r>
              <a:rPr lang="en-US" altLang="en-US" sz="2000" b="1">
                <a:solidFill>
                  <a:srgbClr val="0000CC"/>
                </a:solidFill>
              </a:rPr>
              <a:t>&lt;td&gt; Row2, Col2 &lt;/td&gt;</a:t>
            </a:r>
          </a:p>
          <a:p>
            <a:pPr eaLnBrk="1" hangingPunct="1">
              <a:lnSpc>
                <a:spcPct val="90000"/>
              </a:lnSpc>
              <a:buClr>
                <a:schemeClr val="bg1"/>
              </a:buClr>
              <a:buFont typeface="Wingdings" panose="05000000000000000000" pitchFamily="2" charset="2"/>
              <a:buNone/>
            </a:pPr>
            <a:r>
              <a:rPr lang="en-US" altLang="en-US" sz="2000" b="1">
                <a:solidFill>
                  <a:srgbClr val="FF0000"/>
                </a:solidFill>
              </a:rPr>
              <a:t>&lt;/tr&gt;</a:t>
            </a:r>
          </a:p>
          <a:p>
            <a:pPr eaLnBrk="1" hangingPunct="1">
              <a:lnSpc>
                <a:spcPct val="90000"/>
              </a:lnSpc>
              <a:buClr>
                <a:schemeClr val="bg1"/>
              </a:buClr>
              <a:buFont typeface="Wingdings" panose="05000000000000000000" pitchFamily="2" charset="2"/>
              <a:buNone/>
            </a:pPr>
            <a:r>
              <a:rPr lang="en-US" altLang="en-US" sz="2000" b="1"/>
              <a:t>&lt;/table&gt;</a:t>
            </a:r>
            <a:endParaRPr lang="en-US" altLang="en-US" b="1"/>
          </a:p>
        </p:txBody>
      </p:sp>
    </p:spTree>
    <p:extLst>
      <p:ext uri="{BB962C8B-B14F-4D97-AF65-F5344CB8AC3E}">
        <p14:creationId xmlns:p14="http://schemas.microsoft.com/office/powerpoint/2010/main" val="168682520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946" name="Slide Number Placeholder 5">
            <a:extLst>
              <a:ext uri="{FF2B5EF4-FFF2-40B4-BE49-F238E27FC236}">
                <a16:creationId xmlns:a16="http://schemas.microsoft.com/office/drawing/2014/main" id="{CAFF1894-0A95-4B06-ADB8-6135AF3431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FD07B15C-C6BE-4D9F-86F5-702D58218B33}" type="slidenum">
              <a:rPr lang="ar-SA" altLang="en-US"/>
              <a:pPr/>
              <a:t>18</a:t>
            </a:fld>
            <a:endParaRPr lang="en-US" altLang="en-US"/>
          </a:p>
        </p:txBody>
      </p:sp>
      <p:sp>
        <p:nvSpPr>
          <p:cNvPr id="82947" name="Rectangle 2">
            <a:extLst>
              <a:ext uri="{FF2B5EF4-FFF2-40B4-BE49-F238E27FC236}">
                <a16:creationId xmlns:a16="http://schemas.microsoft.com/office/drawing/2014/main" id="{F4ADA747-6EA3-4FFD-8AF1-9B52FB8AF92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solidFill>
            <a:schemeClr val="tx2"/>
          </a:solidFill>
          <a:scene3d>
            <a:camera prst="legacyObliqueBottomLeft"/>
            <a:lightRig rig="legacyFlat3" dir="t"/>
          </a:scene3d>
          <a:sp3d extrusionH="430200" prstMaterial="legacyMatte">
            <a:bevelT w="13500" h="13500" prst="angle"/>
            <a:bevelB w="13500" h="13500" prst="angle"/>
            <a:extrusionClr>
              <a:schemeClr val="tx2"/>
            </a:extrusionClr>
            <a:contourClr>
              <a:schemeClr val="tx2"/>
            </a:contourClr>
          </a:sp3d>
        </p:spPr>
        <p:txBody>
          <a:bodyPr>
            <a:flatTx/>
          </a:bodyPr>
          <a:lstStyle/>
          <a:p>
            <a:pPr eaLnBrk="1" hangingPunct="1"/>
            <a:r>
              <a:rPr lang="en-US" altLang="en-US">
                <a:solidFill>
                  <a:srgbClr val="FFFF00"/>
                </a:solidFill>
              </a:rPr>
              <a:t>Tables</a:t>
            </a:r>
          </a:p>
        </p:txBody>
      </p:sp>
      <p:graphicFrame>
        <p:nvGraphicFramePr>
          <p:cNvPr id="73746" name="Group 18">
            <a:extLst>
              <a:ext uri="{FF2B5EF4-FFF2-40B4-BE49-F238E27FC236}">
                <a16:creationId xmlns:a16="http://schemas.microsoft.com/office/drawing/2014/main" id="{C1170C38-2EED-4CF3-91DB-BDF2D06617CB}"/>
              </a:ext>
            </a:extLst>
          </p:cNvPr>
          <p:cNvGraphicFramePr>
            <a:graphicFrameLocks noGrp="1"/>
          </p:cNvGraphicFramePr>
          <p:nvPr>
            <p:ph type="tbl" idx="1"/>
          </p:nvPr>
        </p:nvGraphicFramePr>
        <p:xfrm>
          <a:off x="2706689" y="2438401"/>
          <a:ext cx="6778625" cy="2333626"/>
        </p:xfrm>
        <a:graphic>
          <a:graphicData uri="http://schemas.openxmlformats.org/drawingml/2006/table">
            <a:tbl>
              <a:tblPr/>
              <a:tblGrid>
                <a:gridCol w="34290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34962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1039813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8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Column 1 Header</a:t>
                      </a:r>
                    </a:p>
                  </a:txBody>
                  <a:tcPr horzOverflow="overflow">
                    <a:lnL w="38100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38100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38100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38100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8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Column 2 Header</a:t>
                      </a:r>
                    </a:p>
                  </a:txBody>
                  <a:tcPr horzOverflow="overflow">
                    <a:lnL w="38100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38100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38100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38100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84213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Row1, Col1</a:t>
                      </a:r>
                    </a:p>
                  </a:txBody>
                  <a:tcPr horzOverflow="overflow">
                    <a:lnL w="38100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38100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38100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38100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Row1, Col2</a:t>
                      </a:r>
                    </a:p>
                  </a:txBody>
                  <a:tcPr horzOverflow="overflow">
                    <a:lnL w="38100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38100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38100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38100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096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Row2, Col1</a:t>
                      </a:r>
                    </a:p>
                  </a:txBody>
                  <a:tcPr horzOverflow="overflow">
                    <a:lnL w="38100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38100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38100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38100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Row2, Col2</a:t>
                      </a:r>
                    </a:p>
                  </a:txBody>
                  <a:tcPr horzOverflow="overflow">
                    <a:lnL w="38100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38100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38100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38100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42183530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970" name="Slide Number Placeholder 5">
            <a:extLst>
              <a:ext uri="{FF2B5EF4-FFF2-40B4-BE49-F238E27FC236}">
                <a16:creationId xmlns:a16="http://schemas.microsoft.com/office/drawing/2014/main" id="{7FFBADCC-AF34-4FE6-8DE4-81A13CA3E4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E781A755-9936-4775-945F-4318F4799D47}" type="slidenum">
              <a:rPr lang="ar-SA" altLang="en-US"/>
              <a:pPr/>
              <a:t>19</a:t>
            </a:fld>
            <a:endParaRPr lang="en-US" altLang="en-US"/>
          </a:p>
        </p:txBody>
      </p:sp>
      <p:sp>
        <p:nvSpPr>
          <p:cNvPr id="83971" name="Rectangle 2">
            <a:extLst>
              <a:ext uri="{FF2B5EF4-FFF2-40B4-BE49-F238E27FC236}">
                <a16:creationId xmlns:a16="http://schemas.microsoft.com/office/drawing/2014/main" id="{92D06B64-3225-49AB-A3E8-6D1FBFC7AD9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130425" y="274638"/>
            <a:ext cx="7931150" cy="1143000"/>
          </a:xfrm>
          <a:solidFill>
            <a:schemeClr val="tx2"/>
          </a:solidFill>
          <a:scene3d>
            <a:camera prst="legacyObliqueBottomLeft"/>
            <a:lightRig rig="legacyFlat3" dir="t"/>
          </a:scene3d>
          <a:sp3d extrusionH="430200" prstMaterial="legacyMatte">
            <a:bevelT w="13500" h="13500" prst="angle"/>
            <a:bevelB w="13500" h="13500" prst="angle"/>
            <a:extrusionClr>
              <a:schemeClr val="tx2"/>
            </a:extrusionClr>
            <a:contourClr>
              <a:schemeClr val="tx2"/>
            </a:contourClr>
          </a:sp3d>
        </p:spPr>
        <p:txBody>
          <a:bodyPr>
            <a:flatTx/>
          </a:bodyPr>
          <a:lstStyle/>
          <a:p>
            <a:pPr eaLnBrk="1" hangingPunct="1"/>
            <a:r>
              <a:rPr lang="en-US" altLang="en-US">
                <a:solidFill>
                  <a:srgbClr val="FFFF00"/>
                </a:solidFill>
              </a:rPr>
              <a:t>Tables Attributes</a:t>
            </a:r>
          </a:p>
        </p:txBody>
      </p:sp>
      <p:sp>
        <p:nvSpPr>
          <p:cNvPr id="83972" name="Rectangle 3">
            <a:extLst>
              <a:ext uri="{FF2B5EF4-FFF2-40B4-BE49-F238E27FC236}">
                <a16:creationId xmlns:a16="http://schemas.microsoft.com/office/drawing/2014/main" id="{5D3063E9-AE03-4041-BE90-2EC088DF38B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981200" y="1600200"/>
            <a:ext cx="8229600" cy="4953000"/>
          </a:xfrm>
          <a:solidFill>
            <a:schemeClr val="accent1"/>
          </a:solidFill>
        </p:spPr>
        <p:txBody>
          <a:bodyPr/>
          <a:lstStyle/>
          <a:p>
            <a:pPr eaLnBrk="1" hangingPunct="1">
              <a:buClr>
                <a:schemeClr val="bg1"/>
              </a:buClr>
              <a:buFont typeface="Wingdings" panose="05000000000000000000" pitchFamily="2" charset="2"/>
              <a:buChar char="§"/>
            </a:pPr>
            <a:r>
              <a:rPr lang="en-US" altLang="en-US" sz="2800" b="1">
                <a:solidFill>
                  <a:srgbClr val="FF0000"/>
                </a:solidFill>
              </a:rPr>
              <a:t>BGColor</a:t>
            </a:r>
            <a:r>
              <a:rPr lang="en-US" altLang="en-US" sz="2800" b="1"/>
              <a:t>:</a:t>
            </a:r>
            <a:r>
              <a:rPr lang="en-US" altLang="en-US" sz="2800"/>
              <a:t> Some browsers support background colors in a table.</a:t>
            </a:r>
          </a:p>
          <a:p>
            <a:pPr eaLnBrk="1" hangingPunct="1">
              <a:buClr>
                <a:schemeClr val="bg1"/>
              </a:buClr>
              <a:buFont typeface="Wingdings" panose="05000000000000000000" pitchFamily="2" charset="2"/>
              <a:buChar char="§"/>
            </a:pPr>
            <a:r>
              <a:rPr lang="en-US" altLang="en-US" sz="2800" b="1">
                <a:solidFill>
                  <a:srgbClr val="FF0000"/>
                </a:solidFill>
              </a:rPr>
              <a:t>Width</a:t>
            </a:r>
            <a:r>
              <a:rPr lang="en-US" altLang="en-US" sz="2800" b="1"/>
              <a:t>:</a:t>
            </a:r>
            <a:r>
              <a:rPr lang="en-US" altLang="en-US" sz="2800"/>
              <a:t> you can specify the table width as an absolute number of pixels or a percentage of the document width. You can set the width for the table cells as well.</a:t>
            </a:r>
          </a:p>
          <a:p>
            <a:pPr eaLnBrk="1" hangingPunct="1">
              <a:buClr>
                <a:schemeClr val="bg1"/>
              </a:buClr>
              <a:buFont typeface="Wingdings" panose="05000000000000000000" pitchFamily="2" charset="2"/>
              <a:buChar char="§"/>
            </a:pPr>
            <a:r>
              <a:rPr lang="en-US" altLang="en-US" sz="2800" b="1">
                <a:solidFill>
                  <a:srgbClr val="FF0000"/>
                </a:solidFill>
              </a:rPr>
              <a:t>Border</a:t>
            </a:r>
            <a:r>
              <a:rPr lang="en-US" altLang="en-US" sz="2800" b="1"/>
              <a:t>:</a:t>
            </a:r>
            <a:r>
              <a:rPr lang="en-US" altLang="en-US" sz="2800"/>
              <a:t> You can choose a numerical value for the border width, which specifies the border in pixels.</a:t>
            </a:r>
          </a:p>
          <a:p>
            <a:pPr eaLnBrk="1" hangingPunct="1">
              <a:buClr>
                <a:schemeClr val="bg1"/>
              </a:buClr>
              <a:buFont typeface="Wingdings" panose="05000000000000000000" pitchFamily="2" charset="2"/>
              <a:buChar char="§"/>
            </a:pPr>
            <a:r>
              <a:rPr lang="en-US" altLang="en-US" sz="2800" b="1">
                <a:solidFill>
                  <a:srgbClr val="FF0000"/>
                </a:solidFill>
              </a:rPr>
              <a:t>CellSpacing</a:t>
            </a:r>
            <a:r>
              <a:rPr lang="en-US" altLang="en-US" sz="2800" b="1"/>
              <a:t>:</a:t>
            </a:r>
            <a:r>
              <a:rPr lang="en-US" altLang="en-US" sz="2800"/>
              <a:t> Cell Spacing represents the space between cells and is specified in pixels.</a:t>
            </a:r>
          </a:p>
        </p:txBody>
      </p:sp>
    </p:spTree>
    <p:extLst>
      <p:ext uri="{BB962C8B-B14F-4D97-AF65-F5344CB8AC3E}">
        <p14:creationId xmlns:p14="http://schemas.microsoft.com/office/powerpoint/2010/main" val="183907899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994" name="Slide Number Placeholder 5">
            <a:extLst>
              <a:ext uri="{FF2B5EF4-FFF2-40B4-BE49-F238E27FC236}">
                <a16:creationId xmlns:a16="http://schemas.microsoft.com/office/drawing/2014/main" id="{22341703-95DB-4937-8696-EC8B61FE05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30AD2A81-102B-4517-A3EB-BF0211A67D41}" type="slidenum">
              <a:rPr lang="ar-SA" altLang="en-US"/>
              <a:pPr/>
              <a:t>20</a:t>
            </a:fld>
            <a:endParaRPr lang="en-US" altLang="en-US"/>
          </a:p>
        </p:txBody>
      </p:sp>
      <p:sp>
        <p:nvSpPr>
          <p:cNvPr id="84995" name="Rectangle 2">
            <a:extLst>
              <a:ext uri="{FF2B5EF4-FFF2-40B4-BE49-F238E27FC236}">
                <a16:creationId xmlns:a16="http://schemas.microsoft.com/office/drawing/2014/main" id="{11A1642A-ED87-4D71-AD01-88EFE8B1729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981200" y="274638"/>
            <a:ext cx="8229600" cy="685800"/>
          </a:xfrm>
          <a:solidFill>
            <a:schemeClr val="tx1"/>
          </a:solidFill>
          <a:scene3d>
            <a:camera prst="legacyObliqueBottomLeft"/>
            <a:lightRig rig="legacyFlat3" dir="t"/>
          </a:scene3d>
          <a:sp3d extrusionH="430200" prstMaterial="legacyMatte">
            <a:bevelT w="13500" h="13500" prst="angle"/>
            <a:bevelB w="13500" h="13500" prst="angle"/>
            <a:extrusionClr>
              <a:schemeClr val="tx1"/>
            </a:extrusionClr>
            <a:contourClr>
              <a:schemeClr val="tx1"/>
            </a:contourClr>
          </a:sp3d>
        </p:spPr>
        <p:txBody>
          <a:bodyPr>
            <a:flatTx/>
          </a:bodyPr>
          <a:lstStyle/>
          <a:p>
            <a:pPr eaLnBrk="1" hangingPunct="1"/>
            <a:r>
              <a:rPr lang="en-US" altLang="en-US">
                <a:solidFill>
                  <a:srgbClr val="FFFF00"/>
                </a:solidFill>
              </a:rPr>
              <a:t>Table Attributes</a:t>
            </a:r>
          </a:p>
        </p:txBody>
      </p:sp>
      <p:sp>
        <p:nvSpPr>
          <p:cNvPr id="84996" name="Rectangle 3">
            <a:extLst>
              <a:ext uri="{FF2B5EF4-FFF2-40B4-BE49-F238E27FC236}">
                <a16:creationId xmlns:a16="http://schemas.microsoft.com/office/drawing/2014/main" id="{27D531B1-0F97-4302-A6BE-0188730DBD4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2209800" y="1371600"/>
            <a:ext cx="8077200" cy="5029200"/>
          </a:xfrm>
          <a:solidFill>
            <a:schemeClr val="accent1"/>
          </a:solidFill>
        </p:spPr>
        <p:txBody>
          <a:bodyPr/>
          <a:lstStyle/>
          <a:p>
            <a:pPr eaLnBrk="1" hangingPunct="1">
              <a:buClr>
                <a:schemeClr val="bg1"/>
              </a:buClr>
              <a:buFont typeface="Wingdings" panose="05000000000000000000" pitchFamily="2" charset="2"/>
              <a:buChar char="§"/>
            </a:pPr>
            <a:r>
              <a:rPr lang="en-US" altLang="en-US" b="1">
                <a:solidFill>
                  <a:srgbClr val="FF0000"/>
                </a:solidFill>
              </a:rPr>
              <a:t>CellPadding</a:t>
            </a:r>
            <a:r>
              <a:rPr lang="en-US" altLang="en-US" b="1"/>
              <a:t>:</a:t>
            </a:r>
            <a:r>
              <a:rPr lang="en-US" altLang="en-US"/>
              <a:t> Cell Padding is the space between the cell border and the cell contents and is specified in pixels.</a:t>
            </a:r>
          </a:p>
          <a:p>
            <a:pPr eaLnBrk="1" hangingPunct="1">
              <a:buClr>
                <a:schemeClr val="bg1"/>
              </a:buClr>
              <a:buFont typeface="Wingdings" panose="05000000000000000000" pitchFamily="2" charset="2"/>
              <a:buChar char="§"/>
            </a:pPr>
            <a:r>
              <a:rPr lang="en-US" altLang="en-US" b="1">
                <a:solidFill>
                  <a:srgbClr val="FF0000"/>
                </a:solidFill>
              </a:rPr>
              <a:t>Align</a:t>
            </a:r>
            <a:r>
              <a:rPr lang="en-US" altLang="en-US" b="1"/>
              <a:t>:</a:t>
            </a:r>
            <a:r>
              <a:rPr lang="en-US" altLang="en-US"/>
              <a:t> tables can have left, right, or center alignment. </a:t>
            </a:r>
          </a:p>
          <a:p>
            <a:pPr eaLnBrk="1" hangingPunct="1">
              <a:buClr>
                <a:schemeClr val="bg1"/>
              </a:buClr>
              <a:buFont typeface="Wingdings" panose="05000000000000000000" pitchFamily="2" charset="2"/>
              <a:buChar char="§"/>
            </a:pPr>
            <a:r>
              <a:rPr lang="en-US" altLang="en-US" b="1">
                <a:solidFill>
                  <a:srgbClr val="FF0000"/>
                </a:solidFill>
              </a:rPr>
              <a:t>Background</a:t>
            </a:r>
            <a:r>
              <a:rPr lang="en-US" altLang="en-US" b="1"/>
              <a:t>:</a:t>
            </a:r>
            <a:r>
              <a:rPr lang="en-US" altLang="en-US"/>
              <a:t> Background Image, will be titled in IE3.0 and above.</a:t>
            </a:r>
          </a:p>
          <a:p>
            <a:pPr eaLnBrk="1" hangingPunct="1">
              <a:buClr>
                <a:schemeClr val="bg1"/>
              </a:buClr>
              <a:buFont typeface="Wingdings" panose="05000000000000000000" pitchFamily="2" charset="2"/>
              <a:buChar char="§"/>
            </a:pPr>
            <a:r>
              <a:rPr lang="en-US" altLang="en-US">
                <a:solidFill>
                  <a:srgbClr val="FF0000"/>
                </a:solidFill>
              </a:rPr>
              <a:t>BorderColor, BorderColorDark</a:t>
            </a:r>
            <a:r>
              <a:rPr lang="en-US" altLang="en-US"/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303751428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18" name="Slide Number Placeholder 5">
            <a:extLst>
              <a:ext uri="{FF2B5EF4-FFF2-40B4-BE49-F238E27FC236}">
                <a16:creationId xmlns:a16="http://schemas.microsoft.com/office/drawing/2014/main" id="{381B6E99-9F8C-4AEF-870A-C80FF18046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94904AA8-5745-48F7-B0F3-1C54E949421A}" type="slidenum">
              <a:rPr lang="ar-SA" altLang="en-US"/>
              <a:pPr/>
              <a:t>21</a:t>
            </a:fld>
            <a:endParaRPr lang="en-US" altLang="en-US"/>
          </a:p>
        </p:txBody>
      </p:sp>
      <p:sp>
        <p:nvSpPr>
          <p:cNvPr id="86019" name="Rectangle 2">
            <a:extLst>
              <a:ext uri="{FF2B5EF4-FFF2-40B4-BE49-F238E27FC236}">
                <a16:creationId xmlns:a16="http://schemas.microsoft.com/office/drawing/2014/main" id="{BBC44CB0-AC8F-4171-A518-E597450BAAD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solidFill>
            <a:schemeClr val="tx2"/>
          </a:solidFill>
          <a:scene3d>
            <a:camera prst="legacyObliqueBottomLeft"/>
            <a:lightRig rig="legacyFlat3" dir="t"/>
          </a:scene3d>
          <a:sp3d extrusionH="430200" prstMaterial="legacyMatte">
            <a:bevelT w="13500" h="13500" prst="angle"/>
            <a:bevelB w="13500" h="13500" prst="angle"/>
            <a:extrusionClr>
              <a:schemeClr val="tx2"/>
            </a:extrusionClr>
            <a:contourClr>
              <a:schemeClr val="tx2"/>
            </a:contourClr>
          </a:sp3d>
        </p:spPr>
        <p:txBody>
          <a:bodyPr>
            <a:flatTx/>
          </a:bodyPr>
          <a:lstStyle/>
          <a:p>
            <a:pPr eaLnBrk="1" hangingPunct="1"/>
            <a:r>
              <a:rPr lang="en-US" altLang="en-US">
                <a:solidFill>
                  <a:srgbClr val="FFFF00"/>
                </a:solidFill>
              </a:rPr>
              <a:t>Table Caption</a:t>
            </a:r>
          </a:p>
        </p:txBody>
      </p:sp>
      <p:sp>
        <p:nvSpPr>
          <p:cNvPr id="86020" name="Rectangle 3">
            <a:extLst>
              <a:ext uri="{FF2B5EF4-FFF2-40B4-BE49-F238E27FC236}">
                <a16:creationId xmlns:a16="http://schemas.microsoft.com/office/drawing/2014/main" id="{AD284D50-1EA6-4DCB-91CF-A14355F5615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981200" y="1752601"/>
            <a:ext cx="8229600" cy="4525963"/>
          </a:xfrm>
          <a:solidFill>
            <a:schemeClr val="accent1"/>
          </a:solidFill>
        </p:spPr>
        <p:txBody>
          <a:bodyPr/>
          <a:lstStyle/>
          <a:p>
            <a:pPr eaLnBrk="1" hangingPunct="1">
              <a:buClr>
                <a:schemeClr val="bg1"/>
              </a:buClr>
              <a:buFont typeface="Wingdings" panose="05000000000000000000" pitchFamily="2" charset="2"/>
              <a:buChar char="§"/>
            </a:pPr>
            <a:r>
              <a:rPr lang="en-US" altLang="en-US" sz="2800"/>
              <a:t>A table caption allows you to specify a line of text that will appear centered above or bellow the table.</a:t>
            </a:r>
          </a:p>
          <a:p>
            <a:pPr eaLnBrk="1" hangingPunct="1">
              <a:buClr>
                <a:schemeClr val="bg1"/>
              </a:buClr>
              <a:buFont typeface="Wingdings" panose="05000000000000000000" pitchFamily="2" charset="2"/>
              <a:buNone/>
            </a:pPr>
            <a:r>
              <a:rPr lang="en-US" altLang="en-US" sz="2400" b="1">
                <a:solidFill>
                  <a:srgbClr val="FF0000"/>
                </a:solidFill>
              </a:rPr>
              <a:t>&lt;TABLE BORDER=1 CELLPADDING=2&gt;</a:t>
            </a:r>
          </a:p>
          <a:p>
            <a:pPr eaLnBrk="1" hangingPunct="1">
              <a:buClr>
                <a:schemeClr val="bg1"/>
              </a:buClr>
              <a:buFont typeface="Wingdings" panose="05000000000000000000" pitchFamily="2" charset="2"/>
              <a:buNone/>
            </a:pPr>
            <a:r>
              <a:rPr lang="en-US" altLang="en-US" sz="2400" b="1">
                <a:solidFill>
                  <a:srgbClr val="FF0000"/>
                </a:solidFill>
              </a:rPr>
              <a:t>&lt;CAPTION ALIGN=“BOTTOM”&gt; Label For My Table &lt;/CAPTION&gt;</a:t>
            </a:r>
          </a:p>
          <a:p>
            <a:pPr eaLnBrk="1" hangingPunct="1">
              <a:buClr>
                <a:schemeClr val="bg1"/>
              </a:buClr>
              <a:buFont typeface="Wingdings" panose="05000000000000000000" pitchFamily="2" charset="2"/>
              <a:buChar char="§"/>
            </a:pPr>
            <a:endParaRPr lang="en-US" altLang="en-US" sz="2800"/>
          </a:p>
          <a:p>
            <a:pPr eaLnBrk="1" hangingPunct="1">
              <a:buClr>
                <a:schemeClr val="bg1"/>
              </a:buClr>
              <a:buFont typeface="Wingdings" panose="05000000000000000000" pitchFamily="2" charset="2"/>
              <a:buChar char="§"/>
            </a:pPr>
            <a:r>
              <a:rPr lang="en-US" altLang="en-US" sz="2800"/>
              <a:t>The Caption element has one attribute ALIGN that can be either TOP (Above the table) or BOTTOM (below the table).</a:t>
            </a:r>
          </a:p>
        </p:txBody>
      </p:sp>
    </p:spTree>
    <p:extLst>
      <p:ext uri="{BB962C8B-B14F-4D97-AF65-F5344CB8AC3E}">
        <p14:creationId xmlns:p14="http://schemas.microsoft.com/office/powerpoint/2010/main" val="18674598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Slide Number Placeholder 5">
            <a:extLst>
              <a:ext uri="{FF2B5EF4-FFF2-40B4-BE49-F238E27FC236}">
                <a16:creationId xmlns:a16="http://schemas.microsoft.com/office/drawing/2014/main" id="{A49C4AB8-9A15-4169-A3F7-6F1C881F5D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0F36C318-67A3-4A05-9431-74312001DE72}" type="slidenum">
              <a:rPr lang="ar-SA" altLang="en-US"/>
              <a:pPr/>
              <a:t>22</a:t>
            </a:fld>
            <a:endParaRPr lang="en-US" altLang="en-US"/>
          </a:p>
        </p:txBody>
      </p:sp>
      <p:sp>
        <p:nvSpPr>
          <p:cNvPr id="87043" name="Rectangle 2">
            <a:extLst>
              <a:ext uri="{FF2B5EF4-FFF2-40B4-BE49-F238E27FC236}">
                <a16:creationId xmlns:a16="http://schemas.microsoft.com/office/drawing/2014/main" id="{502A21ED-EEE3-4438-8FB3-44A44E93580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solidFill>
            <a:schemeClr val="tx2"/>
          </a:solidFill>
          <a:scene3d>
            <a:camera prst="legacyObliqueBottomLeft"/>
            <a:lightRig rig="legacyFlat3" dir="t"/>
          </a:scene3d>
          <a:sp3d extrusionH="430200" prstMaterial="legacyMatte">
            <a:bevelT w="13500" h="13500" prst="angle"/>
            <a:bevelB w="13500" h="13500" prst="angle"/>
            <a:extrusionClr>
              <a:schemeClr val="tx2"/>
            </a:extrusionClr>
            <a:contourClr>
              <a:schemeClr val="tx2"/>
            </a:contourClr>
          </a:sp3d>
        </p:spPr>
        <p:txBody>
          <a:bodyPr>
            <a:flatTx/>
          </a:bodyPr>
          <a:lstStyle/>
          <a:p>
            <a:pPr eaLnBrk="1" hangingPunct="1"/>
            <a:r>
              <a:rPr lang="en-US" altLang="en-US">
                <a:solidFill>
                  <a:srgbClr val="FFFF00"/>
                </a:solidFill>
              </a:rPr>
              <a:t>Table Header</a:t>
            </a:r>
          </a:p>
        </p:txBody>
      </p:sp>
      <p:sp>
        <p:nvSpPr>
          <p:cNvPr id="87044" name="Rectangle 3">
            <a:extLst>
              <a:ext uri="{FF2B5EF4-FFF2-40B4-BE49-F238E27FC236}">
                <a16:creationId xmlns:a16="http://schemas.microsoft.com/office/drawing/2014/main" id="{313B704C-1D42-4863-9960-4872D1B0382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981200" y="1905000"/>
            <a:ext cx="8229600" cy="3505200"/>
          </a:xfrm>
          <a:solidFill>
            <a:schemeClr val="accent1"/>
          </a:solidFill>
        </p:spPr>
        <p:txBody>
          <a:bodyPr/>
          <a:lstStyle/>
          <a:p>
            <a:pPr eaLnBrk="1" hangingPunct="1">
              <a:buClr>
                <a:schemeClr val="accent2"/>
              </a:buClr>
              <a:buFont typeface="Wingdings" panose="05000000000000000000" pitchFamily="2" charset="2"/>
              <a:buChar char="§"/>
            </a:pPr>
            <a:r>
              <a:rPr lang="en-US" altLang="en-US"/>
              <a:t>Table Data cells are represented by the TD element. Cells can also be TH (Table Header) elements which results in the contents of the table header cells appearing </a:t>
            </a:r>
            <a:r>
              <a:rPr lang="en-US" altLang="en-US">
                <a:solidFill>
                  <a:srgbClr val="990000"/>
                </a:solidFill>
              </a:rPr>
              <a:t>centered and in bold text</a:t>
            </a:r>
            <a:r>
              <a:rPr lang="en-US" altLang="en-US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52208922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066" name="Slide Number Placeholder 5">
            <a:extLst>
              <a:ext uri="{FF2B5EF4-FFF2-40B4-BE49-F238E27FC236}">
                <a16:creationId xmlns:a16="http://schemas.microsoft.com/office/drawing/2014/main" id="{9DA5B3D3-8801-4580-B7A2-4D88CD1EFA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4AA6DCF1-97A9-4FA2-92BE-AA23A5BF6B9A}" type="slidenum">
              <a:rPr lang="ar-SA" altLang="en-US"/>
              <a:pPr/>
              <a:t>23</a:t>
            </a:fld>
            <a:endParaRPr lang="en-US" altLang="en-US"/>
          </a:p>
        </p:txBody>
      </p:sp>
      <p:sp>
        <p:nvSpPr>
          <p:cNvPr id="88067" name="Rectangle 2">
            <a:extLst>
              <a:ext uri="{FF2B5EF4-FFF2-40B4-BE49-F238E27FC236}">
                <a16:creationId xmlns:a16="http://schemas.microsoft.com/office/drawing/2014/main" id="{97DE9065-6281-4D6F-8C14-5EFAF6861B2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981200" y="274638"/>
            <a:ext cx="8229600" cy="1020762"/>
          </a:xfrm>
          <a:solidFill>
            <a:schemeClr val="tx2"/>
          </a:solidFill>
          <a:scene3d>
            <a:camera prst="legacyObliqueBottomLeft"/>
            <a:lightRig rig="legacyFlat3" dir="t"/>
          </a:scene3d>
          <a:sp3d extrusionH="430200" prstMaterial="legacyMatte">
            <a:bevelT w="13500" h="13500" prst="angle"/>
            <a:bevelB w="13500" h="13500" prst="angle"/>
            <a:extrusionClr>
              <a:schemeClr val="tx2"/>
            </a:extrusionClr>
            <a:contourClr>
              <a:schemeClr val="tx2"/>
            </a:contourClr>
          </a:sp3d>
        </p:spPr>
        <p:txBody>
          <a:bodyPr>
            <a:flatTx/>
          </a:bodyPr>
          <a:lstStyle/>
          <a:p>
            <a:pPr eaLnBrk="1" hangingPunct="1"/>
            <a:r>
              <a:rPr lang="en-US" altLang="en-US" sz="4000" b="1">
                <a:solidFill>
                  <a:srgbClr val="FFFF00"/>
                </a:solidFill>
              </a:rPr>
              <a:t>Table Data and Table Header Attributes</a:t>
            </a:r>
          </a:p>
        </p:txBody>
      </p:sp>
      <p:sp>
        <p:nvSpPr>
          <p:cNvPr id="88068" name="Rectangle 3">
            <a:extLst>
              <a:ext uri="{FF2B5EF4-FFF2-40B4-BE49-F238E27FC236}">
                <a16:creationId xmlns:a16="http://schemas.microsoft.com/office/drawing/2014/main" id="{DAF67974-CA5B-4874-8130-54CD16F8EB7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676400" y="1676400"/>
            <a:ext cx="8305800" cy="4495800"/>
          </a:xfrm>
          <a:solidFill>
            <a:schemeClr val="accent1"/>
          </a:solidFill>
        </p:spPr>
        <p:txBody>
          <a:bodyPr/>
          <a:lstStyle/>
          <a:p>
            <a:pPr eaLnBrk="1" hangingPunct="1">
              <a:buClr>
                <a:schemeClr val="accent2"/>
              </a:buClr>
              <a:buFont typeface="Wingdings" panose="05000000000000000000" pitchFamily="2" charset="2"/>
              <a:buChar char="§"/>
            </a:pPr>
            <a:r>
              <a:rPr lang="en-US" altLang="en-US" sz="2400" b="1">
                <a:solidFill>
                  <a:srgbClr val="FF0000"/>
                </a:solidFill>
              </a:rPr>
              <a:t>Colspan:</a:t>
            </a:r>
            <a:r>
              <a:rPr lang="en-US" altLang="en-US" sz="2400"/>
              <a:t> Specifies how many cell columns of the table this cell should span.</a:t>
            </a:r>
          </a:p>
          <a:p>
            <a:pPr eaLnBrk="1" hangingPunct="1">
              <a:buClr>
                <a:schemeClr val="accent2"/>
              </a:buClr>
              <a:buFont typeface="Wingdings" panose="05000000000000000000" pitchFamily="2" charset="2"/>
              <a:buChar char="§"/>
            </a:pPr>
            <a:r>
              <a:rPr lang="en-US" altLang="en-US" sz="2400" b="1">
                <a:solidFill>
                  <a:srgbClr val="FF0000"/>
                </a:solidFill>
              </a:rPr>
              <a:t>Rowspan</a:t>
            </a:r>
            <a:r>
              <a:rPr lang="en-US" altLang="en-US" sz="2400" b="1" i="1"/>
              <a:t>:</a:t>
            </a:r>
            <a:r>
              <a:rPr lang="en-US" altLang="en-US" sz="2400"/>
              <a:t> Specifies how many cell rows of the table this cell should span.</a:t>
            </a:r>
          </a:p>
          <a:p>
            <a:pPr eaLnBrk="1" hangingPunct="1">
              <a:buClr>
                <a:schemeClr val="accent2"/>
              </a:buClr>
              <a:buFont typeface="Wingdings" panose="05000000000000000000" pitchFamily="2" charset="2"/>
              <a:buChar char="§"/>
            </a:pPr>
            <a:r>
              <a:rPr lang="en-US" altLang="en-US" sz="2400" b="1">
                <a:solidFill>
                  <a:srgbClr val="FF0000"/>
                </a:solidFill>
              </a:rPr>
              <a:t>Align</a:t>
            </a:r>
            <a:r>
              <a:rPr lang="en-US" altLang="en-US" sz="2400" b="1" i="1"/>
              <a:t>:</a:t>
            </a:r>
            <a:r>
              <a:rPr lang="en-US" altLang="en-US" sz="2400"/>
              <a:t> cell data can have left, right, or center alignment.</a:t>
            </a:r>
          </a:p>
          <a:p>
            <a:pPr eaLnBrk="1" hangingPunct="1">
              <a:buClr>
                <a:schemeClr val="accent2"/>
              </a:buClr>
              <a:buFont typeface="Wingdings" panose="05000000000000000000" pitchFamily="2" charset="2"/>
              <a:buChar char="§"/>
            </a:pPr>
            <a:r>
              <a:rPr lang="en-US" altLang="en-US" sz="2400" b="1">
                <a:solidFill>
                  <a:srgbClr val="FF0000"/>
                </a:solidFill>
              </a:rPr>
              <a:t>Valign</a:t>
            </a:r>
            <a:r>
              <a:rPr lang="en-US" altLang="en-US" sz="2400" b="1" i="1"/>
              <a:t>:</a:t>
            </a:r>
            <a:r>
              <a:rPr lang="en-US" altLang="en-US" sz="2400"/>
              <a:t> cell data can have top, middle, or bottom alignment.</a:t>
            </a:r>
          </a:p>
          <a:p>
            <a:pPr eaLnBrk="1" hangingPunct="1">
              <a:buClr>
                <a:schemeClr val="accent2"/>
              </a:buClr>
              <a:buFont typeface="Wingdings" panose="05000000000000000000" pitchFamily="2" charset="2"/>
              <a:buChar char="§"/>
            </a:pPr>
            <a:r>
              <a:rPr lang="en-US" altLang="en-US" sz="2400" b="1">
                <a:solidFill>
                  <a:srgbClr val="FF0000"/>
                </a:solidFill>
              </a:rPr>
              <a:t>Width</a:t>
            </a:r>
            <a:r>
              <a:rPr lang="en-US" altLang="en-US" sz="2400" b="1" i="1"/>
              <a:t>:</a:t>
            </a:r>
            <a:r>
              <a:rPr lang="en-US" altLang="en-US" sz="2400"/>
              <a:t> you can specify the width as an absolute number of pixels or a percentage of the document width.</a:t>
            </a:r>
          </a:p>
          <a:p>
            <a:pPr eaLnBrk="1" hangingPunct="1">
              <a:buClr>
                <a:schemeClr val="accent2"/>
              </a:buClr>
              <a:buFont typeface="Wingdings" panose="05000000000000000000" pitchFamily="2" charset="2"/>
              <a:buChar char="§"/>
            </a:pPr>
            <a:r>
              <a:rPr lang="en-US" altLang="en-US" sz="2400" b="1">
                <a:solidFill>
                  <a:srgbClr val="FF0000"/>
                </a:solidFill>
              </a:rPr>
              <a:t>Height</a:t>
            </a:r>
            <a:r>
              <a:rPr lang="en-US" altLang="en-US" sz="2400" b="1" i="1"/>
              <a:t>:</a:t>
            </a:r>
            <a:r>
              <a:rPr lang="en-US" altLang="en-US" sz="2400"/>
              <a:t> You can specify the height as an absolute number of pixels or a percentage of the document height.</a:t>
            </a:r>
          </a:p>
        </p:txBody>
      </p:sp>
    </p:spTree>
    <p:extLst>
      <p:ext uri="{BB962C8B-B14F-4D97-AF65-F5344CB8AC3E}">
        <p14:creationId xmlns:p14="http://schemas.microsoft.com/office/powerpoint/2010/main" val="347632688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090" name="Slide Number Placeholder 5">
            <a:extLst>
              <a:ext uri="{FF2B5EF4-FFF2-40B4-BE49-F238E27FC236}">
                <a16:creationId xmlns:a16="http://schemas.microsoft.com/office/drawing/2014/main" id="{1260BB81-5BD3-4B2A-980E-F7B6C1946E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7A3BAAE9-A9D5-4298-BDF9-31E7A75B428B}" type="slidenum">
              <a:rPr lang="ar-SA" altLang="en-US"/>
              <a:pPr/>
              <a:t>24</a:t>
            </a:fld>
            <a:endParaRPr lang="en-US" altLang="en-US"/>
          </a:p>
        </p:txBody>
      </p:sp>
      <p:sp>
        <p:nvSpPr>
          <p:cNvPr id="89091" name="Rectangle 3">
            <a:extLst>
              <a:ext uri="{FF2B5EF4-FFF2-40B4-BE49-F238E27FC236}">
                <a16:creationId xmlns:a16="http://schemas.microsoft.com/office/drawing/2014/main" id="{EEC639A2-7D72-4DAB-93AC-9A196304B31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676400" y="1143000"/>
            <a:ext cx="8991600" cy="3048000"/>
          </a:xfrm>
          <a:solidFill>
            <a:schemeClr val="accent1"/>
          </a:solidFill>
        </p:spPr>
        <p:txBody>
          <a:bodyPr/>
          <a:lstStyle/>
          <a:p>
            <a:pPr eaLnBrk="1" hangingPunct="1">
              <a:lnSpc>
                <a:spcPct val="80000"/>
              </a:lnSpc>
              <a:buFontTx/>
              <a:buNone/>
            </a:pPr>
            <a:r>
              <a:rPr lang="en-US" altLang="en-US" sz="2000" b="1"/>
              <a:t>&lt;TABLE BORDER=1 width=50%&gt;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US" altLang="en-US" sz="2000" b="1"/>
              <a:t>&lt;CAPTION&gt;  &lt;h1&gt;Spare Parts &lt;h1&gt; &lt;/Caption&gt;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US" altLang="en-US" sz="2000" b="1"/>
              <a:t>&lt;TR&gt;&lt;TH&gt;Stock Number&lt;/TH&gt;&lt;TH&gt;Description&lt;/TH&gt;&lt;TH&gt;List Price&lt;/TH&gt;&lt;/TR&gt;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US" altLang="en-US" sz="2000" b="1"/>
              <a:t>&lt;TR&gt;&lt;TD bgcolor=red&gt;3476-AB&lt;/TD&gt;&lt;TD&gt;76mm Socket&lt;/TD&gt;&lt;TD&gt;45.00&lt;/TD&gt;&lt;/TR&gt;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US" altLang="en-US" sz="2000" b="1"/>
              <a:t>&lt;TR&gt;&lt;TD &gt;3478-AB&lt;/TD&gt;&lt;TD&gt;&lt;font color=blue&gt;78mm Socket&lt;/font&gt; &lt;/TD&gt;&lt;TD&gt;47.50&lt;/TD&gt;&lt;/TR&gt;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US" altLang="en-US" sz="2000" b="1"/>
              <a:t>&lt;TR&gt;&lt;TD&gt;3480-AB&lt;/TD&gt;&lt;TD&gt;80mm Socket&lt;/TD&gt;&lt;TD&gt;50.00&lt;/TD&gt;&lt;/TR&gt;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US" altLang="en-US" sz="2000" b="1"/>
              <a:t>&lt;/TABLE&gt;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endParaRPr lang="en-US" altLang="en-US" sz="2000" b="1"/>
          </a:p>
        </p:txBody>
      </p:sp>
      <p:sp>
        <p:nvSpPr>
          <p:cNvPr id="89092" name="Rectangle 4">
            <a:extLst>
              <a:ext uri="{FF2B5EF4-FFF2-40B4-BE49-F238E27FC236}">
                <a16:creationId xmlns:a16="http://schemas.microsoft.com/office/drawing/2014/main" id="{D1E78F6B-EB7C-4933-B3CF-8210DADF65A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981200" y="152401"/>
            <a:ext cx="8229600" cy="792163"/>
          </a:xfrm>
          <a:solidFill>
            <a:schemeClr val="tx2"/>
          </a:solidFill>
          <a:scene3d>
            <a:camera prst="legacyObliqueBottomLeft"/>
            <a:lightRig rig="legacyFlat3" dir="t"/>
          </a:scene3d>
          <a:sp3d extrusionH="430200" prstMaterial="legacyMatte">
            <a:bevelT w="13500" h="13500" prst="angle"/>
            <a:bevelB w="13500" h="13500" prst="angle"/>
            <a:extrusionClr>
              <a:schemeClr val="tx2"/>
            </a:extrusionClr>
            <a:contourClr>
              <a:schemeClr val="tx2"/>
            </a:contourClr>
          </a:sp3d>
        </p:spPr>
        <p:txBody>
          <a:bodyPr>
            <a:flatTx/>
          </a:bodyPr>
          <a:lstStyle/>
          <a:p>
            <a:pPr eaLnBrk="1" hangingPunct="1"/>
            <a:r>
              <a:rPr lang="en-US" altLang="en-US">
                <a:solidFill>
                  <a:srgbClr val="FFFF00"/>
                </a:solidFill>
              </a:rPr>
              <a:t>Basic Table Code</a:t>
            </a:r>
          </a:p>
        </p:txBody>
      </p:sp>
      <p:pic>
        <p:nvPicPr>
          <p:cNvPr id="89093" name="Picture 8">
            <a:extLst>
              <a:ext uri="{FF2B5EF4-FFF2-40B4-BE49-F238E27FC236}">
                <a16:creationId xmlns:a16="http://schemas.microsoft.com/office/drawing/2014/main" id="{4083E285-D9EB-442D-B3A6-64839E7827B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5000" y="4570414"/>
            <a:ext cx="6477000" cy="22875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98215386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114" name="Slide Number Placeholder 5">
            <a:extLst>
              <a:ext uri="{FF2B5EF4-FFF2-40B4-BE49-F238E27FC236}">
                <a16:creationId xmlns:a16="http://schemas.microsoft.com/office/drawing/2014/main" id="{C4F028C5-7DA0-40D1-AACF-C5D634FFBC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78AC8897-57FB-425C-94A3-8356804999B6}" type="slidenum">
              <a:rPr lang="ar-SA" altLang="en-US"/>
              <a:pPr/>
              <a:t>25</a:t>
            </a:fld>
            <a:endParaRPr lang="en-US" altLang="en-US"/>
          </a:p>
        </p:txBody>
      </p:sp>
      <p:sp>
        <p:nvSpPr>
          <p:cNvPr id="90115" name="Rectangle 2">
            <a:extLst>
              <a:ext uri="{FF2B5EF4-FFF2-40B4-BE49-F238E27FC236}">
                <a16:creationId xmlns:a16="http://schemas.microsoft.com/office/drawing/2014/main" id="{C71E7CF7-0B0C-4DFF-BA0A-83213FD2B14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130425" y="274638"/>
            <a:ext cx="7931150" cy="685800"/>
          </a:xfrm>
          <a:solidFill>
            <a:schemeClr val="tx2"/>
          </a:solidFill>
          <a:scene3d>
            <a:camera prst="legacyObliqueBottomLeft"/>
            <a:lightRig rig="legacyFlat3" dir="t"/>
          </a:scene3d>
          <a:sp3d extrusionH="430200" prstMaterial="legacyMatte">
            <a:bevelT w="13500" h="13500" prst="angle"/>
            <a:bevelB w="13500" h="13500" prst="angle"/>
            <a:extrusionClr>
              <a:schemeClr val="tx2"/>
            </a:extrusionClr>
            <a:contourClr>
              <a:schemeClr val="tx2"/>
            </a:contourClr>
          </a:sp3d>
        </p:spPr>
        <p:txBody>
          <a:bodyPr>
            <a:flatTx/>
          </a:bodyPr>
          <a:lstStyle/>
          <a:p>
            <a:pPr eaLnBrk="1" hangingPunct="1"/>
            <a:r>
              <a:rPr lang="en-US" altLang="en-US" sz="3200" b="1">
                <a:solidFill>
                  <a:srgbClr val="FFFF00"/>
                </a:solidFill>
              </a:rPr>
              <a:t>Table Data and Table Header Attributes</a:t>
            </a:r>
          </a:p>
        </p:txBody>
      </p:sp>
      <p:sp>
        <p:nvSpPr>
          <p:cNvPr id="90116" name="Rectangle 3">
            <a:extLst>
              <a:ext uri="{FF2B5EF4-FFF2-40B4-BE49-F238E27FC236}">
                <a16:creationId xmlns:a16="http://schemas.microsoft.com/office/drawing/2014/main" id="{9A8D44C4-93C4-4101-B6B8-F82BF99A8CA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828800" y="1143000"/>
            <a:ext cx="8839200" cy="5410200"/>
          </a:xfrm>
          <a:solidFill>
            <a:schemeClr val="accent1"/>
          </a:solidFill>
        </p:spPr>
        <p:txBody>
          <a:bodyPr/>
          <a:lstStyle/>
          <a:p>
            <a:pPr eaLnBrk="1" hangingPunct="1">
              <a:buFontTx/>
              <a:buNone/>
            </a:pPr>
            <a:r>
              <a:rPr lang="en-US" altLang="en-US"/>
              <a:t>&lt;Table border=1 cellpadding =2&gt;</a:t>
            </a:r>
          </a:p>
          <a:p>
            <a:pPr eaLnBrk="1" hangingPunct="1">
              <a:buFontTx/>
              <a:buNone/>
            </a:pPr>
            <a:r>
              <a:rPr lang="en-US" altLang="en-US" b="1">
                <a:solidFill>
                  <a:srgbClr val="FF0000"/>
                </a:solidFill>
              </a:rPr>
              <a:t>&lt;tr&gt; &lt;</a:t>
            </a:r>
            <a:r>
              <a:rPr lang="en-US" altLang="en-US" b="1">
                <a:solidFill>
                  <a:srgbClr val="0000CC"/>
                </a:solidFill>
              </a:rPr>
              <a:t>th</a:t>
            </a:r>
            <a:r>
              <a:rPr lang="en-US" altLang="en-US" b="1">
                <a:solidFill>
                  <a:srgbClr val="FF0000"/>
                </a:solidFill>
              </a:rPr>
              <a:t>&gt; Column 1 Header&lt;</a:t>
            </a:r>
            <a:r>
              <a:rPr lang="en-US" altLang="en-US" b="1">
                <a:solidFill>
                  <a:srgbClr val="0000CC"/>
                </a:solidFill>
              </a:rPr>
              <a:t>/th</a:t>
            </a:r>
            <a:r>
              <a:rPr lang="en-US" altLang="en-US" b="1">
                <a:solidFill>
                  <a:srgbClr val="FF0000"/>
                </a:solidFill>
              </a:rPr>
              <a:t>&gt; &lt;</a:t>
            </a:r>
            <a:r>
              <a:rPr lang="en-US" altLang="en-US" b="1">
                <a:solidFill>
                  <a:srgbClr val="0000CC"/>
                </a:solidFill>
              </a:rPr>
              <a:t>th</a:t>
            </a:r>
            <a:r>
              <a:rPr lang="en-US" altLang="en-US" b="1">
                <a:solidFill>
                  <a:srgbClr val="FF0000"/>
                </a:solidFill>
              </a:rPr>
              <a:t>&gt; Column 2 Header&lt;</a:t>
            </a:r>
            <a:r>
              <a:rPr lang="en-US" altLang="en-US" b="1">
                <a:solidFill>
                  <a:srgbClr val="0000CC"/>
                </a:solidFill>
              </a:rPr>
              <a:t>/th</a:t>
            </a:r>
            <a:r>
              <a:rPr lang="en-US" altLang="en-US" b="1">
                <a:solidFill>
                  <a:srgbClr val="FF0000"/>
                </a:solidFill>
              </a:rPr>
              <a:t>&gt; &lt;/tr&gt;</a:t>
            </a:r>
          </a:p>
          <a:p>
            <a:pPr eaLnBrk="1" hangingPunct="1">
              <a:buFontTx/>
              <a:buNone/>
            </a:pPr>
            <a:r>
              <a:rPr lang="en-US" altLang="en-US" b="1">
                <a:solidFill>
                  <a:srgbClr val="0000CC"/>
                </a:solidFill>
              </a:rPr>
              <a:t>&lt;tr&gt; &lt;td </a:t>
            </a:r>
            <a:r>
              <a:rPr lang="en-US" altLang="en-US" b="1">
                <a:solidFill>
                  <a:srgbClr val="FF0000"/>
                </a:solidFill>
              </a:rPr>
              <a:t>colspan=2</a:t>
            </a:r>
            <a:r>
              <a:rPr lang="en-US" altLang="en-US" b="1">
                <a:solidFill>
                  <a:srgbClr val="0000CC"/>
                </a:solidFill>
              </a:rPr>
              <a:t>&gt; Row 1 Col 1&lt;/td&gt; &lt;/tr&gt;</a:t>
            </a:r>
          </a:p>
          <a:p>
            <a:pPr eaLnBrk="1" hangingPunct="1">
              <a:buFontTx/>
              <a:buNone/>
            </a:pPr>
            <a:r>
              <a:rPr lang="en-US" altLang="en-US" b="1"/>
              <a:t>&lt;tr&gt; &lt;td </a:t>
            </a:r>
            <a:r>
              <a:rPr lang="en-US" altLang="en-US" b="1">
                <a:solidFill>
                  <a:srgbClr val="0000CC"/>
                </a:solidFill>
              </a:rPr>
              <a:t>rowspan=2</a:t>
            </a:r>
            <a:r>
              <a:rPr lang="en-US" altLang="en-US" b="1"/>
              <a:t>&gt;Row 2 Col 1&lt;/td&gt; </a:t>
            </a:r>
          </a:p>
          <a:p>
            <a:pPr eaLnBrk="1" hangingPunct="1">
              <a:buFontTx/>
              <a:buNone/>
            </a:pPr>
            <a:r>
              <a:rPr lang="en-US" altLang="en-US" b="1"/>
              <a:t>&lt;td&gt; Row 2 Col2&lt;/td&gt; &lt;/tr&gt;</a:t>
            </a:r>
          </a:p>
          <a:p>
            <a:pPr eaLnBrk="1" hangingPunct="1">
              <a:buFontTx/>
              <a:buNone/>
            </a:pPr>
            <a:r>
              <a:rPr lang="en-US" altLang="en-US" b="1">
                <a:solidFill>
                  <a:srgbClr val="FF3399"/>
                </a:solidFill>
              </a:rPr>
              <a:t>&lt;tr&gt; &lt;td&gt; Row 3 Col2&lt;/td&gt; &lt;/tr&gt;</a:t>
            </a:r>
          </a:p>
          <a:p>
            <a:pPr eaLnBrk="1" hangingPunct="1">
              <a:buFontTx/>
              <a:buNone/>
            </a:pPr>
            <a:r>
              <a:rPr lang="en-US" altLang="en-US" b="1"/>
              <a:t>&lt;/table&gt;</a:t>
            </a:r>
          </a:p>
          <a:p>
            <a:pPr eaLnBrk="1" hangingPunct="1">
              <a:buFontTx/>
              <a:buNone/>
            </a:pPr>
            <a:endParaRPr lang="en-US" altLang="en-US" b="1"/>
          </a:p>
        </p:txBody>
      </p:sp>
    </p:spTree>
    <p:extLst>
      <p:ext uri="{BB962C8B-B14F-4D97-AF65-F5344CB8AC3E}">
        <p14:creationId xmlns:p14="http://schemas.microsoft.com/office/powerpoint/2010/main" val="14213854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138" name="Slide Number Placeholder 5">
            <a:extLst>
              <a:ext uri="{FF2B5EF4-FFF2-40B4-BE49-F238E27FC236}">
                <a16:creationId xmlns:a16="http://schemas.microsoft.com/office/drawing/2014/main" id="{4898ED1B-2343-4CD2-BFBD-00A43AE58C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647D8706-97CE-407B-90DF-E7998CC5387B}" type="slidenum">
              <a:rPr lang="ar-SA" altLang="en-US"/>
              <a:pPr/>
              <a:t>26</a:t>
            </a:fld>
            <a:endParaRPr lang="en-US" altLang="en-US"/>
          </a:p>
        </p:txBody>
      </p:sp>
      <p:sp>
        <p:nvSpPr>
          <p:cNvPr id="91139" name="Rectangle 2">
            <a:extLst>
              <a:ext uri="{FF2B5EF4-FFF2-40B4-BE49-F238E27FC236}">
                <a16:creationId xmlns:a16="http://schemas.microsoft.com/office/drawing/2014/main" id="{A9FD722B-0786-4BFA-B29E-5E5DAE8A404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130425" y="320676"/>
            <a:ext cx="8077200" cy="1020763"/>
          </a:xfrm>
          <a:solidFill>
            <a:schemeClr val="tx2"/>
          </a:solidFill>
          <a:scene3d>
            <a:camera prst="legacyObliqueBottomLeft"/>
            <a:lightRig rig="legacyFlat3" dir="t"/>
          </a:scene3d>
          <a:sp3d extrusionH="430200" prstMaterial="legacyMatte">
            <a:bevelT w="13500" h="13500" prst="angle"/>
            <a:bevelB w="13500" h="13500" prst="angle"/>
            <a:extrusionClr>
              <a:schemeClr val="tx2"/>
            </a:extrusionClr>
            <a:contourClr>
              <a:schemeClr val="tx2"/>
            </a:contourClr>
          </a:sp3d>
        </p:spPr>
        <p:txBody>
          <a:bodyPr>
            <a:flatTx/>
          </a:bodyPr>
          <a:lstStyle/>
          <a:p>
            <a:pPr eaLnBrk="1" hangingPunct="1"/>
            <a:r>
              <a:rPr lang="en-US" altLang="en-US" sz="3600">
                <a:solidFill>
                  <a:srgbClr val="FFFF00"/>
                </a:solidFill>
              </a:rPr>
              <a:t>Table Data and Table Header Attributes</a:t>
            </a:r>
          </a:p>
        </p:txBody>
      </p:sp>
      <p:graphicFrame>
        <p:nvGraphicFramePr>
          <p:cNvPr id="80923" name="Group 27">
            <a:extLst>
              <a:ext uri="{FF2B5EF4-FFF2-40B4-BE49-F238E27FC236}">
                <a16:creationId xmlns:a16="http://schemas.microsoft.com/office/drawing/2014/main" id="{7C9A6192-E382-4D58-BFCB-613173DC749D}"/>
              </a:ext>
            </a:extLst>
          </p:cNvPr>
          <p:cNvGraphicFramePr>
            <a:graphicFrameLocks noGrp="1"/>
          </p:cNvGraphicFramePr>
          <p:nvPr>
            <p:ph type="tbl" idx="1"/>
          </p:nvPr>
        </p:nvGraphicFramePr>
        <p:xfrm>
          <a:off x="2057401" y="1985963"/>
          <a:ext cx="7929563" cy="3217863"/>
        </p:xfrm>
        <a:graphic>
          <a:graphicData uri="http://schemas.openxmlformats.org/drawingml/2006/table">
            <a:tbl>
              <a:tblPr/>
              <a:tblGrid>
                <a:gridCol w="396557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96398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75882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8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Column 1 Header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28575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28575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28575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8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Column 2 Header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28575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28575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28575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801688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Row 1 Col 1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>
                      <a:noFill/>
                    </a:lnR>
                    <a:lnT w="28575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28575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w="28575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28575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28575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941387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200" b="0" i="0" u="none" strike="noStrike" cap="none" normalizeH="0" baseline="0">
                        <a:ln>
                          <a:noFill/>
                        </a:ln>
                        <a:solidFill>
                          <a:srgbClr val="0000CC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200" b="0" i="0" u="none" strike="noStrike" cap="none" normalizeH="0" baseline="0">
                        <a:ln>
                          <a:noFill/>
                        </a:ln>
                        <a:solidFill>
                          <a:srgbClr val="0000CC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200" b="0" i="0" u="none" strike="noStrike" cap="none" normalizeH="0" baseline="0">
                        <a:ln>
                          <a:noFill/>
                        </a:ln>
                        <a:solidFill>
                          <a:srgbClr val="0000CC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200" b="0" i="0" u="none" strike="noStrike" cap="none" normalizeH="0" baseline="0">
                        <a:ln>
                          <a:noFill/>
                        </a:ln>
                        <a:solidFill>
                          <a:srgbClr val="0000CC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200" b="0" i="0" u="none" strike="noStrike" cap="none" normalizeH="0" baseline="0">
                        <a:ln>
                          <a:noFill/>
                        </a:ln>
                        <a:solidFill>
                          <a:srgbClr val="0000CC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200" b="0" i="0" u="none" strike="noStrike" cap="none" normalizeH="0" baseline="0">
                        <a:ln>
                          <a:noFill/>
                        </a:ln>
                        <a:solidFill>
                          <a:srgbClr val="0000CC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200" b="0" i="0" u="none" strike="noStrike" cap="none" normalizeH="0" baseline="0">
                        <a:ln>
                          <a:noFill/>
                        </a:ln>
                        <a:solidFill>
                          <a:srgbClr val="0000CC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rgbClr val="0000CC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Row 2 Col 1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28575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28575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rgbClr val="0000CC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Row 2 Col 2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28575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28575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28575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715963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28575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>
                      <a:noFill/>
                    </a:lnT>
                    <a:lnB w="28575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Row 3 Col 2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28575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28575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28575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9457164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62" name="Slide Number Placeholder 5">
            <a:extLst>
              <a:ext uri="{FF2B5EF4-FFF2-40B4-BE49-F238E27FC236}">
                <a16:creationId xmlns:a16="http://schemas.microsoft.com/office/drawing/2014/main" id="{164CD5E6-5DA4-416C-B696-7C51CD65BE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00C235D0-7038-4B0D-BF73-A1A2995E0AE7}" type="slidenum">
              <a:rPr lang="ar-SA" altLang="en-US"/>
              <a:pPr/>
              <a:t>27</a:t>
            </a:fld>
            <a:endParaRPr lang="en-US" altLang="en-US"/>
          </a:p>
        </p:txBody>
      </p:sp>
      <p:sp>
        <p:nvSpPr>
          <p:cNvPr id="92163" name="Rectangle 2">
            <a:extLst>
              <a:ext uri="{FF2B5EF4-FFF2-40B4-BE49-F238E27FC236}">
                <a16:creationId xmlns:a16="http://schemas.microsoft.com/office/drawing/2014/main" id="{EA09207E-7EFE-4779-B27E-4EC00E0735D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905000" y="152400"/>
            <a:ext cx="8229600" cy="762000"/>
          </a:xfrm>
          <a:solidFill>
            <a:schemeClr val="tx2"/>
          </a:solidFill>
          <a:scene3d>
            <a:camera prst="legacyObliqueBottomLeft"/>
            <a:lightRig rig="legacyFlat3" dir="t"/>
          </a:scene3d>
          <a:sp3d extrusionH="430200" prstMaterial="legacyMatte">
            <a:bevelT w="13500" h="13500" prst="angle"/>
            <a:bevelB w="13500" h="13500" prst="angle"/>
            <a:extrusionClr>
              <a:schemeClr val="tx2"/>
            </a:extrusionClr>
            <a:contourClr>
              <a:schemeClr val="tx2"/>
            </a:contourClr>
          </a:sp3d>
        </p:spPr>
        <p:txBody>
          <a:bodyPr>
            <a:flatTx/>
          </a:bodyPr>
          <a:lstStyle/>
          <a:p>
            <a:pPr eaLnBrk="1" hangingPunct="1"/>
            <a:br>
              <a:rPr lang="en-US" altLang="en-US" sz="4000" b="1">
                <a:solidFill>
                  <a:srgbClr val="FFFF00"/>
                </a:solidFill>
              </a:rPr>
            </a:br>
            <a:r>
              <a:rPr lang="en-US" altLang="en-US" sz="4000" b="1">
                <a:solidFill>
                  <a:srgbClr val="FFFF00"/>
                </a:solidFill>
              </a:rPr>
              <a:t>Special Things to Note</a:t>
            </a:r>
            <a:br>
              <a:rPr lang="en-US" altLang="en-US" sz="4000" b="1">
                <a:solidFill>
                  <a:srgbClr val="FFFF00"/>
                </a:solidFill>
              </a:rPr>
            </a:br>
            <a:endParaRPr lang="en-US" altLang="en-US" sz="4000" b="1">
              <a:solidFill>
                <a:srgbClr val="FFFF00"/>
              </a:solidFill>
            </a:endParaRPr>
          </a:p>
        </p:txBody>
      </p:sp>
      <p:sp>
        <p:nvSpPr>
          <p:cNvPr id="92164" name="Rectangle 3">
            <a:extLst>
              <a:ext uri="{FF2B5EF4-FFF2-40B4-BE49-F238E27FC236}">
                <a16:creationId xmlns:a16="http://schemas.microsoft.com/office/drawing/2014/main" id="{F5EE511D-5236-485B-87E8-E55C9699845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981200" y="1219200"/>
            <a:ext cx="8229600" cy="5638800"/>
          </a:xfrm>
          <a:solidFill>
            <a:schemeClr val="accent1"/>
          </a:solidFill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US" altLang="en-US" sz="2100" b="1"/>
              <a:t>TH, TD and TR should always have end tags.</a:t>
            </a:r>
            <a:br>
              <a:rPr lang="en-US" altLang="en-US" sz="2100"/>
            </a:br>
            <a:r>
              <a:rPr lang="en-US" altLang="en-US" sz="2100"/>
              <a:t>Although the end tags are formally optional, many browsers will mess up the formatting of the table if you omit the end tags. In particular, you should </a:t>
            </a:r>
            <a:r>
              <a:rPr lang="en-US" altLang="en-US" sz="2100" b="1" i="1"/>
              <a:t>always</a:t>
            </a:r>
            <a:r>
              <a:rPr lang="en-US" altLang="en-US" sz="2100"/>
              <a:t> use end tags if you have a TABLE within a TABLE -- in this situation, the table parser gets hopelessly confused if you don't close your TH, TD and TR elements.  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2100" b="1"/>
              <a:t>A default TABLE has no borders</a:t>
            </a:r>
            <a:br>
              <a:rPr lang="en-US" altLang="en-US" sz="2100"/>
            </a:br>
            <a:r>
              <a:rPr lang="en-US" altLang="en-US" sz="2100"/>
              <a:t>By default, tables are drawn without border lines. You need the BORDER attribute to draw the lines. 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2100" b="1"/>
              <a:t>By default, a table is flush with the left margin</a:t>
            </a:r>
            <a:br>
              <a:rPr lang="en-US" altLang="en-US" sz="2100"/>
            </a:br>
            <a:r>
              <a:rPr lang="en-US" altLang="en-US" sz="2100"/>
              <a:t>TABLEs  are plopped over on the left margin. If you want centered tables, You can either: place the table inside a DIV element with attribute ALIGN="center".</a:t>
            </a:r>
            <a:br>
              <a:rPr lang="en-US" altLang="en-US" sz="2100"/>
            </a:br>
            <a:r>
              <a:rPr lang="en-US" altLang="en-US" sz="2100"/>
              <a:t>Most current browsers also supports table alignment, using the ALIGN attribute. Allowed values are "left", "right", or "center", for example: &lt;TABLE ALIGN="left"&gt;. The values "left" and "right" float the table to the left or right of the page, with text flow allowed around the table. This is entirely equivalent to IMG alignment </a:t>
            </a:r>
          </a:p>
        </p:txBody>
      </p:sp>
    </p:spTree>
    <p:extLst>
      <p:ext uri="{BB962C8B-B14F-4D97-AF65-F5344CB8AC3E}">
        <p14:creationId xmlns:p14="http://schemas.microsoft.com/office/powerpoint/2010/main" val="3728253031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186" name="Slide Number Placeholder 5">
            <a:extLst>
              <a:ext uri="{FF2B5EF4-FFF2-40B4-BE49-F238E27FC236}">
                <a16:creationId xmlns:a16="http://schemas.microsoft.com/office/drawing/2014/main" id="{8D7773F3-E285-46C0-B43E-B99300A89F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91F8B5DB-0788-4060-9D31-4C26A7DB554F}" type="slidenum">
              <a:rPr lang="ar-SA" altLang="en-US"/>
              <a:pPr/>
              <a:t>28</a:t>
            </a:fld>
            <a:endParaRPr lang="en-US" altLang="en-US"/>
          </a:p>
        </p:txBody>
      </p:sp>
      <p:sp>
        <p:nvSpPr>
          <p:cNvPr id="93187" name="Rectangle 3">
            <a:extLst>
              <a:ext uri="{FF2B5EF4-FFF2-40B4-BE49-F238E27FC236}">
                <a16:creationId xmlns:a16="http://schemas.microsoft.com/office/drawing/2014/main" id="{F8DEF603-CA17-4EC5-8616-5428E451EF4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828800" y="1600200"/>
            <a:ext cx="8305800" cy="5105400"/>
          </a:xfrm>
        </p:spPr>
        <p:txBody>
          <a:bodyPr/>
          <a:lstStyle/>
          <a:p>
            <a:pPr lvl="2" eaLnBrk="1" hangingPunct="1">
              <a:buFontTx/>
              <a:buNone/>
            </a:pPr>
            <a:r>
              <a:rPr lang="en-US" altLang="en-US" b="1">
                <a:solidFill>
                  <a:srgbClr val="FF0000"/>
                </a:solidFill>
              </a:rPr>
              <a:t>&lt;TABLE BORDER width=“750”&gt;</a:t>
            </a:r>
            <a:r>
              <a:rPr lang="en-US" altLang="en-US" b="1"/>
              <a:t> </a:t>
            </a:r>
          </a:p>
          <a:p>
            <a:pPr lvl="2" eaLnBrk="1" hangingPunct="1">
              <a:buFontTx/>
              <a:buNone/>
            </a:pPr>
            <a:r>
              <a:rPr lang="en-US" altLang="en-US" b="1"/>
              <a:t>&lt;TR&gt; &lt;TD colspan=“4” align=“center”&gt;Page Banner&lt;/TD&gt;&lt;/TR&gt;   </a:t>
            </a:r>
          </a:p>
          <a:p>
            <a:pPr lvl="2" eaLnBrk="1" hangingPunct="1">
              <a:buFontTx/>
              <a:buNone/>
            </a:pPr>
            <a:endParaRPr lang="en-US" altLang="en-US" b="1"/>
          </a:p>
          <a:p>
            <a:pPr lvl="2" eaLnBrk="1" hangingPunct="1">
              <a:buFontTx/>
              <a:buNone/>
            </a:pPr>
            <a:r>
              <a:rPr lang="en-US" altLang="en-US" b="1"/>
              <a:t>&lt;TR&gt; &lt;TD </a:t>
            </a:r>
            <a:r>
              <a:rPr lang="en-US" altLang="en-US" b="1">
                <a:solidFill>
                  <a:srgbClr val="0000FF"/>
                </a:solidFill>
              </a:rPr>
              <a:t>rowspan=“2”</a:t>
            </a:r>
            <a:r>
              <a:rPr lang="en-US" altLang="en-US" b="1"/>
              <a:t> width=“25%”&gt;Nav Links&lt;/TD&gt;</a:t>
            </a:r>
            <a:r>
              <a:rPr lang="en-US" altLang="en-US" b="1">
                <a:solidFill>
                  <a:srgbClr val="0000CC"/>
                </a:solidFill>
              </a:rPr>
              <a:t>&lt;TD</a:t>
            </a:r>
            <a:r>
              <a:rPr lang="en-US" altLang="en-US" b="1"/>
              <a:t> </a:t>
            </a:r>
            <a:r>
              <a:rPr lang="en-US" altLang="en-US" b="1">
                <a:solidFill>
                  <a:srgbClr val="0000CC"/>
                </a:solidFill>
              </a:rPr>
              <a:t>colspan=“2”&gt;Feature</a:t>
            </a:r>
            <a:r>
              <a:rPr lang="en-US" altLang="en-US" b="1"/>
              <a:t> </a:t>
            </a:r>
            <a:r>
              <a:rPr lang="en-US" altLang="en-US" b="1">
                <a:solidFill>
                  <a:srgbClr val="0000CC"/>
                </a:solidFill>
              </a:rPr>
              <a:t>Article&lt;/TD</a:t>
            </a:r>
            <a:r>
              <a:rPr lang="en-US" altLang="en-US" b="1"/>
              <a:t>&gt; &lt;TD </a:t>
            </a:r>
            <a:r>
              <a:rPr lang="en-US" altLang="en-US" b="1">
                <a:solidFill>
                  <a:srgbClr val="0000FF"/>
                </a:solidFill>
              </a:rPr>
              <a:t>rowspan=“2”</a:t>
            </a:r>
            <a:r>
              <a:rPr lang="en-US" altLang="en-US" b="1"/>
              <a:t> width=“25%”&gt;Linked Ads&lt;/TD&gt;&lt;/TR&gt;</a:t>
            </a:r>
          </a:p>
          <a:p>
            <a:pPr lvl="2" eaLnBrk="1" hangingPunct="1">
              <a:buFontTx/>
              <a:buNone/>
            </a:pPr>
            <a:endParaRPr lang="en-US" altLang="en-US" b="1"/>
          </a:p>
          <a:p>
            <a:pPr lvl="2" eaLnBrk="1" hangingPunct="1">
              <a:buFontTx/>
              <a:buNone/>
            </a:pPr>
            <a:r>
              <a:rPr lang="en-US" altLang="en-US" b="1"/>
              <a:t>	&lt;TR&gt;&lt;TD </a:t>
            </a:r>
            <a:r>
              <a:rPr lang="en-US" altLang="en-US" b="1">
                <a:solidFill>
                  <a:srgbClr val="FF3300"/>
                </a:solidFill>
              </a:rPr>
              <a:t>width=“25%”</a:t>
            </a:r>
            <a:r>
              <a:rPr lang="en-US" altLang="en-US" b="1"/>
              <a:t>&gt;News Column 1 &lt;/TD&gt; &lt;TD </a:t>
            </a:r>
            <a:r>
              <a:rPr lang="en-US" altLang="en-US" b="1">
                <a:solidFill>
                  <a:srgbClr val="FF3300"/>
                </a:solidFill>
              </a:rPr>
              <a:t>width=“25%”</a:t>
            </a:r>
            <a:r>
              <a:rPr lang="en-US" altLang="en-US" b="1"/>
              <a:t>&gt;&lt;News Column 2 &lt;/TD&gt;&lt;/TR&gt;</a:t>
            </a:r>
          </a:p>
          <a:p>
            <a:pPr lvl="2" eaLnBrk="1" hangingPunct="1">
              <a:buFontTx/>
              <a:buNone/>
            </a:pPr>
            <a:r>
              <a:rPr lang="en-US" altLang="en-US" b="1">
                <a:solidFill>
                  <a:srgbClr val="FF0000"/>
                </a:solidFill>
              </a:rPr>
              <a:t>&lt;/TABLE&gt;</a:t>
            </a:r>
          </a:p>
          <a:p>
            <a:pPr eaLnBrk="1" hangingPunct="1">
              <a:buFontTx/>
              <a:buNone/>
            </a:pPr>
            <a:endParaRPr lang="en-US" altLang="en-US" sz="2400" b="1">
              <a:solidFill>
                <a:srgbClr val="FF0000"/>
              </a:solidFill>
            </a:endParaRPr>
          </a:p>
        </p:txBody>
      </p:sp>
      <p:sp>
        <p:nvSpPr>
          <p:cNvPr id="93188" name="Rectangle 4">
            <a:extLst>
              <a:ext uri="{FF2B5EF4-FFF2-40B4-BE49-F238E27FC236}">
                <a16:creationId xmlns:a16="http://schemas.microsoft.com/office/drawing/2014/main" id="{AD93E121-C1B9-480F-B21E-36B984389C1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981200" y="0"/>
            <a:ext cx="8229600" cy="1143000"/>
          </a:xfrm>
          <a:solidFill>
            <a:schemeClr val="tx2"/>
          </a:solidFill>
          <a:scene3d>
            <a:camera prst="legacyObliqueBottomLeft"/>
            <a:lightRig rig="legacyFlat3" dir="t"/>
          </a:scene3d>
          <a:sp3d extrusionH="430200" prstMaterial="legacyMatte">
            <a:bevelT w="13500" h="13500" prst="angle"/>
            <a:bevelB w="13500" h="13500" prst="angle"/>
            <a:extrusionClr>
              <a:schemeClr val="tx2"/>
            </a:extrusionClr>
            <a:contourClr>
              <a:schemeClr val="tx2"/>
            </a:contourClr>
          </a:sp3d>
        </p:spPr>
        <p:txBody>
          <a:bodyPr>
            <a:flatTx/>
          </a:bodyPr>
          <a:lstStyle/>
          <a:p>
            <a:pPr eaLnBrk="1" hangingPunct="1"/>
            <a:r>
              <a:rPr lang="en-US" altLang="en-US">
                <a:solidFill>
                  <a:srgbClr val="FFFF00"/>
                </a:solidFill>
              </a:rPr>
              <a:t>What will be the output?</a:t>
            </a:r>
          </a:p>
        </p:txBody>
      </p:sp>
    </p:spTree>
    <p:extLst>
      <p:ext uri="{BB962C8B-B14F-4D97-AF65-F5344CB8AC3E}">
        <p14:creationId xmlns:p14="http://schemas.microsoft.com/office/powerpoint/2010/main" val="1091244187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210" name="Slide Number Placeholder 5">
            <a:extLst>
              <a:ext uri="{FF2B5EF4-FFF2-40B4-BE49-F238E27FC236}">
                <a16:creationId xmlns:a16="http://schemas.microsoft.com/office/drawing/2014/main" id="{957CABB0-4949-441A-99FC-600D1CBB05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CA1C460D-8920-44D6-B88E-A1524F5B3EFA}" type="slidenum">
              <a:rPr lang="ar-SA" altLang="en-US"/>
              <a:pPr/>
              <a:t>29</a:t>
            </a:fld>
            <a:endParaRPr lang="en-US" altLang="en-US"/>
          </a:p>
        </p:txBody>
      </p:sp>
      <p:pic>
        <p:nvPicPr>
          <p:cNvPr id="94211" name="Picture 4">
            <a:extLst>
              <a:ext uri="{FF2B5EF4-FFF2-40B4-BE49-F238E27FC236}">
                <a16:creationId xmlns:a16="http://schemas.microsoft.com/office/drawing/2014/main" id="{CBB7212C-1A79-4073-B988-E3A56BFD23A4}"/>
              </a:ext>
            </a:extLst>
          </p:cNvPr>
          <p:cNvPicPr>
            <a:picLocks noGrp="1" noChangeAspect="1" noChangeArrowheads="1"/>
          </p:cNvPicPr>
          <p:nvPr>
            <p:ph type="body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524000" y="1219201"/>
            <a:ext cx="9144000" cy="634047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94212" name="Rectangle 5">
            <a:extLst>
              <a:ext uri="{FF2B5EF4-FFF2-40B4-BE49-F238E27FC236}">
                <a16:creationId xmlns:a16="http://schemas.microsoft.com/office/drawing/2014/main" id="{16B94522-6B75-47CE-BD32-FF855B0FCF7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057400" y="1"/>
            <a:ext cx="8229600" cy="944563"/>
          </a:xfrm>
          <a:solidFill>
            <a:schemeClr val="tx2"/>
          </a:solidFill>
          <a:scene3d>
            <a:camera prst="legacyObliqueBottomLeft"/>
            <a:lightRig rig="legacyFlat3" dir="t"/>
          </a:scene3d>
          <a:sp3d extrusionH="430200" prstMaterial="legacyMatte">
            <a:bevelT w="13500" h="13500" prst="angle"/>
            <a:bevelB w="13500" h="13500" prst="angle"/>
            <a:extrusionClr>
              <a:schemeClr val="tx2"/>
            </a:extrusionClr>
            <a:contourClr>
              <a:schemeClr val="tx2"/>
            </a:contourClr>
          </a:sp3d>
        </p:spPr>
        <p:txBody>
          <a:bodyPr>
            <a:flatTx/>
          </a:bodyPr>
          <a:lstStyle/>
          <a:p>
            <a:pPr eaLnBrk="1" hangingPunct="1"/>
            <a:r>
              <a:rPr lang="en-US" altLang="en-US">
                <a:solidFill>
                  <a:srgbClr val="FFFF00"/>
                </a:solidFill>
              </a:rPr>
              <a:t>The Output</a:t>
            </a:r>
            <a:endParaRPr lang="en-US" altLang="en-US" b="1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41971442"/>
      </p:ext>
    </p:extLst>
  </p:cSld>
  <p:clrMapOvr>
    <a:masterClrMapping/>
  </p:clrMapOvr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2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3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4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5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6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7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8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9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2363</Words>
  <Application>Microsoft Macintosh PowerPoint</Application>
  <PresentationFormat>Widescreen</PresentationFormat>
  <Paragraphs>230</Paragraphs>
  <Slides>29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29</vt:i4>
      </vt:variant>
      <vt:variant>
        <vt:lpstr>Slide Titles</vt:lpstr>
      </vt:variant>
      <vt:variant>
        <vt:i4>29</vt:i4>
      </vt:variant>
    </vt:vector>
  </HeadingPairs>
  <TitlesOfParts>
    <vt:vector size="63" baseType="lpstr">
      <vt:lpstr>Arial</vt:lpstr>
      <vt:lpstr>Bodoni MT Black</vt:lpstr>
      <vt:lpstr>Monotype Sorts</vt:lpstr>
      <vt:lpstr>Times New Roman</vt:lpstr>
      <vt:lpstr>Wingdings</vt:lpstr>
      <vt:lpstr>Default Design</vt:lpstr>
      <vt:lpstr>Default Design</vt:lpstr>
      <vt:lpstr>Default Design</vt:lpstr>
      <vt:lpstr>Default Design</vt:lpstr>
      <vt:lpstr>Default Design</vt:lpstr>
      <vt:lpstr>Default Design</vt:lpstr>
      <vt:lpstr>Default Design</vt:lpstr>
      <vt:lpstr>Default Design</vt:lpstr>
      <vt:lpstr>Default Design</vt:lpstr>
      <vt:lpstr>Default Design</vt:lpstr>
      <vt:lpstr>Default Design</vt:lpstr>
      <vt:lpstr>Default Design</vt:lpstr>
      <vt:lpstr>Default Design</vt:lpstr>
      <vt:lpstr>Default Design</vt:lpstr>
      <vt:lpstr>Default Design</vt:lpstr>
      <vt:lpstr>Default Design</vt:lpstr>
      <vt:lpstr>Default Design</vt:lpstr>
      <vt:lpstr>Default Design</vt:lpstr>
      <vt:lpstr>Default Design</vt:lpstr>
      <vt:lpstr>Default Design</vt:lpstr>
      <vt:lpstr>Default Design</vt:lpstr>
      <vt:lpstr>Default Design</vt:lpstr>
      <vt:lpstr>Default Design</vt:lpstr>
      <vt:lpstr>Default Design</vt:lpstr>
      <vt:lpstr>Default Design</vt:lpstr>
      <vt:lpstr>Default Design</vt:lpstr>
      <vt:lpstr>Default Design</vt:lpstr>
      <vt:lpstr>Default Design</vt:lpstr>
      <vt:lpstr>Default Design</vt:lpstr>
      <vt:lpstr>   HTML-part 3 </vt:lpstr>
      <vt:lpstr>Images</vt:lpstr>
      <vt:lpstr>Images</vt:lpstr>
      <vt:lpstr>Images</vt:lpstr>
      <vt:lpstr>Some Examples on images</vt:lpstr>
      <vt:lpstr>Anchors, URLs and Image Maps</vt:lpstr>
      <vt:lpstr>HOW TO MAKE A LINK</vt:lpstr>
      <vt:lpstr>More on LINKs</vt:lpstr>
      <vt:lpstr>Internal Links</vt:lpstr>
      <vt:lpstr>E-Mail (Electronic Mail)</vt:lpstr>
      <vt:lpstr>Image Maps</vt:lpstr>
      <vt:lpstr>Area Shapes Used</vt:lpstr>
      <vt:lpstr>Client-Side Image Maps</vt:lpstr>
      <vt:lpstr>Shapes, Coords</vt:lpstr>
      <vt:lpstr>Tables</vt:lpstr>
      <vt:lpstr>Tables</vt:lpstr>
      <vt:lpstr>Tables</vt:lpstr>
      <vt:lpstr>Tables</vt:lpstr>
      <vt:lpstr>Tables Attributes</vt:lpstr>
      <vt:lpstr>Table Attributes</vt:lpstr>
      <vt:lpstr>Table Caption</vt:lpstr>
      <vt:lpstr>Table Header</vt:lpstr>
      <vt:lpstr>Table Data and Table Header Attributes</vt:lpstr>
      <vt:lpstr>Basic Table Code</vt:lpstr>
      <vt:lpstr>Table Data and Table Header Attributes</vt:lpstr>
      <vt:lpstr>Table Data and Table Header Attributes</vt:lpstr>
      <vt:lpstr> Special Things to Note </vt:lpstr>
      <vt:lpstr>What will be the output?</vt:lpstr>
      <vt:lpstr>The Output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Suneth Fernando</dc:creator>
  <cp:lastModifiedBy>Koushik Modak</cp:lastModifiedBy>
  <cp:revision>3</cp:revision>
  <dcterms:created xsi:type="dcterms:W3CDTF">2021-05-09T21:39:37Z</dcterms:created>
  <dcterms:modified xsi:type="dcterms:W3CDTF">2021-12-09T06:38:33Z</dcterms:modified>
</cp:coreProperties>
</file>