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8B6B1B-FCF0-4FBF-B568-D89EE82FED07}" v="1297" dt="2019-10-15T13:04:39.296"/>
    <p1510:client id="{B856D21B-958B-4E07-8121-BFA0786D33FD}" v="1894" dt="2019-10-15T11:58:41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James (1704435)" userId="S::1704435@student.uwtsd.ac.uk::3b6ed058-44fc-400c-9213-583ea1cefb1e" providerId="AD" clId="Web-{7D8B6B1B-FCF0-4FBF-B568-D89EE82FED07}"/>
    <pc:docChg chg="modSld">
      <pc:chgData name="Rhian James (1704435)" userId="S::1704435@student.uwtsd.ac.uk::3b6ed058-44fc-400c-9213-583ea1cefb1e" providerId="AD" clId="Web-{7D8B6B1B-FCF0-4FBF-B568-D89EE82FED07}" dt="2019-10-15T13:04:39.296" v="1296" actId="20577"/>
      <pc:docMkLst>
        <pc:docMk/>
      </pc:docMkLst>
      <pc:sldChg chg="modSp">
        <pc:chgData name="Rhian James (1704435)" userId="S::1704435@student.uwtsd.ac.uk::3b6ed058-44fc-400c-9213-583ea1cefb1e" providerId="AD" clId="Web-{7D8B6B1B-FCF0-4FBF-B568-D89EE82FED07}" dt="2019-10-15T13:04:39.281" v="1295" actId="20577"/>
        <pc:sldMkLst>
          <pc:docMk/>
          <pc:sldMk cId="186836658" sldId="264"/>
        </pc:sldMkLst>
        <pc:spChg chg="mod">
          <ac:chgData name="Rhian James (1704435)" userId="S::1704435@student.uwtsd.ac.uk::3b6ed058-44fc-400c-9213-583ea1cefb1e" providerId="AD" clId="Web-{7D8B6B1B-FCF0-4FBF-B568-D89EE82FED07}" dt="2019-10-15T13:04:39.281" v="1295" actId="20577"/>
          <ac:spMkLst>
            <pc:docMk/>
            <pc:sldMk cId="186836658" sldId="264"/>
            <ac:spMk id="3" creationId="{A3F59C7F-8861-4777-AEC7-20784402C745}"/>
          </ac:spMkLst>
        </pc:spChg>
      </pc:sldChg>
    </pc:docChg>
  </pc:docChgLst>
  <pc:docChgLst>
    <pc:chgData name="Rhian James (1704435)" userId="S::1704435@student.uwtsd.ac.uk::3b6ed058-44fc-400c-9213-583ea1cefb1e" providerId="AD" clId="Web-{B856D21B-958B-4E07-8121-BFA0786D33FD}"/>
    <pc:docChg chg="addSld delSld modSld">
      <pc:chgData name="Rhian James (1704435)" userId="S::1704435@student.uwtsd.ac.uk::3b6ed058-44fc-400c-9213-583ea1cefb1e" providerId="AD" clId="Web-{B856D21B-958B-4E07-8121-BFA0786D33FD}" dt="2019-10-15T11:58:41.553" v="1885" actId="20577"/>
      <pc:docMkLst>
        <pc:docMk/>
      </pc:docMkLst>
      <pc:sldChg chg="addSp delSp modSp mod setBg setClrOvrMap">
        <pc:chgData name="Rhian James (1704435)" userId="S::1704435@student.uwtsd.ac.uk::3b6ed058-44fc-400c-9213-583ea1cefb1e" providerId="AD" clId="Web-{B856D21B-958B-4E07-8121-BFA0786D33FD}" dt="2019-10-15T11:31:28.950" v="462"/>
        <pc:sldMkLst>
          <pc:docMk/>
          <pc:sldMk cId="109857222" sldId="256"/>
        </pc:sldMkLst>
        <pc:spChg chg="mod">
          <ac:chgData name="Rhian James (1704435)" userId="S::1704435@student.uwtsd.ac.uk::3b6ed058-44fc-400c-9213-583ea1cefb1e" providerId="AD" clId="Web-{B856D21B-958B-4E07-8121-BFA0786D33FD}" dt="2019-10-15T11:31:28.950" v="46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hian James (1704435)" userId="S::1704435@student.uwtsd.ac.uk::3b6ed058-44fc-400c-9213-583ea1cefb1e" providerId="AD" clId="Web-{B856D21B-958B-4E07-8121-BFA0786D33FD}" dt="2019-10-15T11:31:28.950" v="46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hian James (1704435)" userId="S::1704435@student.uwtsd.ac.uk::3b6ed058-44fc-400c-9213-583ea1cefb1e" providerId="AD" clId="Web-{B856D21B-958B-4E07-8121-BFA0786D33FD}" dt="2019-10-15T11:31:28.950" v="462"/>
          <ac:spMkLst>
            <pc:docMk/>
            <pc:sldMk cId="109857222" sldId="256"/>
            <ac:spMk id="5" creationId="{C66F2F30-5DC0-44A0-BFA6-E12F46ED16DA}"/>
          </ac:spMkLst>
        </pc:spChg>
        <pc:spChg chg="add">
          <ac:chgData name="Rhian James (1704435)" userId="S::1704435@student.uwtsd.ac.uk::3b6ed058-44fc-400c-9213-583ea1cefb1e" providerId="AD" clId="Web-{B856D21B-958B-4E07-8121-BFA0786D33FD}" dt="2019-10-15T11:31:28.950" v="462"/>
          <ac:spMkLst>
            <pc:docMk/>
            <pc:sldMk cId="109857222" sldId="256"/>
            <ac:spMk id="6" creationId="{85872F57-7F42-4F97-8391-DDC8D0054C03}"/>
          </ac:spMkLst>
        </pc:spChg>
        <pc:spChg chg="add">
          <ac:chgData name="Rhian James (1704435)" userId="S::1704435@student.uwtsd.ac.uk::3b6ed058-44fc-400c-9213-583ea1cefb1e" providerId="AD" clId="Web-{B856D21B-958B-4E07-8121-BFA0786D33FD}" dt="2019-10-15T11:31:28.950" v="462"/>
          <ac:spMkLst>
            <pc:docMk/>
            <pc:sldMk cId="109857222" sldId="256"/>
            <ac:spMk id="7" creationId="{04DC2037-48A0-4F22-B9D4-8EAEBC780AB4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1:28.935" v="461"/>
          <ac:spMkLst>
            <pc:docMk/>
            <pc:sldMk cId="109857222" sldId="256"/>
            <ac:spMk id="8" creationId="{0AA8F84D-BF31-4985-9EAF-99870D11240C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1:28.935" v="461"/>
          <ac:spMkLst>
            <pc:docMk/>
            <pc:sldMk cId="109857222" sldId="256"/>
            <ac:spMk id="12" creationId="{817B5381-FFCA-4325-8FBB-B1481666A08E}"/>
          </ac:spMkLst>
        </pc:spChg>
        <pc:spChg chg="add">
          <ac:chgData name="Rhian James (1704435)" userId="S::1704435@student.uwtsd.ac.uk::3b6ed058-44fc-400c-9213-583ea1cefb1e" providerId="AD" clId="Web-{B856D21B-958B-4E07-8121-BFA0786D33FD}" dt="2019-10-15T11:31:28.950" v="462"/>
          <ac:spMkLst>
            <pc:docMk/>
            <pc:sldMk cId="109857222" sldId="256"/>
            <ac:spMk id="14" creationId="{0006CBFD-ADA0-43D1-9332-9C34CA1C76ED}"/>
          </ac:spMkLst>
        </pc:spChg>
        <pc:spChg chg="add">
          <ac:chgData name="Rhian James (1704435)" userId="S::1704435@student.uwtsd.ac.uk::3b6ed058-44fc-400c-9213-583ea1cefb1e" providerId="AD" clId="Web-{B856D21B-958B-4E07-8121-BFA0786D33FD}" dt="2019-10-15T11:31:28.950" v="462"/>
          <ac:spMkLst>
            <pc:docMk/>
            <pc:sldMk cId="109857222" sldId="256"/>
            <ac:spMk id="16" creationId="{2B931666-F28F-45F3-A074-66D2272D580B}"/>
          </ac:spMkLst>
        </pc:spChg>
        <pc:cxnChg chg="add del">
          <ac:chgData name="Rhian James (1704435)" userId="S::1704435@student.uwtsd.ac.uk::3b6ed058-44fc-400c-9213-583ea1cefb1e" providerId="AD" clId="Web-{B856D21B-958B-4E07-8121-BFA0786D33FD}" dt="2019-10-15T11:31:28.935" v="461"/>
          <ac:cxnSpMkLst>
            <pc:docMk/>
            <pc:sldMk cId="109857222" sldId="256"/>
            <ac:cxnSpMk id="10" creationId="{BCD0BBC1-A7D4-445D-98AC-95A6A45D8EBB}"/>
          </ac:cxnSpMkLst>
        </pc:cxnChg>
      </pc:sldChg>
      <pc:sldChg chg="addSp delSp modSp new mod setBg">
        <pc:chgData name="Rhian James (1704435)" userId="S::1704435@student.uwtsd.ac.uk::3b6ed058-44fc-400c-9213-583ea1cefb1e" providerId="AD" clId="Web-{B856D21B-958B-4E07-8121-BFA0786D33FD}" dt="2019-10-15T11:33:58.387" v="536"/>
        <pc:sldMkLst>
          <pc:docMk/>
          <pc:sldMk cId="4104092988" sldId="257"/>
        </pc:sldMkLst>
        <pc:spChg chg="mod">
          <ac:chgData name="Rhian James (1704435)" userId="S::1704435@student.uwtsd.ac.uk::3b6ed058-44fc-400c-9213-583ea1cefb1e" providerId="AD" clId="Web-{B856D21B-958B-4E07-8121-BFA0786D33FD}" dt="2019-10-15T11:33:58.387" v="536"/>
          <ac:spMkLst>
            <pc:docMk/>
            <pc:sldMk cId="4104092988" sldId="257"/>
            <ac:spMk id="2" creationId="{560EE90D-EA8B-4A08-86C6-9B127BBE2F07}"/>
          </ac:spMkLst>
        </pc:spChg>
        <pc:spChg chg="del">
          <ac:chgData name="Rhian James (1704435)" userId="S::1704435@student.uwtsd.ac.uk::3b6ed058-44fc-400c-9213-583ea1cefb1e" providerId="AD" clId="Web-{B856D21B-958B-4E07-8121-BFA0786D33FD}" dt="2019-10-15T11:20:34.506" v="131"/>
          <ac:spMkLst>
            <pc:docMk/>
            <pc:sldMk cId="4104092988" sldId="257"/>
            <ac:spMk id="3" creationId="{762A6DC1-8D59-4872-95B9-D8262F4980F1}"/>
          </ac:spMkLst>
        </pc:spChg>
        <pc:spChg chg="add mod">
          <ac:chgData name="Rhian James (1704435)" userId="S::1704435@student.uwtsd.ac.uk::3b6ed058-44fc-400c-9213-583ea1cefb1e" providerId="AD" clId="Web-{B856D21B-958B-4E07-8121-BFA0786D33FD}" dt="2019-10-15T11:33:58.387" v="536"/>
          <ac:spMkLst>
            <pc:docMk/>
            <pc:sldMk cId="4104092988" sldId="257"/>
            <ac:spMk id="6" creationId="{CDBB8173-96D7-482B-8C92-4F3DD80D0E24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2:22.434" v="468"/>
          <ac:spMkLst>
            <pc:docMk/>
            <pc:sldMk cId="4104092988" sldId="257"/>
            <ac:spMk id="11" creationId="{823AC064-BC96-4F32-8AE1-B2FD38754823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2:50.465" v="500"/>
          <ac:spMkLst>
            <pc:docMk/>
            <pc:sldMk cId="4104092988" sldId="257"/>
            <ac:spMk id="18" creationId="{823AC064-BC96-4F32-8AE1-B2FD38754823}"/>
          </ac:spMkLst>
        </pc:spChg>
        <pc:spChg chg="add mod ord">
          <ac:chgData name="Rhian James (1704435)" userId="S::1704435@student.uwtsd.ac.uk::3b6ed058-44fc-400c-9213-583ea1cefb1e" providerId="AD" clId="Web-{B856D21B-958B-4E07-8121-BFA0786D33FD}" dt="2019-10-15T11:33:58.387" v="536"/>
          <ac:spMkLst>
            <pc:docMk/>
            <pc:sldMk cId="4104092988" sldId="257"/>
            <ac:spMk id="24" creationId="{C80EB127-0ABB-4EA9-A9FD-BBB4BAFA3E52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3:14.855" v="503"/>
          <ac:spMkLst>
            <pc:docMk/>
            <pc:sldMk cId="4104092988" sldId="257"/>
            <ac:spMk id="27" creationId="{42A5316D-ED2F-4F89-B4B4-8D9240B1A348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3:58.387" v="536"/>
          <ac:spMkLst>
            <pc:docMk/>
            <pc:sldMk cId="4104092988" sldId="257"/>
            <ac:spMk id="32" creationId="{42A5316D-ED2F-4F89-B4B4-8D9240B1A348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3:58.370" v="535"/>
          <ac:spMkLst>
            <pc:docMk/>
            <pc:sldMk cId="4104092988" sldId="257"/>
            <ac:spMk id="34" creationId="{823AC064-BC96-4F32-8AE1-B2FD38754823}"/>
          </ac:spMkLst>
        </pc:spChg>
        <pc:spChg chg="add">
          <ac:chgData name="Rhian James (1704435)" userId="S::1704435@student.uwtsd.ac.uk::3b6ed058-44fc-400c-9213-583ea1cefb1e" providerId="AD" clId="Web-{B856D21B-958B-4E07-8121-BFA0786D33FD}" dt="2019-10-15T11:33:58.387" v="536"/>
          <ac:spMkLst>
            <pc:docMk/>
            <pc:sldMk cId="4104092988" sldId="257"/>
            <ac:spMk id="36" creationId="{823AC064-BC96-4F32-8AE1-B2FD38754823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3:54.933" v="533"/>
          <ac:spMkLst>
            <pc:docMk/>
            <pc:sldMk cId="4104092988" sldId="257"/>
            <ac:spMk id="37" creationId="{B0BDD275-E79C-4B6F-9875-E474D59DC552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3:54.933" v="533"/>
          <ac:spMkLst>
            <pc:docMk/>
            <pc:sldMk cId="4104092988" sldId="257"/>
            <ac:spMk id="39" creationId="{FFE24BB0-6C00-4CD0-B19A-F41513025703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3:54.933" v="533"/>
          <ac:spMkLst>
            <pc:docMk/>
            <pc:sldMk cId="4104092988" sldId="257"/>
            <ac:spMk id="41" creationId="{045D7A58-411F-4E92-A78E-A6FEB18900BF}"/>
          </ac:spMkLst>
        </pc:spChg>
        <pc:picChg chg="add mod ord">
          <ac:chgData name="Rhian James (1704435)" userId="S::1704435@student.uwtsd.ac.uk::3b6ed058-44fc-400c-9213-583ea1cefb1e" providerId="AD" clId="Web-{B856D21B-958B-4E07-8121-BFA0786D33FD}" dt="2019-10-15T11:33:58.387" v="536"/>
          <ac:picMkLst>
            <pc:docMk/>
            <pc:sldMk cId="4104092988" sldId="257"/>
            <ac:picMk id="4" creationId="{98E17D01-F616-4AC2-B269-B56447FBBC51}"/>
          </ac:picMkLst>
        </pc:picChg>
        <pc:cxnChg chg="add del">
          <ac:chgData name="Rhian James (1704435)" userId="S::1704435@student.uwtsd.ac.uk::3b6ed058-44fc-400c-9213-583ea1cefb1e" providerId="AD" clId="Web-{B856D21B-958B-4E07-8121-BFA0786D33FD}" dt="2019-10-15T11:32:22.434" v="468"/>
          <ac:cxnSpMkLst>
            <pc:docMk/>
            <pc:sldMk cId="4104092988" sldId="257"/>
            <ac:cxnSpMk id="13" creationId="{7E7C77BC-7138-40B1-A15B-20F57A494629}"/>
          </ac:cxnSpMkLst>
        </pc:cxnChg>
        <pc:cxnChg chg="add del">
          <ac:chgData name="Rhian James (1704435)" userId="S::1704435@student.uwtsd.ac.uk::3b6ed058-44fc-400c-9213-583ea1cefb1e" providerId="AD" clId="Web-{B856D21B-958B-4E07-8121-BFA0786D33FD}" dt="2019-10-15T11:32:50.465" v="500"/>
          <ac:cxnSpMkLst>
            <pc:docMk/>
            <pc:sldMk cId="4104092988" sldId="257"/>
            <ac:cxnSpMk id="20" creationId="{7E7C77BC-7138-40B1-A15B-20F57A494629}"/>
          </ac:cxnSpMkLst>
        </pc:cxnChg>
        <pc:cxnChg chg="add del">
          <ac:chgData name="Rhian James (1704435)" userId="S::1704435@student.uwtsd.ac.uk::3b6ed058-44fc-400c-9213-583ea1cefb1e" providerId="AD" clId="Web-{B856D21B-958B-4E07-8121-BFA0786D33FD}" dt="2019-10-15T11:33:58.370" v="535"/>
          <ac:cxnSpMkLst>
            <pc:docMk/>
            <pc:sldMk cId="4104092988" sldId="257"/>
            <ac:cxnSpMk id="35" creationId="{7E7C77BC-7138-40B1-A15B-20F57A494629}"/>
          </ac:cxnSpMkLst>
        </pc:cxnChg>
        <pc:cxnChg chg="add">
          <ac:chgData name="Rhian James (1704435)" userId="S::1704435@student.uwtsd.ac.uk::3b6ed058-44fc-400c-9213-583ea1cefb1e" providerId="AD" clId="Web-{B856D21B-958B-4E07-8121-BFA0786D33FD}" dt="2019-10-15T11:33:58.387" v="536"/>
          <ac:cxnSpMkLst>
            <pc:docMk/>
            <pc:sldMk cId="4104092988" sldId="257"/>
            <ac:cxnSpMk id="38" creationId="{7E7C77BC-7138-40B1-A15B-20F57A494629}"/>
          </ac:cxnSpMkLst>
        </pc:cxnChg>
      </pc:sldChg>
      <pc:sldChg chg="addSp delSp modSp new mod setBg">
        <pc:chgData name="Rhian James (1704435)" userId="S::1704435@student.uwtsd.ac.uk::3b6ed058-44fc-400c-9213-583ea1cefb1e" providerId="AD" clId="Web-{B856D21B-958B-4E07-8121-BFA0786D33FD}" dt="2019-10-15T11:34:09.057" v="537"/>
        <pc:sldMkLst>
          <pc:docMk/>
          <pc:sldMk cId="2513028526" sldId="258"/>
        </pc:sldMkLst>
        <pc:spChg chg="mod">
          <ac:chgData name="Rhian James (1704435)" userId="S::1704435@student.uwtsd.ac.uk::3b6ed058-44fc-400c-9213-583ea1cefb1e" providerId="AD" clId="Web-{B856D21B-958B-4E07-8121-BFA0786D33FD}" dt="2019-10-15T11:34:09.057" v="537"/>
          <ac:spMkLst>
            <pc:docMk/>
            <pc:sldMk cId="2513028526" sldId="258"/>
            <ac:spMk id="2" creationId="{B06CAE5C-7C42-4C35-9886-2761667BA0AA}"/>
          </ac:spMkLst>
        </pc:spChg>
        <pc:spChg chg="del">
          <ac:chgData name="Rhian James (1704435)" userId="S::1704435@student.uwtsd.ac.uk::3b6ed058-44fc-400c-9213-583ea1cefb1e" providerId="AD" clId="Web-{B856D21B-958B-4E07-8121-BFA0786D33FD}" dt="2019-10-15T11:17:37.649" v="68"/>
          <ac:spMkLst>
            <pc:docMk/>
            <pc:sldMk cId="2513028526" sldId="258"/>
            <ac:spMk id="3" creationId="{5AFE60D1-C420-45FC-82A3-A6BC2E5C7FE5}"/>
          </ac:spMkLst>
        </pc:spChg>
        <pc:spChg chg="add mod">
          <ac:chgData name="Rhian James (1704435)" userId="S::1704435@student.uwtsd.ac.uk::3b6ed058-44fc-400c-9213-583ea1cefb1e" providerId="AD" clId="Web-{B856D21B-958B-4E07-8121-BFA0786D33FD}" dt="2019-10-15T11:34:09.057" v="537"/>
          <ac:spMkLst>
            <pc:docMk/>
            <pc:sldMk cId="2513028526" sldId="258"/>
            <ac:spMk id="6" creationId="{5A2247E6-2D05-4211-8D4C-FE659391FFCA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4:09.057" v="537"/>
          <ac:spMkLst>
            <pc:docMk/>
            <pc:sldMk cId="2513028526" sldId="258"/>
            <ac:spMk id="8" creationId="{71FC7D98-7B8B-402A-90FC-F027482F2142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1:07.044" v="457"/>
          <ac:spMkLst>
            <pc:docMk/>
            <pc:sldMk cId="2513028526" sldId="258"/>
            <ac:spMk id="11" creationId="{D4771268-CB57-404A-9271-370EB28F6090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4:09.057" v="537"/>
          <ac:spMkLst>
            <pc:docMk/>
            <pc:sldMk cId="2513028526" sldId="258"/>
            <ac:spMk id="13" creationId="{AD7356EA-285B-4E5D-8FEC-104659A4FD2C}"/>
          </ac:spMkLst>
        </pc:spChg>
        <pc:spChg chg="add">
          <ac:chgData name="Rhian James (1704435)" userId="S::1704435@student.uwtsd.ac.uk::3b6ed058-44fc-400c-9213-583ea1cefb1e" providerId="AD" clId="Web-{B856D21B-958B-4E07-8121-BFA0786D33FD}" dt="2019-10-15T11:34:09.057" v="537"/>
          <ac:spMkLst>
            <pc:docMk/>
            <pc:sldMk cId="2513028526" sldId="258"/>
            <ac:spMk id="18" creationId="{C0B27210-D0CA-4654-B3E3-9ABB4F178EA1}"/>
          </ac:spMkLst>
        </pc:spChg>
        <pc:spChg chg="add">
          <ac:chgData name="Rhian James (1704435)" userId="S::1704435@student.uwtsd.ac.uk::3b6ed058-44fc-400c-9213-583ea1cefb1e" providerId="AD" clId="Web-{B856D21B-958B-4E07-8121-BFA0786D33FD}" dt="2019-10-15T11:34:09.057" v="537"/>
          <ac:spMkLst>
            <pc:docMk/>
            <pc:sldMk cId="2513028526" sldId="258"/>
            <ac:spMk id="20" creationId="{1DB7C82F-AB7E-4F0C-B829-FA1B9C415180}"/>
          </ac:spMkLst>
        </pc:spChg>
        <pc:spChg chg="add">
          <ac:chgData name="Rhian James (1704435)" userId="S::1704435@student.uwtsd.ac.uk::3b6ed058-44fc-400c-9213-583ea1cefb1e" providerId="AD" clId="Web-{B856D21B-958B-4E07-8121-BFA0786D33FD}" dt="2019-10-15T11:34:09.057" v="537"/>
          <ac:spMkLst>
            <pc:docMk/>
            <pc:sldMk cId="2513028526" sldId="258"/>
            <ac:spMk id="22" creationId="{70B66945-4967-4040-926D-DCA44313CDAB}"/>
          </ac:spMkLst>
        </pc:spChg>
        <pc:picChg chg="add mod ord">
          <ac:chgData name="Rhian James (1704435)" userId="S::1704435@student.uwtsd.ac.uk::3b6ed058-44fc-400c-9213-583ea1cefb1e" providerId="AD" clId="Web-{B856D21B-958B-4E07-8121-BFA0786D33FD}" dt="2019-10-15T11:34:09.057" v="537"/>
          <ac:picMkLst>
            <pc:docMk/>
            <pc:sldMk cId="2513028526" sldId="258"/>
            <ac:picMk id="4" creationId="{D0A87C92-C50A-4D49-B732-19087626DFA0}"/>
          </ac:picMkLst>
        </pc:picChg>
      </pc:sldChg>
      <pc:sldChg chg="addSp delSp modSp new mod setBg">
        <pc:chgData name="Rhian James (1704435)" userId="S::1704435@student.uwtsd.ac.uk::3b6ed058-44fc-400c-9213-583ea1cefb1e" providerId="AD" clId="Web-{B856D21B-958B-4E07-8121-BFA0786D33FD}" dt="2019-10-15T11:30:55.138" v="455"/>
        <pc:sldMkLst>
          <pc:docMk/>
          <pc:sldMk cId="4170461827" sldId="259"/>
        </pc:sldMkLst>
        <pc:spChg chg="mod">
          <ac:chgData name="Rhian James (1704435)" userId="S::1704435@student.uwtsd.ac.uk::3b6ed058-44fc-400c-9213-583ea1cefb1e" providerId="AD" clId="Web-{B856D21B-958B-4E07-8121-BFA0786D33FD}" dt="2019-10-15T11:30:55.138" v="455"/>
          <ac:spMkLst>
            <pc:docMk/>
            <pc:sldMk cId="4170461827" sldId="259"/>
            <ac:spMk id="2" creationId="{90E7B11B-11A8-495D-A51E-FA451CD9C3CB}"/>
          </ac:spMkLst>
        </pc:spChg>
        <pc:spChg chg="mod ord">
          <ac:chgData name="Rhian James (1704435)" userId="S::1704435@student.uwtsd.ac.uk::3b6ed058-44fc-400c-9213-583ea1cefb1e" providerId="AD" clId="Web-{B856D21B-958B-4E07-8121-BFA0786D33FD}" dt="2019-10-15T11:30:55.138" v="455"/>
          <ac:spMkLst>
            <pc:docMk/>
            <pc:sldMk cId="4170461827" sldId="259"/>
            <ac:spMk id="3" creationId="{DED4E363-17BB-43E1-BF7B-246D15040FE5}"/>
          </ac:spMkLst>
        </pc:spChg>
        <pc:spChg chg="del">
          <ac:chgData name="Rhian James (1704435)" userId="S::1704435@student.uwtsd.ac.uk::3b6ed058-44fc-400c-9213-583ea1cefb1e" providerId="AD" clId="Web-{B856D21B-958B-4E07-8121-BFA0786D33FD}" dt="2019-10-15T11:25:03.768" v="157"/>
          <ac:spMkLst>
            <pc:docMk/>
            <pc:sldMk cId="4170461827" sldId="259"/>
            <ac:spMk id="4" creationId="{559C3D5B-134D-4095-8BF2-EB50FDC765D2}"/>
          </ac:spMkLst>
        </pc:spChg>
        <pc:spChg chg="add mod">
          <ac:chgData name="Rhian James (1704435)" userId="S::1704435@student.uwtsd.ac.uk::3b6ed058-44fc-400c-9213-583ea1cefb1e" providerId="AD" clId="Web-{B856D21B-958B-4E07-8121-BFA0786D33FD}" dt="2019-10-15T11:30:55.138" v="455"/>
          <ac:spMkLst>
            <pc:docMk/>
            <pc:sldMk cId="4170461827" sldId="259"/>
            <ac:spMk id="7" creationId="{080C1ED5-E530-44DE-86E8-D62A20E05202}"/>
          </ac:spMkLst>
        </pc:spChg>
        <pc:spChg chg="add">
          <ac:chgData name="Rhian James (1704435)" userId="S::1704435@student.uwtsd.ac.uk::3b6ed058-44fc-400c-9213-583ea1cefb1e" providerId="AD" clId="Web-{B856D21B-958B-4E07-8121-BFA0786D33FD}" dt="2019-10-15T11:30:55.138" v="455"/>
          <ac:spMkLst>
            <pc:docMk/>
            <pc:sldMk cId="4170461827" sldId="259"/>
            <ac:spMk id="9" creationId="{3CD9DF72-87A3-404E-A828-84CBF11A8303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0:55.123" v="454"/>
          <ac:spMkLst>
            <pc:docMk/>
            <pc:sldMk cId="4170461827" sldId="259"/>
            <ac:spMk id="12" creationId="{4038CB10-1F5C-4D54-9DF7-12586DE5B007}"/>
          </ac:spMkLst>
        </pc:spChg>
        <pc:spChg chg="add del">
          <ac:chgData name="Rhian James (1704435)" userId="S::1704435@student.uwtsd.ac.uk::3b6ed058-44fc-400c-9213-583ea1cefb1e" providerId="AD" clId="Web-{B856D21B-958B-4E07-8121-BFA0786D33FD}" dt="2019-10-15T11:30:55.123" v="454"/>
          <ac:spMkLst>
            <pc:docMk/>
            <pc:sldMk cId="4170461827" sldId="259"/>
            <ac:spMk id="14" creationId="{73ED6512-6858-4552-B699-9A97FE9A4EA2}"/>
          </ac:spMkLst>
        </pc:spChg>
        <pc:picChg chg="add mod ord">
          <ac:chgData name="Rhian James (1704435)" userId="S::1704435@student.uwtsd.ac.uk::3b6ed058-44fc-400c-9213-583ea1cefb1e" providerId="AD" clId="Web-{B856D21B-958B-4E07-8121-BFA0786D33FD}" dt="2019-10-15T11:30:55.138" v="455"/>
          <ac:picMkLst>
            <pc:docMk/>
            <pc:sldMk cId="4170461827" sldId="259"/>
            <ac:picMk id="5" creationId="{FE3891ED-D90B-4082-AA1A-2E14F128111B}"/>
          </ac:picMkLst>
        </pc:picChg>
        <pc:cxnChg chg="add">
          <ac:chgData name="Rhian James (1704435)" userId="S::1704435@student.uwtsd.ac.uk::3b6ed058-44fc-400c-9213-583ea1cefb1e" providerId="AD" clId="Web-{B856D21B-958B-4E07-8121-BFA0786D33FD}" dt="2019-10-15T11:30:55.138" v="455"/>
          <ac:cxnSpMkLst>
            <pc:docMk/>
            <pc:sldMk cId="4170461827" sldId="259"/>
            <ac:cxnSpMk id="10" creationId="{20E3A342-4D61-4E3F-AF90-1AB42AEB96CC}"/>
          </ac:cxnSpMkLst>
        </pc:cxnChg>
      </pc:sldChg>
      <pc:sldChg chg="new del mod modShow">
        <pc:chgData name="Rhian James (1704435)" userId="S::1704435@student.uwtsd.ac.uk::3b6ed058-44fc-400c-9213-583ea1cefb1e" providerId="AD" clId="Web-{B856D21B-958B-4E07-8121-BFA0786D33FD}" dt="2019-10-15T11:37:02.680" v="572"/>
        <pc:sldMkLst>
          <pc:docMk/>
          <pc:sldMk cId="2472470362" sldId="260"/>
        </pc:sldMkLst>
      </pc:sldChg>
      <pc:sldChg chg="addSp delSp modSp new">
        <pc:chgData name="Rhian James (1704435)" userId="S::1704435@student.uwtsd.ac.uk::3b6ed058-44fc-400c-9213-583ea1cefb1e" providerId="AD" clId="Web-{B856D21B-958B-4E07-8121-BFA0786D33FD}" dt="2019-10-15T11:36:47.805" v="571"/>
        <pc:sldMkLst>
          <pc:docMk/>
          <pc:sldMk cId="351908474" sldId="261"/>
        </pc:sldMkLst>
        <pc:spChg chg="mod">
          <ac:chgData name="Rhian James (1704435)" userId="S::1704435@student.uwtsd.ac.uk::3b6ed058-44fc-400c-9213-583ea1cefb1e" providerId="AD" clId="Web-{B856D21B-958B-4E07-8121-BFA0786D33FD}" dt="2019-10-15T11:36:47.805" v="571"/>
          <ac:spMkLst>
            <pc:docMk/>
            <pc:sldMk cId="351908474" sldId="261"/>
            <ac:spMk id="2" creationId="{47BE12EE-617C-4223-9DB5-507BAB8CB23D}"/>
          </ac:spMkLst>
        </pc:spChg>
        <pc:spChg chg="del">
          <ac:chgData name="Rhian James (1704435)" userId="S::1704435@student.uwtsd.ac.uk::3b6ed058-44fc-400c-9213-583ea1cefb1e" providerId="AD" clId="Web-{B856D21B-958B-4E07-8121-BFA0786D33FD}" dt="2019-10-15T11:36:25.071" v="566"/>
          <ac:spMkLst>
            <pc:docMk/>
            <pc:sldMk cId="351908474" sldId="261"/>
            <ac:spMk id="3" creationId="{D7CB2DE4-29D1-4036-A00C-DE5E12FF4184}"/>
          </ac:spMkLst>
        </pc:spChg>
        <pc:spChg chg="add mod">
          <ac:chgData name="Rhian James (1704435)" userId="S::1704435@student.uwtsd.ac.uk::3b6ed058-44fc-400c-9213-583ea1cefb1e" providerId="AD" clId="Web-{B856D21B-958B-4E07-8121-BFA0786D33FD}" dt="2019-10-15T11:36:25.196" v="569"/>
          <ac:spMkLst>
            <pc:docMk/>
            <pc:sldMk cId="351908474" sldId="261"/>
            <ac:spMk id="6" creationId="{81005608-93E4-426D-8B67-17FFD3B11F9B}"/>
          </ac:spMkLst>
        </pc:spChg>
        <pc:picChg chg="add mod ord">
          <ac:chgData name="Rhian James (1704435)" userId="S::1704435@student.uwtsd.ac.uk::3b6ed058-44fc-400c-9213-583ea1cefb1e" providerId="AD" clId="Web-{B856D21B-958B-4E07-8121-BFA0786D33FD}" dt="2019-10-15T11:36:25.165" v="567"/>
          <ac:picMkLst>
            <pc:docMk/>
            <pc:sldMk cId="351908474" sldId="261"/>
            <ac:picMk id="4" creationId="{2C817EEE-C797-4DC9-9B84-BCDCFDA0FC8F}"/>
          </ac:picMkLst>
        </pc:picChg>
      </pc:sldChg>
      <pc:sldChg chg="new del">
        <pc:chgData name="Rhian James (1704435)" userId="S::1704435@student.uwtsd.ac.uk::3b6ed058-44fc-400c-9213-583ea1cefb1e" providerId="AD" clId="Web-{B856D21B-958B-4E07-8121-BFA0786D33FD}" dt="2019-10-15T11:37:05.367" v="573"/>
        <pc:sldMkLst>
          <pc:docMk/>
          <pc:sldMk cId="891188345" sldId="262"/>
        </pc:sldMkLst>
      </pc:sldChg>
      <pc:sldChg chg="modSp new">
        <pc:chgData name="Rhian James (1704435)" userId="S::1704435@student.uwtsd.ac.uk::3b6ed058-44fc-400c-9213-583ea1cefb1e" providerId="AD" clId="Web-{B856D21B-958B-4E07-8121-BFA0786D33FD}" dt="2019-10-15T11:43:32.503" v="999" actId="20577"/>
        <pc:sldMkLst>
          <pc:docMk/>
          <pc:sldMk cId="897092407" sldId="262"/>
        </pc:sldMkLst>
        <pc:spChg chg="mod">
          <ac:chgData name="Rhian James (1704435)" userId="S::1704435@student.uwtsd.ac.uk::3b6ed058-44fc-400c-9213-583ea1cefb1e" providerId="AD" clId="Web-{B856D21B-958B-4E07-8121-BFA0786D33FD}" dt="2019-10-15T11:37:50.679" v="610" actId="20577"/>
          <ac:spMkLst>
            <pc:docMk/>
            <pc:sldMk cId="897092407" sldId="262"/>
            <ac:spMk id="2" creationId="{550BF705-DE9B-4E85-9963-8CFC5C101539}"/>
          </ac:spMkLst>
        </pc:spChg>
        <pc:spChg chg="mod">
          <ac:chgData name="Rhian James (1704435)" userId="S::1704435@student.uwtsd.ac.uk::3b6ed058-44fc-400c-9213-583ea1cefb1e" providerId="AD" clId="Web-{B856D21B-958B-4E07-8121-BFA0786D33FD}" dt="2019-10-15T11:43:32.503" v="999" actId="20577"/>
          <ac:spMkLst>
            <pc:docMk/>
            <pc:sldMk cId="897092407" sldId="262"/>
            <ac:spMk id="3" creationId="{6B029D83-5817-45EC-91E5-1A57A14D4F88}"/>
          </ac:spMkLst>
        </pc:spChg>
      </pc:sldChg>
      <pc:sldChg chg="modSp new">
        <pc:chgData name="Rhian James (1704435)" userId="S::1704435@student.uwtsd.ac.uk::3b6ed058-44fc-400c-9213-583ea1cefb1e" providerId="AD" clId="Web-{B856D21B-958B-4E07-8121-BFA0786D33FD}" dt="2019-10-15T11:58:23.819" v="1871" actId="20577"/>
        <pc:sldMkLst>
          <pc:docMk/>
          <pc:sldMk cId="3498402392" sldId="263"/>
        </pc:sldMkLst>
        <pc:spChg chg="mod">
          <ac:chgData name="Rhian James (1704435)" userId="S::1704435@student.uwtsd.ac.uk::3b6ed058-44fc-400c-9213-583ea1cefb1e" providerId="AD" clId="Web-{B856D21B-958B-4E07-8121-BFA0786D33FD}" dt="2019-10-15T11:55:10.430" v="1631" actId="20577"/>
          <ac:spMkLst>
            <pc:docMk/>
            <pc:sldMk cId="3498402392" sldId="263"/>
            <ac:spMk id="2" creationId="{236DF04A-536A-4ABF-8A66-3B39D6AD790E}"/>
          </ac:spMkLst>
        </pc:spChg>
        <pc:spChg chg="mod">
          <ac:chgData name="Rhian James (1704435)" userId="S::1704435@student.uwtsd.ac.uk::3b6ed058-44fc-400c-9213-583ea1cefb1e" providerId="AD" clId="Web-{B856D21B-958B-4E07-8121-BFA0786D33FD}" dt="2019-10-15T11:54:17.697" v="1585" actId="20577"/>
          <ac:spMkLst>
            <pc:docMk/>
            <pc:sldMk cId="3498402392" sldId="263"/>
            <ac:spMk id="3" creationId="{FBFEC2C6-DD85-48F4-B244-5D1F44C29EDD}"/>
          </ac:spMkLst>
        </pc:spChg>
        <pc:spChg chg="mod">
          <ac:chgData name="Rhian James (1704435)" userId="S::1704435@student.uwtsd.ac.uk::3b6ed058-44fc-400c-9213-583ea1cefb1e" providerId="AD" clId="Web-{B856D21B-958B-4E07-8121-BFA0786D33FD}" dt="2019-10-15T11:58:23.819" v="1871" actId="20577"/>
          <ac:spMkLst>
            <pc:docMk/>
            <pc:sldMk cId="3498402392" sldId="263"/>
            <ac:spMk id="4" creationId="{0F6710CD-3DA3-47C9-83A8-31C25B1F6741}"/>
          </ac:spMkLst>
        </pc:spChg>
      </pc:sldChg>
      <pc:sldChg chg="modSp new">
        <pc:chgData name="Rhian James (1704435)" userId="S::1704435@student.uwtsd.ac.uk::3b6ed058-44fc-400c-9213-583ea1cefb1e" providerId="AD" clId="Web-{B856D21B-958B-4E07-8121-BFA0786D33FD}" dt="2019-10-15T11:58:41.537" v="1884" actId="20577"/>
        <pc:sldMkLst>
          <pc:docMk/>
          <pc:sldMk cId="186836658" sldId="264"/>
        </pc:sldMkLst>
        <pc:spChg chg="mod">
          <ac:chgData name="Rhian James (1704435)" userId="S::1704435@student.uwtsd.ac.uk::3b6ed058-44fc-400c-9213-583ea1cefb1e" providerId="AD" clId="Web-{B856D21B-958B-4E07-8121-BFA0786D33FD}" dt="2019-10-15T11:58:41.537" v="1884" actId="20577"/>
          <ac:spMkLst>
            <pc:docMk/>
            <pc:sldMk cId="186836658" sldId="264"/>
            <ac:spMk id="2" creationId="{AA9CED29-240B-4207-ABFC-75123FCF81B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jre.org/5-warning-signs-of-common-mental-health-disorders-in-kid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harma_Primary_Schoo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how-to-tell-if-your-child-has-a-speech-or-language-impairment-31768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1mudkip88.deviantart.com/art/Music-Energy-280831551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45809"/>
            <a:ext cx="9144000" cy="1564716"/>
          </a:xfrm>
        </p:spPr>
        <p:txBody>
          <a:bodyPr>
            <a:normAutofit/>
          </a:bodyPr>
          <a:lstStyle/>
          <a:p>
            <a:pPr algn="l"/>
            <a:r>
              <a:rPr lang="en-GB" sz="3400">
                <a:latin typeface="Arial Black"/>
              </a:rPr>
              <a:t>CYFLWYNIAD</a:t>
            </a:r>
            <a:br>
              <a:rPr lang="en-GB" sz="3400">
                <a:latin typeface="Arial Black"/>
              </a:rPr>
            </a:br>
            <a:r>
              <a:rPr lang="en-GB" sz="3400">
                <a:latin typeface="Arial Black"/>
              </a:rPr>
              <a:t>A</a:t>
            </a:r>
            <a:br>
              <a:rPr lang="en-GB" sz="3400">
                <a:latin typeface="Arial Black"/>
              </a:rPr>
            </a:br>
            <a:r>
              <a:rPr lang="en-GB" sz="3400">
                <a:latin typeface="Arial Black"/>
              </a:rPr>
              <a:t>CHYFWELIAD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2000">
                <a:cs typeface="Calibri"/>
              </a:rPr>
              <a:t>1704435</a:t>
            </a:r>
            <a:endParaRPr lang="en-GB" sz="2000"/>
          </a:p>
        </p:txBody>
      </p:sp>
      <p:sp>
        <p:nvSpPr>
          <p:cNvPr id="5" name="Freeform 14">
            <a:extLst>
              <a:ext uri="{FF2B5EF4-FFF2-40B4-BE49-F238E27FC236}">
                <a16:creationId xmlns:a16="http://schemas.microsoft.com/office/drawing/2014/main" id="{C66F2F30-5DC0-44A0-BFA6-E12F46ED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21">
            <a:extLst>
              <a:ext uri="{FF2B5EF4-FFF2-40B4-BE49-F238E27FC236}">
                <a16:creationId xmlns:a16="http://schemas.microsoft.com/office/drawing/2014/main" id="{85872F57-7F42-4F97-8391-DDC8D0054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Freeform: Shape 11">
            <a:extLst>
              <a:ext uri="{FF2B5EF4-FFF2-40B4-BE49-F238E27FC236}">
                <a16:creationId xmlns:a16="http://schemas.microsoft.com/office/drawing/2014/main" id="{04DC2037-48A0-4F22-B9D4-8EAEBC78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4" name="Freeform 22">
            <a:extLst>
              <a:ext uri="{FF2B5EF4-FFF2-40B4-BE49-F238E27FC236}">
                <a16:creationId xmlns:a16="http://schemas.microsoft.com/office/drawing/2014/main" id="{0006CBFD-ADA0-43D1-9332-9C34CA1C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B931666-F28F-45F3-A074-66D2272D5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6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0EE90D-EA8B-4A08-86C6-9B127BBE2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756638"/>
            <a:ext cx="11139854" cy="930447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CLWB YMLACIO    </a:t>
            </a:r>
            <a:endParaRPr lang="en-US" sz="3800" kern="1200">
              <a:solidFill>
                <a:srgbClr val="FFFFFF"/>
              </a:solidFill>
              <a:highlight>
                <a:srgbClr val="000080"/>
              </a:highlight>
              <a:latin typeface="+mj-lt"/>
              <a:ea typeface="+mj-ea"/>
              <a:cs typeface="+mj-cs"/>
            </a:endParaRP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C80EB127-0ABB-4EA9-A9FD-BBB4BAFA3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5815698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rgbClr val="92C5FF"/>
                </a:solidFill>
                <a:latin typeface="+mn-lt"/>
                <a:ea typeface="+mn-ea"/>
                <a:cs typeface="+mn-cs"/>
              </a:rPr>
              <a:t>IECHYD MEDDWL</a:t>
            </a:r>
          </a:p>
        </p:txBody>
      </p:sp>
      <p:pic>
        <p:nvPicPr>
          <p:cNvPr id="4" name="Picture 4" descr="A hand holding up a sign&#10;&#10;Description generated with high confidence">
            <a:extLst>
              <a:ext uri="{FF2B5EF4-FFF2-40B4-BE49-F238E27FC236}">
                <a16:creationId xmlns:a16="http://schemas.microsoft.com/office/drawing/2014/main" id="{98E17D01-F616-4AC2-B269-B56447FBBC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7976" y="307731"/>
            <a:ext cx="11260949" cy="3997637"/>
          </a:xfrm>
          <a:prstGeom prst="rect">
            <a:avLst/>
          </a:prstGeom>
        </p:spPr>
      </p:pic>
      <p:cxnSp>
        <p:nvCxnSpPr>
          <p:cNvPr id="38" name="Straight Connector 38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DBB8173-96D7-482B-8C92-4F3DD80D0E24}"/>
              </a:ext>
            </a:extLst>
          </p:cNvPr>
          <p:cNvSpPr txBox="1"/>
          <p:nvPr/>
        </p:nvSpPr>
        <p:spPr>
          <a:xfrm>
            <a:off x="9497681" y="4105313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04092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CAE5C-7C42-4C35-9886-2761667BA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      PLANT YN YMLACIO DRWY MYFYRIO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D0A87C92-C50A-4D49-B732-19087626DF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308" r="4212" b="1"/>
          <a:stretch/>
        </p:blipFill>
        <p:spPr>
          <a:xfrm>
            <a:off x="419382" y="954888"/>
            <a:ext cx="4047843" cy="35800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2247E6-2D05-4211-8D4C-FE659391FFCA}"/>
              </a:ext>
            </a:extLst>
          </p:cNvPr>
          <p:cNvSpPr txBox="1"/>
          <p:nvPr/>
        </p:nvSpPr>
        <p:spPr>
          <a:xfrm>
            <a:off x="2145756" y="4334886"/>
            <a:ext cx="232146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13028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person, indoor, young, boy&#10;&#10;Description generated with very high confidence">
            <a:extLst>
              <a:ext uri="{FF2B5EF4-FFF2-40B4-BE49-F238E27FC236}">
                <a16:creationId xmlns:a16="http://schemas.microsoft.com/office/drawing/2014/main" id="{FE3891ED-D90B-4082-AA1A-2E14F12811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44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E7B11B-11A8-495D-A51E-FA451CD9C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/>
              <a:t>    SIARAD YN BWYSIG</a:t>
            </a:r>
          </a:p>
        </p:txBody>
      </p:sp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4E363-17BB-43E1-BF7B-246D15040F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ITV HAVE STARTED A CAMPAIGN TO GET PEOPLE TALKING TO EACH OTHER.</a:t>
            </a:r>
          </a:p>
          <a:p>
            <a:r>
              <a:rPr lang="en-US" sz="1800"/>
              <a:t>ANXIETY AND DEPERESSION IN CHILDEREN HAS INCREASED BY 48% SINCE 2004.</a:t>
            </a:r>
          </a:p>
          <a:p>
            <a:r>
              <a:rPr lang="en-US" sz="1800"/>
              <a:t>IT IS A FIVE YEAR PROJECTN IN PARTNERSHIP WITH THE CHARITY MIND.</a:t>
            </a:r>
          </a:p>
          <a:p>
            <a:r>
              <a:rPr lang="en-US" sz="1800"/>
              <a:t>YOUNG MINDS AND MIND.</a:t>
            </a:r>
          </a:p>
          <a:p>
            <a:endParaRPr lang="en-US" sz="18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0C1ED5-E530-44DE-86E8-D62A20E05202}"/>
              </a:ext>
            </a:extLst>
          </p:cNvPr>
          <p:cNvSpPr txBox="1"/>
          <p:nvPr/>
        </p:nvSpPr>
        <p:spPr>
          <a:xfrm>
            <a:off x="9851295" y="6657945"/>
            <a:ext cx="23407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70461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E12EE-617C-4223-9DB5-507BAB8CB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err="1">
                <a:latin typeface="Arial Black"/>
              </a:rPr>
              <a:t>cerddoriaeth</a:t>
            </a:r>
          </a:p>
        </p:txBody>
      </p:sp>
      <p:pic>
        <p:nvPicPr>
          <p:cNvPr id="4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C817EEE-C797-4DC9-9B84-BCDCFDA0FC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95108" y="1825625"/>
            <a:ext cx="5801783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005608-93E4-426D-8B67-17FFD3B11F9B}"/>
              </a:ext>
            </a:extLst>
          </p:cNvPr>
          <p:cNvSpPr txBox="1"/>
          <p:nvPr/>
        </p:nvSpPr>
        <p:spPr>
          <a:xfrm>
            <a:off x="3195638" y="6176963"/>
            <a:ext cx="5800725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BY-SA-NC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1908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BF705-DE9B-4E85-9963-8CFC5C101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Black"/>
                <a:cs typeface="Calibri Light"/>
              </a:rPr>
              <a:t>   Y </a:t>
            </a:r>
            <a:r>
              <a:rPr lang="en-GB" dirty="0" err="1">
                <a:latin typeface="Arial Black"/>
                <a:cs typeface="Calibri Light"/>
              </a:rPr>
              <a:t>cwricilwm</a:t>
            </a:r>
            <a:r>
              <a:rPr lang="en-GB" dirty="0">
                <a:latin typeface="Arial Black"/>
                <a:cs typeface="Calibri Light"/>
              </a:rPr>
              <a:t> </a:t>
            </a:r>
            <a:r>
              <a:rPr lang="en-GB" dirty="0" err="1">
                <a:latin typeface="Arial Black"/>
                <a:cs typeface="Calibri Light"/>
              </a:rPr>
              <a:t>newydd</a:t>
            </a:r>
            <a:r>
              <a:rPr lang="en-GB" dirty="0">
                <a:latin typeface="Arial Black"/>
                <a:cs typeface="Calibri Light"/>
              </a:rPr>
              <a:t> Donalson</a:t>
            </a:r>
            <a:endParaRPr lang="en-GB" dirty="0">
              <a:latin typeface="Arial Black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29D83-5817-45EC-91E5-1A57A14D4F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cs typeface="Calibri"/>
              </a:rPr>
              <a:t>Chwe</a:t>
            </a:r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maes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dysgu</a:t>
            </a:r>
          </a:p>
          <a:p>
            <a:r>
              <a:rPr lang="en-GB" dirty="0" err="1">
                <a:cs typeface="Calibri"/>
              </a:rPr>
              <a:t>Dyfodol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llwyddianus</a:t>
            </a:r>
            <a:r>
              <a:rPr lang="en-GB" dirty="0">
                <a:cs typeface="Calibri"/>
              </a:rPr>
              <a:t> I </a:t>
            </a:r>
            <a:r>
              <a:rPr lang="en-GB" dirty="0" err="1">
                <a:cs typeface="Calibri"/>
              </a:rPr>
              <a:t>pob</a:t>
            </a:r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plentyn</a:t>
            </a:r>
          </a:p>
          <a:p>
            <a:r>
              <a:rPr lang="en-GB" dirty="0" err="1">
                <a:cs typeface="Calibri"/>
              </a:rPr>
              <a:t>Cynnwys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holl</a:t>
            </a:r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brofiadau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dysgu</a:t>
            </a:r>
          </a:p>
          <a:p>
            <a:r>
              <a:rPr lang="en-GB" dirty="0" err="1">
                <a:cs typeface="Calibri"/>
              </a:rPr>
              <a:t>Ddysgwyr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uchelgeisol</a:t>
            </a:r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Cyfranwyr</a:t>
            </a:r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mentrus</a:t>
            </a:r>
          </a:p>
          <a:p>
            <a:r>
              <a:rPr lang="en-GB" dirty="0" err="1">
                <a:cs typeface="Calibri"/>
              </a:rPr>
              <a:t>Dinasyddion</a:t>
            </a:r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egwyddorol</a:t>
            </a:r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gwybodus</a:t>
            </a:r>
            <a:r>
              <a:rPr lang="en-GB" dirty="0">
                <a:cs typeface="Calibri"/>
              </a:rPr>
              <a:t> Cymru </a:t>
            </a:r>
            <a:r>
              <a:rPr lang="en-GB" dirty="0" err="1">
                <a:cs typeface="Calibri"/>
              </a:rPr>
              <a:t>a'r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byd</a:t>
            </a:r>
          </a:p>
          <a:p>
            <a:r>
              <a:rPr lang="en-GB" dirty="0" err="1">
                <a:cs typeface="Calibri"/>
              </a:rPr>
              <a:t>Unigolion</a:t>
            </a:r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iach</a:t>
            </a:r>
            <a:r>
              <a:rPr lang="en-GB" dirty="0">
                <a:cs typeface="Calibri"/>
              </a:rPr>
              <a:t> ac </a:t>
            </a:r>
            <a:r>
              <a:rPr lang="en-GB" dirty="0" err="1">
                <a:cs typeface="Calibri"/>
              </a:rPr>
              <a:t>hyderys</a:t>
            </a:r>
            <a:r>
              <a:rPr lang="en-GB" dirty="0">
                <a:cs typeface="Calibri"/>
              </a:rPr>
              <a:t> 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97092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DF04A-536A-4ABF-8A66-3B39D6AD7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Black"/>
              </a:rPr>
              <a:t>                CYFEIRNODI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EC2C6-DD85-48F4-B244-5D1F44C29E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latin typeface="Arial Black"/>
                <a:cs typeface="Calibri"/>
              </a:rPr>
              <a:t>Pwynt</a:t>
            </a:r>
            <a:r>
              <a:rPr lang="en-GB" dirty="0">
                <a:latin typeface="Arial Black"/>
                <a:cs typeface="Calibri"/>
              </a:rPr>
              <a:t> </a:t>
            </a:r>
            <a:r>
              <a:rPr lang="en-GB" dirty="0" err="1">
                <a:latin typeface="Arial Black"/>
                <a:cs typeface="Calibri"/>
              </a:rPr>
              <a:t>pwer</a:t>
            </a:r>
            <a:endParaRPr lang="en-GB">
              <a:latin typeface="Arial Black"/>
              <a:cs typeface="Calibri"/>
            </a:endParaRPr>
          </a:p>
          <a:p>
            <a:r>
              <a:rPr lang="en-GB" dirty="0" err="1">
                <a:cs typeface="Calibri"/>
              </a:rPr>
              <a:t>Sleid</a:t>
            </a:r>
            <a:r>
              <a:rPr lang="en-GB" dirty="0">
                <a:cs typeface="Calibri"/>
              </a:rPr>
              <a:t> 2, cc-by-sa.</a:t>
            </a:r>
          </a:p>
          <a:p>
            <a:r>
              <a:rPr lang="en-GB" dirty="0" err="1">
                <a:cs typeface="Calibri"/>
              </a:rPr>
              <a:t>Sleid</a:t>
            </a:r>
            <a:r>
              <a:rPr lang="en-GB" dirty="0">
                <a:cs typeface="Calibri"/>
              </a:rPr>
              <a:t> 3, cc-by.</a:t>
            </a:r>
          </a:p>
          <a:p>
            <a:r>
              <a:rPr lang="en-GB" dirty="0" err="1">
                <a:cs typeface="Calibri"/>
              </a:rPr>
              <a:t>Sleid</a:t>
            </a:r>
            <a:r>
              <a:rPr lang="en-GB" dirty="0">
                <a:cs typeface="Calibri"/>
              </a:rPr>
              <a:t> 4, cc-by-s, a </a:t>
            </a:r>
            <a:r>
              <a:rPr lang="en-GB" dirty="0" err="1">
                <a:cs typeface="Calibri"/>
              </a:rPr>
              <a:t>newyddion</a:t>
            </a:r>
            <a:r>
              <a:rPr lang="en-GB" dirty="0">
                <a:cs typeface="Calibri"/>
              </a:rPr>
              <a:t> ITV, </a:t>
            </a:r>
            <a:r>
              <a:rPr lang="en-GB" dirty="0" err="1">
                <a:cs typeface="Calibri"/>
              </a:rPr>
              <a:t>Hydref</a:t>
            </a:r>
            <a:r>
              <a:rPr lang="en-GB" dirty="0">
                <a:cs typeface="Calibri"/>
              </a:rPr>
              <a:t> 7fed, 2019.</a:t>
            </a:r>
          </a:p>
          <a:p>
            <a:r>
              <a:rPr lang="en-GB" dirty="0" err="1">
                <a:cs typeface="Calibri"/>
              </a:rPr>
              <a:t>Sleid</a:t>
            </a:r>
            <a:r>
              <a:rPr lang="en-GB" dirty="0">
                <a:cs typeface="Calibri"/>
              </a:rPr>
              <a:t> 5, cc-by-</a:t>
            </a:r>
            <a:r>
              <a:rPr lang="en-GB" dirty="0" err="1">
                <a:cs typeface="Calibri"/>
              </a:rPr>
              <a:t>sanc</a:t>
            </a:r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Sleid</a:t>
            </a:r>
            <a:r>
              <a:rPr lang="en-GB" dirty="0">
                <a:cs typeface="Calibri"/>
              </a:rPr>
              <a:t> 6, </a:t>
            </a:r>
            <a:r>
              <a:rPr lang="en-GB" dirty="0" err="1">
                <a:cs typeface="Calibri"/>
              </a:rPr>
              <a:t>Llywodraeth</a:t>
            </a:r>
            <a:r>
              <a:rPr lang="en-GB" dirty="0">
                <a:cs typeface="Calibri"/>
              </a:rPr>
              <a:t> Cymru, Welsh Government.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6710CD-3DA3-47C9-83A8-31C25B1F67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 Black"/>
              </a:rPr>
              <a:t>Bibliography</a:t>
            </a:r>
            <a:endParaRPr lang="en-GB">
              <a:latin typeface="Arial Black"/>
            </a:endParaRPr>
          </a:p>
          <a:p>
            <a:r>
              <a:rPr lang="en-GB" sz="2000" dirty="0">
                <a:latin typeface="Arial"/>
                <a:cs typeface="Arial"/>
              </a:rPr>
              <a:t>Promoting children's wellbeing play and practice, </a:t>
            </a:r>
            <a:r>
              <a:rPr lang="en-GB" sz="2000" dirty="0" err="1">
                <a:latin typeface="Arial"/>
                <a:cs typeface="Arial"/>
              </a:rPr>
              <a:t>Foley,P</a:t>
            </a:r>
            <a:r>
              <a:rPr lang="en-GB" sz="2000" dirty="0">
                <a:latin typeface="Arial"/>
                <a:cs typeface="Arial"/>
              </a:rPr>
              <a:t>. Collins, J.</a:t>
            </a:r>
          </a:p>
          <a:p>
            <a:r>
              <a:rPr lang="en-GB" sz="2000" dirty="0">
                <a:latin typeface="Arial"/>
                <a:cs typeface="Arial"/>
              </a:rPr>
              <a:t>ITV news, October 7th, 2019.</a:t>
            </a:r>
          </a:p>
          <a:p>
            <a:r>
              <a:rPr lang="en-GB" sz="2000" dirty="0">
                <a:latin typeface="Arial"/>
                <a:cs typeface="Arial"/>
              </a:rPr>
              <a:t>Global Citizenship for young children, </a:t>
            </a:r>
            <a:r>
              <a:rPr lang="en-GB" sz="2000" dirty="0" err="1">
                <a:latin typeface="Arial"/>
                <a:cs typeface="Arial"/>
              </a:rPr>
              <a:t>Collins,M</a:t>
            </a:r>
            <a:r>
              <a:rPr lang="en-GB" sz="2000" dirty="0">
                <a:latin typeface="Arial"/>
                <a:cs typeface="Arial"/>
              </a:rPr>
              <a:t>.</a:t>
            </a:r>
          </a:p>
          <a:p>
            <a:r>
              <a:rPr lang="en-GB" sz="2000" dirty="0">
                <a:latin typeface="Arial"/>
                <a:cs typeface="Arial"/>
              </a:rPr>
              <a:t>Children as Citizens, Engaging with the </a:t>
            </a:r>
            <a:r>
              <a:rPr lang="en-GB" sz="2000" dirty="0" err="1">
                <a:latin typeface="Arial"/>
                <a:cs typeface="Arial"/>
              </a:rPr>
              <a:t>childs</a:t>
            </a:r>
            <a:r>
              <a:rPr lang="en-GB" sz="2000" dirty="0">
                <a:latin typeface="Arial"/>
                <a:cs typeface="Arial"/>
              </a:rPr>
              <a:t> voice in educational settings, </a:t>
            </a:r>
            <a:r>
              <a:rPr lang="en-GB" sz="2000" dirty="0" err="1">
                <a:latin typeface="Arial"/>
                <a:cs typeface="Arial"/>
              </a:rPr>
              <a:t>Harris,P</a:t>
            </a:r>
            <a:r>
              <a:rPr lang="en-GB" sz="2000" dirty="0">
                <a:latin typeface="Arial"/>
                <a:cs typeface="Arial"/>
              </a:rPr>
              <a:t>. </a:t>
            </a:r>
            <a:r>
              <a:rPr lang="en-GB" sz="2000" dirty="0" err="1">
                <a:latin typeface="Arial"/>
                <a:cs typeface="Arial"/>
              </a:rPr>
              <a:t>Manatakis,H</a:t>
            </a:r>
            <a:r>
              <a:rPr lang="en-GB" sz="2000" dirty="0">
                <a:latin typeface="Arial"/>
                <a:cs typeface="Arial"/>
              </a:rPr>
              <a:t>.</a:t>
            </a:r>
          </a:p>
          <a:p>
            <a:r>
              <a:rPr lang="en-GB" sz="2000" dirty="0">
                <a:latin typeface="Arial"/>
                <a:cs typeface="Arial"/>
              </a:rPr>
              <a:t>Estyn Ysgol </a:t>
            </a:r>
            <a:r>
              <a:rPr lang="en-GB" sz="2000" dirty="0" err="1">
                <a:latin typeface="Arial"/>
                <a:cs typeface="Arial"/>
              </a:rPr>
              <a:t>gynradd</a:t>
            </a:r>
            <a:r>
              <a:rPr lang="en-GB" sz="2000" dirty="0">
                <a:latin typeface="Arial"/>
                <a:cs typeface="Arial"/>
              </a:rPr>
              <a:t> </a:t>
            </a:r>
            <a:r>
              <a:rPr lang="en-GB" sz="2000" dirty="0" err="1">
                <a:latin typeface="Arial"/>
                <a:cs typeface="Arial"/>
              </a:rPr>
              <a:t>Cefneithin</a:t>
            </a:r>
            <a:r>
              <a:rPr lang="en-GB" sz="2000" dirty="0">
                <a:latin typeface="Arial"/>
                <a:cs typeface="Arial"/>
              </a:rPr>
              <a:t>, 2019.</a:t>
            </a:r>
          </a:p>
          <a:p>
            <a:pPr marL="0" indent="0">
              <a:buNone/>
            </a:pPr>
            <a:endParaRPr lang="en-GB" sz="2000" dirty="0">
              <a:latin typeface="Arial Black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8402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CED29-240B-4207-ABFC-75123FCF8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 Black"/>
              </a:rPr>
              <a:t>               cyfeirnodi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59C7F-8861-4777-AEC7-20784402C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800" dirty="0">
                <a:latin typeface="Arial"/>
                <a:cs typeface="Arial"/>
              </a:rPr>
              <a:t>Creative schools, Revolutionizing </a:t>
            </a:r>
            <a:r>
              <a:rPr lang="en-GB" sz="1800" dirty="0" err="1">
                <a:latin typeface="Arial"/>
                <a:cs typeface="Arial"/>
              </a:rPr>
              <a:t>Deucation</a:t>
            </a:r>
            <a:r>
              <a:rPr lang="en-GB" sz="1800" dirty="0">
                <a:latin typeface="Arial"/>
                <a:cs typeface="Arial"/>
              </a:rPr>
              <a:t> from the Ground up, Robinson, K. Aronica, l. Penguin books, 2015, (p.209,210).</a:t>
            </a:r>
          </a:p>
          <a:p>
            <a:r>
              <a:rPr lang="en-GB" sz="1800" dirty="0">
                <a:latin typeface="Arial"/>
                <a:cs typeface="Arial"/>
              </a:rPr>
              <a:t>Children's Social and emotional wellbeing in schools, Watson, D. Emery, C. et al. (p11. P42. P49). The Policy Press, Bristol 2012.</a:t>
            </a:r>
          </a:p>
          <a:p>
            <a:r>
              <a:rPr lang="en-GB" sz="1800" dirty="0" err="1">
                <a:latin typeface="Arial"/>
                <a:cs typeface="Arial"/>
              </a:rPr>
              <a:t>Llywodraeth</a:t>
            </a:r>
            <a:r>
              <a:rPr lang="en-GB" sz="1800" dirty="0">
                <a:latin typeface="Arial"/>
                <a:cs typeface="Arial"/>
              </a:rPr>
              <a:t> Cymru, (Welsh Government).</a:t>
            </a:r>
          </a:p>
          <a:p>
            <a:r>
              <a:rPr lang="en-GB" sz="1800" dirty="0">
                <a:latin typeface="Arial"/>
                <a:cs typeface="Arial"/>
              </a:rPr>
              <a:t>National Convention on the Rights of Children (UNCRC).</a:t>
            </a:r>
          </a:p>
          <a:p>
            <a:r>
              <a:rPr lang="en-GB" sz="1800" dirty="0">
                <a:latin typeface="Arial"/>
                <a:cs typeface="Arial"/>
              </a:rPr>
              <a:t>Mindworks.org (Blog Meditation) for children.</a:t>
            </a:r>
          </a:p>
          <a:p>
            <a:r>
              <a:rPr lang="en-GB" sz="1800" dirty="0">
                <a:latin typeface="Arial"/>
                <a:cs typeface="Arial"/>
              </a:rPr>
              <a:t>Positive Peace in schools, Tackling </a:t>
            </a:r>
            <a:r>
              <a:rPr lang="en-GB" sz="1800" dirty="0" err="1">
                <a:latin typeface="Arial"/>
                <a:cs typeface="Arial"/>
              </a:rPr>
              <a:t>conflice</a:t>
            </a:r>
            <a:r>
              <a:rPr lang="en-GB" sz="1800" dirty="0">
                <a:latin typeface="Arial"/>
                <a:cs typeface="Arial"/>
              </a:rPr>
              <a:t> and creating a culture of peace in the classroom. Cremin, H. Bevington, </a:t>
            </a:r>
            <a:r>
              <a:rPr lang="en-GB" sz="1800" dirty="0" err="1">
                <a:latin typeface="Arial"/>
                <a:cs typeface="Arial"/>
              </a:rPr>
              <a:t>T.n</a:t>
            </a:r>
            <a:r>
              <a:rPr lang="en-GB" sz="1800" dirty="0">
                <a:latin typeface="Arial"/>
                <a:cs typeface="Arial"/>
              </a:rPr>
              <a:t> (p112, p113, p114,p115).  Routledge,2017.</a:t>
            </a:r>
          </a:p>
          <a:p>
            <a:r>
              <a:rPr lang="en-GB" sz="1800" dirty="0" err="1">
                <a:latin typeface="Arial"/>
                <a:cs typeface="Arial"/>
              </a:rPr>
              <a:t>Succesful</a:t>
            </a:r>
            <a:r>
              <a:rPr lang="en-GB" sz="1800" dirty="0">
                <a:latin typeface="Arial"/>
                <a:cs typeface="Arial"/>
              </a:rPr>
              <a:t> futures – looking at the </a:t>
            </a:r>
            <a:r>
              <a:rPr lang="en-GB" sz="1800" dirty="0" err="1">
                <a:latin typeface="Arial"/>
                <a:cs typeface="Arial"/>
              </a:rPr>
              <a:t>currriculum</a:t>
            </a:r>
            <a:r>
              <a:rPr lang="en-GB" sz="1800" dirty="0">
                <a:latin typeface="Arial"/>
                <a:cs typeface="Arial"/>
              </a:rPr>
              <a:t> in wales, </a:t>
            </a:r>
            <a:r>
              <a:rPr lang="en-GB" sz="1800" dirty="0" err="1">
                <a:latin typeface="Arial"/>
                <a:cs typeface="Arial"/>
              </a:rPr>
              <a:t>gov.wales</a:t>
            </a:r>
            <a:r>
              <a:rPr lang="en-GB" sz="1800" dirty="0">
                <a:latin typeface="Arial"/>
                <a:cs typeface="Arial"/>
              </a:rPr>
              <a:t>.</a:t>
            </a:r>
          </a:p>
          <a:p>
            <a:r>
              <a:rPr lang="en-GB" sz="1800" dirty="0">
                <a:latin typeface="Arial"/>
                <a:cs typeface="Arial"/>
              </a:rPr>
              <a:t>Ofsted, 2010.</a:t>
            </a:r>
          </a:p>
          <a:p>
            <a:r>
              <a:rPr lang="en-GB" sz="1800" dirty="0">
                <a:latin typeface="Arial"/>
                <a:cs typeface="Arial"/>
              </a:rPr>
              <a:t>Young Minds.org.uk</a:t>
            </a:r>
          </a:p>
          <a:p>
            <a:r>
              <a:rPr lang="en-GB" sz="1800" dirty="0">
                <a:latin typeface="Arial"/>
                <a:cs typeface="Arial"/>
              </a:rPr>
              <a:t>Y </a:t>
            </a:r>
            <a:r>
              <a:rPr lang="en-GB" sz="1800" dirty="0" err="1">
                <a:latin typeface="Arial"/>
                <a:cs typeface="Arial"/>
              </a:rPr>
              <a:t>Plentyn</a:t>
            </a:r>
            <a:r>
              <a:rPr lang="en-GB" sz="1800" dirty="0">
                <a:latin typeface="Arial"/>
                <a:cs typeface="Arial"/>
              </a:rPr>
              <a:t> Bach, </a:t>
            </a:r>
            <a:r>
              <a:rPr lang="en-GB" sz="1800" dirty="0" err="1">
                <a:latin typeface="Arial"/>
                <a:cs typeface="Arial"/>
              </a:rPr>
              <a:t>cyflwyniad</a:t>
            </a:r>
            <a:r>
              <a:rPr lang="en-GB" sz="1800" dirty="0">
                <a:latin typeface="Arial"/>
                <a:cs typeface="Arial"/>
              </a:rPr>
              <a:t> I </a:t>
            </a:r>
            <a:r>
              <a:rPr lang="en-GB" sz="1800" dirty="0" err="1">
                <a:latin typeface="Arial"/>
                <a:cs typeface="Arial"/>
              </a:rPr>
              <a:t>Astudiaethau</a:t>
            </a:r>
            <a:r>
              <a:rPr lang="en-GB" sz="1800" dirty="0">
                <a:latin typeface="Arial"/>
                <a:cs typeface="Arial"/>
              </a:rPr>
              <a:t> </a:t>
            </a:r>
            <a:r>
              <a:rPr lang="en-GB" sz="1800" dirty="0" err="1">
                <a:latin typeface="Arial"/>
                <a:cs typeface="Arial"/>
              </a:rPr>
              <a:t>Plentyndod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dirty="0" err="1">
                <a:latin typeface="Arial"/>
                <a:cs typeface="Arial"/>
              </a:rPr>
              <a:t>Cynnar</a:t>
            </a:r>
            <a:r>
              <a:rPr lang="en-GB" sz="1800" dirty="0">
                <a:latin typeface="Arial"/>
                <a:cs typeface="Arial"/>
              </a:rPr>
              <a:t>, </a:t>
            </a:r>
            <a:r>
              <a:rPr lang="en-GB" sz="1800" dirty="0" err="1">
                <a:latin typeface="Arial"/>
                <a:cs typeface="Arial"/>
              </a:rPr>
              <a:t>Siencyn</a:t>
            </a:r>
            <a:r>
              <a:rPr lang="en-GB" sz="1800" dirty="0">
                <a:latin typeface="Arial"/>
                <a:cs typeface="Arial"/>
              </a:rPr>
              <a:t>, S.W.  </a:t>
            </a:r>
            <a:r>
              <a:rPr lang="en-GB" sz="1800" dirty="0" err="1">
                <a:latin typeface="Arial"/>
                <a:cs typeface="Arial"/>
              </a:rPr>
              <a:t>Caerdydd</a:t>
            </a:r>
            <a:r>
              <a:rPr lang="en-GB" sz="1800" dirty="0">
                <a:latin typeface="Arial"/>
                <a:cs typeface="Arial"/>
              </a:rPr>
              <a:t> 2008. (t.145).</a:t>
            </a:r>
          </a:p>
          <a:p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8366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CYFLWYNIAD A CHYFWELIAD</vt:lpstr>
      <vt:lpstr>CLWB YMLACIO    </vt:lpstr>
      <vt:lpstr>       PLANT YN YMLACIO DRWY MYFYRIO</vt:lpstr>
      <vt:lpstr>    SIARAD YN BWYSIG</vt:lpstr>
      <vt:lpstr>cerddoriaeth</vt:lpstr>
      <vt:lpstr>   Y cwricilwm newydd Donalson</vt:lpstr>
      <vt:lpstr>                CYFEIRNODI</vt:lpstr>
      <vt:lpstr>               cyfeirnodi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424</cp:revision>
  <dcterms:created xsi:type="dcterms:W3CDTF">2013-07-15T20:26:40Z</dcterms:created>
  <dcterms:modified xsi:type="dcterms:W3CDTF">2019-10-15T13:04:39Z</dcterms:modified>
</cp:coreProperties>
</file>