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9" r:id="rId3"/>
    <p:sldId id="260" r:id="rId4"/>
    <p:sldId id="261" r:id="rId5"/>
    <p:sldId id="262" r:id="rId6"/>
    <p:sldId id="265" r:id="rId7"/>
    <p:sldId id="263" r:id="rId8"/>
    <p:sldId id="268" r:id="rId9"/>
    <p:sldId id="269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A54E7DE-A0B0-BFFE-AA73-7B9509B3E40B}" v="1358" dt="2025-12-08T16:01:07.568"/>
    <p1510:client id="{43619FF3-8485-26A3-F62F-17A5CD2A6250}" v="419" dt="2025-12-09T11:28:02.740"/>
    <p1510:client id="{861AB18A-B417-5AE1-A01F-276FBCA05B7E}" v="124" dt="2025-12-09T11:47:49.16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Yurany Prado-Correa (2425604)" userId="S::2425604@student.uwtsd.ac.uk::caf4b177-59ce-4358-8032-2265dfd82b62" providerId="AD" clId="Web-{43619FF3-8485-26A3-F62F-17A5CD2A6250}"/>
    <pc:docChg chg="mod addSld delSld modSld sldOrd addMainMaster delMainMaster">
      <pc:chgData name="Yurany Prado-Correa (2425604)" userId="S::2425604@student.uwtsd.ac.uk::caf4b177-59ce-4358-8032-2265dfd82b62" providerId="AD" clId="Web-{43619FF3-8485-26A3-F62F-17A5CD2A6250}" dt="2025-12-09T11:28:02.740" v="423"/>
      <pc:docMkLst>
        <pc:docMk/>
      </pc:docMkLst>
      <pc:sldChg chg="delSp modSp mod modClrScheme delDesignElem chgLayout">
        <pc:chgData name="Yurany Prado-Correa (2425604)" userId="S::2425604@student.uwtsd.ac.uk::caf4b177-59ce-4358-8032-2265dfd82b62" providerId="AD" clId="Web-{43619FF3-8485-26A3-F62F-17A5CD2A6250}" dt="2025-12-09T11:09:17.071" v="344"/>
        <pc:sldMkLst>
          <pc:docMk/>
          <pc:sldMk cId="109857222" sldId="256"/>
        </pc:sldMkLst>
        <pc:spChg chg="mod ord">
          <ac:chgData name="Yurany Prado-Correa (2425604)" userId="S::2425604@student.uwtsd.ac.uk::caf4b177-59ce-4358-8032-2265dfd82b62" providerId="AD" clId="Web-{43619FF3-8485-26A3-F62F-17A5CD2A6250}" dt="2025-12-09T11:09:17.071" v="344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Yurany Prado-Correa (2425604)" userId="S::2425604@student.uwtsd.ac.uk::caf4b177-59ce-4358-8032-2265dfd82b62" providerId="AD" clId="Web-{43619FF3-8485-26A3-F62F-17A5CD2A6250}" dt="2025-12-09T11:09:17.071" v="344"/>
          <ac:spMkLst>
            <pc:docMk/>
            <pc:sldMk cId="109857222" sldId="256"/>
            <ac:spMk id="3" creationId="{00000000-0000-0000-0000-000000000000}"/>
          </ac:spMkLst>
        </pc:spChg>
        <pc:spChg chg="del">
          <ac:chgData name="Yurany Prado-Correa (2425604)" userId="S::2425604@student.uwtsd.ac.uk::caf4b177-59ce-4358-8032-2265dfd82b62" providerId="AD" clId="Web-{43619FF3-8485-26A3-F62F-17A5CD2A6250}" dt="2025-12-09T11:09:15.274" v="343"/>
          <ac:spMkLst>
            <pc:docMk/>
            <pc:sldMk cId="109857222" sldId="256"/>
            <ac:spMk id="21" creationId="{27427488-068E-4B55-AC8D-CD070B8CD46D}"/>
          </ac:spMkLst>
        </pc:spChg>
        <pc:spChg chg="del">
          <ac:chgData name="Yurany Prado-Correa (2425604)" userId="S::2425604@student.uwtsd.ac.uk::caf4b177-59ce-4358-8032-2265dfd82b62" providerId="AD" clId="Web-{43619FF3-8485-26A3-F62F-17A5CD2A6250}" dt="2025-12-09T11:09:15.274" v="343"/>
          <ac:spMkLst>
            <pc:docMk/>
            <pc:sldMk cId="109857222" sldId="256"/>
            <ac:spMk id="27" creationId="{E6A0E474-BC1B-4020-8F1C-5DB17CF64AD3}"/>
          </ac:spMkLst>
        </pc:spChg>
        <pc:spChg chg="del">
          <ac:chgData name="Yurany Prado-Correa (2425604)" userId="S::2425604@student.uwtsd.ac.uk::caf4b177-59ce-4358-8032-2265dfd82b62" providerId="AD" clId="Web-{43619FF3-8485-26A3-F62F-17A5CD2A6250}" dt="2025-12-09T11:09:15.274" v="343"/>
          <ac:spMkLst>
            <pc:docMk/>
            <pc:sldMk cId="109857222" sldId="256"/>
            <ac:spMk id="29" creationId="{A20AF199-99C2-4569-9CAF-24514AE5E82A}"/>
          </ac:spMkLst>
        </pc:spChg>
        <pc:grpChg chg="del">
          <ac:chgData name="Yurany Prado-Correa (2425604)" userId="S::2425604@student.uwtsd.ac.uk::caf4b177-59ce-4358-8032-2265dfd82b62" providerId="AD" clId="Web-{43619FF3-8485-26A3-F62F-17A5CD2A6250}" dt="2025-12-09T11:09:15.274" v="343"/>
          <ac:grpSpMkLst>
            <pc:docMk/>
            <pc:sldMk cId="109857222" sldId="256"/>
            <ac:grpSpMk id="23" creationId="{31460D47-75CD-497D-BC88-FA41997D2E49}"/>
          </ac:grpSpMkLst>
        </pc:grpChg>
      </pc:sldChg>
      <pc:sldChg chg="delSp modSp mod modClrScheme delDesignElem chgLayout">
        <pc:chgData name="Yurany Prado-Correa (2425604)" userId="S::2425604@student.uwtsd.ac.uk::caf4b177-59ce-4358-8032-2265dfd82b62" providerId="AD" clId="Web-{43619FF3-8485-26A3-F62F-17A5CD2A6250}" dt="2025-12-09T11:09:17.071" v="344"/>
        <pc:sldMkLst>
          <pc:docMk/>
          <pc:sldMk cId="2799979928" sldId="259"/>
        </pc:sldMkLst>
        <pc:spChg chg="mod ord">
          <ac:chgData name="Yurany Prado-Correa (2425604)" userId="S::2425604@student.uwtsd.ac.uk::caf4b177-59ce-4358-8032-2265dfd82b62" providerId="AD" clId="Web-{43619FF3-8485-26A3-F62F-17A5CD2A6250}" dt="2025-12-09T11:09:17.071" v="344"/>
          <ac:spMkLst>
            <pc:docMk/>
            <pc:sldMk cId="2799979928" sldId="259"/>
            <ac:spMk id="2" creationId="{0DB28187-75A7-0DCB-4C4F-643D1DE93861}"/>
          </ac:spMkLst>
        </pc:spChg>
        <pc:spChg chg="mod ord">
          <ac:chgData name="Yurany Prado-Correa (2425604)" userId="S::2425604@student.uwtsd.ac.uk::caf4b177-59ce-4358-8032-2265dfd82b62" providerId="AD" clId="Web-{43619FF3-8485-26A3-F62F-17A5CD2A6250}" dt="2025-12-09T11:09:17.071" v="344"/>
          <ac:spMkLst>
            <pc:docMk/>
            <pc:sldMk cId="2799979928" sldId="259"/>
            <ac:spMk id="3" creationId="{8E8C57AF-CE3E-E653-0BE6-A373980F7A76}"/>
          </ac:spMkLst>
        </pc:spChg>
        <pc:spChg chg="del">
          <ac:chgData name="Yurany Prado-Correa (2425604)" userId="S::2425604@student.uwtsd.ac.uk::caf4b177-59ce-4358-8032-2265dfd82b62" providerId="AD" clId="Web-{43619FF3-8485-26A3-F62F-17A5CD2A6250}" dt="2025-12-09T11:09:15.274" v="343"/>
          <ac:spMkLst>
            <pc:docMk/>
            <pc:sldMk cId="2799979928" sldId="259"/>
            <ac:spMk id="8" creationId="{5C8908E2-EE49-44D2-9428-A28D2312A8D5}"/>
          </ac:spMkLst>
        </pc:spChg>
        <pc:spChg chg="del">
          <ac:chgData name="Yurany Prado-Correa (2425604)" userId="S::2425604@student.uwtsd.ac.uk::caf4b177-59ce-4358-8032-2265dfd82b62" providerId="AD" clId="Web-{43619FF3-8485-26A3-F62F-17A5CD2A6250}" dt="2025-12-09T11:09:15.274" v="343"/>
          <ac:spMkLst>
            <pc:docMk/>
            <pc:sldMk cId="2799979928" sldId="259"/>
            <ac:spMk id="14" creationId="{BD92035A-AA2F-4CD8-A556-1CE8BDEC75BD}"/>
          </ac:spMkLst>
        </pc:spChg>
        <pc:spChg chg="del">
          <ac:chgData name="Yurany Prado-Correa (2425604)" userId="S::2425604@student.uwtsd.ac.uk::caf4b177-59ce-4358-8032-2265dfd82b62" providerId="AD" clId="Web-{43619FF3-8485-26A3-F62F-17A5CD2A6250}" dt="2025-12-09T11:09:15.274" v="343"/>
          <ac:spMkLst>
            <pc:docMk/>
            <pc:sldMk cId="2799979928" sldId="259"/>
            <ac:spMk id="16" creationId="{ED888B23-07FA-482A-96DF-47E31AF1A603}"/>
          </ac:spMkLst>
        </pc:spChg>
        <pc:grpChg chg="del">
          <ac:chgData name="Yurany Prado-Correa (2425604)" userId="S::2425604@student.uwtsd.ac.uk::caf4b177-59ce-4358-8032-2265dfd82b62" providerId="AD" clId="Web-{43619FF3-8485-26A3-F62F-17A5CD2A6250}" dt="2025-12-09T11:09:15.274" v="343"/>
          <ac:grpSpMkLst>
            <pc:docMk/>
            <pc:sldMk cId="2799979928" sldId="259"/>
            <ac:grpSpMk id="10" creationId="{5D1A9D8B-3117-4D9D-BDA4-DD81895098B0}"/>
          </ac:grpSpMkLst>
        </pc:grpChg>
      </pc:sldChg>
      <pc:sldChg chg="delSp modSp mod modClrScheme delDesignElem chgLayout">
        <pc:chgData name="Yurany Prado-Correa (2425604)" userId="S::2425604@student.uwtsd.ac.uk::caf4b177-59ce-4358-8032-2265dfd82b62" providerId="AD" clId="Web-{43619FF3-8485-26A3-F62F-17A5CD2A6250}" dt="2025-12-09T11:09:17.071" v="344"/>
        <pc:sldMkLst>
          <pc:docMk/>
          <pc:sldMk cId="2074318686" sldId="260"/>
        </pc:sldMkLst>
        <pc:spChg chg="mod ord">
          <ac:chgData name="Yurany Prado-Correa (2425604)" userId="S::2425604@student.uwtsd.ac.uk::caf4b177-59ce-4358-8032-2265dfd82b62" providerId="AD" clId="Web-{43619FF3-8485-26A3-F62F-17A5CD2A6250}" dt="2025-12-09T11:09:17.071" v="344"/>
          <ac:spMkLst>
            <pc:docMk/>
            <pc:sldMk cId="2074318686" sldId="260"/>
            <ac:spMk id="2" creationId="{888B7403-CBF2-84A2-B41C-DA6FA980E1FC}"/>
          </ac:spMkLst>
        </pc:spChg>
        <pc:spChg chg="mod ord">
          <ac:chgData name="Yurany Prado-Correa (2425604)" userId="S::2425604@student.uwtsd.ac.uk::caf4b177-59ce-4358-8032-2265dfd82b62" providerId="AD" clId="Web-{43619FF3-8485-26A3-F62F-17A5CD2A6250}" dt="2025-12-09T11:09:17.071" v="344"/>
          <ac:spMkLst>
            <pc:docMk/>
            <pc:sldMk cId="2074318686" sldId="260"/>
            <ac:spMk id="3" creationId="{94A4A051-3723-6EA0-18A9-3D989DBE3C2B}"/>
          </ac:spMkLst>
        </pc:spChg>
        <pc:spChg chg="del">
          <ac:chgData name="Yurany Prado-Correa (2425604)" userId="S::2425604@student.uwtsd.ac.uk::caf4b177-59ce-4358-8032-2265dfd82b62" providerId="AD" clId="Web-{43619FF3-8485-26A3-F62F-17A5CD2A6250}" dt="2025-12-09T11:09:15.274" v="343"/>
          <ac:spMkLst>
            <pc:docMk/>
            <pc:sldMk cId="2074318686" sldId="260"/>
            <ac:spMk id="8" creationId="{5C8908E2-EE49-44D2-9428-A28D2312A8D5}"/>
          </ac:spMkLst>
        </pc:spChg>
        <pc:spChg chg="del">
          <ac:chgData name="Yurany Prado-Correa (2425604)" userId="S::2425604@student.uwtsd.ac.uk::caf4b177-59ce-4358-8032-2265dfd82b62" providerId="AD" clId="Web-{43619FF3-8485-26A3-F62F-17A5CD2A6250}" dt="2025-12-09T11:09:15.274" v="343"/>
          <ac:spMkLst>
            <pc:docMk/>
            <pc:sldMk cId="2074318686" sldId="260"/>
            <ac:spMk id="14" creationId="{BD92035A-AA2F-4CD8-A556-1CE8BDEC75BD}"/>
          </ac:spMkLst>
        </pc:spChg>
        <pc:spChg chg="del">
          <ac:chgData name="Yurany Prado-Correa (2425604)" userId="S::2425604@student.uwtsd.ac.uk::caf4b177-59ce-4358-8032-2265dfd82b62" providerId="AD" clId="Web-{43619FF3-8485-26A3-F62F-17A5CD2A6250}" dt="2025-12-09T11:09:15.274" v="343"/>
          <ac:spMkLst>
            <pc:docMk/>
            <pc:sldMk cId="2074318686" sldId="260"/>
            <ac:spMk id="16" creationId="{ED888B23-07FA-482A-96DF-47E31AF1A603}"/>
          </ac:spMkLst>
        </pc:spChg>
        <pc:grpChg chg="del">
          <ac:chgData name="Yurany Prado-Correa (2425604)" userId="S::2425604@student.uwtsd.ac.uk::caf4b177-59ce-4358-8032-2265dfd82b62" providerId="AD" clId="Web-{43619FF3-8485-26A3-F62F-17A5CD2A6250}" dt="2025-12-09T11:09:15.274" v="343"/>
          <ac:grpSpMkLst>
            <pc:docMk/>
            <pc:sldMk cId="2074318686" sldId="260"/>
            <ac:grpSpMk id="10" creationId="{5D1A9D8B-3117-4D9D-BDA4-DD81895098B0}"/>
          </ac:grpSpMkLst>
        </pc:grpChg>
      </pc:sldChg>
      <pc:sldChg chg="delSp modSp mod modClrScheme delDesignElem chgLayout">
        <pc:chgData name="Yurany Prado-Correa (2425604)" userId="S::2425604@student.uwtsd.ac.uk::caf4b177-59ce-4358-8032-2265dfd82b62" providerId="AD" clId="Web-{43619FF3-8485-26A3-F62F-17A5CD2A6250}" dt="2025-12-09T11:09:17.071" v="344"/>
        <pc:sldMkLst>
          <pc:docMk/>
          <pc:sldMk cId="3156290304" sldId="261"/>
        </pc:sldMkLst>
        <pc:spChg chg="mod ord">
          <ac:chgData name="Yurany Prado-Correa (2425604)" userId="S::2425604@student.uwtsd.ac.uk::caf4b177-59ce-4358-8032-2265dfd82b62" providerId="AD" clId="Web-{43619FF3-8485-26A3-F62F-17A5CD2A6250}" dt="2025-12-09T11:09:17.071" v="344"/>
          <ac:spMkLst>
            <pc:docMk/>
            <pc:sldMk cId="3156290304" sldId="261"/>
            <ac:spMk id="2" creationId="{D9437080-FEAC-91D7-2F1F-1DE4B9B8D448}"/>
          </ac:spMkLst>
        </pc:spChg>
        <pc:spChg chg="mod ord">
          <ac:chgData name="Yurany Prado-Correa (2425604)" userId="S::2425604@student.uwtsd.ac.uk::caf4b177-59ce-4358-8032-2265dfd82b62" providerId="AD" clId="Web-{43619FF3-8485-26A3-F62F-17A5CD2A6250}" dt="2025-12-09T11:09:17.071" v="344"/>
          <ac:spMkLst>
            <pc:docMk/>
            <pc:sldMk cId="3156290304" sldId="261"/>
            <ac:spMk id="3" creationId="{7008F3F7-F9EB-2217-FE1A-DC9CC93B2BAF}"/>
          </ac:spMkLst>
        </pc:spChg>
        <pc:spChg chg="del">
          <ac:chgData name="Yurany Prado-Correa (2425604)" userId="S::2425604@student.uwtsd.ac.uk::caf4b177-59ce-4358-8032-2265dfd82b62" providerId="AD" clId="Web-{43619FF3-8485-26A3-F62F-17A5CD2A6250}" dt="2025-12-09T11:09:15.274" v="343"/>
          <ac:spMkLst>
            <pc:docMk/>
            <pc:sldMk cId="3156290304" sldId="261"/>
            <ac:spMk id="8" creationId="{5C8908E2-EE49-44D2-9428-A28D2312A8D5}"/>
          </ac:spMkLst>
        </pc:spChg>
        <pc:spChg chg="del">
          <ac:chgData name="Yurany Prado-Correa (2425604)" userId="S::2425604@student.uwtsd.ac.uk::caf4b177-59ce-4358-8032-2265dfd82b62" providerId="AD" clId="Web-{43619FF3-8485-26A3-F62F-17A5CD2A6250}" dt="2025-12-09T11:09:15.274" v="343"/>
          <ac:spMkLst>
            <pc:docMk/>
            <pc:sldMk cId="3156290304" sldId="261"/>
            <ac:spMk id="14" creationId="{BD92035A-AA2F-4CD8-A556-1CE8BDEC75BD}"/>
          </ac:spMkLst>
        </pc:spChg>
        <pc:spChg chg="del">
          <ac:chgData name="Yurany Prado-Correa (2425604)" userId="S::2425604@student.uwtsd.ac.uk::caf4b177-59ce-4358-8032-2265dfd82b62" providerId="AD" clId="Web-{43619FF3-8485-26A3-F62F-17A5CD2A6250}" dt="2025-12-09T11:09:15.274" v="343"/>
          <ac:spMkLst>
            <pc:docMk/>
            <pc:sldMk cId="3156290304" sldId="261"/>
            <ac:spMk id="16" creationId="{ED888B23-07FA-482A-96DF-47E31AF1A603}"/>
          </ac:spMkLst>
        </pc:spChg>
        <pc:grpChg chg="del">
          <ac:chgData name="Yurany Prado-Correa (2425604)" userId="S::2425604@student.uwtsd.ac.uk::caf4b177-59ce-4358-8032-2265dfd82b62" providerId="AD" clId="Web-{43619FF3-8485-26A3-F62F-17A5CD2A6250}" dt="2025-12-09T11:09:15.274" v="343"/>
          <ac:grpSpMkLst>
            <pc:docMk/>
            <pc:sldMk cId="3156290304" sldId="261"/>
            <ac:grpSpMk id="10" creationId="{5D1A9D8B-3117-4D9D-BDA4-DD81895098B0}"/>
          </ac:grpSpMkLst>
        </pc:grpChg>
      </pc:sldChg>
      <pc:sldChg chg="delSp modSp mod modClrScheme delDesignElem chgLayout">
        <pc:chgData name="Yurany Prado-Correa (2425604)" userId="S::2425604@student.uwtsd.ac.uk::caf4b177-59ce-4358-8032-2265dfd82b62" providerId="AD" clId="Web-{43619FF3-8485-26A3-F62F-17A5CD2A6250}" dt="2025-12-09T11:09:17.071" v="344"/>
        <pc:sldMkLst>
          <pc:docMk/>
          <pc:sldMk cId="2001567761" sldId="262"/>
        </pc:sldMkLst>
        <pc:spChg chg="mod ord">
          <ac:chgData name="Yurany Prado-Correa (2425604)" userId="S::2425604@student.uwtsd.ac.uk::caf4b177-59ce-4358-8032-2265dfd82b62" providerId="AD" clId="Web-{43619FF3-8485-26A3-F62F-17A5CD2A6250}" dt="2025-12-09T11:09:17.071" v="344"/>
          <ac:spMkLst>
            <pc:docMk/>
            <pc:sldMk cId="2001567761" sldId="262"/>
            <ac:spMk id="2" creationId="{60C732F1-8EE0-0020-73A9-94AE6C410CDE}"/>
          </ac:spMkLst>
        </pc:spChg>
        <pc:spChg chg="mod ord">
          <ac:chgData name="Yurany Prado-Correa (2425604)" userId="S::2425604@student.uwtsd.ac.uk::caf4b177-59ce-4358-8032-2265dfd82b62" providerId="AD" clId="Web-{43619FF3-8485-26A3-F62F-17A5CD2A6250}" dt="2025-12-09T11:09:17.071" v="344"/>
          <ac:spMkLst>
            <pc:docMk/>
            <pc:sldMk cId="2001567761" sldId="262"/>
            <ac:spMk id="3" creationId="{4E888658-BC70-24AD-4A9C-76B69517EA7E}"/>
          </ac:spMkLst>
        </pc:spChg>
        <pc:spChg chg="del">
          <ac:chgData name="Yurany Prado-Correa (2425604)" userId="S::2425604@student.uwtsd.ac.uk::caf4b177-59ce-4358-8032-2265dfd82b62" providerId="AD" clId="Web-{43619FF3-8485-26A3-F62F-17A5CD2A6250}" dt="2025-12-09T11:09:15.274" v="343"/>
          <ac:spMkLst>
            <pc:docMk/>
            <pc:sldMk cId="2001567761" sldId="262"/>
            <ac:spMk id="8" creationId="{5C8908E2-EE49-44D2-9428-A28D2312A8D5}"/>
          </ac:spMkLst>
        </pc:spChg>
        <pc:spChg chg="del">
          <ac:chgData name="Yurany Prado-Correa (2425604)" userId="S::2425604@student.uwtsd.ac.uk::caf4b177-59ce-4358-8032-2265dfd82b62" providerId="AD" clId="Web-{43619FF3-8485-26A3-F62F-17A5CD2A6250}" dt="2025-12-09T11:09:15.274" v="343"/>
          <ac:spMkLst>
            <pc:docMk/>
            <pc:sldMk cId="2001567761" sldId="262"/>
            <ac:spMk id="14" creationId="{BD92035A-AA2F-4CD8-A556-1CE8BDEC75BD}"/>
          </ac:spMkLst>
        </pc:spChg>
        <pc:spChg chg="del">
          <ac:chgData name="Yurany Prado-Correa (2425604)" userId="S::2425604@student.uwtsd.ac.uk::caf4b177-59ce-4358-8032-2265dfd82b62" providerId="AD" clId="Web-{43619FF3-8485-26A3-F62F-17A5CD2A6250}" dt="2025-12-09T11:09:15.274" v="343"/>
          <ac:spMkLst>
            <pc:docMk/>
            <pc:sldMk cId="2001567761" sldId="262"/>
            <ac:spMk id="16" creationId="{ED888B23-07FA-482A-96DF-47E31AF1A603}"/>
          </ac:spMkLst>
        </pc:spChg>
        <pc:grpChg chg="del">
          <ac:chgData name="Yurany Prado-Correa (2425604)" userId="S::2425604@student.uwtsd.ac.uk::caf4b177-59ce-4358-8032-2265dfd82b62" providerId="AD" clId="Web-{43619FF3-8485-26A3-F62F-17A5CD2A6250}" dt="2025-12-09T11:09:15.274" v="343"/>
          <ac:grpSpMkLst>
            <pc:docMk/>
            <pc:sldMk cId="2001567761" sldId="262"/>
            <ac:grpSpMk id="10" creationId="{5D1A9D8B-3117-4D9D-BDA4-DD81895098B0}"/>
          </ac:grpSpMkLst>
        </pc:grpChg>
      </pc:sldChg>
      <pc:sldChg chg="delSp modSp mod modClrScheme delDesignElem chgLayout">
        <pc:chgData name="Yurany Prado-Correa (2425604)" userId="S::2425604@student.uwtsd.ac.uk::caf4b177-59ce-4358-8032-2265dfd82b62" providerId="AD" clId="Web-{43619FF3-8485-26A3-F62F-17A5CD2A6250}" dt="2025-12-09T11:09:17.071" v="344"/>
        <pc:sldMkLst>
          <pc:docMk/>
          <pc:sldMk cId="3304197461" sldId="263"/>
        </pc:sldMkLst>
        <pc:spChg chg="mod ord">
          <ac:chgData name="Yurany Prado-Correa (2425604)" userId="S::2425604@student.uwtsd.ac.uk::caf4b177-59ce-4358-8032-2265dfd82b62" providerId="AD" clId="Web-{43619FF3-8485-26A3-F62F-17A5CD2A6250}" dt="2025-12-09T11:09:17.071" v="344"/>
          <ac:spMkLst>
            <pc:docMk/>
            <pc:sldMk cId="3304197461" sldId="263"/>
            <ac:spMk id="3" creationId="{9337AC85-C9A3-34EB-554D-F2932597E2C4}"/>
          </ac:spMkLst>
        </pc:spChg>
        <pc:spChg chg="del">
          <ac:chgData name="Yurany Prado-Correa (2425604)" userId="S::2425604@student.uwtsd.ac.uk::caf4b177-59ce-4358-8032-2265dfd82b62" providerId="AD" clId="Web-{43619FF3-8485-26A3-F62F-17A5CD2A6250}" dt="2025-12-09T11:09:15.274" v="343"/>
          <ac:spMkLst>
            <pc:docMk/>
            <pc:sldMk cId="3304197461" sldId="263"/>
            <ac:spMk id="8" creationId="{5C8908E2-EE49-44D2-9428-A28D2312A8D5}"/>
          </ac:spMkLst>
        </pc:spChg>
        <pc:spChg chg="del">
          <ac:chgData name="Yurany Prado-Correa (2425604)" userId="S::2425604@student.uwtsd.ac.uk::caf4b177-59ce-4358-8032-2265dfd82b62" providerId="AD" clId="Web-{43619FF3-8485-26A3-F62F-17A5CD2A6250}" dt="2025-12-09T11:09:15.274" v="343"/>
          <ac:spMkLst>
            <pc:docMk/>
            <pc:sldMk cId="3304197461" sldId="263"/>
            <ac:spMk id="14" creationId="{BD92035A-AA2F-4CD8-A556-1CE8BDEC75BD}"/>
          </ac:spMkLst>
        </pc:spChg>
        <pc:spChg chg="del">
          <ac:chgData name="Yurany Prado-Correa (2425604)" userId="S::2425604@student.uwtsd.ac.uk::caf4b177-59ce-4358-8032-2265dfd82b62" providerId="AD" clId="Web-{43619FF3-8485-26A3-F62F-17A5CD2A6250}" dt="2025-12-09T11:09:15.274" v="343"/>
          <ac:spMkLst>
            <pc:docMk/>
            <pc:sldMk cId="3304197461" sldId="263"/>
            <ac:spMk id="16" creationId="{ED888B23-07FA-482A-96DF-47E31AF1A603}"/>
          </ac:spMkLst>
        </pc:spChg>
        <pc:grpChg chg="del">
          <ac:chgData name="Yurany Prado-Correa (2425604)" userId="S::2425604@student.uwtsd.ac.uk::caf4b177-59ce-4358-8032-2265dfd82b62" providerId="AD" clId="Web-{43619FF3-8485-26A3-F62F-17A5CD2A6250}" dt="2025-12-09T11:09:15.274" v="343"/>
          <ac:grpSpMkLst>
            <pc:docMk/>
            <pc:sldMk cId="3304197461" sldId="263"/>
            <ac:grpSpMk id="10" creationId="{5D1A9D8B-3117-4D9D-BDA4-DD81895098B0}"/>
          </ac:grpSpMkLst>
        </pc:grpChg>
      </pc:sldChg>
      <pc:sldChg chg="addSp delSp modSp mod ord modClrScheme delDesignElem chgLayout">
        <pc:chgData name="Yurany Prado-Correa (2425604)" userId="S::2425604@student.uwtsd.ac.uk::caf4b177-59ce-4358-8032-2265dfd82b62" providerId="AD" clId="Web-{43619FF3-8485-26A3-F62F-17A5CD2A6250}" dt="2025-12-09T11:09:17.071" v="344"/>
        <pc:sldMkLst>
          <pc:docMk/>
          <pc:sldMk cId="2799513053" sldId="264"/>
        </pc:sldMkLst>
        <pc:spChg chg="mod ord">
          <ac:chgData name="Yurany Prado-Correa (2425604)" userId="S::2425604@student.uwtsd.ac.uk::caf4b177-59ce-4358-8032-2265dfd82b62" providerId="AD" clId="Web-{43619FF3-8485-26A3-F62F-17A5CD2A6250}" dt="2025-12-09T11:09:17.071" v="344"/>
          <ac:spMkLst>
            <pc:docMk/>
            <pc:sldMk cId="2799513053" sldId="264"/>
            <ac:spMk id="2" creationId="{BB5BAF33-9686-D14D-5D83-5F764C6E7AF2}"/>
          </ac:spMkLst>
        </pc:spChg>
        <pc:spChg chg="mod ord">
          <ac:chgData name="Yurany Prado-Correa (2425604)" userId="S::2425604@student.uwtsd.ac.uk::caf4b177-59ce-4358-8032-2265dfd82b62" providerId="AD" clId="Web-{43619FF3-8485-26A3-F62F-17A5CD2A6250}" dt="2025-12-09T11:09:17.071" v="344"/>
          <ac:spMkLst>
            <pc:docMk/>
            <pc:sldMk cId="2799513053" sldId="264"/>
            <ac:spMk id="3" creationId="{EE945A18-5D7A-DCC7-1D13-21C3B1C0E5BA}"/>
          </ac:spMkLst>
        </pc:spChg>
        <pc:spChg chg="del">
          <ac:chgData name="Yurany Prado-Correa (2425604)" userId="S::2425604@student.uwtsd.ac.uk::caf4b177-59ce-4358-8032-2265dfd82b62" providerId="AD" clId="Web-{43619FF3-8485-26A3-F62F-17A5CD2A6250}" dt="2025-12-09T11:09:15.274" v="343"/>
          <ac:spMkLst>
            <pc:docMk/>
            <pc:sldMk cId="2799513053" sldId="264"/>
            <ac:spMk id="8" creationId="{5C8908E2-EE49-44D2-9428-A28D2312A8D5}"/>
          </ac:spMkLst>
        </pc:spChg>
        <pc:spChg chg="del">
          <ac:chgData name="Yurany Prado-Correa (2425604)" userId="S::2425604@student.uwtsd.ac.uk::caf4b177-59ce-4358-8032-2265dfd82b62" providerId="AD" clId="Web-{43619FF3-8485-26A3-F62F-17A5CD2A6250}" dt="2025-12-09T11:09:15.274" v="343"/>
          <ac:spMkLst>
            <pc:docMk/>
            <pc:sldMk cId="2799513053" sldId="264"/>
            <ac:spMk id="14" creationId="{BD92035A-AA2F-4CD8-A556-1CE8BDEC75BD}"/>
          </ac:spMkLst>
        </pc:spChg>
        <pc:spChg chg="del">
          <ac:chgData name="Yurany Prado-Correa (2425604)" userId="S::2425604@student.uwtsd.ac.uk::caf4b177-59ce-4358-8032-2265dfd82b62" providerId="AD" clId="Web-{43619FF3-8485-26A3-F62F-17A5CD2A6250}" dt="2025-12-09T11:09:15.274" v="343"/>
          <ac:spMkLst>
            <pc:docMk/>
            <pc:sldMk cId="2799513053" sldId="264"/>
            <ac:spMk id="16" creationId="{ED888B23-07FA-482A-96DF-47E31AF1A603}"/>
          </ac:spMkLst>
        </pc:spChg>
        <pc:grpChg chg="del">
          <ac:chgData name="Yurany Prado-Correa (2425604)" userId="S::2425604@student.uwtsd.ac.uk::caf4b177-59ce-4358-8032-2265dfd82b62" providerId="AD" clId="Web-{43619FF3-8485-26A3-F62F-17A5CD2A6250}" dt="2025-12-09T11:09:15.274" v="343"/>
          <ac:grpSpMkLst>
            <pc:docMk/>
            <pc:sldMk cId="2799513053" sldId="264"/>
            <ac:grpSpMk id="10" creationId="{5D1A9D8B-3117-4D9D-BDA4-DD81895098B0}"/>
          </ac:grpSpMkLst>
        </pc:grpChg>
        <pc:graphicFrameChg chg="add del mod">
          <ac:chgData name="Yurany Prado-Correa (2425604)" userId="S::2425604@student.uwtsd.ac.uk::caf4b177-59ce-4358-8032-2265dfd82b62" providerId="AD" clId="Web-{43619FF3-8485-26A3-F62F-17A5CD2A6250}" dt="2025-12-09T11:07:26.205" v="340"/>
          <ac:graphicFrameMkLst>
            <pc:docMk/>
            <pc:sldMk cId="2799513053" sldId="264"/>
            <ac:graphicFrameMk id="4" creationId="{001EE8EE-87C9-5507-F338-04E3BE16362B}"/>
          </ac:graphicFrameMkLst>
        </pc:graphicFrameChg>
      </pc:sldChg>
      <pc:sldChg chg="delSp modSp mod modClrScheme delDesignElem chgLayout">
        <pc:chgData name="Yurany Prado-Correa (2425604)" userId="S::2425604@student.uwtsd.ac.uk::caf4b177-59ce-4358-8032-2265dfd82b62" providerId="AD" clId="Web-{43619FF3-8485-26A3-F62F-17A5CD2A6250}" dt="2025-12-09T11:09:17.071" v="344"/>
        <pc:sldMkLst>
          <pc:docMk/>
          <pc:sldMk cId="1782766308" sldId="265"/>
        </pc:sldMkLst>
        <pc:spChg chg="mod ord">
          <ac:chgData name="Yurany Prado-Correa (2425604)" userId="S::2425604@student.uwtsd.ac.uk::caf4b177-59ce-4358-8032-2265dfd82b62" providerId="AD" clId="Web-{43619FF3-8485-26A3-F62F-17A5CD2A6250}" dt="2025-12-09T11:09:17.071" v="344"/>
          <ac:spMkLst>
            <pc:docMk/>
            <pc:sldMk cId="1782766308" sldId="265"/>
            <ac:spMk id="3" creationId="{7559781D-CF4C-AC21-1704-14F27D35A0A7}"/>
          </ac:spMkLst>
        </pc:spChg>
        <pc:spChg chg="del">
          <ac:chgData name="Yurany Prado-Correa (2425604)" userId="S::2425604@student.uwtsd.ac.uk::caf4b177-59ce-4358-8032-2265dfd82b62" providerId="AD" clId="Web-{43619FF3-8485-26A3-F62F-17A5CD2A6250}" dt="2025-12-09T11:09:15.274" v="343"/>
          <ac:spMkLst>
            <pc:docMk/>
            <pc:sldMk cId="1782766308" sldId="265"/>
            <ac:spMk id="13" creationId="{5C8908E2-EE49-44D2-9428-A28D2312A8D5}"/>
          </ac:spMkLst>
        </pc:spChg>
        <pc:spChg chg="del">
          <ac:chgData name="Yurany Prado-Correa (2425604)" userId="S::2425604@student.uwtsd.ac.uk::caf4b177-59ce-4358-8032-2265dfd82b62" providerId="AD" clId="Web-{43619FF3-8485-26A3-F62F-17A5CD2A6250}" dt="2025-12-09T11:09:15.274" v="343"/>
          <ac:spMkLst>
            <pc:docMk/>
            <pc:sldMk cId="1782766308" sldId="265"/>
            <ac:spMk id="22" creationId="{BD92035A-AA2F-4CD8-A556-1CE8BDEC75BD}"/>
          </ac:spMkLst>
        </pc:spChg>
        <pc:spChg chg="del">
          <ac:chgData name="Yurany Prado-Correa (2425604)" userId="S::2425604@student.uwtsd.ac.uk::caf4b177-59ce-4358-8032-2265dfd82b62" providerId="AD" clId="Web-{43619FF3-8485-26A3-F62F-17A5CD2A6250}" dt="2025-12-09T11:09:15.274" v="343"/>
          <ac:spMkLst>
            <pc:docMk/>
            <pc:sldMk cId="1782766308" sldId="265"/>
            <ac:spMk id="24" creationId="{ED888B23-07FA-482A-96DF-47E31AF1A603}"/>
          </ac:spMkLst>
        </pc:spChg>
        <pc:grpChg chg="del">
          <ac:chgData name="Yurany Prado-Correa (2425604)" userId="S::2425604@student.uwtsd.ac.uk::caf4b177-59ce-4358-8032-2265dfd82b62" providerId="AD" clId="Web-{43619FF3-8485-26A3-F62F-17A5CD2A6250}" dt="2025-12-09T11:09:15.274" v="343"/>
          <ac:grpSpMkLst>
            <pc:docMk/>
            <pc:sldMk cId="1782766308" sldId="265"/>
            <ac:grpSpMk id="18" creationId="{5D1A9D8B-3117-4D9D-BDA4-DD81895098B0}"/>
          </ac:grpSpMkLst>
        </pc:grpChg>
      </pc:sldChg>
      <pc:sldChg chg="addSp modSp new del mod modClrScheme chgLayout">
        <pc:chgData name="Yurany Prado-Correa (2425604)" userId="S::2425604@student.uwtsd.ac.uk::caf4b177-59ce-4358-8032-2265dfd82b62" providerId="AD" clId="Web-{43619FF3-8485-26A3-F62F-17A5CD2A6250}" dt="2025-12-09T11:11:04.015" v="352"/>
        <pc:sldMkLst>
          <pc:docMk/>
          <pc:sldMk cId="3758831813" sldId="266"/>
        </pc:sldMkLst>
        <pc:graphicFrameChg chg="add mod">
          <ac:chgData name="Yurany Prado-Correa (2425604)" userId="S::2425604@student.uwtsd.ac.uk::caf4b177-59ce-4358-8032-2265dfd82b62" providerId="AD" clId="Web-{43619FF3-8485-26A3-F62F-17A5CD2A6250}" dt="2025-12-09T11:09:40.025" v="347" actId="1076"/>
          <ac:graphicFrameMkLst>
            <pc:docMk/>
            <pc:sldMk cId="3758831813" sldId="266"/>
            <ac:graphicFrameMk id="2" creationId="{C6541A3B-A642-6169-DBA5-A7609D63A434}"/>
          </ac:graphicFrameMkLst>
        </pc:graphicFrameChg>
      </pc:sldChg>
      <pc:sldChg chg="addSp modSp new">
        <pc:chgData name="Yurany Prado-Correa (2425604)" userId="S::2425604@student.uwtsd.ac.uk::caf4b177-59ce-4358-8032-2265dfd82b62" providerId="AD" clId="Web-{43619FF3-8485-26A3-F62F-17A5CD2A6250}" dt="2025-12-09T11:28:02.740" v="423"/>
        <pc:sldMkLst>
          <pc:docMk/>
          <pc:sldMk cId="3316204771" sldId="267"/>
        </pc:sldMkLst>
        <pc:spChg chg="mod">
          <ac:chgData name="Yurany Prado-Correa (2425604)" userId="S::2425604@student.uwtsd.ac.uk::caf4b177-59ce-4358-8032-2265dfd82b62" providerId="AD" clId="Web-{43619FF3-8485-26A3-F62F-17A5CD2A6250}" dt="2025-12-09T11:12:32.354" v="363" actId="14100"/>
          <ac:spMkLst>
            <pc:docMk/>
            <pc:sldMk cId="3316204771" sldId="267"/>
            <ac:spMk id="2" creationId="{373706C3-788A-93AD-CC45-33A38441E182}"/>
          </ac:spMkLst>
        </pc:spChg>
        <pc:spChg chg="mod">
          <ac:chgData name="Yurany Prado-Correa (2425604)" userId="S::2425604@student.uwtsd.ac.uk::caf4b177-59ce-4358-8032-2265dfd82b62" providerId="AD" clId="Web-{43619FF3-8485-26A3-F62F-17A5CD2A6250}" dt="2025-12-09T11:12:38.683" v="364" actId="1076"/>
          <ac:spMkLst>
            <pc:docMk/>
            <pc:sldMk cId="3316204771" sldId="267"/>
            <ac:spMk id="3" creationId="{48699E87-80D7-767A-E6C9-0C169BC734FC}"/>
          </ac:spMkLst>
        </pc:spChg>
        <pc:graphicFrameChg chg="add mod topLvl modGraphic">
          <ac:chgData name="Yurany Prado-Correa (2425604)" userId="S::2425604@student.uwtsd.ac.uk::caf4b177-59ce-4358-8032-2265dfd82b62" providerId="AD" clId="Web-{43619FF3-8485-26A3-F62F-17A5CD2A6250}" dt="2025-12-09T11:28:02.740" v="423"/>
          <ac:graphicFrameMkLst>
            <pc:docMk/>
            <pc:sldMk cId="3316204771" sldId="267"/>
            <ac:graphicFrameMk id="8" creationId="{D992AC8A-8507-07D2-9FE5-7B6949AE023B}"/>
          </ac:graphicFrameMkLst>
        </pc:graphicFrameChg>
      </pc:sldChg>
      <pc:sldMasterChg chg="del delSldLayout">
        <pc:chgData name="Yurany Prado-Correa (2425604)" userId="S::2425604@student.uwtsd.ac.uk::caf4b177-59ce-4358-8032-2265dfd82b62" providerId="AD" clId="Web-{43619FF3-8485-26A3-F62F-17A5CD2A6250}" dt="2025-12-09T11:09:15.274" v="343"/>
        <pc:sldMasterMkLst>
          <pc:docMk/>
          <pc:sldMasterMk cId="2982300251" sldId="2147483672"/>
        </pc:sldMasterMkLst>
        <pc:sldLayoutChg chg="del">
          <pc:chgData name="Yurany Prado-Correa (2425604)" userId="S::2425604@student.uwtsd.ac.uk::caf4b177-59ce-4358-8032-2265dfd82b62" providerId="AD" clId="Web-{43619FF3-8485-26A3-F62F-17A5CD2A6250}" dt="2025-12-09T11:09:15.274" v="343"/>
          <pc:sldLayoutMkLst>
            <pc:docMk/>
            <pc:sldMasterMk cId="2982300251" sldId="2147483672"/>
            <pc:sldLayoutMk cId="144828018" sldId="2147483673"/>
          </pc:sldLayoutMkLst>
        </pc:sldLayoutChg>
        <pc:sldLayoutChg chg="del">
          <pc:chgData name="Yurany Prado-Correa (2425604)" userId="S::2425604@student.uwtsd.ac.uk::caf4b177-59ce-4358-8032-2265dfd82b62" providerId="AD" clId="Web-{43619FF3-8485-26A3-F62F-17A5CD2A6250}" dt="2025-12-09T11:09:15.274" v="343"/>
          <pc:sldLayoutMkLst>
            <pc:docMk/>
            <pc:sldMasterMk cId="2982300251" sldId="2147483672"/>
            <pc:sldLayoutMk cId="3260219008" sldId="2147483674"/>
          </pc:sldLayoutMkLst>
        </pc:sldLayoutChg>
        <pc:sldLayoutChg chg="del">
          <pc:chgData name="Yurany Prado-Correa (2425604)" userId="S::2425604@student.uwtsd.ac.uk::caf4b177-59ce-4358-8032-2265dfd82b62" providerId="AD" clId="Web-{43619FF3-8485-26A3-F62F-17A5CD2A6250}" dt="2025-12-09T11:09:15.274" v="343"/>
          <pc:sldLayoutMkLst>
            <pc:docMk/>
            <pc:sldMasterMk cId="2982300251" sldId="2147483672"/>
            <pc:sldLayoutMk cId="4069595471" sldId="2147483675"/>
          </pc:sldLayoutMkLst>
        </pc:sldLayoutChg>
        <pc:sldLayoutChg chg="del">
          <pc:chgData name="Yurany Prado-Correa (2425604)" userId="S::2425604@student.uwtsd.ac.uk::caf4b177-59ce-4358-8032-2265dfd82b62" providerId="AD" clId="Web-{43619FF3-8485-26A3-F62F-17A5CD2A6250}" dt="2025-12-09T11:09:15.274" v="343"/>
          <pc:sldLayoutMkLst>
            <pc:docMk/>
            <pc:sldMasterMk cId="2982300251" sldId="2147483672"/>
            <pc:sldLayoutMk cId="1914023588" sldId="2147483676"/>
          </pc:sldLayoutMkLst>
        </pc:sldLayoutChg>
        <pc:sldLayoutChg chg="del">
          <pc:chgData name="Yurany Prado-Correa (2425604)" userId="S::2425604@student.uwtsd.ac.uk::caf4b177-59ce-4358-8032-2265dfd82b62" providerId="AD" clId="Web-{43619FF3-8485-26A3-F62F-17A5CD2A6250}" dt="2025-12-09T11:09:15.274" v="343"/>
          <pc:sldLayoutMkLst>
            <pc:docMk/>
            <pc:sldMasterMk cId="2982300251" sldId="2147483672"/>
            <pc:sldLayoutMk cId="1502247181" sldId="2147483677"/>
          </pc:sldLayoutMkLst>
        </pc:sldLayoutChg>
        <pc:sldLayoutChg chg="del">
          <pc:chgData name="Yurany Prado-Correa (2425604)" userId="S::2425604@student.uwtsd.ac.uk::caf4b177-59ce-4358-8032-2265dfd82b62" providerId="AD" clId="Web-{43619FF3-8485-26A3-F62F-17A5CD2A6250}" dt="2025-12-09T11:09:15.274" v="343"/>
          <pc:sldLayoutMkLst>
            <pc:docMk/>
            <pc:sldMasterMk cId="2982300251" sldId="2147483672"/>
            <pc:sldLayoutMk cId="1805852899" sldId="2147483678"/>
          </pc:sldLayoutMkLst>
        </pc:sldLayoutChg>
        <pc:sldLayoutChg chg="del">
          <pc:chgData name="Yurany Prado-Correa (2425604)" userId="S::2425604@student.uwtsd.ac.uk::caf4b177-59ce-4358-8032-2265dfd82b62" providerId="AD" clId="Web-{43619FF3-8485-26A3-F62F-17A5CD2A6250}" dt="2025-12-09T11:09:15.274" v="343"/>
          <pc:sldLayoutMkLst>
            <pc:docMk/>
            <pc:sldMasterMk cId="2982300251" sldId="2147483672"/>
            <pc:sldLayoutMk cId="3037131495" sldId="2147483679"/>
          </pc:sldLayoutMkLst>
        </pc:sldLayoutChg>
        <pc:sldLayoutChg chg="del">
          <pc:chgData name="Yurany Prado-Correa (2425604)" userId="S::2425604@student.uwtsd.ac.uk::caf4b177-59ce-4358-8032-2265dfd82b62" providerId="AD" clId="Web-{43619FF3-8485-26A3-F62F-17A5CD2A6250}" dt="2025-12-09T11:09:15.274" v="343"/>
          <pc:sldLayoutMkLst>
            <pc:docMk/>
            <pc:sldMasterMk cId="2982300251" sldId="2147483672"/>
            <pc:sldLayoutMk cId="3276933256" sldId="2147483680"/>
          </pc:sldLayoutMkLst>
        </pc:sldLayoutChg>
        <pc:sldLayoutChg chg="del">
          <pc:chgData name="Yurany Prado-Correa (2425604)" userId="S::2425604@student.uwtsd.ac.uk::caf4b177-59ce-4358-8032-2265dfd82b62" providerId="AD" clId="Web-{43619FF3-8485-26A3-F62F-17A5CD2A6250}" dt="2025-12-09T11:09:15.274" v="343"/>
          <pc:sldLayoutMkLst>
            <pc:docMk/>
            <pc:sldMasterMk cId="2982300251" sldId="2147483672"/>
            <pc:sldLayoutMk cId="4254908987" sldId="2147483681"/>
          </pc:sldLayoutMkLst>
        </pc:sldLayoutChg>
        <pc:sldLayoutChg chg="del">
          <pc:chgData name="Yurany Prado-Correa (2425604)" userId="S::2425604@student.uwtsd.ac.uk::caf4b177-59ce-4358-8032-2265dfd82b62" providerId="AD" clId="Web-{43619FF3-8485-26A3-F62F-17A5CD2A6250}" dt="2025-12-09T11:09:15.274" v="343"/>
          <pc:sldLayoutMkLst>
            <pc:docMk/>
            <pc:sldMasterMk cId="2982300251" sldId="2147483672"/>
            <pc:sldLayoutMk cId="3440107948" sldId="2147483682"/>
          </pc:sldLayoutMkLst>
        </pc:sldLayoutChg>
        <pc:sldLayoutChg chg="del">
          <pc:chgData name="Yurany Prado-Correa (2425604)" userId="S::2425604@student.uwtsd.ac.uk::caf4b177-59ce-4358-8032-2265dfd82b62" providerId="AD" clId="Web-{43619FF3-8485-26A3-F62F-17A5CD2A6250}" dt="2025-12-09T11:09:15.274" v="343"/>
          <pc:sldLayoutMkLst>
            <pc:docMk/>
            <pc:sldMasterMk cId="2982300251" sldId="2147483672"/>
            <pc:sldLayoutMk cId="95007273" sldId="2147483683"/>
          </pc:sldLayoutMkLst>
        </pc:sldLayoutChg>
      </pc:sldMasterChg>
      <pc:sldMasterChg chg="add del addSldLayout delSldLayout modSldLayout">
        <pc:chgData name="Yurany Prado-Correa (2425604)" userId="S::2425604@student.uwtsd.ac.uk::caf4b177-59ce-4358-8032-2265dfd82b62" providerId="AD" clId="Web-{43619FF3-8485-26A3-F62F-17A5CD2A6250}" dt="2025-12-09T11:09:17.071" v="344"/>
        <pc:sldMasterMkLst>
          <pc:docMk/>
          <pc:sldMasterMk cId="3826654998" sldId="2147483684"/>
        </pc:sldMasterMkLst>
        <pc:sldLayoutChg chg="add del mod replId">
          <pc:chgData name="Yurany Prado-Correa (2425604)" userId="S::2425604@student.uwtsd.ac.uk::caf4b177-59ce-4358-8032-2265dfd82b62" providerId="AD" clId="Web-{43619FF3-8485-26A3-F62F-17A5CD2A6250}" dt="2025-12-09T11:09:17.071" v="344"/>
          <pc:sldLayoutMkLst>
            <pc:docMk/>
            <pc:sldMasterMk cId="3826654998" sldId="2147483684"/>
            <pc:sldLayoutMk cId="4082766697" sldId="2147483685"/>
          </pc:sldLayoutMkLst>
        </pc:sldLayoutChg>
        <pc:sldLayoutChg chg="add del mod replId">
          <pc:chgData name="Yurany Prado-Correa (2425604)" userId="S::2425604@student.uwtsd.ac.uk::caf4b177-59ce-4358-8032-2265dfd82b62" providerId="AD" clId="Web-{43619FF3-8485-26A3-F62F-17A5CD2A6250}" dt="2025-12-09T11:09:17.071" v="344"/>
          <pc:sldLayoutMkLst>
            <pc:docMk/>
            <pc:sldMasterMk cId="3826654998" sldId="2147483684"/>
            <pc:sldLayoutMk cId="3820142519" sldId="2147483686"/>
          </pc:sldLayoutMkLst>
        </pc:sldLayoutChg>
        <pc:sldLayoutChg chg="add del mod replId">
          <pc:chgData name="Yurany Prado-Correa (2425604)" userId="S::2425604@student.uwtsd.ac.uk::caf4b177-59ce-4358-8032-2265dfd82b62" providerId="AD" clId="Web-{43619FF3-8485-26A3-F62F-17A5CD2A6250}" dt="2025-12-09T11:09:17.071" v="344"/>
          <pc:sldLayoutMkLst>
            <pc:docMk/>
            <pc:sldMasterMk cId="3826654998" sldId="2147483684"/>
            <pc:sldLayoutMk cId="463599944" sldId="2147483687"/>
          </pc:sldLayoutMkLst>
        </pc:sldLayoutChg>
        <pc:sldLayoutChg chg="add del mod replId">
          <pc:chgData name="Yurany Prado-Correa (2425604)" userId="S::2425604@student.uwtsd.ac.uk::caf4b177-59ce-4358-8032-2265dfd82b62" providerId="AD" clId="Web-{43619FF3-8485-26A3-F62F-17A5CD2A6250}" dt="2025-12-09T11:09:17.071" v="344"/>
          <pc:sldLayoutMkLst>
            <pc:docMk/>
            <pc:sldMasterMk cId="3826654998" sldId="2147483684"/>
            <pc:sldLayoutMk cId="754279182" sldId="2147483688"/>
          </pc:sldLayoutMkLst>
        </pc:sldLayoutChg>
        <pc:sldLayoutChg chg="add del mod replId">
          <pc:chgData name="Yurany Prado-Correa (2425604)" userId="S::2425604@student.uwtsd.ac.uk::caf4b177-59ce-4358-8032-2265dfd82b62" providerId="AD" clId="Web-{43619FF3-8485-26A3-F62F-17A5CD2A6250}" dt="2025-12-09T11:09:17.071" v="344"/>
          <pc:sldLayoutMkLst>
            <pc:docMk/>
            <pc:sldMasterMk cId="3826654998" sldId="2147483684"/>
            <pc:sldLayoutMk cId="2174187984" sldId="2147483689"/>
          </pc:sldLayoutMkLst>
        </pc:sldLayoutChg>
        <pc:sldLayoutChg chg="add del mod replId">
          <pc:chgData name="Yurany Prado-Correa (2425604)" userId="S::2425604@student.uwtsd.ac.uk::caf4b177-59ce-4358-8032-2265dfd82b62" providerId="AD" clId="Web-{43619FF3-8485-26A3-F62F-17A5CD2A6250}" dt="2025-12-09T11:09:17.071" v="344"/>
          <pc:sldLayoutMkLst>
            <pc:docMk/>
            <pc:sldMasterMk cId="3826654998" sldId="2147483684"/>
            <pc:sldLayoutMk cId="3254729353" sldId="2147483690"/>
          </pc:sldLayoutMkLst>
        </pc:sldLayoutChg>
        <pc:sldLayoutChg chg="add del mod replId">
          <pc:chgData name="Yurany Prado-Correa (2425604)" userId="S::2425604@student.uwtsd.ac.uk::caf4b177-59ce-4358-8032-2265dfd82b62" providerId="AD" clId="Web-{43619FF3-8485-26A3-F62F-17A5CD2A6250}" dt="2025-12-09T11:09:17.071" v="344"/>
          <pc:sldLayoutMkLst>
            <pc:docMk/>
            <pc:sldMasterMk cId="3826654998" sldId="2147483684"/>
            <pc:sldLayoutMk cId="2177502071" sldId="2147483691"/>
          </pc:sldLayoutMkLst>
        </pc:sldLayoutChg>
        <pc:sldLayoutChg chg="add del mod replId">
          <pc:chgData name="Yurany Prado-Correa (2425604)" userId="S::2425604@student.uwtsd.ac.uk::caf4b177-59ce-4358-8032-2265dfd82b62" providerId="AD" clId="Web-{43619FF3-8485-26A3-F62F-17A5CD2A6250}" dt="2025-12-09T11:09:17.071" v="344"/>
          <pc:sldLayoutMkLst>
            <pc:docMk/>
            <pc:sldMasterMk cId="3826654998" sldId="2147483684"/>
            <pc:sldLayoutMk cId="4117668737" sldId="2147483692"/>
          </pc:sldLayoutMkLst>
        </pc:sldLayoutChg>
        <pc:sldLayoutChg chg="add del mod replId">
          <pc:chgData name="Yurany Prado-Correa (2425604)" userId="S::2425604@student.uwtsd.ac.uk::caf4b177-59ce-4358-8032-2265dfd82b62" providerId="AD" clId="Web-{43619FF3-8485-26A3-F62F-17A5CD2A6250}" dt="2025-12-09T11:09:17.071" v="344"/>
          <pc:sldLayoutMkLst>
            <pc:docMk/>
            <pc:sldMasterMk cId="3826654998" sldId="2147483684"/>
            <pc:sldLayoutMk cId="1632144898" sldId="2147483693"/>
          </pc:sldLayoutMkLst>
        </pc:sldLayoutChg>
        <pc:sldLayoutChg chg="add del mod replId">
          <pc:chgData name="Yurany Prado-Correa (2425604)" userId="S::2425604@student.uwtsd.ac.uk::caf4b177-59ce-4358-8032-2265dfd82b62" providerId="AD" clId="Web-{43619FF3-8485-26A3-F62F-17A5CD2A6250}" dt="2025-12-09T11:09:17.071" v="344"/>
          <pc:sldLayoutMkLst>
            <pc:docMk/>
            <pc:sldMasterMk cId="3826654998" sldId="2147483684"/>
            <pc:sldLayoutMk cId="1880089385" sldId="2147483694"/>
          </pc:sldLayoutMkLst>
        </pc:sldLayoutChg>
        <pc:sldLayoutChg chg="add del mod replId">
          <pc:chgData name="Yurany Prado-Correa (2425604)" userId="S::2425604@student.uwtsd.ac.uk::caf4b177-59ce-4358-8032-2265dfd82b62" providerId="AD" clId="Web-{43619FF3-8485-26A3-F62F-17A5CD2A6250}" dt="2025-12-09T11:09:17.071" v="344"/>
          <pc:sldLayoutMkLst>
            <pc:docMk/>
            <pc:sldMasterMk cId="3826654998" sldId="2147483684"/>
            <pc:sldLayoutMk cId="892139124" sldId="2147483695"/>
          </pc:sldLayoutMkLst>
        </pc:sldLayoutChg>
      </pc:sldMasterChg>
      <pc:sldMasterChg chg="add addSldLayout modSldLayout">
        <pc:chgData name="Yurany Prado-Correa (2425604)" userId="S::2425604@student.uwtsd.ac.uk::caf4b177-59ce-4358-8032-2265dfd82b62" providerId="AD" clId="Web-{43619FF3-8485-26A3-F62F-17A5CD2A6250}" dt="2025-12-09T11:09:17.071" v="344"/>
        <pc:sldMasterMkLst>
          <pc:docMk/>
          <pc:sldMasterMk cId="3249563420" sldId="2147483696"/>
        </pc:sldMasterMkLst>
        <pc:sldLayoutChg chg="add mod replId">
          <pc:chgData name="Yurany Prado-Correa (2425604)" userId="S::2425604@student.uwtsd.ac.uk::caf4b177-59ce-4358-8032-2265dfd82b62" providerId="AD" clId="Web-{43619FF3-8485-26A3-F62F-17A5CD2A6250}" dt="2025-12-09T11:09:17.071" v="344"/>
          <pc:sldLayoutMkLst>
            <pc:docMk/>
            <pc:sldMasterMk cId="3249563420" sldId="2147483696"/>
            <pc:sldLayoutMk cId="3465346828" sldId="2147483697"/>
          </pc:sldLayoutMkLst>
        </pc:sldLayoutChg>
        <pc:sldLayoutChg chg="add mod replId">
          <pc:chgData name="Yurany Prado-Correa (2425604)" userId="S::2425604@student.uwtsd.ac.uk::caf4b177-59ce-4358-8032-2265dfd82b62" providerId="AD" clId="Web-{43619FF3-8485-26A3-F62F-17A5CD2A6250}" dt="2025-12-09T11:09:17.071" v="344"/>
          <pc:sldLayoutMkLst>
            <pc:docMk/>
            <pc:sldMasterMk cId="3249563420" sldId="2147483696"/>
            <pc:sldLayoutMk cId="3504558390" sldId="2147483698"/>
          </pc:sldLayoutMkLst>
        </pc:sldLayoutChg>
        <pc:sldLayoutChg chg="add mod replId">
          <pc:chgData name="Yurany Prado-Correa (2425604)" userId="S::2425604@student.uwtsd.ac.uk::caf4b177-59ce-4358-8032-2265dfd82b62" providerId="AD" clId="Web-{43619FF3-8485-26A3-F62F-17A5CD2A6250}" dt="2025-12-09T11:09:17.071" v="344"/>
          <pc:sldLayoutMkLst>
            <pc:docMk/>
            <pc:sldMasterMk cId="3249563420" sldId="2147483696"/>
            <pc:sldLayoutMk cId="4194046160" sldId="2147483699"/>
          </pc:sldLayoutMkLst>
        </pc:sldLayoutChg>
        <pc:sldLayoutChg chg="add mod replId">
          <pc:chgData name="Yurany Prado-Correa (2425604)" userId="S::2425604@student.uwtsd.ac.uk::caf4b177-59ce-4358-8032-2265dfd82b62" providerId="AD" clId="Web-{43619FF3-8485-26A3-F62F-17A5CD2A6250}" dt="2025-12-09T11:09:17.071" v="344"/>
          <pc:sldLayoutMkLst>
            <pc:docMk/>
            <pc:sldMasterMk cId="3249563420" sldId="2147483696"/>
            <pc:sldLayoutMk cId="3210362977" sldId="2147483700"/>
          </pc:sldLayoutMkLst>
        </pc:sldLayoutChg>
        <pc:sldLayoutChg chg="add mod replId">
          <pc:chgData name="Yurany Prado-Correa (2425604)" userId="S::2425604@student.uwtsd.ac.uk::caf4b177-59ce-4358-8032-2265dfd82b62" providerId="AD" clId="Web-{43619FF3-8485-26A3-F62F-17A5CD2A6250}" dt="2025-12-09T11:09:17.071" v="344"/>
          <pc:sldLayoutMkLst>
            <pc:docMk/>
            <pc:sldMasterMk cId="3249563420" sldId="2147483696"/>
            <pc:sldLayoutMk cId="4219433829" sldId="2147483701"/>
          </pc:sldLayoutMkLst>
        </pc:sldLayoutChg>
        <pc:sldLayoutChg chg="add mod replId">
          <pc:chgData name="Yurany Prado-Correa (2425604)" userId="S::2425604@student.uwtsd.ac.uk::caf4b177-59ce-4358-8032-2265dfd82b62" providerId="AD" clId="Web-{43619FF3-8485-26A3-F62F-17A5CD2A6250}" dt="2025-12-09T11:09:17.071" v="344"/>
          <pc:sldLayoutMkLst>
            <pc:docMk/>
            <pc:sldMasterMk cId="3249563420" sldId="2147483696"/>
            <pc:sldLayoutMk cId="121091205" sldId="2147483702"/>
          </pc:sldLayoutMkLst>
        </pc:sldLayoutChg>
        <pc:sldLayoutChg chg="add mod replId">
          <pc:chgData name="Yurany Prado-Correa (2425604)" userId="S::2425604@student.uwtsd.ac.uk::caf4b177-59ce-4358-8032-2265dfd82b62" providerId="AD" clId="Web-{43619FF3-8485-26A3-F62F-17A5CD2A6250}" dt="2025-12-09T11:09:17.071" v="344"/>
          <pc:sldLayoutMkLst>
            <pc:docMk/>
            <pc:sldMasterMk cId="3249563420" sldId="2147483696"/>
            <pc:sldLayoutMk cId="1771744307" sldId="2147483703"/>
          </pc:sldLayoutMkLst>
        </pc:sldLayoutChg>
        <pc:sldLayoutChg chg="add mod replId">
          <pc:chgData name="Yurany Prado-Correa (2425604)" userId="S::2425604@student.uwtsd.ac.uk::caf4b177-59ce-4358-8032-2265dfd82b62" providerId="AD" clId="Web-{43619FF3-8485-26A3-F62F-17A5CD2A6250}" dt="2025-12-09T11:09:17.071" v="344"/>
          <pc:sldLayoutMkLst>
            <pc:docMk/>
            <pc:sldMasterMk cId="3249563420" sldId="2147483696"/>
            <pc:sldLayoutMk cId="1012788577" sldId="2147483704"/>
          </pc:sldLayoutMkLst>
        </pc:sldLayoutChg>
        <pc:sldLayoutChg chg="add mod replId">
          <pc:chgData name="Yurany Prado-Correa (2425604)" userId="S::2425604@student.uwtsd.ac.uk::caf4b177-59ce-4358-8032-2265dfd82b62" providerId="AD" clId="Web-{43619FF3-8485-26A3-F62F-17A5CD2A6250}" dt="2025-12-09T11:09:17.071" v="344"/>
          <pc:sldLayoutMkLst>
            <pc:docMk/>
            <pc:sldMasterMk cId="3249563420" sldId="2147483696"/>
            <pc:sldLayoutMk cId="1558898186" sldId="2147483705"/>
          </pc:sldLayoutMkLst>
        </pc:sldLayoutChg>
        <pc:sldLayoutChg chg="add mod replId">
          <pc:chgData name="Yurany Prado-Correa (2425604)" userId="S::2425604@student.uwtsd.ac.uk::caf4b177-59ce-4358-8032-2265dfd82b62" providerId="AD" clId="Web-{43619FF3-8485-26A3-F62F-17A5CD2A6250}" dt="2025-12-09T11:09:17.071" v="344"/>
          <pc:sldLayoutMkLst>
            <pc:docMk/>
            <pc:sldMasterMk cId="3249563420" sldId="2147483696"/>
            <pc:sldLayoutMk cId="2838888237" sldId="2147483706"/>
          </pc:sldLayoutMkLst>
        </pc:sldLayoutChg>
        <pc:sldLayoutChg chg="add mod replId">
          <pc:chgData name="Yurany Prado-Correa (2425604)" userId="S::2425604@student.uwtsd.ac.uk::caf4b177-59ce-4358-8032-2265dfd82b62" providerId="AD" clId="Web-{43619FF3-8485-26A3-F62F-17A5CD2A6250}" dt="2025-12-09T11:09:17.071" v="344"/>
          <pc:sldLayoutMkLst>
            <pc:docMk/>
            <pc:sldMasterMk cId="3249563420" sldId="2147483696"/>
            <pc:sldLayoutMk cId="578365914" sldId="2147483707"/>
          </pc:sldLayoutMkLst>
        </pc:sldLayoutChg>
      </pc:sldMasterChg>
    </pc:docChg>
  </pc:docChgLst>
  <pc:docChgLst>
    <pc:chgData name="Yurany Prado-Correa (2425604)" userId="S::2425604@student.uwtsd.ac.uk::caf4b177-59ce-4358-8032-2265dfd82b62" providerId="AD" clId="Web-{861AB18A-B417-5AE1-A01F-276FBCA05B7E}"/>
    <pc:docChg chg="addSld delSld modSld sldOrd modMainMaster">
      <pc:chgData name="Yurany Prado-Correa (2425604)" userId="S::2425604@student.uwtsd.ac.uk::caf4b177-59ce-4358-8032-2265dfd82b62" providerId="AD" clId="Web-{861AB18A-B417-5AE1-A01F-276FBCA05B7E}" dt="2025-12-09T11:47:49.169" v="100"/>
      <pc:docMkLst>
        <pc:docMk/>
      </pc:docMkLst>
      <pc:sldChg chg="addSp delSp modSp mod setBg modClrScheme chgLayout">
        <pc:chgData name="Yurany Prado-Correa (2425604)" userId="S::2425604@student.uwtsd.ac.uk::caf4b177-59ce-4358-8032-2265dfd82b62" providerId="AD" clId="Web-{861AB18A-B417-5AE1-A01F-276FBCA05B7E}" dt="2025-12-09T11:46:40.011" v="95"/>
        <pc:sldMkLst>
          <pc:docMk/>
          <pc:sldMk cId="109857222" sldId="256"/>
        </pc:sldMkLst>
        <pc:spChg chg="mod">
          <ac:chgData name="Yurany Prado-Correa (2425604)" userId="S::2425604@student.uwtsd.ac.uk::caf4b177-59ce-4358-8032-2265dfd82b62" providerId="AD" clId="Web-{861AB18A-B417-5AE1-A01F-276FBCA05B7E}" dt="2025-12-09T11:41:30.967" v="80" actId="20577"/>
          <ac:spMkLst>
            <pc:docMk/>
            <pc:sldMk cId="109857222" sldId="256"/>
            <ac:spMk id="2" creationId="{00000000-0000-0000-0000-000000000000}"/>
          </ac:spMkLst>
        </pc:spChg>
        <pc:spChg chg="del">
          <ac:chgData name="Yurany Prado-Correa (2425604)" userId="S::2425604@student.uwtsd.ac.uk::caf4b177-59ce-4358-8032-2265dfd82b62" providerId="AD" clId="Web-{861AB18A-B417-5AE1-A01F-276FBCA05B7E}" dt="2025-12-09T11:39:04.003" v="75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Yurany Prado-Correa (2425604)" userId="S::2425604@student.uwtsd.ac.uk::caf4b177-59ce-4358-8032-2265dfd82b62" providerId="AD" clId="Web-{861AB18A-B417-5AE1-A01F-276FBCA05B7E}" dt="2025-12-09T11:39:04.003" v="75"/>
          <ac:spMkLst>
            <pc:docMk/>
            <pc:sldMk cId="109857222" sldId="256"/>
            <ac:spMk id="5" creationId="{15DBB5D5-E0A7-5EE1-4B09-DD17D00FF15B}"/>
          </ac:spMkLst>
        </pc:spChg>
        <pc:spChg chg="add mod">
          <ac:chgData name="Yurany Prado-Correa (2425604)" userId="S::2425604@student.uwtsd.ac.uk::caf4b177-59ce-4358-8032-2265dfd82b62" providerId="AD" clId="Web-{861AB18A-B417-5AE1-A01F-276FBCA05B7E}" dt="2025-12-09T11:39:04.003" v="75"/>
          <ac:spMkLst>
            <pc:docMk/>
            <pc:sldMk cId="109857222" sldId="256"/>
            <ac:spMk id="6" creationId="{D9588E1F-08AC-CBB1-CD7F-C99CCEDF8911}"/>
          </ac:spMkLst>
        </pc:spChg>
        <pc:spChg chg="add mod">
          <ac:chgData name="Yurany Prado-Correa (2425604)" userId="S::2425604@student.uwtsd.ac.uk::caf4b177-59ce-4358-8032-2265dfd82b62" providerId="AD" clId="Web-{861AB18A-B417-5AE1-A01F-276FBCA05B7E}" dt="2025-12-09T11:39:04.003" v="75"/>
          <ac:spMkLst>
            <pc:docMk/>
            <pc:sldMk cId="109857222" sldId="256"/>
            <ac:spMk id="7" creationId="{B42229FD-F3BC-D30F-1E8D-E4135F5467EE}"/>
          </ac:spMkLst>
        </pc:spChg>
        <pc:spChg chg="add mod">
          <ac:chgData name="Yurany Prado-Correa (2425604)" userId="S::2425604@student.uwtsd.ac.uk::caf4b177-59ce-4358-8032-2265dfd82b62" providerId="AD" clId="Web-{861AB18A-B417-5AE1-A01F-276FBCA05B7E}" dt="2025-12-09T11:39:04.003" v="75"/>
          <ac:spMkLst>
            <pc:docMk/>
            <pc:sldMk cId="109857222" sldId="256"/>
            <ac:spMk id="9" creationId="{8725DE76-8420-61A4-E210-E4A3BD841409}"/>
          </ac:spMkLst>
        </pc:spChg>
      </pc:sldChg>
      <pc:sldChg chg="modSp mod setBg">
        <pc:chgData name="Yurany Prado-Correa (2425604)" userId="S::2425604@student.uwtsd.ac.uk::caf4b177-59ce-4358-8032-2265dfd82b62" providerId="AD" clId="Web-{861AB18A-B417-5AE1-A01F-276FBCA05B7E}" dt="2025-12-09T11:46:40.011" v="95"/>
        <pc:sldMkLst>
          <pc:docMk/>
          <pc:sldMk cId="2799979928" sldId="259"/>
        </pc:sldMkLst>
        <pc:spChg chg="mod">
          <ac:chgData name="Yurany Prado-Correa (2425604)" userId="S::2425604@student.uwtsd.ac.uk::caf4b177-59ce-4358-8032-2265dfd82b62" providerId="AD" clId="Web-{861AB18A-B417-5AE1-A01F-276FBCA05B7E}" dt="2025-12-09T11:42:29.798" v="83" actId="20577"/>
          <ac:spMkLst>
            <pc:docMk/>
            <pc:sldMk cId="2799979928" sldId="259"/>
            <ac:spMk id="2" creationId="{0DB28187-75A7-0DCB-4C4F-643D1DE93861}"/>
          </ac:spMkLst>
        </pc:spChg>
        <pc:spChg chg="mod">
          <ac:chgData name="Yurany Prado-Correa (2425604)" userId="S::2425604@student.uwtsd.ac.uk::caf4b177-59ce-4358-8032-2265dfd82b62" providerId="AD" clId="Web-{861AB18A-B417-5AE1-A01F-276FBCA05B7E}" dt="2025-12-09T11:42:24.704" v="82" actId="20577"/>
          <ac:spMkLst>
            <pc:docMk/>
            <pc:sldMk cId="2799979928" sldId="259"/>
            <ac:spMk id="3" creationId="{8E8C57AF-CE3E-E653-0BE6-A373980F7A76}"/>
          </ac:spMkLst>
        </pc:spChg>
      </pc:sldChg>
      <pc:sldChg chg="mod setBg">
        <pc:chgData name="Yurany Prado-Correa (2425604)" userId="S::2425604@student.uwtsd.ac.uk::caf4b177-59ce-4358-8032-2265dfd82b62" providerId="AD" clId="Web-{861AB18A-B417-5AE1-A01F-276FBCA05B7E}" dt="2025-12-09T11:46:40.011" v="95"/>
        <pc:sldMkLst>
          <pc:docMk/>
          <pc:sldMk cId="2074318686" sldId="260"/>
        </pc:sldMkLst>
      </pc:sldChg>
      <pc:sldChg chg="modSp mod setBg">
        <pc:chgData name="Yurany Prado-Correa (2425604)" userId="S::2425604@student.uwtsd.ac.uk::caf4b177-59ce-4358-8032-2265dfd82b62" providerId="AD" clId="Web-{861AB18A-B417-5AE1-A01F-276FBCA05B7E}" dt="2025-12-09T11:46:40.011" v="95"/>
        <pc:sldMkLst>
          <pc:docMk/>
          <pc:sldMk cId="3156290304" sldId="261"/>
        </pc:sldMkLst>
        <pc:spChg chg="mod">
          <ac:chgData name="Yurany Prado-Correa (2425604)" userId="S::2425604@student.uwtsd.ac.uk::caf4b177-59ce-4358-8032-2265dfd82b62" providerId="AD" clId="Web-{861AB18A-B417-5AE1-A01F-276FBCA05B7E}" dt="2025-12-09T11:44:08.053" v="87" actId="20577"/>
          <ac:spMkLst>
            <pc:docMk/>
            <pc:sldMk cId="3156290304" sldId="261"/>
            <ac:spMk id="2" creationId="{D9437080-FEAC-91D7-2F1F-1DE4B9B8D448}"/>
          </ac:spMkLst>
        </pc:spChg>
        <pc:spChg chg="mod">
          <ac:chgData name="Yurany Prado-Correa (2425604)" userId="S::2425604@student.uwtsd.ac.uk::caf4b177-59ce-4358-8032-2265dfd82b62" providerId="AD" clId="Web-{861AB18A-B417-5AE1-A01F-276FBCA05B7E}" dt="2025-12-09T11:44:02.818" v="86" actId="20577"/>
          <ac:spMkLst>
            <pc:docMk/>
            <pc:sldMk cId="3156290304" sldId="261"/>
            <ac:spMk id="3" creationId="{7008F3F7-F9EB-2217-FE1A-DC9CC93B2BAF}"/>
          </ac:spMkLst>
        </pc:spChg>
      </pc:sldChg>
      <pc:sldChg chg="mod setBg">
        <pc:chgData name="Yurany Prado-Correa (2425604)" userId="S::2425604@student.uwtsd.ac.uk::caf4b177-59ce-4358-8032-2265dfd82b62" providerId="AD" clId="Web-{861AB18A-B417-5AE1-A01F-276FBCA05B7E}" dt="2025-12-09T11:46:40.011" v="95"/>
        <pc:sldMkLst>
          <pc:docMk/>
          <pc:sldMk cId="2001567761" sldId="262"/>
        </pc:sldMkLst>
      </pc:sldChg>
      <pc:sldChg chg="mod setBg">
        <pc:chgData name="Yurany Prado-Correa (2425604)" userId="S::2425604@student.uwtsd.ac.uk::caf4b177-59ce-4358-8032-2265dfd82b62" providerId="AD" clId="Web-{861AB18A-B417-5AE1-A01F-276FBCA05B7E}" dt="2025-12-09T11:46:40.011" v="95"/>
        <pc:sldMkLst>
          <pc:docMk/>
          <pc:sldMk cId="3304197461" sldId="263"/>
        </pc:sldMkLst>
      </pc:sldChg>
      <pc:sldChg chg="del ord">
        <pc:chgData name="Yurany Prado-Correa (2425604)" userId="S::2425604@student.uwtsd.ac.uk::caf4b177-59ce-4358-8032-2265dfd82b62" providerId="AD" clId="Web-{861AB18A-B417-5AE1-A01F-276FBCA05B7E}" dt="2025-12-09T11:37:45.386" v="57"/>
        <pc:sldMkLst>
          <pc:docMk/>
          <pc:sldMk cId="2799513053" sldId="264"/>
        </pc:sldMkLst>
      </pc:sldChg>
      <pc:sldChg chg="mod setBg">
        <pc:chgData name="Yurany Prado-Correa (2425604)" userId="S::2425604@student.uwtsd.ac.uk::caf4b177-59ce-4358-8032-2265dfd82b62" providerId="AD" clId="Web-{861AB18A-B417-5AE1-A01F-276FBCA05B7E}" dt="2025-12-09T11:46:40.011" v="95"/>
        <pc:sldMkLst>
          <pc:docMk/>
          <pc:sldMk cId="1782766308" sldId="265"/>
        </pc:sldMkLst>
      </pc:sldChg>
      <pc:sldChg chg="addSp delSp modSp del">
        <pc:chgData name="Yurany Prado-Correa (2425604)" userId="S::2425604@student.uwtsd.ac.uk::caf4b177-59ce-4358-8032-2265dfd82b62" providerId="AD" clId="Web-{861AB18A-B417-5AE1-A01F-276FBCA05B7E}" dt="2025-12-09T11:36:14.713" v="26"/>
        <pc:sldMkLst>
          <pc:docMk/>
          <pc:sldMk cId="3316204771" sldId="267"/>
        </pc:sldMkLst>
        <pc:spChg chg="del">
          <ac:chgData name="Yurany Prado-Correa (2425604)" userId="S::2425604@student.uwtsd.ac.uk::caf4b177-59ce-4358-8032-2265dfd82b62" providerId="AD" clId="Web-{861AB18A-B417-5AE1-A01F-276FBCA05B7E}" dt="2025-12-09T11:31:47.895" v="0"/>
          <ac:spMkLst>
            <pc:docMk/>
            <pc:sldMk cId="3316204771" sldId="267"/>
            <ac:spMk id="3" creationId="{48699E87-80D7-767A-E6C9-0C169BC734FC}"/>
          </ac:spMkLst>
        </pc:spChg>
        <pc:spChg chg="add del mod">
          <ac:chgData name="Yurany Prado-Correa (2425604)" userId="S::2425604@student.uwtsd.ac.uk::caf4b177-59ce-4358-8032-2265dfd82b62" providerId="AD" clId="Web-{861AB18A-B417-5AE1-A01F-276FBCA05B7E}" dt="2025-12-09T11:34:10.664" v="11"/>
          <ac:spMkLst>
            <pc:docMk/>
            <pc:sldMk cId="3316204771" sldId="267"/>
            <ac:spMk id="11" creationId="{86E6AFDA-EA4F-A94C-B618-6BFD62911175}"/>
          </ac:spMkLst>
        </pc:spChg>
        <pc:spChg chg="add del mod">
          <ac:chgData name="Yurany Prado-Correa (2425604)" userId="S::2425604@student.uwtsd.ac.uk::caf4b177-59ce-4358-8032-2265dfd82b62" providerId="AD" clId="Web-{861AB18A-B417-5AE1-A01F-276FBCA05B7E}" dt="2025-12-09T11:34:56.805" v="16"/>
          <ac:spMkLst>
            <pc:docMk/>
            <pc:sldMk cId="3316204771" sldId="267"/>
            <ac:spMk id="17" creationId="{5EFF0D38-9927-3BE2-E8E2-403AC9F4B8BA}"/>
          </ac:spMkLst>
        </pc:spChg>
        <pc:spChg chg="add mod">
          <ac:chgData name="Yurany Prado-Correa (2425604)" userId="S::2425604@student.uwtsd.ac.uk::caf4b177-59ce-4358-8032-2265dfd82b62" providerId="AD" clId="Web-{861AB18A-B417-5AE1-A01F-276FBCA05B7E}" dt="2025-12-09T11:35:36.853" v="22" actId="1076"/>
          <ac:spMkLst>
            <pc:docMk/>
            <pc:sldMk cId="3316204771" sldId="267"/>
            <ac:spMk id="23" creationId="{13BEB024-4921-F437-F66A-7E3A496186B5}"/>
          </ac:spMkLst>
        </pc:spChg>
        <pc:graphicFrameChg chg="mod">
          <ac:chgData name="Yurany Prado-Correa (2425604)" userId="S::2425604@student.uwtsd.ac.uk::caf4b177-59ce-4358-8032-2265dfd82b62" providerId="AD" clId="Web-{861AB18A-B417-5AE1-A01F-276FBCA05B7E}" dt="2025-12-09T11:35:52.290" v="23" actId="1076"/>
          <ac:graphicFrameMkLst>
            <pc:docMk/>
            <pc:sldMk cId="3316204771" sldId="267"/>
            <ac:graphicFrameMk id="8" creationId="{D992AC8A-8507-07D2-9FE5-7B6949AE023B}"/>
          </ac:graphicFrameMkLst>
        </pc:graphicFrameChg>
        <pc:graphicFrameChg chg="add del mod ord modGraphic">
          <ac:chgData name="Yurany Prado-Correa (2425604)" userId="S::2425604@student.uwtsd.ac.uk::caf4b177-59ce-4358-8032-2265dfd82b62" providerId="AD" clId="Web-{861AB18A-B417-5AE1-A01F-276FBCA05B7E}" dt="2025-12-09T11:32:13.599" v="3"/>
          <ac:graphicFrameMkLst>
            <pc:docMk/>
            <pc:sldMk cId="3316204771" sldId="267"/>
            <ac:graphicFrameMk id="9" creationId="{7C6AA0F0-DFD6-7600-1099-D55ECD1A52C1}"/>
          </ac:graphicFrameMkLst>
        </pc:graphicFrameChg>
        <pc:graphicFrameChg chg="del mod ord modGraphic">
          <ac:chgData name="Yurany Prado-Correa (2425604)" userId="S::2425604@student.uwtsd.ac.uk::caf4b177-59ce-4358-8032-2265dfd82b62" providerId="AD" clId="Web-{861AB18A-B417-5AE1-A01F-276FBCA05B7E}" dt="2025-12-09T11:34:25.461" v="13"/>
          <ac:graphicFrameMkLst>
            <pc:docMk/>
            <pc:sldMk cId="3316204771" sldId="267"/>
            <ac:graphicFrameMk id="13" creationId="{7C6AA0F0-DFD6-7600-1099-D55ECD1A52C1}"/>
          </ac:graphicFrameMkLst>
        </pc:graphicFrameChg>
        <pc:graphicFrameChg chg="add del mod modGraphic">
          <ac:chgData name="Yurany Prado-Correa (2425604)" userId="S::2425604@student.uwtsd.ac.uk::caf4b177-59ce-4358-8032-2265dfd82b62" providerId="AD" clId="Web-{861AB18A-B417-5AE1-A01F-276FBCA05B7E}" dt="2025-12-09T11:34:58.930" v="17"/>
          <ac:graphicFrameMkLst>
            <pc:docMk/>
            <pc:sldMk cId="3316204771" sldId="267"/>
            <ac:graphicFrameMk id="15" creationId="{E5FF65EB-F520-2DC2-5AFB-E8D153BD126A}"/>
          </ac:graphicFrameMkLst>
        </pc:graphicFrameChg>
        <pc:graphicFrameChg chg="del mod ord modGraphic">
          <ac:chgData name="Yurany Prado-Correa (2425604)" userId="S::2425604@student.uwtsd.ac.uk::caf4b177-59ce-4358-8032-2265dfd82b62" providerId="AD" clId="Web-{861AB18A-B417-5AE1-A01F-276FBCA05B7E}" dt="2025-12-09T11:35:14.321" v="21"/>
          <ac:graphicFrameMkLst>
            <pc:docMk/>
            <pc:sldMk cId="3316204771" sldId="267"/>
            <ac:graphicFrameMk id="19" creationId="{7C6AA0F0-DFD6-7600-1099-D55ECD1A52C1}"/>
          </ac:graphicFrameMkLst>
        </pc:graphicFrameChg>
        <pc:graphicFrameChg chg="add">
          <ac:chgData name="Yurany Prado-Correa (2425604)" userId="S::2425604@student.uwtsd.ac.uk::caf4b177-59ce-4358-8032-2265dfd82b62" providerId="AD" clId="Web-{861AB18A-B417-5AE1-A01F-276FBCA05B7E}" dt="2025-12-09T11:35:13.008" v="20"/>
          <ac:graphicFrameMkLst>
            <pc:docMk/>
            <pc:sldMk cId="3316204771" sldId="267"/>
            <ac:graphicFrameMk id="21" creationId="{E5FF65EB-F520-2DC2-5AFB-E8D153BD126A}"/>
          </ac:graphicFrameMkLst>
        </pc:graphicFrameChg>
      </pc:sldChg>
      <pc:sldChg chg="addSp delSp modSp new mod setBg">
        <pc:chgData name="Yurany Prado-Correa (2425604)" userId="S::2425604@student.uwtsd.ac.uk::caf4b177-59ce-4358-8032-2265dfd82b62" providerId="AD" clId="Web-{861AB18A-B417-5AE1-A01F-276FBCA05B7E}" dt="2025-12-09T11:47:32.778" v="99"/>
        <pc:sldMkLst>
          <pc:docMk/>
          <pc:sldMk cId="121946421" sldId="268"/>
        </pc:sldMkLst>
        <pc:spChg chg="add del mod">
          <ac:chgData name="Yurany Prado-Correa (2425604)" userId="S::2425604@student.uwtsd.ac.uk::caf4b177-59ce-4358-8032-2265dfd82b62" providerId="AD" clId="Web-{861AB18A-B417-5AE1-A01F-276FBCA05B7E}" dt="2025-12-09T11:38:04.700" v="60"/>
          <ac:spMkLst>
            <pc:docMk/>
            <pc:sldMk cId="121946421" sldId="268"/>
            <ac:spMk id="7" creationId="{D0EC73DE-FBC8-71B9-7C9E-E61B8BBD1FA0}"/>
          </ac:spMkLst>
        </pc:spChg>
        <pc:spChg chg="add mod">
          <ac:chgData name="Yurany Prado-Correa (2425604)" userId="S::2425604@student.uwtsd.ac.uk::caf4b177-59ce-4358-8032-2265dfd82b62" providerId="AD" clId="Web-{861AB18A-B417-5AE1-A01F-276FBCA05B7E}" dt="2025-12-09T11:38:36.110" v="73" actId="1076"/>
          <ac:spMkLst>
            <pc:docMk/>
            <pc:sldMk cId="121946421" sldId="268"/>
            <ac:spMk id="8" creationId="{9837653C-BBD2-DD4D-8D97-55BB5C4CE689}"/>
          </ac:spMkLst>
        </pc:spChg>
        <pc:graphicFrameChg chg="add mod">
          <ac:chgData name="Yurany Prado-Correa (2425604)" userId="S::2425604@student.uwtsd.ac.uk::caf4b177-59ce-4358-8032-2265dfd82b62" providerId="AD" clId="Web-{861AB18A-B417-5AE1-A01F-276FBCA05B7E}" dt="2025-12-09T11:38:40.673" v="74" actId="1076"/>
          <ac:graphicFrameMkLst>
            <pc:docMk/>
            <pc:sldMk cId="121946421" sldId="268"/>
            <ac:graphicFrameMk id="6" creationId="{AA942236-DC3B-47BB-F604-0D36E9569965}"/>
          </ac:graphicFrameMkLst>
        </pc:graphicFrameChg>
      </pc:sldChg>
      <pc:sldChg chg="addSp modSp new del">
        <pc:chgData name="Yurany Prado-Correa (2425604)" userId="S::2425604@student.uwtsd.ac.uk::caf4b177-59ce-4358-8032-2265dfd82b62" providerId="AD" clId="Web-{861AB18A-B417-5AE1-A01F-276FBCA05B7E}" dt="2025-12-09T11:36:17.775" v="27"/>
        <pc:sldMkLst>
          <pc:docMk/>
          <pc:sldMk cId="1305558388" sldId="269"/>
        </pc:sldMkLst>
        <pc:graphicFrameChg chg="add mod">
          <ac:chgData name="Yurany Prado-Correa (2425604)" userId="S::2425604@student.uwtsd.ac.uk::caf4b177-59ce-4358-8032-2265dfd82b62" providerId="AD" clId="Web-{861AB18A-B417-5AE1-A01F-276FBCA05B7E}" dt="2025-12-09T11:33:37.022" v="10"/>
          <ac:graphicFrameMkLst>
            <pc:docMk/>
            <pc:sldMk cId="1305558388" sldId="269"/>
            <ac:graphicFrameMk id="5" creationId="{AD7DD895-8ABA-4BB1-43B2-7580DA995C35}"/>
          </ac:graphicFrameMkLst>
        </pc:graphicFrameChg>
      </pc:sldChg>
      <pc:sldChg chg="addSp modSp new mod setBg">
        <pc:chgData name="Yurany Prado-Correa (2425604)" userId="S::2425604@student.uwtsd.ac.uk::caf4b177-59ce-4358-8032-2265dfd82b62" providerId="AD" clId="Web-{861AB18A-B417-5AE1-A01F-276FBCA05B7E}" dt="2025-12-09T11:47:49.169" v="100"/>
        <pc:sldMkLst>
          <pc:docMk/>
          <pc:sldMk cId="1513110766" sldId="269"/>
        </pc:sldMkLst>
        <pc:spChg chg="add mod">
          <ac:chgData name="Yurany Prado-Correa (2425604)" userId="S::2425604@student.uwtsd.ac.uk::caf4b177-59ce-4358-8032-2265dfd82b62" providerId="AD" clId="Web-{861AB18A-B417-5AE1-A01F-276FBCA05B7E}" dt="2025-12-09T11:37:37.636" v="56" actId="20577"/>
          <ac:spMkLst>
            <pc:docMk/>
            <pc:sldMk cId="1513110766" sldId="269"/>
            <ac:spMk id="5" creationId="{860581DA-80FE-8F4E-3407-C41230EE503A}"/>
          </ac:spMkLst>
        </pc:spChg>
      </pc:sldChg>
      <pc:sldMasterChg chg="mod setBg modSldLayout">
        <pc:chgData name="Yurany Prado-Correa (2425604)" userId="S::2425604@student.uwtsd.ac.uk::caf4b177-59ce-4358-8032-2265dfd82b62" providerId="AD" clId="Web-{861AB18A-B417-5AE1-A01F-276FBCA05B7E}" dt="2025-12-09T11:46:40.011" v="95"/>
        <pc:sldMasterMkLst>
          <pc:docMk/>
          <pc:sldMasterMk cId="3249563420" sldId="2147483696"/>
        </pc:sldMasterMkLst>
        <pc:sldLayoutChg chg="mod">
          <pc:chgData name="Yurany Prado-Correa (2425604)" userId="S::2425604@student.uwtsd.ac.uk::caf4b177-59ce-4358-8032-2265dfd82b62" providerId="AD" clId="Web-{861AB18A-B417-5AE1-A01F-276FBCA05B7E}" dt="2025-12-09T11:46:40.011" v="95"/>
          <pc:sldLayoutMkLst>
            <pc:docMk/>
            <pc:sldMasterMk cId="3249563420" sldId="2147483696"/>
            <pc:sldLayoutMk cId="3465346828" sldId="2147483697"/>
          </pc:sldLayoutMkLst>
        </pc:sldLayoutChg>
        <pc:sldLayoutChg chg="mod">
          <pc:chgData name="Yurany Prado-Correa (2425604)" userId="S::2425604@student.uwtsd.ac.uk::caf4b177-59ce-4358-8032-2265dfd82b62" providerId="AD" clId="Web-{861AB18A-B417-5AE1-A01F-276FBCA05B7E}" dt="2025-12-09T11:46:40.011" v="95"/>
          <pc:sldLayoutMkLst>
            <pc:docMk/>
            <pc:sldMasterMk cId="3249563420" sldId="2147483696"/>
            <pc:sldLayoutMk cId="3504558390" sldId="2147483698"/>
          </pc:sldLayoutMkLst>
        </pc:sldLayoutChg>
        <pc:sldLayoutChg chg="mod">
          <pc:chgData name="Yurany Prado-Correa (2425604)" userId="S::2425604@student.uwtsd.ac.uk::caf4b177-59ce-4358-8032-2265dfd82b62" providerId="AD" clId="Web-{861AB18A-B417-5AE1-A01F-276FBCA05B7E}" dt="2025-12-09T11:46:40.011" v="95"/>
          <pc:sldLayoutMkLst>
            <pc:docMk/>
            <pc:sldMasterMk cId="3249563420" sldId="2147483696"/>
            <pc:sldLayoutMk cId="4194046160" sldId="2147483699"/>
          </pc:sldLayoutMkLst>
        </pc:sldLayoutChg>
        <pc:sldLayoutChg chg="mod">
          <pc:chgData name="Yurany Prado-Correa (2425604)" userId="S::2425604@student.uwtsd.ac.uk::caf4b177-59ce-4358-8032-2265dfd82b62" providerId="AD" clId="Web-{861AB18A-B417-5AE1-A01F-276FBCA05B7E}" dt="2025-12-09T11:46:40.011" v="95"/>
          <pc:sldLayoutMkLst>
            <pc:docMk/>
            <pc:sldMasterMk cId="3249563420" sldId="2147483696"/>
            <pc:sldLayoutMk cId="3210362977" sldId="2147483700"/>
          </pc:sldLayoutMkLst>
        </pc:sldLayoutChg>
        <pc:sldLayoutChg chg="mod">
          <pc:chgData name="Yurany Prado-Correa (2425604)" userId="S::2425604@student.uwtsd.ac.uk::caf4b177-59ce-4358-8032-2265dfd82b62" providerId="AD" clId="Web-{861AB18A-B417-5AE1-A01F-276FBCA05B7E}" dt="2025-12-09T11:46:40.011" v="95"/>
          <pc:sldLayoutMkLst>
            <pc:docMk/>
            <pc:sldMasterMk cId="3249563420" sldId="2147483696"/>
            <pc:sldLayoutMk cId="4219433829" sldId="2147483701"/>
          </pc:sldLayoutMkLst>
        </pc:sldLayoutChg>
        <pc:sldLayoutChg chg="mod">
          <pc:chgData name="Yurany Prado-Correa (2425604)" userId="S::2425604@student.uwtsd.ac.uk::caf4b177-59ce-4358-8032-2265dfd82b62" providerId="AD" clId="Web-{861AB18A-B417-5AE1-A01F-276FBCA05B7E}" dt="2025-12-09T11:46:40.011" v="95"/>
          <pc:sldLayoutMkLst>
            <pc:docMk/>
            <pc:sldMasterMk cId="3249563420" sldId="2147483696"/>
            <pc:sldLayoutMk cId="121091205" sldId="2147483702"/>
          </pc:sldLayoutMkLst>
        </pc:sldLayoutChg>
        <pc:sldLayoutChg chg="mod">
          <pc:chgData name="Yurany Prado-Correa (2425604)" userId="S::2425604@student.uwtsd.ac.uk::caf4b177-59ce-4358-8032-2265dfd82b62" providerId="AD" clId="Web-{861AB18A-B417-5AE1-A01F-276FBCA05B7E}" dt="2025-12-09T11:46:40.011" v="95"/>
          <pc:sldLayoutMkLst>
            <pc:docMk/>
            <pc:sldMasterMk cId="3249563420" sldId="2147483696"/>
            <pc:sldLayoutMk cId="1771744307" sldId="2147483703"/>
          </pc:sldLayoutMkLst>
        </pc:sldLayoutChg>
        <pc:sldLayoutChg chg="mod">
          <pc:chgData name="Yurany Prado-Correa (2425604)" userId="S::2425604@student.uwtsd.ac.uk::caf4b177-59ce-4358-8032-2265dfd82b62" providerId="AD" clId="Web-{861AB18A-B417-5AE1-A01F-276FBCA05B7E}" dt="2025-12-09T11:46:40.011" v="95"/>
          <pc:sldLayoutMkLst>
            <pc:docMk/>
            <pc:sldMasterMk cId="3249563420" sldId="2147483696"/>
            <pc:sldLayoutMk cId="1012788577" sldId="2147483704"/>
          </pc:sldLayoutMkLst>
        </pc:sldLayoutChg>
        <pc:sldLayoutChg chg="mod">
          <pc:chgData name="Yurany Prado-Correa (2425604)" userId="S::2425604@student.uwtsd.ac.uk::caf4b177-59ce-4358-8032-2265dfd82b62" providerId="AD" clId="Web-{861AB18A-B417-5AE1-A01F-276FBCA05B7E}" dt="2025-12-09T11:46:40.011" v="95"/>
          <pc:sldLayoutMkLst>
            <pc:docMk/>
            <pc:sldMasterMk cId="3249563420" sldId="2147483696"/>
            <pc:sldLayoutMk cId="1558898186" sldId="2147483705"/>
          </pc:sldLayoutMkLst>
        </pc:sldLayoutChg>
        <pc:sldLayoutChg chg="mod">
          <pc:chgData name="Yurany Prado-Correa (2425604)" userId="S::2425604@student.uwtsd.ac.uk::caf4b177-59ce-4358-8032-2265dfd82b62" providerId="AD" clId="Web-{861AB18A-B417-5AE1-A01F-276FBCA05B7E}" dt="2025-12-09T11:46:40.011" v="95"/>
          <pc:sldLayoutMkLst>
            <pc:docMk/>
            <pc:sldMasterMk cId="3249563420" sldId="2147483696"/>
            <pc:sldLayoutMk cId="2838888237" sldId="2147483706"/>
          </pc:sldLayoutMkLst>
        </pc:sldLayoutChg>
        <pc:sldLayoutChg chg="mod">
          <pc:chgData name="Yurany Prado-Correa (2425604)" userId="S::2425604@student.uwtsd.ac.uk::caf4b177-59ce-4358-8032-2265dfd82b62" providerId="AD" clId="Web-{861AB18A-B417-5AE1-A01F-276FBCA05B7E}" dt="2025-12-09T11:46:40.011" v="95"/>
          <pc:sldLayoutMkLst>
            <pc:docMk/>
            <pc:sldMasterMk cId="3249563420" sldId="2147483696"/>
            <pc:sldLayoutMk cId="578365914" sldId="2147483707"/>
          </pc:sldLayoutMkLst>
        </pc:sldLayoutChg>
      </pc:sldMasterChg>
    </pc:docChg>
  </pc:docChgLst>
  <pc:docChgLst>
    <pc:chgData name="Yurany Prado-Correa (2425604)" userId="S::2425604@student.uwtsd.ac.uk::caf4b177-59ce-4358-8032-2265dfd82b62" providerId="AD" clId="Web-{2A54E7DE-A0B0-BFFE-AA73-7B9509B3E40B}"/>
    <pc:docChg chg="mod addSld delSld modSld sldOrd addMainMaster delMainMaster">
      <pc:chgData name="Yurany Prado-Correa (2425604)" userId="S::2425604@student.uwtsd.ac.uk::caf4b177-59ce-4358-8032-2265dfd82b62" providerId="AD" clId="Web-{2A54E7DE-A0B0-BFFE-AA73-7B9509B3E40B}" dt="2025-12-08T16:01:07.568" v="1364" actId="20577"/>
      <pc:docMkLst>
        <pc:docMk/>
      </pc:docMkLst>
      <pc:sldChg chg="addSp delSp modSp mod setBg modClrScheme chgLayout">
        <pc:chgData name="Yurany Prado-Correa (2425604)" userId="S::2425604@student.uwtsd.ac.uk::caf4b177-59ce-4358-8032-2265dfd82b62" providerId="AD" clId="Web-{2A54E7DE-A0B0-BFFE-AA73-7B9509B3E40B}" dt="2025-12-08T15:15:29.300" v="351"/>
        <pc:sldMkLst>
          <pc:docMk/>
          <pc:sldMk cId="109857222" sldId="256"/>
        </pc:sldMkLst>
        <pc:spChg chg="mod ord">
          <ac:chgData name="Yurany Prado-Correa (2425604)" userId="S::2425604@student.uwtsd.ac.uk::caf4b177-59ce-4358-8032-2265dfd82b62" providerId="AD" clId="Web-{2A54E7DE-A0B0-BFFE-AA73-7B9509B3E40B}" dt="2025-12-08T15:15:29.300" v="351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Yurany Prado-Correa (2425604)" userId="S::2425604@student.uwtsd.ac.uk::caf4b177-59ce-4358-8032-2265dfd82b62" providerId="AD" clId="Web-{2A54E7DE-A0B0-BFFE-AA73-7B9509B3E40B}" dt="2025-12-08T15:15:29.300" v="351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Yurany Prado-Correa (2425604)" userId="S::2425604@student.uwtsd.ac.uk::caf4b177-59ce-4358-8032-2265dfd82b62" providerId="AD" clId="Web-{2A54E7DE-A0B0-BFFE-AA73-7B9509B3E40B}" dt="2025-12-08T15:15:29.300" v="351"/>
          <ac:spMkLst>
            <pc:docMk/>
            <pc:sldMk cId="109857222" sldId="256"/>
            <ac:spMk id="8" creationId="{EFA9B6C6-A247-48A8-9A1C-1E36FA9456B5}"/>
          </ac:spMkLst>
        </pc:spChg>
        <pc:spChg chg="add del">
          <ac:chgData name="Yurany Prado-Correa (2425604)" userId="S::2425604@student.uwtsd.ac.uk::caf4b177-59ce-4358-8032-2265dfd82b62" providerId="AD" clId="Web-{2A54E7DE-A0B0-BFFE-AA73-7B9509B3E40B}" dt="2025-12-08T15:15:29.300" v="351"/>
          <ac:spMkLst>
            <pc:docMk/>
            <pc:sldMk cId="109857222" sldId="256"/>
            <ac:spMk id="10" creationId="{C5CB530E-515E-412C-9DF1-5F8FFBD6F383}"/>
          </ac:spMkLst>
        </pc:spChg>
        <pc:spChg chg="add del">
          <ac:chgData name="Yurany Prado-Correa (2425604)" userId="S::2425604@student.uwtsd.ac.uk::caf4b177-59ce-4358-8032-2265dfd82b62" providerId="AD" clId="Web-{2A54E7DE-A0B0-BFFE-AA73-7B9509B3E40B}" dt="2025-12-08T15:15:29.300" v="351"/>
          <ac:spMkLst>
            <pc:docMk/>
            <pc:sldMk cId="109857222" sldId="256"/>
            <ac:spMk id="12" creationId="{712D4376-A578-4FF1-94FC-245E7A6A489F}"/>
          </ac:spMkLst>
        </pc:spChg>
        <pc:spChg chg="add del">
          <ac:chgData name="Yurany Prado-Correa (2425604)" userId="S::2425604@student.uwtsd.ac.uk::caf4b177-59ce-4358-8032-2265dfd82b62" providerId="AD" clId="Web-{2A54E7DE-A0B0-BFFE-AA73-7B9509B3E40B}" dt="2025-12-08T15:15:29.300" v="351"/>
          <ac:spMkLst>
            <pc:docMk/>
            <pc:sldMk cId="109857222" sldId="256"/>
            <ac:spMk id="14" creationId="{AEA7509D-F04F-40CB-A0B3-EEF16499CC9F}"/>
          </ac:spMkLst>
        </pc:spChg>
        <pc:spChg chg="add">
          <ac:chgData name="Yurany Prado-Correa (2425604)" userId="S::2425604@student.uwtsd.ac.uk::caf4b177-59ce-4358-8032-2265dfd82b62" providerId="AD" clId="Web-{2A54E7DE-A0B0-BFFE-AA73-7B9509B3E40B}" dt="2025-12-08T15:15:29.300" v="351"/>
          <ac:spMkLst>
            <pc:docMk/>
            <pc:sldMk cId="109857222" sldId="256"/>
            <ac:spMk id="21" creationId="{27427488-068E-4B55-AC8D-CD070B8CD46D}"/>
          </ac:spMkLst>
        </pc:spChg>
        <pc:spChg chg="add">
          <ac:chgData name="Yurany Prado-Correa (2425604)" userId="S::2425604@student.uwtsd.ac.uk::caf4b177-59ce-4358-8032-2265dfd82b62" providerId="AD" clId="Web-{2A54E7DE-A0B0-BFFE-AA73-7B9509B3E40B}" dt="2025-12-08T15:15:29.300" v="351"/>
          <ac:spMkLst>
            <pc:docMk/>
            <pc:sldMk cId="109857222" sldId="256"/>
            <ac:spMk id="27" creationId="{E6A0E474-BC1B-4020-8F1C-5DB17CF64AD3}"/>
          </ac:spMkLst>
        </pc:spChg>
        <pc:spChg chg="add">
          <ac:chgData name="Yurany Prado-Correa (2425604)" userId="S::2425604@student.uwtsd.ac.uk::caf4b177-59ce-4358-8032-2265dfd82b62" providerId="AD" clId="Web-{2A54E7DE-A0B0-BFFE-AA73-7B9509B3E40B}" dt="2025-12-08T15:15:29.300" v="351"/>
          <ac:spMkLst>
            <pc:docMk/>
            <pc:sldMk cId="109857222" sldId="256"/>
            <ac:spMk id="29" creationId="{A20AF199-99C2-4569-9CAF-24514AE5E82A}"/>
          </ac:spMkLst>
        </pc:spChg>
        <pc:grpChg chg="add">
          <ac:chgData name="Yurany Prado-Correa (2425604)" userId="S::2425604@student.uwtsd.ac.uk::caf4b177-59ce-4358-8032-2265dfd82b62" providerId="AD" clId="Web-{2A54E7DE-A0B0-BFFE-AA73-7B9509B3E40B}" dt="2025-12-08T15:15:29.300" v="351"/>
          <ac:grpSpMkLst>
            <pc:docMk/>
            <pc:sldMk cId="109857222" sldId="256"/>
            <ac:grpSpMk id="23" creationId="{31460D47-75CD-497D-BC88-FA41997D2E49}"/>
          </ac:grpSpMkLst>
        </pc:grpChg>
        <pc:cxnChg chg="add">
          <ac:chgData name="Yurany Prado-Correa (2425604)" userId="S::2425604@student.uwtsd.ac.uk::caf4b177-59ce-4358-8032-2265dfd82b62" providerId="AD" clId="Web-{2A54E7DE-A0B0-BFFE-AA73-7B9509B3E40B}" dt="2025-12-08T15:11:50.696" v="325"/>
          <ac:cxnSpMkLst>
            <pc:docMk/>
            <pc:sldMk cId="109857222" sldId="256"/>
            <ac:cxnSpMk id="16" creationId="{56020367-4FD5-4596-8E10-C5F095CD8DBF}"/>
          </ac:cxnSpMkLst>
        </pc:cxnChg>
      </pc:sldChg>
      <pc:sldChg chg="del">
        <pc:chgData name="Yurany Prado-Correa (2425604)" userId="S::2425604@student.uwtsd.ac.uk::caf4b177-59ce-4358-8032-2265dfd82b62" providerId="AD" clId="Web-{2A54E7DE-A0B0-BFFE-AA73-7B9509B3E40B}" dt="2025-12-08T14:42:39.802" v="0"/>
        <pc:sldMkLst>
          <pc:docMk/>
          <pc:sldMk cId="3457039918" sldId="257"/>
        </pc:sldMkLst>
      </pc:sldChg>
      <pc:sldChg chg="del">
        <pc:chgData name="Yurany Prado-Correa (2425604)" userId="S::2425604@student.uwtsd.ac.uk::caf4b177-59ce-4358-8032-2265dfd82b62" providerId="AD" clId="Web-{2A54E7DE-A0B0-BFFE-AA73-7B9509B3E40B}" dt="2025-12-08T14:42:40.224" v="1"/>
        <pc:sldMkLst>
          <pc:docMk/>
          <pc:sldMk cId="3037025429" sldId="258"/>
        </pc:sldMkLst>
      </pc:sldChg>
      <pc:sldChg chg="addSp modSp mod ord setBg modClrScheme chgLayout">
        <pc:chgData name="Yurany Prado-Correa (2425604)" userId="S::2425604@student.uwtsd.ac.uk::caf4b177-59ce-4358-8032-2265dfd82b62" providerId="AD" clId="Web-{2A54E7DE-A0B0-BFFE-AA73-7B9509B3E40B}" dt="2025-12-08T15:16:34.924" v="358"/>
        <pc:sldMkLst>
          <pc:docMk/>
          <pc:sldMk cId="2799979928" sldId="259"/>
        </pc:sldMkLst>
        <pc:spChg chg="mod ord">
          <ac:chgData name="Yurany Prado-Correa (2425604)" userId="S::2425604@student.uwtsd.ac.uk::caf4b177-59ce-4358-8032-2265dfd82b62" providerId="AD" clId="Web-{2A54E7DE-A0B0-BFFE-AA73-7B9509B3E40B}" dt="2025-12-08T15:12:20.713" v="326"/>
          <ac:spMkLst>
            <pc:docMk/>
            <pc:sldMk cId="2799979928" sldId="259"/>
            <ac:spMk id="2" creationId="{0DB28187-75A7-0DCB-4C4F-643D1DE93861}"/>
          </ac:spMkLst>
        </pc:spChg>
        <pc:spChg chg="mod ord">
          <ac:chgData name="Yurany Prado-Correa (2425604)" userId="S::2425604@student.uwtsd.ac.uk::caf4b177-59ce-4358-8032-2265dfd82b62" providerId="AD" clId="Web-{2A54E7DE-A0B0-BFFE-AA73-7B9509B3E40B}" dt="2025-12-08T15:12:20.713" v="326"/>
          <ac:spMkLst>
            <pc:docMk/>
            <pc:sldMk cId="2799979928" sldId="259"/>
            <ac:spMk id="3" creationId="{8E8C57AF-CE3E-E653-0BE6-A373980F7A76}"/>
          </ac:spMkLst>
        </pc:spChg>
        <pc:spChg chg="add">
          <ac:chgData name="Yurany Prado-Correa (2425604)" userId="S::2425604@student.uwtsd.ac.uk::caf4b177-59ce-4358-8032-2265dfd82b62" providerId="AD" clId="Web-{2A54E7DE-A0B0-BFFE-AA73-7B9509B3E40B}" dt="2025-12-08T15:12:20.713" v="326"/>
          <ac:spMkLst>
            <pc:docMk/>
            <pc:sldMk cId="2799979928" sldId="259"/>
            <ac:spMk id="8" creationId="{5C8908E2-EE49-44D2-9428-A28D2312A8D5}"/>
          </ac:spMkLst>
        </pc:spChg>
        <pc:spChg chg="add">
          <ac:chgData name="Yurany Prado-Correa (2425604)" userId="S::2425604@student.uwtsd.ac.uk::caf4b177-59ce-4358-8032-2265dfd82b62" providerId="AD" clId="Web-{2A54E7DE-A0B0-BFFE-AA73-7B9509B3E40B}" dt="2025-12-08T15:12:20.713" v="326"/>
          <ac:spMkLst>
            <pc:docMk/>
            <pc:sldMk cId="2799979928" sldId="259"/>
            <ac:spMk id="14" creationId="{BD92035A-AA2F-4CD8-A556-1CE8BDEC75BD}"/>
          </ac:spMkLst>
        </pc:spChg>
        <pc:spChg chg="add">
          <ac:chgData name="Yurany Prado-Correa (2425604)" userId="S::2425604@student.uwtsd.ac.uk::caf4b177-59ce-4358-8032-2265dfd82b62" providerId="AD" clId="Web-{2A54E7DE-A0B0-BFFE-AA73-7B9509B3E40B}" dt="2025-12-08T15:12:20.713" v="326"/>
          <ac:spMkLst>
            <pc:docMk/>
            <pc:sldMk cId="2799979928" sldId="259"/>
            <ac:spMk id="16" creationId="{ED888B23-07FA-482A-96DF-47E31AF1A603}"/>
          </ac:spMkLst>
        </pc:spChg>
        <pc:grpChg chg="add">
          <ac:chgData name="Yurany Prado-Correa (2425604)" userId="S::2425604@student.uwtsd.ac.uk::caf4b177-59ce-4358-8032-2265dfd82b62" providerId="AD" clId="Web-{2A54E7DE-A0B0-BFFE-AA73-7B9509B3E40B}" dt="2025-12-08T15:12:20.713" v="326"/>
          <ac:grpSpMkLst>
            <pc:docMk/>
            <pc:sldMk cId="2799979928" sldId="259"/>
            <ac:grpSpMk id="10" creationId="{5D1A9D8B-3117-4D9D-BDA4-DD81895098B0}"/>
          </ac:grpSpMkLst>
        </pc:grpChg>
      </pc:sldChg>
      <pc:sldChg chg="addSp modSp mod ord setBg modClrScheme chgLayout">
        <pc:chgData name="Yurany Prado-Correa (2425604)" userId="S::2425604@student.uwtsd.ac.uk::caf4b177-59ce-4358-8032-2265dfd82b62" providerId="AD" clId="Web-{2A54E7DE-A0B0-BFFE-AA73-7B9509B3E40B}" dt="2025-12-08T15:16:30.626" v="357"/>
        <pc:sldMkLst>
          <pc:docMk/>
          <pc:sldMk cId="2074318686" sldId="260"/>
        </pc:sldMkLst>
        <pc:spChg chg="mod ord">
          <ac:chgData name="Yurany Prado-Correa (2425604)" userId="S::2425604@student.uwtsd.ac.uk::caf4b177-59ce-4358-8032-2265dfd82b62" providerId="AD" clId="Web-{2A54E7DE-A0B0-BFFE-AA73-7B9509B3E40B}" dt="2025-12-08T15:13:06.371" v="330" actId="20577"/>
          <ac:spMkLst>
            <pc:docMk/>
            <pc:sldMk cId="2074318686" sldId="260"/>
            <ac:spMk id="2" creationId="{888B7403-CBF2-84A2-B41C-DA6FA980E1FC}"/>
          </ac:spMkLst>
        </pc:spChg>
        <pc:spChg chg="mod ord">
          <ac:chgData name="Yurany Prado-Correa (2425604)" userId="S::2425604@student.uwtsd.ac.uk::caf4b177-59ce-4358-8032-2265dfd82b62" providerId="AD" clId="Web-{2A54E7DE-A0B0-BFFE-AA73-7B9509B3E40B}" dt="2025-12-08T15:12:34.058" v="327"/>
          <ac:spMkLst>
            <pc:docMk/>
            <pc:sldMk cId="2074318686" sldId="260"/>
            <ac:spMk id="3" creationId="{94A4A051-3723-6EA0-18A9-3D989DBE3C2B}"/>
          </ac:spMkLst>
        </pc:spChg>
        <pc:spChg chg="add">
          <ac:chgData name="Yurany Prado-Correa (2425604)" userId="S::2425604@student.uwtsd.ac.uk::caf4b177-59ce-4358-8032-2265dfd82b62" providerId="AD" clId="Web-{2A54E7DE-A0B0-BFFE-AA73-7B9509B3E40B}" dt="2025-12-08T15:12:34.058" v="327"/>
          <ac:spMkLst>
            <pc:docMk/>
            <pc:sldMk cId="2074318686" sldId="260"/>
            <ac:spMk id="8" creationId="{5C8908E2-EE49-44D2-9428-A28D2312A8D5}"/>
          </ac:spMkLst>
        </pc:spChg>
        <pc:spChg chg="add">
          <ac:chgData name="Yurany Prado-Correa (2425604)" userId="S::2425604@student.uwtsd.ac.uk::caf4b177-59ce-4358-8032-2265dfd82b62" providerId="AD" clId="Web-{2A54E7DE-A0B0-BFFE-AA73-7B9509B3E40B}" dt="2025-12-08T15:12:34.058" v="327"/>
          <ac:spMkLst>
            <pc:docMk/>
            <pc:sldMk cId="2074318686" sldId="260"/>
            <ac:spMk id="14" creationId="{BD92035A-AA2F-4CD8-A556-1CE8BDEC75BD}"/>
          </ac:spMkLst>
        </pc:spChg>
        <pc:spChg chg="add">
          <ac:chgData name="Yurany Prado-Correa (2425604)" userId="S::2425604@student.uwtsd.ac.uk::caf4b177-59ce-4358-8032-2265dfd82b62" providerId="AD" clId="Web-{2A54E7DE-A0B0-BFFE-AA73-7B9509B3E40B}" dt="2025-12-08T15:12:34.058" v="327"/>
          <ac:spMkLst>
            <pc:docMk/>
            <pc:sldMk cId="2074318686" sldId="260"/>
            <ac:spMk id="16" creationId="{ED888B23-07FA-482A-96DF-47E31AF1A603}"/>
          </ac:spMkLst>
        </pc:spChg>
        <pc:grpChg chg="add">
          <ac:chgData name="Yurany Prado-Correa (2425604)" userId="S::2425604@student.uwtsd.ac.uk::caf4b177-59ce-4358-8032-2265dfd82b62" providerId="AD" clId="Web-{2A54E7DE-A0B0-BFFE-AA73-7B9509B3E40B}" dt="2025-12-08T15:12:34.058" v="327"/>
          <ac:grpSpMkLst>
            <pc:docMk/>
            <pc:sldMk cId="2074318686" sldId="260"/>
            <ac:grpSpMk id="10" creationId="{5D1A9D8B-3117-4D9D-BDA4-DD81895098B0}"/>
          </ac:grpSpMkLst>
        </pc:grpChg>
      </pc:sldChg>
      <pc:sldChg chg="addSp modSp mod setBg modClrScheme chgLayout">
        <pc:chgData name="Yurany Prado-Correa (2425604)" userId="S::2425604@student.uwtsd.ac.uk::caf4b177-59ce-4358-8032-2265dfd82b62" providerId="AD" clId="Web-{2A54E7DE-A0B0-BFFE-AA73-7B9509B3E40B}" dt="2025-12-08T15:26:48.436" v="597" actId="20577"/>
        <pc:sldMkLst>
          <pc:docMk/>
          <pc:sldMk cId="3156290304" sldId="261"/>
        </pc:sldMkLst>
        <pc:spChg chg="mod ord">
          <ac:chgData name="Yurany Prado-Correa (2425604)" userId="S::2425604@student.uwtsd.ac.uk::caf4b177-59ce-4358-8032-2265dfd82b62" providerId="AD" clId="Web-{2A54E7DE-A0B0-BFFE-AA73-7B9509B3E40B}" dt="2025-12-08T15:19:09.112" v="375" actId="20577"/>
          <ac:spMkLst>
            <pc:docMk/>
            <pc:sldMk cId="3156290304" sldId="261"/>
            <ac:spMk id="2" creationId="{D9437080-FEAC-91D7-2F1F-1DE4B9B8D448}"/>
          </ac:spMkLst>
        </pc:spChg>
        <pc:spChg chg="mod ord">
          <ac:chgData name="Yurany Prado-Correa (2425604)" userId="S::2425604@student.uwtsd.ac.uk::caf4b177-59ce-4358-8032-2265dfd82b62" providerId="AD" clId="Web-{2A54E7DE-A0B0-BFFE-AA73-7B9509B3E40B}" dt="2025-12-08T15:26:48.436" v="597" actId="20577"/>
          <ac:spMkLst>
            <pc:docMk/>
            <pc:sldMk cId="3156290304" sldId="261"/>
            <ac:spMk id="3" creationId="{7008F3F7-F9EB-2217-FE1A-DC9CC93B2BAF}"/>
          </ac:spMkLst>
        </pc:spChg>
        <pc:spChg chg="add">
          <ac:chgData name="Yurany Prado-Correa (2425604)" userId="S::2425604@student.uwtsd.ac.uk::caf4b177-59ce-4358-8032-2265dfd82b62" providerId="AD" clId="Web-{2A54E7DE-A0B0-BFFE-AA73-7B9509B3E40B}" dt="2025-12-08T15:13:20.872" v="331"/>
          <ac:spMkLst>
            <pc:docMk/>
            <pc:sldMk cId="3156290304" sldId="261"/>
            <ac:spMk id="8" creationId="{5C8908E2-EE49-44D2-9428-A28D2312A8D5}"/>
          </ac:spMkLst>
        </pc:spChg>
        <pc:spChg chg="add">
          <ac:chgData name="Yurany Prado-Correa (2425604)" userId="S::2425604@student.uwtsd.ac.uk::caf4b177-59ce-4358-8032-2265dfd82b62" providerId="AD" clId="Web-{2A54E7DE-A0B0-BFFE-AA73-7B9509B3E40B}" dt="2025-12-08T15:13:20.872" v="331"/>
          <ac:spMkLst>
            <pc:docMk/>
            <pc:sldMk cId="3156290304" sldId="261"/>
            <ac:spMk id="14" creationId="{BD92035A-AA2F-4CD8-A556-1CE8BDEC75BD}"/>
          </ac:spMkLst>
        </pc:spChg>
        <pc:spChg chg="add">
          <ac:chgData name="Yurany Prado-Correa (2425604)" userId="S::2425604@student.uwtsd.ac.uk::caf4b177-59ce-4358-8032-2265dfd82b62" providerId="AD" clId="Web-{2A54E7DE-A0B0-BFFE-AA73-7B9509B3E40B}" dt="2025-12-08T15:13:20.872" v="331"/>
          <ac:spMkLst>
            <pc:docMk/>
            <pc:sldMk cId="3156290304" sldId="261"/>
            <ac:spMk id="16" creationId="{ED888B23-07FA-482A-96DF-47E31AF1A603}"/>
          </ac:spMkLst>
        </pc:spChg>
        <pc:grpChg chg="add">
          <ac:chgData name="Yurany Prado-Correa (2425604)" userId="S::2425604@student.uwtsd.ac.uk::caf4b177-59ce-4358-8032-2265dfd82b62" providerId="AD" clId="Web-{2A54E7DE-A0B0-BFFE-AA73-7B9509B3E40B}" dt="2025-12-08T15:13:20.872" v="331"/>
          <ac:grpSpMkLst>
            <pc:docMk/>
            <pc:sldMk cId="3156290304" sldId="261"/>
            <ac:grpSpMk id="10" creationId="{5D1A9D8B-3117-4D9D-BDA4-DD81895098B0}"/>
          </ac:grpSpMkLst>
        </pc:grpChg>
      </pc:sldChg>
      <pc:sldChg chg="addSp modSp new mod setBg">
        <pc:chgData name="Yurany Prado-Correa (2425604)" userId="S::2425604@student.uwtsd.ac.uk::caf4b177-59ce-4358-8032-2265dfd82b62" providerId="AD" clId="Web-{2A54E7DE-A0B0-BFFE-AA73-7B9509B3E40B}" dt="2025-12-08T15:38:26.770" v="884" actId="20577"/>
        <pc:sldMkLst>
          <pc:docMk/>
          <pc:sldMk cId="2001567761" sldId="262"/>
        </pc:sldMkLst>
        <pc:spChg chg="mod">
          <ac:chgData name="Yurany Prado-Correa (2425604)" userId="S::2425604@student.uwtsd.ac.uk::caf4b177-59ce-4358-8032-2265dfd82b62" providerId="AD" clId="Web-{2A54E7DE-A0B0-BFFE-AA73-7B9509B3E40B}" dt="2025-12-08T15:27:15.201" v="599" actId="20577"/>
          <ac:spMkLst>
            <pc:docMk/>
            <pc:sldMk cId="2001567761" sldId="262"/>
            <ac:spMk id="2" creationId="{60C732F1-8EE0-0020-73A9-94AE6C410CDE}"/>
          </ac:spMkLst>
        </pc:spChg>
        <pc:spChg chg="mod">
          <ac:chgData name="Yurany Prado-Correa (2425604)" userId="S::2425604@student.uwtsd.ac.uk::caf4b177-59ce-4358-8032-2265dfd82b62" providerId="AD" clId="Web-{2A54E7DE-A0B0-BFFE-AA73-7B9509B3E40B}" dt="2025-12-08T15:38:26.770" v="884" actId="20577"/>
          <ac:spMkLst>
            <pc:docMk/>
            <pc:sldMk cId="2001567761" sldId="262"/>
            <ac:spMk id="3" creationId="{4E888658-BC70-24AD-4A9C-76B69517EA7E}"/>
          </ac:spMkLst>
        </pc:spChg>
        <pc:spChg chg="add">
          <ac:chgData name="Yurany Prado-Correa (2425604)" userId="S::2425604@student.uwtsd.ac.uk::caf4b177-59ce-4358-8032-2265dfd82b62" providerId="AD" clId="Web-{2A54E7DE-A0B0-BFFE-AA73-7B9509B3E40B}" dt="2025-12-08T15:17:23.431" v="365"/>
          <ac:spMkLst>
            <pc:docMk/>
            <pc:sldMk cId="2001567761" sldId="262"/>
            <ac:spMk id="8" creationId="{5C8908E2-EE49-44D2-9428-A28D2312A8D5}"/>
          </ac:spMkLst>
        </pc:spChg>
        <pc:spChg chg="add">
          <ac:chgData name="Yurany Prado-Correa (2425604)" userId="S::2425604@student.uwtsd.ac.uk::caf4b177-59ce-4358-8032-2265dfd82b62" providerId="AD" clId="Web-{2A54E7DE-A0B0-BFFE-AA73-7B9509B3E40B}" dt="2025-12-08T15:17:23.431" v="365"/>
          <ac:spMkLst>
            <pc:docMk/>
            <pc:sldMk cId="2001567761" sldId="262"/>
            <ac:spMk id="14" creationId="{BD92035A-AA2F-4CD8-A556-1CE8BDEC75BD}"/>
          </ac:spMkLst>
        </pc:spChg>
        <pc:spChg chg="add">
          <ac:chgData name="Yurany Prado-Correa (2425604)" userId="S::2425604@student.uwtsd.ac.uk::caf4b177-59ce-4358-8032-2265dfd82b62" providerId="AD" clId="Web-{2A54E7DE-A0B0-BFFE-AA73-7B9509B3E40B}" dt="2025-12-08T15:17:23.431" v="365"/>
          <ac:spMkLst>
            <pc:docMk/>
            <pc:sldMk cId="2001567761" sldId="262"/>
            <ac:spMk id="16" creationId="{ED888B23-07FA-482A-96DF-47E31AF1A603}"/>
          </ac:spMkLst>
        </pc:spChg>
        <pc:grpChg chg="add">
          <ac:chgData name="Yurany Prado-Correa (2425604)" userId="S::2425604@student.uwtsd.ac.uk::caf4b177-59ce-4358-8032-2265dfd82b62" providerId="AD" clId="Web-{2A54E7DE-A0B0-BFFE-AA73-7B9509B3E40B}" dt="2025-12-08T15:17:23.431" v="365"/>
          <ac:grpSpMkLst>
            <pc:docMk/>
            <pc:sldMk cId="2001567761" sldId="262"/>
            <ac:grpSpMk id="10" creationId="{5D1A9D8B-3117-4D9D-BDA4-DD81895098B0}"/>
          </ac:grpSpMkLst>
        </pc:grpChg>
      </pc:sldChg>
      <pc:sldChg chg="new del">
        <pc:chgData name="Yurany Prado-Correa (2425604)" userId="S::2425604@student.uwtsd.ac.uk::caf4b177-59ce-4358-8032-2265dfd82b62" providerId="AD" clId="Web-{2A54E7DE-A0B0-BFFE-AA73-7B9509B3E40B}" dt="2025-12-08T15:16:39.050" v="359"/>
        <pc:sldMkLst>
          <pc:docMk/>
          <pc:sldMk cId="2610829679" sldId="262"/>
        </pc:sldMkLst>
      </pc:sldChg>
      <pc:sldChg chg="new del">
        <pc:chgData name="Yurany Prado-Correa (2425604)" userId="S::2425604@student.uwtsd.ac.uk::caf4b177-59ce-4358-8032-2265dfd82b62" providerId="AD" clId="Web-{2A54E7DE-A0B0-BFFE-AA73-7B9509B3E40B}" dt="2025-12-08T15:16:44.144" v="360"/>
        <pc:sldMkLst>
          <pc:docMk/>
          <pc:sldMk cId="1976404219" sldId="263"/>
        </pc:sldMkLst>
      </pc:sldChg>
      <pc:sldChg chg="addSp delSp modSp new mod setBg">
        <pc:chgData name="Yurany Prado-Correa (2425604)" userId="S::2425604@student.uwtsd.ac.uk::caf4b177-59ce-4358-8032-2265dfd82b62" providerId="AD" clId="Web-{2A54E7DE-A0B0-BFFE-AA73-7B9509B3E40B}" dt="2025-12-08T15:53:36.605" v="1237" actId="20577"/>
        <pc:sldMkLst>
          <pc:docMk/>
          <pc:sldMk cId="3304197461" sldId="263"/>
        </pc:sldMkLst>
        <pc:spChg chg="del mod">
          <ac:chgData name="Yurany Prado-Correa (2425604)" userId="S::2425604@student.uwtsd.ac.uk::caf4b177-59ce-4358-8032-2265dfd82b62" providerId="AD" clId="Web-{2A54E7DE-A0B0-BFFE-AA73-7B9509B3E40B}" dt="2025-12-08T15:41:09.696" v="890"/>
          <ac:spMkLst>
            <pc:docMk/>
            <pc:sldMk cId="3304197461" sldId="263"/>
            <ac:spMk id="2" creationId="{D9E5DBD6-9B80-4A34-8222-56054AB8E7A0}"/>
          </ac:spMkLst>
        </pc:spChg>
        <pc:spChg chg="mod">
          <ac:chgData name="Yurany Prado-Correa (2425604)" userId="S::2425604@student.uwtsd.ac.uk::caf4b177-59ce-4358-8032-2265dfd82b62" providerId="AD" clId="Web-{2A54E7DE-A0B0-BFFE-AA73-7B9509B3E40B}" dt="2025-12-08T15:53:36.605" v="1237" actId="20577"/>
          <ac:spMkLst>
            <pc:docMk/>
            <pc:sldMk cId="3304197461" sldId="263"/>
            <ac:spMk id="3" creationId="{9337AC85-C9A3-34EB-554D-F2932597E2C4}"/>
          </ac:spMkLst>
        </pc:spChg>
        <pc:spChg chg="add">
          <ac:chgData name="Yurany Prado-Correa (2425604)" userId="S::2425604@student.uwtsd.ac.uk::caf4b177-59ce-4358-8032-2265dfd82b62" providerId="AD" clId="Web-{2A54E7DE-A0B0-BFFE-AA73-7B9509B3E40B}" dt="2025-12-08T15:17:32.338" v="366"/>
          <ac:spMkLst>
            <pc:docMk/>
            <pc:sldMk cId="3304197461" sldId="263"/>
            <ac:spMk id="8" creationId="{5C8908E2-EE49-44D2-9428-A28D2312A8D5}"/>
          </ac:spMkLst>
        </pc:spChg>
        <pc:spChg chg="add">
          <ac:chgData name="Yurany Prado-Correa (2425604)" userId="S::2425604@student.uwtsd.ac.uk::caf4b177-59ce-4358-8032-2265dfd82b62" providerId="AD" clId="Web-{2A54E7DE-A0B0-BFFE-AA73-7B9509B3E40B}" dt="2025-12-08T15:17:32.338" v="366"/>
          <ac:spMkLst>
            <pc:docMk/>
            <pc:sldMk cId="3304197461" sldId="263"/>
            <ac:spMk id="14" creationId="{BD92035A-AA2F-4CD8-A556-1CE8BDEC75BD}"/>
          </ac:spMkLst>
        </pc:spChg>
        <pc:spChg chg="add">
          <ac:chgData name="Yurany Prado-Correa (2425604)" userId="S::2425604@student.uwtsd.ac.uk::caf4b177-59ce-4358-8032-2265dfd82b62" providerId="AD" clId="Web-{2A54E7DE-A0B0-BFFE-AA73-7B9509B3E40B}" dt="2025-12-08T15:17:32.338" v="366"/>
          <ac:spMkLst>
            <pc:docMk/>
            <pc:sldMk cId="3304197461" sldId="263"/>
            <ac:spMk id="16" creationId="{ED888B23-07FA-482A-96DF-47E31AF1A603}"/>
          </ac:spMkLst>
        </pc:spChg>
        <pc:grpChg chg="add">
          <ac:chgData name="Yurany Prado-Correa (2425604)" userId="S::2425604@student.uwtsd.ac.uk::caf4b177-59ce-4358-8032-2265dfd82b62" providerId="AD" clId="Web-{2A54E7DE-A0B0-BFFE-AA73-7B9509B3E40B}" dt="2025-12-08T15:17:32.338" v="366"/>
          <ac:grpSpMkLst>
            <pc:docMk/>
            <pc:sldMk cId="3304197461" sldId="263"/>
            <ac:grpSpMk id="10" creationId="{5D1A9D8B-3117-4D9D-BDA4-DD81895098B0}"/>
          </ac:grpSpMkLst>
        </pc:grpChg>
      </pc:sldChg>
      <pc:sldChg chg="addSp modSp new mod setBg">
        <pc:chgData name="Yurany Prado-Correa (2425604)" userId="S::2425604@student.uwtsd.ac.uk::caf4b177-59ce-4358-8032-2265dfd82b62" providerId="AD" clId="Web-{2A54E7DE-A0B0-BFFE-AA73-7B9509B3E40B}" dt="2025-12-08T15:17:41.605" v="367"/>
        <pc:sldMkLst>
          <pc:docMk/>
          <pc:sldMk cId="2799513053" sldId="264"/>
        </pc:sldMkLst>
        <pc:spChg chg="mod">
          <ac:chgData name="Yurany Prado-Correa (2425604)" userId="S::2425604@student.uwtsd.ac.uk::caf4b177-59ce-4358-8032-2265dfd82b62" providerId="AD" clId="Web-{2A54E7DE-A0B0-BFFE-AA73-7B9509B3E40B}" dt="2025-12-08T15:17:41.605" v="367"/>
          <ac:spMkLst>
            <pc:docMk/>
            <pc:sldMk cId="2799513053" sldId="264"/>
            <ac:spMk id="2" creationId="{BB5BAF33-9686-D14D-5D83-5F764C6E7AF2}"/>
          </ac:spMkLst>
        </pc:spChg>
        <pc:spChg chg="mod">
          <ac:chgData name="Yurany Prado-Correa (2425604)" userId="S::2425604@student.uwtsd.ac.uk::caf4b177-59ce-4358-8032-2265dfd82b62" providerId="AD" clId="Web-{2A54E7DE-A0B0-BFFE-AA73-7B9509B3E40B}" dt="2025-12-08T15:17:41.605" v="367"/>
          <ac:spMkLst>
            <pc:docMk/>
            <pc:sldMk cId="2799513053" sldId="264"/>
            <ac:spMk id="3" creationId="{EE945A18-5D7A-DCC7-1D13-21C3B1C0E5BA}"/>
          </ac:spMkLst>
        </pc:spChg>
        <pc:spChg chg="add">
          <ac:chgData name="Yurany Prado-Correa (2425604)" userId="S::2425604@student.uwtsd.ac.uk::caf4b177-59ce-4358-8032-2265dfd82b62" providerId="AD" clId="Web-{2A54E7DE-A0B0-BFFE-AA73-7B9509B3E40B}" dt="2025-12-08T15:17:41.605" v="367"/>
          <ac:spMkLst>
            <pc:docMk/>
            <pc:sldMk cId="2799513053" sldId="264"/>
            <ac:spMk id="8" creationId="{5C8908E2-EE49-44D2-9428-A28D2312A8D5}"/>
          </ac:spMkLst>
        </pc:spChg>
        <pc:spChg chg="add">
          <ac:chgData name="Yurany Prado-Correa (2425604)" userId="S::2425604@student.uwtsd.ac.uk::caf4b177-59ce-4358-8032-2265dfd82b62" providerId="AD" clId="Web-{2A54E7DE-A0B0-BFFE-AA73-7B9509B3E40B}" dt="2025-12-08T15:17:41.605" v="367"/>
          <ac:spMkLst>
            <pc:docMk/>
            <pc:sldMk cId="2799513053" sldId="264"/>
            <ac:spMk id="14" creationId="{BD92035A-AA2F-4CD8-A556-1CE8BDEC75BD}"/>
          </ac:spMkLst>
        </pc:spChg>
        <pc:spChg chg="add">
          <ac:chgData name="Yurany Prado-Correa (2425604)" userId="S::2425604@student.uwtsd.ac.uk::caf4b177-59ce-4358-8032-2265dfd82b62" providerId="AD" clId="Web-{2A54E7DE-A0B0-BFFE-AA73-7B9509B3E40B}" dt="2025-12-08T15:17:41.605" v="367"/>
          <ac:spMkLst>
            <pc:docMk/>
            <pc:sldMk cId="2799513053" sldId="264"/>
            <ac:spMk id="16" creationId="{ED888B23-07FA-482A-96DF-47E31AF1A603}"/>
          </ac:spMkLst>
        </pc:spChg>
        <pc:grpChg chg="add">
          <ac:chgData name="Yurany Prado-Correa (2425604)" userId="S::2425604@student.uwtsd.ac.uk::caf4b177-59ce-4358-8032-2265dfd82b62" providerId="AD" clId="Web-{2A54E7DE-A0B0-BFFE-AA73-7B9509B3E40B}" dt="2025-12-08T15:17:41.605" v="367"/>
          <ac:grpSpMkLst>
            <pc:docMk/>
            <pc:sldMk cId="2799513053" sldId="264"/>
            <ac:grpSpMk id="10" creationId="{5D1A9D8B-3117-4D9D-BDA4-DD81895098B0}"/>
          </ac:grpSpMkLst>
        </pc:grpChg>
      </pc:sldChg>
      <pc:sldChg chg="new del">
        <pc:chgData name="Yurany Prado-Correa (2425604)" userId="S::2425604@student.uwtsd.ac.uk::caf4b177-59ce-4358-8032-2265dfd82b62" providerId="AD" clId="Web-{2A54E7DE-A0B0-BFFE-AA73-7B9509B3E40B}" dt="2025-12-08T15:16:45.457" v="361"/>
        <pc:sldMkLst>
          <pc:docMk/>
          <pc:sldMk cId="3378219843" sldId="264"/>
        </pc:sldMkLst>
      </pc:sldChg>
      <pc:sldChg chg="addSp delSp modSp new mod setBg">
        <pc:chgData name="Yurany Prado-Correa (2425604)" userId="S::2425604@student.uwtsd.ac.uk::caf4b177-59ce-4358-8032-2265dfd82b62" providerId="AD" clId="Web-{2A54E7DE-A0B0-BFFE-AA73-7B9509B3E40B}" dt="2025-12-08T16:01:07.568" v="1364" actId="20577"/>
        <pc:sldMkLst>
          <pc:docMk/>
          <pc:sldMk cId="1782766308" sldId="265"/>
        </pc:sldMkLst>
        <pc:spChg chg="del mod">
          <ac:chgData name="Yurany Prado-Correa (2425604)" userId="S::2425604@student.uwtsd.ac.uk::caf4b177-59ce-4358-8032-2265dfd82b62" providerId="AD" clId="Web-{2A54E7DE-A0B0-BFFE-AA73-7B9509B3E40B}" dt="2025-12-08T15:58:37.531" v="1261"/>
          <ac:spMkLst>
            <pc:docMk/>
            <pc:sldMk cId="1782766308" sldId="265"/>
            <ac:spMk id="2" creationId="{8952403D-C23D-8730-6FB7-C8347D783ECB}"/>
          </ac:spMkLst>
        </pc:spChg>
        <pc:spChg chg="mod">
          <ac:chgData name="Yurany Prado-Correa (2425604)" userId="S::2425604@student.uwtsd.ac.uk::caf4b177-59ce-4358-8032-2265dfd82b62" providerId="AD" clId="Web-{2A54E7DE-A0B0-BFFE-AA73-7B9509B3E40B}" dt="2025-12-08T16:01:07.568" v="1364" actId="20577"/>
          <ac:spMkLst>
            <pc:docMk/>
            <pc:sldMk cId="1782766308" sldId="265"/>
            <ac:spMk id="3" creationId="{7559781D-CF4C-AC21-1704-14F27D35A0A7}"/>
          </ac:spMkLst>
        </pc:spChg>
        <pc:spChg chg="add del">
          <ac:chgData name="Yurany Prado-Correa (2425604)" userId="S::2425604@student.uwtsd.ac.uk::caf4b177-59ce-4358-8032-2265dfd82b62" providerId="AD" clId="Web-{2A54E7DE-A0B0-BFFE-AA73-7B9509B3E40B}" dt="2025-12-08T15:58:28.890" v="1259"/>
          <ac:spMkLst>
            <pc:docMk/>
            <pc:sldMk cId="1782766308" sldId="265"/>
            <ac:spMk id="5" creationId="{5C8908E2-EE49-44D2-9428-A28D2312A8D5}"/>
          </ac:spMkLst>
        </pc:spChg>
        <pc:spChg chg="add del">
          <ac:chgData name="Yurany Prado-Correa (2425604)" userId="S::2425604@student.uwtsd.ac.uk::caf4b177-59ce-4358-8032-2265dfd82b62" providerId="AD" clId="Web-{2A54E7DE-A0B0-BFFE-AA73-7B9509B3E40B}" dt="2025-12-08T15:58:28.890" v="1259"/>
          <ac:spMkLst>
            <pc:docMk/>
            <pc:sldMk cId="1782766308" sldId="265"/>
            <ac:spMk id="7" creationId="{BD92035A-AA2F-4CD8-A556-1CE8BDEC75BD}"/>
          </ac:spMkLst>
        </pc:spChg>
        <pc:spChg chg="add del">
          <ac:chgData name="Yurany Prado-Correa (2425604)" userId="S::2425604@student.uwtsd.ac.uk::caf4b177-59ce-4358-8032-2265dfd82b62" providerId="AD" clId="Web-{2A54E7DE-A0B0-BFFE-AA73-7B9509B3E40B}" dt="2025-12-08T15:57:43.216" v="1256"/>
          <ac:spMkLst>
            <pc:docMk/>
            <pc:sldMk cId="1782766308" sldId="265"/>
            <ac:spMk id="8" creationId="{5C8908E2-EE49-44D2-9428-A28D2312A8D5}"/>
          </ac:spMkLst>
        </pc:spChg>
        <pc:spChg chg="add del">
          <ac:chgData name="Yurany Prado-Correa (2425604)" userId="S::2425604@student.uwtsd.ac.uk::caf4b177-59ce-4358-8032-2265dfd82b62" providerId="AD" clId="Web-{2A54E7DE-A0B0-BFFE-AA73-7B9509B3E40B}" dt="2025-12-08T15:58:28.890" v="1259"/>
          <ac:spMkLst>
            <pc:docMk/>
            <pc:sldMk cId="1782766308" sldId="265"/>
            <ac:spMk id="9" creationId="{ED888B23-07FA-482A-96DF-47E31AF1A603}"/>
          </ac:spMkLst>
        </pc:spChg>
        <pc:spChg chg="del topLvl">
          <ac:chgData name="Yurany Prado-Correa (2425604)" userId="S::2425604@student.uwtsd.ac.uk::caf4b177-59ce-4358-8032-2265dfd82b62" providerId="AD" clId="Web-{2A54E7DE-A0B0-BFFE-AA73-7B9509B3E40B}" dt="2025-12-08T15:58:28.890" v="1259"/>
          <ac:spMkLst>
            <pc:docMk/>
            <pc:sldMk cId="1782766308" sldId="265"/>
            <ac:spMk id="11" creationId="{A7877B25-8C10-4C8D-BC88-BF3C557F8FF5}"/>
          </ac:spMkLst>
        </pc:spChg>
        <pc:spChg chg="del topLvl">
          <ac:chgData name="Yurany Prado-Correa (2425604)" userId="S::2425604@student.uwtsd.ac.uk::caf4b177-59ce-4358-8032-2265dfd82b62" providerId="AD" clId="Web-{2A54E7DE-A0B0-BFFE-AA73-7B9509B3E40B}" dt="2025-12-08T15:58:22.437" v="1258"/>
          <ac:spMkLst>
            <pc:docMk/>
            <pc:sldMk cId="1782766308" sldId="265"/>
            <ac:spMk id="12" creationId="{54F0DD86-96CD-4F5F-BA4D-FFC17F2D6C46}"/>
          </ac:spMkLst>
        </pc:spChg>
        <pc:spChg chg="add">
          <ac:chgData name="Yurany Prado-Correa (2425604)" userId="S::2425604@student.uwtsd.ac.uk::caf4b177-59ce-4358-8032-2265dfd82b62" providerId="AD" clId="Web-{2A54E7DE-A0B0-BFFE-AA73-7B9509B3E40B}" dt="2025-12-08T15:58:28.890" v="1259"/>
          <ac:spMkLst>
            <pc:docMk/>
            <pc:sldMk cId="1782766308" sldId="265"/>
            <ac:spMk id="13" creationId="{5C8908E2-EE49-44D2-9428-A28D2312A8D5}"/>
          </ac:spMkLst>
        </pc:spChg>
        <pc:spChg chg="add del">
          <ac:chgData name="Yurany Prado-Correa (2425604)" userId="S::2425604@student.uwtsd.ac.uk::caf4b177-59ce-4358-8032-2265dfd82b62" providerId="AD" clId="Web-{2A54E7DE-A0B0-BFFE-AA73-7B9509B3E40B}" dt="2025-12-08T15:57:43.216" v="1256"/>
          <ac:spMkLst>
            <pc:docMk/>
            <pc:sldMk cId="1782766308" sldId="265"/>
            <ac:spMk id="14" creationId="{BD92035A-AA2F-4CD8-A556-1CE8BDEC75BD}"/>
          </ac:spMkLst>
        </pc:spChg>
        <pc:spChg chg="add del">
          <ac:chgData name="Yurany Prado-Correa (2425604)" userId="S::2425604@student.uwtsd.ac.uk::caf4b177-59ce-4358-8032-2265dfd82b62" providerId="AD" clId="Web-{2A54E7DE-A0B0-BFFE-AA73-7B9509B3E40B}" dt="2025-12-08T15:57:43.216" v="1256"/>
          <ac:spMkLst>
            <pc:docMk/>
            <pc:sldMk cId="1782766308" sldId="265"/>
            <ac:spMk id="16" creationId="{ED888B23-07FA-482A-96DF-47E31AF1A603}"/>
          </ac:spMkLst>
        </pc:spChg>
        <pc:spChg chg="add">
          <ac:chgData name="Yurany Prado-Correa (2425604)" userId="S::2425604@student.uwtsd.ac.uk::caf4b177-59ce-4358-8032-2265dfd82b62" providerId="AD" clId="Web-{2A54E7DE-A0B0-BFFE-AA73-7B9509B3E40B}" dt="2025-12-08T15:58:28.890" v="1259"/>
          <ac:spMkLst>
            <pc:docMk/>
            <pc:sldMk cId="1782766308" sldId="265"/>
            <ac:spMk id="22" creationId="{BD92035A-AA2F-4CD8-A556-1CE8BDEC75BD}"/>
          </ac:spMkLst>
        </pc:spChg>
        <pc:spChg chg="add">
          <ac:chgData name="Yurany Prado-Correa (2425604)" userId="S::2425604@student.uwtsd.ac.uk::caf4b177-59ce-4358-8032-2265dfd82b62" providerId="AD" clId="Web-{2A54E7DE-A0B0-BFFE-AA73-7B9509B3E40B}" dt="2025-12-08T15:58:28.890" v="1259"/>
          <ac:spMkLst>
            <pc:docMk/>
            <pc:sldMk cId="1782766308" sldId="265"/>
            <ac:spMk id="24" creationId="{ED888B23-07FA-482A-96DF-47E31AF1A603}"/>
          </ac:spMkLst>
        </pc:spChg>
        <pc:grpChg chg="add del">
          <ac:chgData name="Yurany Prado-Correa (2425604)" userId="S::2425604@student.uwtsd.ac.uk::caf4b177-59ce-4358-8032-2265dfd82b62" providerId="AD" clId="Web-{2A54E7DE-A0B0-BFFE-AA73-7B9509B3E40B}" dt="2025-12-08T15:58:22.437" v="1258"/>
          <ac:grpSpMkLst>
            <pc:docMk/>
            <pc:sldMk cId="1782766308" sldId="265"/>
            <ac:grpSpMk id="6" creationId="{5D1A9D8B-3117-4D9D-BDA4-DD81895098B0}"/>
          </ac:grpSpMkLst>
        </pc:grpChg>
        <pc:grpChg chg="add del">
          <ac:chgData name="Yurany Prado-Correa (2425604)" userId="S::2425604@student.uwtsd.ac.uk::caf4b177-59ce-4358-8032-2265dfd82b62" providerId="AD" clId="Web-{2A54E7DE-A0B0-BFFE-AA73-7B9509B3E40B}" dt="2025-12-08T15:57:43.216" v="1256"/>
          <ac:grpSpMkLst>
            <pc:docMk/>
            <pc:sldMk cId="1782766308" sldId="265"/>
            <ac:grpSpMk id="10" creationId="{5D1A9D8B-3117-4D9D-BDA4-DD81895098B0}"/>
          </ac:grpSpMkLst>
        </pc:grpChg>
        <pc:grpChg chg="add">
          <ac:chgData name="Yurany Prado-Correa (2425604)" userId="S::2425604@student.uwtsd.ac.uk::caf4b177-59ce-4358-8032-2265dfd82b62" providerId="AD" clId="Web-{2A54E7DE-A0B0-BFFE-AA73-7B9509B3E40B}" dt="2025-12-08T15:58:28.890" v="1259"/>
          <ac:grpSpMkLst>
            <pc:docMk/>
            <pc:sldMk cId="1782766308" sldId="265"/>
            <ac:grpSpMk id="18" creationId="{5D1A9D8B-3117-4D9D-BDA4-DD81895098B0}"/>
          </ac:grpSpMkLst>
        </pc:grpChg>
      </pc:sldChg>
      <pc:sldMasterChg chg="del delSldLayout">
        <pc:chgData name="Yurany Prado-Correa (2425604)" userId="S::2425604@student.uwtsd.ac.uk::caf4b177-59ce-4358-8032-2265dfd82b62" providerId="AD" clId="Web-{2A54E7DE-A0B0-BFFE-AA73-7B9509B3E40B}" dt="2025-12-08T15:11:15.288" v="324"/>
        <pc:sldMasterMkLst>
          <pc:docMk/>
          <pc:sldMasterMk cId="2460954070" sldId="2147483660"/>
        </pc:sldMasterMkLst>
        <pc:sldLayoutChg chg="del">
          <pc:chgData name="Yurany Prado-Correa (2425604)" userId="S::2425604@student.uwtsd.ac.uk::caf4b177-59ce-4358-8032-2265dfd82b62" providerId="AD" clId="Web-{2A54E7DE-A0B0-BFFE-AA73-7B9509B3E40B}" dt="2025-12-08T15:11:15.288" v="324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Yurany Prado-Correa (2425604)" userId="S::2425604@student.uwtsd.ac.uk::caf4b177-59ce-4358-8032-2265dfd82b62" providerId="AD" clId="Web-{2A54E7DE-A0B0-BFFE-AA73-7B9509B3E40B}" dt="2025-12-08T15:11:15.288" v="324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Yurany Prado-Correa (2425604)" userId="S::2425604@student.uwtsd.ac.uk::caf4b177-59ce-4358-8032-2265dfd82b62" providerId="AD" clId="Web-{2A54E7DE-A0B0-BFFE-AA73-7B9509B3E40B}" dt="2025-12-08T15:11:15.288" v="324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Yurany Prado-Correa (2425604)" userId="S::2425604@student.uwtsd.ac.uk::caf4b177-59ce-4358-8032-2265dfd82b62" providerId="AD" clId="Web-{2A54E7DE-A0B0-BFFE-AA73-7B9509B3E40B}" dt="2025-12-08T15:11:15.288" v="324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Yurany Prado-Correa (2425604)" userId="S::2425604@student.uwtsd.ac.uk::caf4b177-59ce-4358-8032-2265dfd82b62" providerId="AD" clId="Web-{2A54E7DE-A0B0-BFFE-AA73-7B9509B3E40B}" dt="2025-12-08T15:11:15.288" v="324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Yurany Prado-Correa (2425604)" userId="S::2425604@student.uwtsd.ac.uk::caf4b177-59ce-4358-8032-2265dfd82b62" providerId="AD" clId="Web-{2A54E7DE-A0B0-BFFE-AA73-7B9509B3E40B}" dt="2025-12-08T15:11:15.288" v="324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Yurany Prado-Correa (2425604)" userId="S::2425604@student.uwtsd.ac.uk::caf4b177-59ce-4358-8032-2265dfd82b62" providerId="AD" clId="Web-{2A54E7DE-A0B0-BFFE-AA73-7B9509B3E40B}" dt="2025-12-08T15:11:15.288" v="324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Yurany Prado-Correa (2425604)" userId="S::2425604@student.uwtsd.ac.uk::caf4b177-59ce-4358-8032-2265dfd82b62" providerId="AD" clId="Web-{2A54E7DE-A0B0-BFFE-AA73-7B9509B3E40B}" dt="2025-12-08T15:11:15.288" v="324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Yurany Prado-Correa (2425604)" userId="S::2425604@student.uwtsd.ac.uk::caf4b177-59ce-4358-8032-2265dfd82b62" providerId="AD" clId="Web-{2A54E7DE-A0B0-BFFE-AA73-7B9509B3E40B}" dt="2025-12-08T15:11:15.288" v="324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Yurany Prado-Correa (2425604)" userId="S::2425604@student.uwtsd.ac.uk::caf4b177-59ce-4358-8032-2265dfd82b62" providerId="AD" clId="Web-{2A54E7DE-A0B0-BFFE-AA73-7B9509B3E40B}" dt="2025-12-08T15:11:15.288" v="324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Yurany Prado-Correa (2425604)" userId="S::2425604@student.uwtsd.ac.uk::caf4b177-59ce-4358-8032-2265dfd82b62" providerId="AD" clId="Web-{2A54E7DE-A0B0-BFFE-AA73-7B9509B3E40B}" dt="2025-12-08T15:11:15.288" v="324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 modSldLayout">
        <pc:chgData name="Yurany Prado-Correa (2425604)" userId="S::2425604@student.uwtsd.ac.uk::caf4b177-59ce-4358-8032-2265dfd82b62" providerId="AD" clId="Web-{2A54E7DE-A0B0-BFFE-AA73-7B9509B3E40B}" dt="2025-12-08T15:11:15.288" v="324"/>
        <pc:sldMasterMkLst>
          <pc:docMk/>
          <pc:sldMasterMk cId="2982300251" sldId="2147483672"/>
        </pc:sldMasterMkLst>
        <pc:sldLayoutChg chg="add mod replId">
          <pc:chgData name="Yurany Prado-Correa (2425604)" userId="S::2425604@student.uwtsd.ac.uk::caf4b177-59ce-4358-8032-2265dfd82b62" providerId="AD" clId="Web-{2A54E7DE-A0B0-BFFE-AA73-7B9509B3E40B}" dt="2025-12-08T15:11:15.288" v="324"/>
          <pc:sldLayoutMkLst>
            <pc:docMk/>
            <pc:sldMasterMk cId="2982300251" sldId="2147483672"/>
            <pc:sldLayoutMk cId="144828018" sldId="2147483673"/>
          </pc:sldLayoutMkLst>
        </pc:sldLayoutChg>
        <pc:sldLayoutChg chg="add mod replId">
          <pc:chgData name="Yurany Prado-Correa (2425604)" userId="S::2425604@student.uwtsd.ac.uk::caf4b177-59ce-4358-8032-2265dfd82b62" providerId="AD" clId="Web-{2A54E7DE-A0B0-BFFE-AA73-7B9509B3E40B}" dt="2025-12-08T15:11:15.288" v="324"/>
          <pc:sldLayoutMkLst>
            <pc:docMk/>
            <pc:sldMasterMk cId="2982300251" sldId="2147483672"/>
            <pc:sldLayoutMk cId="3260219008" sldId="2147483674"/>
          </pc:sldLayoutMkLst>
        </pc:sldLayoutChg>
        <pc:sldLayoutChg chg="add mod replId">
          <pc:chgData name="Yurany Prado-Correa (2425604)" userId="S::2425604@student.uwtsd.ac.uk::caf4b177-59ce-4358-8032-2265dfd82b62" providerId="AD" clId="Web-{2A54E7DE-A0B0-BFFE-AA73-7B9509B3E40B}" dt="2025-12-08T15:11:15.288" v="324"/>
          <pc:sldLayoutMkLst>
            <pc:docMk/>
            <pc:sldMasterMk cId="2982300251" sldId="2147483672"/>
            <pc:sldLayoutMk cId="4069595471" sldId="2147483675"/>
          </pc:sldLayoutMkLst>
        </pc:sldLayoutChg>
        <pc:sldLayoutChg chg="add mod replId">
          <pc:chgData name="Yurany Prado-Correa (2425604)" userId="S::2425604@student.uwtsd.ac.uk::caf4b177-59ce-4358-8032-2265dfd82b62" providerId="AD" clId="Web-{2A54E7DE-A0B0-BFFE-AA73-7B9509B3E40B}" dt="2025-12-08T15:11:15.288" v="324"/>
          <pc:sldLayoutMkLst>
            <pc:docMk/>
            <pc:sldMasterMk cId="2982300251" sldId="2147483672"/>
            <pc:sldLayoutMk cId="1914023588" sldId="2147483676"/>
          </pc:sldLayoutMkLst>
        </pc:sldLayoutChg>
        <pc:sldLayoutChg chg="add mod replId">
          <pc:chgData name="Yurany Prado-Correa (2425604)" userId="S::2425604@student.uwtsd.ac.uk::caf4b177-59ce-4358-8032-2265dfd82b62" providerId="AD" clId="Web-{2A54E7DE-A0B0-BFFE-AA73-7B9509B3E40B}" dt="2025-12-08T15:11:15.288" v="324"/>
          <pc:sldLayoutMkLst>
            <pc:docMk/>
            <pc:sldMasterMk cId="2982300251" sldId="2147483672"/>
            <pc:sldLayoutMk cId="1502247181" sldId="2147483677"/>
          </pc:sldLayoutMkLst>
        </pc:sldLayoutChg>
        <pc:sldLayoutChg chg="add mod replId">
          <pc:chgData name="Yurany Prado-Correa (2425604)" userId="S::2425604@student.uwtsd.ac.uk::caf4b177-59ce-4358-8032-2265dfd82b62" providerId="AD" clId="Web-{2A54E7DE-A0B0-BFFE-AA73-7B9509B3E40B}" dt="2025-12-08T15:11:15.288" v="324"/>
          <pc:sldLayoutMkLst>
            <pc:docMk/>
            <pc:sldMasterMk cId="2982300251" sldId="2147483672"/>
            <pc:sldLayoutMk cId="1805852899" sldId="2147483678"/>
          </pc:sldLayoutMkLst>
        </pc:sldLayoutChg>
        <pc:sldLayoutChg chg="add mod replId">
          <pc:chgData name="Yurany Prado-Correa (2425604)" userId="S::2425604@student.uwtsd.ac.uk::caf4b177-59ce-4358-8032-2265dfd82b62" providerId="AD" clId="Web-{2A54E7DE-A0B0-BFFE-AA73-7B9509B3E40B}" dt="2025-12-08T15:11:15.288" v="324"/>
          <pc:sldLayoutMkLst>
            <pc:docMk/>
            <pc:sldMasterMk cId="2982300251" sldId="2147483672"/>
            <pc:sldLayoutMk cId="3037131495" sldId="2147483679"/>
          </pc:sldLayoutMkLst>
        </pc:sldLayoutChg>
        <pc:sldLayoutChg chg="add mod replId">
          <pc:chgData name="Yurany Prado-Correa (2425604)" userId="S::2425604@student.uwtsd.ac.uk::caf4b177-59ce-4358-8032-2265dfd82b62" providerId="AD" clId="Web-{2A54E7DE-A0B0-BFFE-AA73-7B9509B3E40B}" dt="2025-12-08T15:11:15.288" v="324"/>
          <pc:sldLayoutMkLst>
            <pc:docMk/>
            <pc:sldMasterMk cId="2982300251" sldId="2147483672"/>
            <pc:sldLayoutMk cId="3276933256" sldId="2147483680"/>
          </pc:sldLayoutMkLst>
        </pc:sldLayoutChg>
        <pc:sldLayoutChg chg="add mod replId">
          <pc:chgData name="Yurany Prado-Correa (2425604)" userId="S::2425604@student.uwtsd.ac.uk::caf4b177-59ce-4358-8032-2265dfd82b62" providerId="AD" clId="Web-{2A54E7DE-A0B0-BFFE-AA73-7B9509B3E40B}" dt="2025-12-08T15:11:15.288" v="324"/>
          <pc:sldLayoutMkLst>
            <pc:docMk/>
            <pc:sldMasterMk cId="2982300251" sldId="2147483672"/>
            <pc:sldLayoutMk cId="4254908987" sldId="2147483681"/>
          </pc:sldLayoutMkLst>
        </pc:sldLayoutChg>
        <pc:sldLayoutChg chg="add mod replId">
          <pc:chgData name="Yurany Prado-Correa (2425604)" userId="S::2425604@student.uwtsd.ac.uk::caf4b177-59ce-4358-8032-2265dfd82b62" providerId="AD" clId="Web-{2A54E7DE-A0B0-BFFE-AA73-7B9509B3E40B}" dt="2025-12-08T15:11:15.288" v="324"/>
          <pc:sldLayoutMkLst>
            <pc:docMk/>
            <pc:sldMasterMk cId="2982300251" sldId="2147483672"/>
            <pc:sldLayoutMk cId="3440107948" sldId="2147483682"/>
          </pc:sldLayoutMkLst>
        </pc:sldLayoutChg>
        <pc:sldLayoutChg chg="add mod replId">
          <pc:chgData name="Yurany Prado-Correa (2425604)" userId="S::2425604@student.uwtsd.ac.uk::caf4b177-59ce-4358-8032-2265dfd82b62" providerId="AD" clId="Web-{2A54E7DE-A0B0-BFFE-AA73-7B9509B3E40B}" dt="2025-12-08T15:11:15.288" v="324"/>
          <pc:sldLayoutMkLst>
            <pc:docMk/>
            <pc:sldMasterMk cId="2982300251" sldId="2147483672"/>
            <pc:sldLayoutMk cId="95007273" sldId="2147483683"/>
          </pc:sldLayoutMkLst>
        </pc:sldLayoutChg>
      </pc:sldMasterChg>
    </pc:docChg>
  </pc:docChgLst>
  <pc:docChgLst>
    <pc:chgData name="Yurany Prado-Correa (2425604)" userId="S::2425604@student.uwtsd.ac.uk::caf4b177-59ce-4358-8032-2265dfd82b62" providerId="AD" clId="Web-{B26BE3DF-EA78-ACAA-3FCE-58B14FA56B4E}"/>
    <pc:docChg chg="addSld modSld">
      <pc:chgData name="Yurany Prado-Correa (2425604)" userId="S::2425604@student.uwtsd.ac.uk::caf4b177-59ce-4358-8032-2265dfd82b62" providerId="AD" clId="Web-{B26BE3DF-EA78-ACAA-3FCE-58B14FA56B4E}" dt="2025-12-02T11:52:16.162" v="16" actId="20577"/>
      <pc:docMkLst>
        <pc:docMk/>
      </pc:docMkLst>
      <pc:sldChg chg="new">
        <pc:chgData name="Yurany Prado-Correa (2425604)" userId="S::2425604@student.uwtsd.ac.uk::caf4b177-59ce-4358-8032-2265dfd82b62" providerId="AD" clId="Web-{B26BE3DF-EA78-ACAA-3FCE-58B14FA56B4E}" dt="2025-12-02T10:48:51.183" v="2"/>
        <pc:sldMkLst>
          <pc:docMk/>
          <pc:sldMk cId="2799979928" sldId="259"/>
        </pc:sldMkLst>
      </pc:sldChg>
      <pc:sldChg chg="new">
        <pc:chgData name="Yurany Prado-Correa (2425604)" userId="S::2425604@student.uwtsd.ac.uk::caf4b177-59ce-4358-8032-2265dfd82b62" providerId="AD" clId="Web-{B26BE3DF-EA78-ACAA-3FCE-58B14FA56B4E}" dt="2025-12-02T10:48:53.308" v="3"/>
        <pc:sldMkLst>
          <pc:docMk/>
          <pc:sldMk cId="2074318686" sldId="260"/>
        </pc:sldMkLst>
      </pc:sldChg>
      <pc:sldChg chg="new">
        <pc:chgData name="Yurany Prado-Correa (2425604)" userId="S::2425604@student.uwtsd.ac.uk::caf4b177-59ce-4358-8032-2265dfd82b62" providerId="AD" clId="Web-{B26BE3DF-EA78-ACAA-3FCE-58B14FA56B4E}" dt="2025-12-02T10:48:55.199" v="4"/>
        <pc:sldMkLst>
          <pc:docMk/>
          <pc:sldMk cId="3156290304" sldId="261"/>
        </pc:sldMkLst>
      </pc:sldChg>
    </pc:docChg>
  </pc:docChgLst>
</pc:chgInfo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https://uowtsd-my.sharepoint.com/personal/2425604_student_uwtsd_ac_uk/Documents/Presentation%20tuesday_ColumnStacked.xlsx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stack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January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strRef>
              <c:f>Sheet1!$A$2:$A$7</c:f>
              <c:strCache>
                <c:ptCount val="5"/>
                <c:pt idx="0">
                  <c:v>Salary</c:v>
                </c:pt>
                <c:pt idx="1">
                  <c:v>Rent</c:v>
                </c:pt>
                <c:pt idx="2">
                  <c:v>Utility</c:v>
                </c:pt>
                <c:pt idx="3">
                  <c:v>Tax</c:v>
                </c:pt>
                <c:pt idx="4">
                  <c:v>Total</c:v>
                </c:pt>
              </c:strCache>
            </c:strRef>
          </c:cat>
          <c:val>
            <c:numRef>
              <c:f>Sheet1!$B$2:$B$7</c:f>
              <c:numCache>
                <c:formatCode>General</c:formatCode>
                <c:ptCount val="5"/>
                <c:pt idx="0">
                  <c:v>2000</c:v>
                </c:pt>
                <c:pt idx="1">
                  <c:v>1700</c:v>
                </c:pt>
                <c:pt idx="2">
                  <c:v>500</c:v>
                </c:pt>
                <c:pt idx="3">
                  <c:v>250</c:v>
                </c:pt>
                <c:pt idx="4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C33C-4E50-A161-088012496F1F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february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cat>
            <c:strRef>
              <c:f>Sheet1!$A$2:$A$7</c:f>
              <c:strCache>
                <c:ptCount val="5"/>
                <c:pt idx="0">
                  <c:v>Salary</c:v>
                </c:pt>
                <c:pt idx="1">
                  <c:v>Rent</c:v>
                </c:pt>
                <c:pt idx="2">
                  <c:v>Utility</c:v>
                </c:pt>
                <c:pt idx="3">
                  <c:v>Tax</c:v>
                </c:pt>
                <c:pt idx="4">
                  <c:v>Total</c:v>
                </c:pt>
              </c:strCache>
            </c:strRef>
          </c:cat>
          <c:val>
            <c:numRef>
              <c:f>Sheet1!$C$2:$C$7</c:f>
              <c:numCache>
                <c:formatCode>General</c:formatCode>
                <c:ptCount val="5"/>
                <c:pt idx="0">
                  <c:v>2000</c:v>
                </c:pt>
                <c:pt idx="1">
                  <c:v>1650</c:v>
                </c:pt>
                <c:pt idx="2">
                  <c:v>560</c:v>
                </c:pt>
                <c:pt idx="3">
                  <c:v>260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C33C-4E50-A161-088012496F1F}"/>
            </c:ext>
          </c:extLst>
        </c:ser>
        <c:ser>
          <c:idx val="2"/>
          <c:order val="2"/>
          <c:tx>
            <c:strRef>
              <c:f>Sheet1!$D$1</c:f>
              <c:strCache>
                <c:ptCount val="1"/>
                <c:pt idx="0">
                  <c:v>March</c:v>
                </c:pt>
              </c:strCache>
            </c:strRef>
          </c:tx>
          <c:spPr>
            <a:solidFill>
              <a:schemeClr val="accent3"/>
            </a:solidFill>
            <a:ln>
              <a:noFill/>
            </a:ln>
            <a:effectLst/>
          </c:spPr>
          <c:invertIfNegative val="0"/>
          <c:cat>
            <c:strRef>
              <c:f>Sheet1!$A$2:$A$7</c:f>
              <c:strCache>
                <c:ptCount val="5"/>
                <c:pt idx="0">
                  <c:v>Salary</c:v>
                </c:pt>
                <c:pt idx="1">
                  <c:v>Rent</c:v>
                </c:pt>
                <c:pt idx="2">
                  <c:v>Utility</c:v>
                </c:pt>
                <c:pt idx="3">
                  <c:v>Tax</c:v>
                </c:pt>
                <c:pt idx="4">
                  <c:v>Total</c:v>
                </c:pt>
              </c:strCache>
            </c:strRef>
          </c:cat>
          <c:val>
            <c:numRef>
              <c:f>Sheet1!$D$2:$D$7</c:f>
              <c:numCache>
                <c:formatCode>General</c:formatCode>
                <c:ptCount val="5"/>
                <c:pt idx="0">
                  <c:v>2000</c:v>
                </c:pt>
                <c:pt idx="1">
                  <c:v>1900</c:v>
                </c:pt>
                <c:pt idx="2">
                  <c:v>600</c:v>
                </c:pt>
                <c:pt idx="3">
                  <c:v>250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C33C-4E50-A161-088012496F1F}"/>
            </c:ext>
          </c:extLst>
        </c:ser>
        <c:ser>
          <c:idx val="3"/>
          <c:order val="3"/>
          <c:tx>
            <c:strRef>
              <c:f>Sheet1!$E$1</c:f>
              <c:strCache>
                <c:ptCount val="1"/>
                <c:pt idx="0">
                  <c:v>Abril</c:v>
                </c:pt>
              </c:strCache>
            </c:strRef>
          </c:tx>
          <c:spPr>
            <a:solidFill>
              <a:schemeClr val="accent4"/>
            </a:solidFill>
            <a:ln>
              <a:noFill/>
            </a:ln>
            <a:effectLst/>
          </c:spPr>
          <c:invertIfNegative val="0"/>
          <c:cat>
            <c:strRef>
              <c:f>Sheet1!$A$2:$A$7</c:f>
              <c:strCache>
                <c:ptCount val="5"/>
                <c:pt idx="0">
                  <c:v>Salary</c:v>
                </c:pt>
                <c:pt idx="1">
                  <c:v>Rent</c:v>
                </c:pt>
                <c:pt idx="2">
                  <c:v>Utility</c:v>
                </c:pt>
                <c:pt idx="3">
                  <c:v>Tax</c:v>
                </c:pt>
                <c:pt idx="4">
                  <c:v>Total</c:v>
                </c:pt>
              </c:strCache>
            </c:strRef>
          </c:cat>
          <c:val>
            <c:numRef>
              <c:f>Sheet1!$E$2:$E$7</c:f>
              <c:numCache>
                <c:formatCode>General</c:formatCode>
                <c:ptCount val="5"/>
                <c:pt idx="0">
                  <c:v>2000</c:v>
                </c:pt>
                <c:pt idx="1">
                  <c:v>2000</c:v>
                </c:pt>
                <c:pt idx="2">
                  <c:v>620</c:v>
                </c:pt>
                <c:pt idx="3">
                  <c:v>300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C33C-4E50-A161-088012496F1F}"/>
            </c:ext>
          </c:extLst>
        </c:ser>
        <c:ser>
          <c:idx val="4"/>
          <c:order val="4"/>
          <c:tx>
            <c:strRef>
              <c:f>Sheet1!$F$1</c:f>
              <c:strCache>
                <c:ptCount val="1"/>
                <c:pt idx="0">
                  <c:v>May</c:v>
                </c:pt>
              </c:strCache>
            </c:strRef>
          </c:tx>
          <c:spPr>
            <a:solidFill>
              <a:schemeClr val="accent5"/>
            </a:solidFill>
            <a:ln>
              <a:noFill/>
            </a:ln>
            <a:effectLst/>
          </c:spPr>
          <c:invertIfNegative val="0"/>
          <c:cat>
            <c:strRef>
              <c:f>Sheet1!$A$2:$A$7</c:f>
              <c:strCache>
                <c:ptCount val="5"/>
                <c:pt idx="0">
                  <c:v>Salary</c:v>
                </c:pt>
                <c:pt idx="1">
                  <c:v>Rent</c:v>
                </c:pt>
                <c:pt idx="2">
                  <c:v>Utility</c:v>
                </c:pt>
                <c:pt idx="3">
                  <c:v>Tax</c:v>
                </c:pt>
                <c:pt idx="4">
                  <c:v>Total</c:v>
                </c:pt>
              </c:strCache>
            </c:strRef>
          </c:cat>
          <c:val>
            <c:numRef>
              <c:f>Sheet1!$F$2:$F$7</c:f>
              <c:numCache>
                <c:formatCode>General</c:formatCode>
                <c:ptCount val="5"/>
                <c:pt idx="0">
                  <c:v>2000</c:v>
                </c:pt>
                <c:pt idx="1">
                  <c:v>1990</c:v>
                </c:pt>
                <c:pt idx="2">
                  <c:v>600</c:v>
                </c:pt>
                <c:pt idx="3">
                  <c:v>320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C33C-4E50-A161-088012496F1F}"/>
            </c:ext>
          </c:extLst>
        </c:ser>
        <c:ser>
          <c:idx val="5"/>
          <c:order val="5"/>
          <c:tx>
            <c:strRef>
              <c:f>Sheet1!$G$1</c:f>
              <c:strCache>
                <c:ptCount val="1"/>
                <c:pt idx="0">
                  <c:v>June</c:v>
                </c:pt>
              </c:strCache>
            </c:strRef>
          </c:tx>
          <c:spPr>
            <a:solidFill>
              <a:schemeClr val="accent6"/>
            </a:solidFill>
            <a:ln>
              <a:noFill/>
            </a:ln>
            <a:effectLst/>
          </c:spPr>
          <c:invertIfNegative val="0"/>
          <c:cat>
            <c:strRef>
              <c:f>Sheet1!$A$2:$A$7</c:f>
              <c:strCache>
                <c:ptCount val="5"/>
                <c:pt idx="0">
                  <c:v>Salary</c:v>
                </c:pt>
                <c:pt idx="1">
                  <c:v>Rent</c:v>
                </c:pt>
                <c:pt idx="2">
                  <c:v>Utility</c:v>
                </c:pt>
                <c:pt idx="3">
                  <c:v>Tax</c:v>
                </c:pt>
                <c:pt idx="4">
                  <c:v>Total</c:v>
                </c:pt>
              </c:strCache>
            </c:strRef>
          </c:cat>
          <c:val>
            <c:numRef>
              <c:f>Sheet1!$G$2:$G$7</c:f>
              <c:numCache>
                <c:formatCode>General</c:formatCode>
                <c:ptCount val="5"/>
                <c:pt idx="0">
                  <c:v>2000</c:v>
                </c:pt>
                <c:pt idx="1">
                  <c:v>2100</c:v>
                </c:pt>
                <c:pt idx="2">
                  <c:v>680</c:v>
                </c:pt>
                <c:pt idx="3">
                  <c:v>300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5-C33C-4E50-A161-088012496F1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overlap val="100"/>
        <c:axId val="1185109759"/>
        <c:axId val="1185102079"/>
      </c:barChart>
      <c:catAx>
        <c:axId val="1185109759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185102079"/>
        <c:crosses val="autoZero"/>
        <c:auto val="1"/>
        <c:lblAlgn val="ctr"/>
        <c:lblOffset val="100"/>
        <c:noMultiLvlLbl val="0"/>
      </c:catAx>
      <c:valAx>
        <c:axId val="1185102079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185109759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CA0979-F579-4E9B-A675-1F5ABBFF00DB}" type="datetimeFigureOut">
              <a:rPr lang="en-US" dirty="0"/>
              <a:t>12/9/2025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534682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7156E-175E-4DBA-9D21-B772C320F342}" type="datetimeFigureOut">
              <a:rPr lang="en-US" dirty="0"/>
              <a:t>12/9/2025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45583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895F6E-3D02-4292-95D1-C62B3126321B}" type="datetimeFigureOut">
              <a:rPr lang="en-US" dirty="0"/>
              <a:t>12/9/2025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40461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CB5ACB-D10C-44A8-9570-124370F4CB38}" type="datetimeFigureOut">
              <a:rPr lang="en-US" dirty="0"/>
              <a:t>12/9/2025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629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8D84F4-0E7A-4BDE-98C6-AE68FB974645}" type="datetimeFigureOut">
              <a:rPr lang="en-US" dirty="0"/>
              <a:t>12/9/2025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94338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FF1D8-9801-4C4B-92F3-66C9A863BD74}" type="datetimeFigureOut">
              <a:rPr lang="en-US" dirty="0"/>
              <a:t>12/9/2025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0912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1FE8FD-B23E-4E1A-83EF-0847EBEA0105}" type="datetimeFigureOut">
              <a:rPr lang="en-US" dirty="0"/>
              <a:t>12/9/2025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17443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F891E-A7C2-465C-AD39-8EDCB0F58E3C}" type="datetimeFigureOut">
              <a:rPr lang="en-US" dirty="0"/>
              <a:t>12/9/2025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27885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F93E5-AFB6-485C-8E3C-32F92A07875F}" type="datetimeFigureOut">
              <a:rPr lang="en-US" dirty="0"/>
              <a:t>12/9/2025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88981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76D0F-5A12-4D0A-80B0-1A6122B61E7B}" type="datetimeFigureOut">
              <a:rPr lang="en-US" dirty="0"/>
              <a:t>12/9/2025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88882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E8C84-89CA-44AB-B0BE-5C91BAF75478}" type="datetimeFigureOut">
              <a:rPr lang="en-US" dirty="0"/>
              <a:t>12/9/2025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83659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3A332BE1-279E-4118-9FE3-7952B079A510}" type="datetimeFigureOut">
              <a:rPr lang="en-US" dirty="0"/>
              <a:t>12/9/2025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95634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5" orient="horz" pos="2160">
          <p15:clr>
            <a:srgbClr val="F26B43"/>
          </p15:clr>
        </p15:guide>
        <p15:guide id="6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Yurany Prado-Correa</a:t>
            </a:r>
            <a:br>
              <a:rPr lang="en-US">
                <a:solidFill>
                  <a:schemeClr val="bg1"/>
                </a:solidFill>
              </a:rPr>
            </a:br>
            <a:r>
              <a:rPr lang="en-US">
                <a:solidFill>
                  <a:schemeClr val="bg1"/>
                </a:solidFill>
              </a:rPr>
              <a:t>2425604</a:t>
            </a:r>
            <a:br>
              <a:rPr lang="en-US"/>
            </a:br>
            <a:endParaRPr lang="en-US"/>
          </a:p>
        </p:txBody>
      </p:sp>
      <p:sp>
        <p:nvSpPr>
          <p:cNvPr id="5" name="Text Placeholder 2">
            <a:extLst>
              <a:ext uri="{FF2B5EF4-FFF2-40B4-BE49-F238E27FC236}">
                <a16:creationId xmlns:a16="http://schemas.microsoft.com/office/drawing/2014/main" id="{15DBB5D5-E0A7-5EE1-4B09-DD17D00FF15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/>
          <a:lstStyle/>
          <a:p>
            <a:endParaRPr lang="en-US"/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D9588E1F-08AC-CBB1-CD7F-C99CCEDF891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44A36CCF-A29B-46EE-8192-A8556F6C7F25}" type="datetime1">
              <a:pPr>
                <a:spcAft>
                  <a:spcPts val="600"/>
                </a:spcAft>
              </a:pPr>
              <a:t>12/9/2025</a:t>
            </a:fld>
            <a:endParaRPr lang="en-US"/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B42229FD-F3BC-D30F-1E8D-E4135F5467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453002"/>
            <a:ext cx="2805405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8725DE76-8420-61A4-E210-E4A3BD8414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dirty="0"/>
              <a:pPr>
                <a:spcAft>
                  <a:spcPts val="600"/>
                </a:spcAft>
              </a:pPr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B28187-75A7-0DCB-4C4F-643D1DE938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76400"/>
            <a:ext cx="3810000" cy="3505200"/>
          </a:xfrm>
        </p:spPr>
        <p:txBody>
          <a:bodyPr anchor="t">
            <a:normAutofit/>
          </a:bodyPr>
          <a:lstStyle/>
          <a:p>
            <a:r>
              <a:rPr lang="en-US" sz="4000">
                <a:solidFill>
                  <a:schemeClr val="bg1"/>
                </a:solidFill>
              </a:rPr>
              <a:t>Contest</a:t>
            </a:r>
            <a:br>
              <a:rPr lang="en-US" sz="4000">
                <a:solidFill>
                  <a:schemeClr val="bg1"/>
                </a:solidFill>
              </a:rPr>
            </a:br>
            <a:endParaRPr lang="en-US" sz="400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8C57AF-CE3E-E653-0BE6-A373980F7A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1604" y="1676400"/>
            <a:ext cx="5638796" cy="35052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>
                <a:solidFill>
                  <a:schemeClr val="bg1"/>
                </a:solidFill>
              </a:rPr>
              <a:t>Costumer experience</a:t>
            </a:r>
          </a:p>
          <a:p>
            <a:r>
              <a:rPr lang="en-US" sz="2400">
                <a:solidFill>
                  <a:schemeClr val="bg1"/>
                </a:solidFill>
              </a:rPr>
              <a:t>Marketing Strategies</a:t>
            </a:r>
          </a:p>
          <a:p>
            <a:r>
              <a:rPr lang="en-US" sz="2400">
                <a:solidFill>
                  <a:schemeClr val="bg1"/>
                </a:solidFill>
              </a:rPr>
              <a:t>PESTEL</a:t>
            </a:r>
          </a:p>
          <a:p>
            <a:r>
              <a:rPr lang="en-US" sz="2400">
                <a:solidFill>
                  <a:schemeClr val="bg1"/>
                </a:solidFill>
              </a:rPr>
              <a:t>Chart</a:t>
            </a:r>
          </a:p>
          <a:p>
            <a:pPr marL="0" indent="0">
              <a:buNone/>
            </a:pPr>
            <a:endParaRPr lang="en-US" sz="2400">
              <a:solidFill>
                <a:schemeClr val="tx1">
                  <a:alpha val="5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99799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8B7403-CBF2-84A2-B41C-DA6FA980E1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76400"/>
            <a:ext cx="3810000" cy="3505200"/>
          </a:xfrm>
        </p:spPr>
        <p:txBody>
          <a:bodyPr anchor="t">
            <a:normAutofit/>
          </a:bodyPr>
          <a:lstStyle/>
          <a:p>
            <a:r>
              <a:rPr lang="en-US" sz="4000"/>
              <a:t>Customer experience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A4A051-3723-6EA0-18A9-3D989DBE3C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1604" y="1676400"/>
            <a:ext cx="5638796" cy="350520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400">
                <a:solidFill>
                  <a:schemeClr val="tx1">
                    <a:alpha val="55000"/>
                  </a:schemeClr>
                </a:solidFill>
              </a:rPr>
              <a:t>Friendly environment</a:t>
            </a:r>
          </a:p>
          <a:p>
            <a:r>
              <a:rPr lang="en-US" sz="2400">
                <a:solidFill>
                  <a:schemeClr val="tx1">
                    <a:alpha val="55000"/>
                  </a:schemeClr>
                </a:solidFill>
              </a:rPr>
              <a:t>Comfortable setting area </a:t>
            </a:r>
          </a:p>
          <a:p>
            <a:r>
              <a:rPr lang="en-US" sz="2400">
                <a:solidFill>
                  <a:schemeClr val="tx1">
                    <a:alpha val="55000"/>
                  </a:schemeClr>
                </a:solidFill>
              </a:rPr>
              <a:t>Pleasant aroma so people can relax.</a:t>
            </a:r>
          </a:p>
          <a:p>
            <a:r>
              <a:rPr lang="en-US" sz="2400">
                <a:solidFill>
                  <a:schemeClr val="tx1">
                    <a:alpha val="55000"/>
                  </a:schemeClr>
                </a:solidFill>
              </a:rPr>
              <a:t>Nice décor so people will feel warm and welcome</a:t>
            </a:r>
          </a:p>
          <a:p>
            <a:r>
              <a:rPr lang="en-US" sz="2400">
                <a:solidFill>
                  <a:schemeClr val="tx1">
                    <a:alpha val="55000"/>
                  </a:schemeClr>
                </a:solidFill>
              </a:rPr>
              <a:t>Hight quality product</a:t>
            </a:r>
          </a:p>
          <a:p>
            <a:r>
              <a:rPr lang="en-US" sz="2400">
                <a:solidFill>
                  <a:schemeClr val="tx1">
                    <a:alpha val="55000"/>
                  </a:schemeClr>
                </a:solidFill>
              </a:rPr>
              <a:t>Clean and nice environment2ws   </a:t>
            </a:r>
          </a:p>
          <a:p>
            <a:endParaRPr lang="en-US" sz="2400">
              <a:solidFill>
                <a:schemeClr val="tx1">
                  <a:alpha val="55000"/>
                </a:schemeClr>
              </a:solidFill>
            </a:endParaRPr>
          </a:p>
          <a:p>
            <a:endParaRPr lang="en-US" sz="2400">
              <a:solidFill>
                <a:schemeClr val="tx1">
                  <a:alpha val="5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743186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437080-FEAC-91D7-2F1F-1DE4B9B8D4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76400"/>
            <a:ext cx="3810000" cy="3505200"/>
          </a:xfrm>
        </p:spPr>
        <p:txBody>
          <a:bodyPr anchor="t">
            <a:normAutofit/>
          </a:bodyPr>
          <a:lstStyle/>
          <a:p>
            <a:r>
              <a:rPr lang="en-US" sz="4000">
                <a:solidFill>
                  <a:schemeClr val="bg1"/>
                </a:solidFill>
              </a:rPr>
              <a:t>Marketing </a:t>
            </a:r>
            <a:br>
              <a:rPr lang="en-US" sz="4000">
                <a:solidFill>
                  <a:schemeClr val="bg1"/>
                </a:solidFill>
              </a:rPr>
            </a:br>
            <a:r>
              <a:rPr lang="en-US" sz="4000">
                <a:solidFill>
                  <a:schemeClr val="bg1"/>
                </a:solidFill>
              </a:rPr>
              <a:t>Strategies</a:t>
            </a:r>
            <a:r>
              <a:rPr lang="en-US" sz="400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08F3F7-F9EB-2217-FE1A-DC9CC93B2B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1604" y="1676400"/>
            <a:ext cx="5638796" cy="35052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>
                <a:solidFill>
                  <a:schemeClr val="bg1"/>
                </a:solidFill>
              </a:rPr>
              <a:t>I will make social media content. To promote deal</a:t>
            </a:r>
          </a:p>
          <a:p>
            <a:r>
              <a:rPr lang="en-US" sz="2400">
                <a:solidFill>
                  <a:schemeClr val="bg1"/>
                </a:solidFill>
              </a:rPr>
              <a:t>Always making or doing new things. Like activities for families</a:t>
            </a:r>
          </a:p>
          <a:p>
            <a:r>
              <a:rPr lang="en-US" sz="2400">
                <a:solidFill>
                  <a:schemeClr val="bg1"/>
                </a:solidFill>
              </a:rPr>
              <a:t>Make good deal for costumer. Buy a café and get a pastry for free limited time</a:t>
            </a:r>
          </a:p>
          <a:p>
            <a:endParaRPr lang="en-US" sz="2400">
              <a:solidFill>
                <a:schemeClr val="tx1">
                  <a:alpha val="5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62903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C732F1-8EE0-0020-73A9-94AE6C410C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76400"/>
            <a:ext cx="3810000" cy="3505200"/>
          </a:xfrm>
        </p:spPr>
        <p:txBody>
          <a:bodyPr anchor="t">
            <a:normAutofit/>
          </a:bodyPr>
          <a:lstStyle/>
          <a:p>
            <a:r>
              <a:rPr lang="en-US" sz="4000"/>
              <a:t>PESTEL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888658-BC70-24AD-4A9C-76B69517EA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1604" y="1709057"/>
            <a:ext cx="5638796" cy="3918857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US" sz="2400" b="1" u="sng">
                <a:solidFill>
                  <a:schemeClr val="tx1">
                    <a:alpha val="55000"/>
                  </a:schemeClr>
                </a:solidFill>
                <a:latin typeface="Calibri"/>
                <a:ea typeface="Calibri"/>
                <a:cs typeface="Calibri"/>
              </a:rPr>
              <a:t>POLITICAL FACTORY</a:t>
            </a:r>
          </a:p>
          <a:p>
            <a:r>
              <a:rPr lang="en-US" sz="2400">
                <a:solidFill>
                  <a:schemeClr val="tx1">
                    <a:alpha val="55000"/>
                  </a:schemeClr>
                </a:solidFill>
                <a:latin typeface="Calibri"/>
                <a:ea typeface="Calibri"/>
                <a:cs typeface="Calibri"/>
              </a:rPr>
              <a:t>The will be the legal minimum wage laws, which will change when it has to</a:t>
            </a:r>
          </a:p>
          <a:p>
            <a:r>
              <a:rPr lang="en-US" sz="2400">
                <a:solidFill>
                  <a:schemeClr val="tx1">
                    <a:alpha val="55000"/>
                  </a:schemeClr>
                </a:solidFill>
                <a:latin typeface="Calibri"/>
                <a:ea typeface="Calibri"/>
                <a:cs typeface="Calibri"/>
              </a:rPr>
              <a:t>Food and hygiene regulation, by follow every government rules. </a:t>
            </a:r>
          </a:p>
          <a:p>
            <a:pPr marL="0" indent="0">
              <a:buNone/>
            </a:pPr>
            <a:r>
              <a:rPr lang="en-US" sz="2400" b="1" u="sng">
                <a:solidFill>
                  <a:schemeClr val="tx1">
                    <a:alpha val="55000"/>
                  </a:schemeClr>
                </a:solidFill>
                <a:latin typeface="Calibri"/>
                <a:ea typeface="Calibri"/>
                <a:cs typeface="Calibri"/>
              </a:rPr>
              <a:t>Economic</a:t>
            </a:r>
          </a:p>
          <a:p>
            <a:pPr marL="342900" indent="-342900"/>
            <a:r>
              <a:rPr lang="en-US" sz="2400">
                <a:solidFill>
                  <a:schemeClr val="tx1">
                    <a:alpha val="55000"/>
                  </a:schemeClr>
                </a:solidFill>
                <a:latin typeface="Calibri"/>
                <a:ea typeface="Calibri"/>
                <a:cs typeface="Calibri"/>
              </a:rPr>
              <a:t>The costumer spending power this will ingresses of the product</a:t>
            </a:r>
          </a:p>
          <a:p>
            <a:pPr marL="342900" indent="-342900"/>
            <a:r>
              <a:rPr lang="en-US" sz="2400">
                <a:solidFill>
                  <a:schemeClr val="tx1">
                    <a:alpha val="55000"/>
                  </a:schemeClr>
                </a:solidFill>
                <a:latin typeface="Calibri"/>
                <a:ea typeface="Calibri"/>
                <a:cs typeface="Calibri"/>
              </a:rPr>
              <a:t>Seasonality sale may dip in different season. Winter, summer special drinks</a:t>
            </a:r>
          </a:p>
          <a:p>
            <a:pPr marL="0" indent="0">
              <a:buNone/>
            </a:pPr>
            <a:endParaRPr lang="en-US" sz="2400" b="1" u="sng">
              <a:solidFill>
                <a:srgbClr val="000000">
                  <a:alpha val="55000"/>
                </a:srgbClr>
              </a:solidFill>
              <a:latin typeface="Calibri"/>
              <a:ea typeface="Calibri"/>
              <a:cs typeface="Calibri"/>
            </a:endParaRPr>
          </a:p>
          <a:p>
            <a:endParaRPr lang="en-US" sz="2400">
              <a:solidFill>
                <a:srgbClr val="000000">
                  <a:alpha val="55000"/>
                </a:srgbClr>
              </a:solidFill>
              <a:latin typeface="Calibri"/>
              <a:ea typeface="Calibri"/>
              <a:cs typeface="Calibri"/>
            </a:endParaRPr>
          </a:p>
          <a:p>
            <a:endParaRPr lang="en-US" sz="2400">
              <a:solidFill>
                <a:srgbClr val="000000">
                  <a:alpha val="55000"/>
                </a:srgbClr>
              </a:solidFill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0015677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59781D-CF4C-AC21-1704-14F27D35A0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01095" y="1385454"/>
            <a:ext cx="9019305" cy="379614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400" b="1" i="1" u="sng">
                <a:solidFill>
                  <a:schemeClr val="tx1">
                    <a:alpha val="55000"/>
                  </a:schemeClr>
                </a:solidFill>
              </a:rPr>
              <a:t>Social factory</a:t>
            </a:r>
            <a:endParaRPr lang="en-US" sz="2400" b="1">
              <a:solidFill>
                <a:schemeClr val="tx1">
                  <a:alpha val="55000"/>
                </a:schemeClr>
              </a:solidFill>
            </a:endParaRPr>
          </a:p>
          <a:p>
            <a:pPr marL="342900" indent="-342900"/>
            <a:r>
              <a:rPr lang="en-US" sz="1600">
                <a:solidFill>
                  <a:schemeClr val="tx1">
                    <a:alpha val="55000"/>
                  </a:schemeClr>
                </a:solidFill>
              </a:rPr>
              <a:t>Changing consumer with different growing demand. Heathy food like vegan, gluten free, Organic</a:t>
            </a:r>
          </a:p>
          <a:p>
            <a:pPr marL="342900" indent="-342900"/>
            <a:r>
              <a:rPr lang="en-US" sz="1600" err="1">
                <a:solidFill>
                  <a:schemeClr val="tx1">
                    <a:alpha val="55000"/>
                  </a:schemeClr>
                </a:solidFill>
              </a:rPr>
              <a:t>Demogra</a:t>
            </a:r>
            <a:r>
              <a:rPr lang="en-US" sz="1600">
                <a:solidFill>
                  <a:schemeClr val="tx1">
                    <a:alpha val="55000"/>
                  </a:schemeClr>
                </a:solidFill>
              </a:rPr>
              <a:t>  with younger generation to tend frequent café shop with the family.</a:t>
            </a:r>
          </a:p>
          <a:p>
            <a:pPr marL="0" indent="0">
              <a:buNone/>
            </a:pPr>
            <a:endParaRPr lang="en-US" sz="1600">
              <a:solidFill>
                <a:srgbClr val="000000">
                  <a:alpha val="55000"/>
                </a:srgbClr>
              </a:solidFill>
            </a:endParaRPr>
          </a:p>
          <a:p>
            <a:pPr marL="0" indent="0">
              <a:buNone/>
            </a:pPr>
            <a:r>
              <a:rPr lang="en-US" sz="1800" b="1" u="sng">
                <a:solidFill>
                  <a:schemeClr val="tx1">
                    <a:alpha val="55000"/>
                  </a:schemeClr>
                </a:solidFill>
              </a:rPr>
              <a:t>TECHNOLOGICAL FACTOR</a:t>
            </a:r>
          </a:p>
          <a:p>
            <a:r>
              <a:rPr lang="en-US" sz="1600">
                <a:solidFill>
                  <a:schemeClr val="tx1">
                    <a:alpha val="55000"/>
                  </a:schemeClr>
                </a:solidFill>
              </a:rPr>
              <a:t>By getting cafe machine, and other advance equipment with help improve the consistency and training the business need. </a:t>
            </a:r>
          </a:p>
          <a:p>
            <a:r>
              <a:rPr lang="en-US" sz="1600">
                <a:solidFill>
                  <a:schemeClr val="tx1">
                    <a:alpha val="55000"/>
                  </a:schemeClr>
                </a:solidFill>
              </a:rPr>
              <a:t>Social media with be a good platform to communicate with other costumer </a:t>
            </a:r>
            <a:r>
              <a:rPr lang="en-US" sz="1600" err="1">
                <a:solidFill>
                  <a:schemeClr val="tx1">
                    <a:alpha val="55000"/>
                  </a:schemeClr>
                </a:solidFill>
              </a:rPr>
              <a:t>e.g</a:t>
            </a:r>
            <a:r>
              <a:rPr lang="en-US" sz="1600">
                <a:solidFill>
                  <a:schemeClr val="tx1">
                    <a:alpha val="55000"/>
                  </a:schemeClr>
                </a:solidFill>
              </a:rPr>
              <a:t>  TikTok, </a:t>
            </a:r>
            <a:r>
              <a:rPr lang="en-US" sz="1600" err="1">
                <a:solidFill>
                  <a:schemeClr val="tx1">
                    <a:alpha val="55000"/>
                  </a:schemeClr>
                </a:solidFill>
              </a:rPr>
              <a:t>instagram</a:t>
            </a:r>
            <a:r>
              <a:rPr lang="en-US" sz="1600">
                <a:solidFill>
                  <a:schemeClr val="tx1">
                    <a:alpha val="55000"/>
                  </a:schemeClr>
                </a:solidFill>
              </a:rPr>
              <a:t> and other way to brand to be aware of social.</a:t>
            </a:r>
          </a:p>
          <a:p>
            <a:pPr marL="342900" indent="-342900"/>
            <a:endParaRPr lang="en-US" sz="1600">
              <a:solidFill>
                <a:srgbClr val="000000">
                  <a:alpha val="55000"/>
                </a:srgbClr>
              </a:solidFill>
            </a:endParaRPr>
          </a:p>
          <a:p>
            <a:pPr marL="342900" indent="-342900"/>
            <a:endParaRPr lang="en-US">
              <a:solidFill>
                <a:srgbClr val="000000">
                  <a:alpha val="5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827663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37AC85-C9A3-34EB-554D-F2932597E2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64976" y="1567543"/>
            <a:ext cx="6770910" cy="3777342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buNone/>
            </a:pPr>
            <a:r>
              <a:rPr lang="en-US" sz="2400" b="1" u="sng">
                <a:solidFill>
                  <a:srgbClr val="000000">
                    <a:alpha val="55000"/>
                  </a:srgbClr>
                </a:solidFill>
              </a:rPr>
              <a:t>LEGAL FACTORY</a:t>
            </a:r>
          </a:p>
          <a:p>
            <a:pPr marL="342900" indent="-342900"/>
            <a:r>
              <a:rPr lang="en-US" sz="2400">
                <a:solidFill>
                  <a:srgbClr val="000000">
                    <a:alpha val="55000"/>
                  </a:srgbClr>
                </a:solidFill>
              </a:rPr>
              <a:t>Employment this involve  the employer working hours, breaks and holidays safety</a:t>
            </a:r>
          </a:p>
          <a:p>
            <a:pPr marL="342900" indent="-342900"/>
            <a:r>
              <a:rPr lang="en-US" sz="2400">
                <a:solidFill>
                  <a:srgbClr val="000000">
                    <a:alpha val="55000"/>
                  </a:srgbClr>
                </a:solidFill>
              </a:rPr>
              <a:t>Food labelling requirements. This will help to have </a:t>
            </a:r>
            <a:r>
              <a:rPr lang="en-US" sz="2400" err="1">
                <a:solidFill>
                  <a:srgbClr val="000000">
                    <a:alpha val="55000"/>
                  </a:srgbClr>
                </a:solidFill>
              </a:rPr>
              <a:t>accurrate</a:t>
            </a:r>
            <a:r>
              <a:rPr lang="en-US" sz="2400">
                <a:solidFill>
                  <a:srgbClr val="000000">
                    <a:alpha val="55000"/>
                  </a:srgbClr>
                </a:solidFill>
              </a:rPr>
              <a:t> information of all the product. allergies, nutritional value and </a:t>
            </a:r>
            <a:r>
              <a:rPr lang="en-US" sz="2400" err="1">
                <a:solidFill>
                  <a:srgbClr val="000000">
                    <a:alpha val="55000"/>
                  </a:srgbClr>
                </a:solidFill>
              </a:rPr>
              <a:t>ingreadient</a:t>
            </a:r>
            <a:endParaRPr lang="en-US" sz="2400">
              <a:solidFill>
                <a:srgbClr val="000000">
                  <a:alpha val="55000"/>
                </a:srgbClr>
              </a:solidFill>
            </a:endParaRPr>
          </a:p>
          <a:p>
            <a:pPr marL="0" indent="0">
              <a:buNone/>
            </a:pPr>
            <a:r>
              <a:rPr lang="en-US" sz="2400" b="1" u="sng">
                <a:solidFill>
                  <a:srgbClr val="000000">
                    <a:alpha val="55000"/>
                  </a:srgbClr>
                </a:solidFill>
              </a:rPr>
              <a:t>ENVIRONMENTAL </a:t>
            </a:r>
          </a:p>
          <a:p>
            <a:pPr marL="342900" indent="-342900"/>
            <a:r>
              <a:rPr lang="en-US" sz="2400">
                <a:solidFill>
                  <a:srgbClr val="000000">
                    <a:alpha val="55000"/>
                  </a:srgbClr>
                </a:solidFill>
              </a:rPr>
              <a:t>Waste management  regulations. this will help the business keep it track of the waste of the shop</a:t>
            </a:r>
          </a:p>
          <a:p>
            <a:pPr marL="342900" indent="-342900"/>
            <a:r>
              <a:rPr lang="en-US" sz="2400">
                <a:solidFill>
                  <a:srgbClr val="000000">
                    <a:alpha val="55000"/>
                  </a:srgbClr>
                </a:solidFill>
              </a:rPr>
              <a:t>Energy usage. This will efficient appliances to reduce environmental impact cost</a:t>
            </a:r>
          </a:p>
          <a:p>
            <a:pPr marL="0" indent="0">
              <a:buNone/>
            </a:pPr>
            <a:endParaRPr lang="en-US" sz="2400">
              <a:solidFill>
                <a:srgbClr val="000000">
                  <a:alpha val="5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419746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EC36E8D-AFC5-C8F5-7544-1B69BC3947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4917CD-CAC0-44F9-95FE-68D9708E5F54}" type="datetime1">
              <a:t>12/9/2025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592A1A5-0713-1895-FA51-250F71C5D6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CF859CC-A8FF-AC2B-C424-A91FDFAB7C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8</a:t>
            </a:fld>
            <a:endParaRPr lang="en-US"/>
          </a:p>
        </p:txBody>
      </p:sp>
      <p:graphicFrame>
        <p:nvGraphicFramePr>
          <p:cNvPr id="6" name="Chart 5">
            <a:extLst>
              <a:ext uri="{FF2B5EF4-FFF2-40B4-BE49-F238E27FC236}">
                <a16:creationId xmlns:a16="http://schemas.microsoft.com/office/drawing/2014/main" id="{AA942236-DC3B-47BB-F604-0D36E956996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008240931"/>
              </p:ext>
            </p:extLst>
          </p:nvPr>
        </p:nvGraphicFramePr>
        <p:xfrm>
          <a:off x="1736203" y="1712610"/>
          <a:ext cx="7947949" cy="386683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9837653C-BBD2-DD4D-8D97-55BB5C4CE689}"/>
              </a:ext>
            </a:extLst>
          </p:cNvPr>
          <p:cNvSpPr txBox="1"/>
          <p:nvPr/>
        </p:nvSpPr>
        <p:spPr>
          <a:xfrm>
            <a:off x="1738184" y="1055066"/>
            <a:ext cx="27431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THE COST </a:t>
            </a:r>
          </a:p>
        </p:txBody>
      </p:sp>
    </p:spTree>
    <p:extLst>
      <p:ext uri="{BB962C8B-B14F-4D97-AF65-F5344CB8AC3E}">
        <p14:creationId xmlns:p14="http://schemas.microsoft.com/office/powerpoint/2010/main" val="12194642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8DCFC87-39C6-9A46-F6A3-2A8B8C9A64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EF55BC-92F4-439B-A01D-2C4B1F71DDC7}" type="datetime1">
              <a:t>12/9/2025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A75CBA3-6BE5-2C51-955B-72DAC08E42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FF50BE3-CB31-3A17-C445-FBBB130211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9</a:t>
            </a:fld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60581DA-80FE-8F4E-3407-C41230EE503A}"/>
              </a:ext>
            </a:extLst>
          </p:cNvPr>
          <p:cNvSpPr txBox="1"/>
          <p:nvPr/>
        </p:nvSpPr>
        <p:spPr>
          <a:xfrm>
            <a:off x="2977177" y="3058438"/>
            <a:ext cx="5289629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 u="sng">
                <a:latin typeface="Lucida Bright"/>
              </a:rPr>
              <a:t>    THANK YOU VERY MUCH</a:t>
            </a:r>
          </a:p>
        </p:txBody>
      </p:sp>
    </p:spTree>
    <p:extLst>
      <p:ext uri="{BB962C8B-B14F-4D97-AF65-F5344CB8AC3E}">
        <p14:creationId xmlns:p14="http://schemas.microsoft.com/office/powerpoint/2010/main" val="1513110766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VanillaVTI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VanillaVTI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Vanilla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AACC6CF0-9F86-48CC-9C4E-CA578EE0A0A0}" vid="{3BDE51FE-56D6-4100-AFB5-5B4AEDCE2EF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9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VanillaVTI</vt:lpstr>
      <vt:lpstr>Yurany Prado-Correa 2425604 </vt:lpstr>
      <vt:lpstr>Contest </vt:lpstr>
      <vt:lpstr>Customer experience</vt:lpstr>
      <vt:lpstr>Marketing  Strategies </vt:lpstr>
      <vt:lpstr>PESTEL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</cp:revision>
  <dcterms:created xsi:type="dcterms:W3CDTF">2025-12-02T10:48:37Z</dcterms:created>
  <dcterms:modified xsi:type="dcterms:W3CDTF">2025-12-09T11:48:28Z</dcterms:modified>
</cp:coreProperties>
</file>