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3"/>
  </p:notesMasterIdLst>
  <p:sldIdLst>
    <p:sldId id="292" r:id="rId5"/>
    <p:sldId id="293" r:id="rId6"/>
    <p:sldId id="294" r:id="rId7"/>
    <p:sldId id="295" r:id="rId8"/>
    <p:sldId id="296" r:id="rId9"/>
    <p:sldId id="297" r:id="rId10"/>
    <p:sldId id="305" r:id="rId11"/>
    <p:sldId id="30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24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328" userDrawn="1">
          <p15:clr>
            <a:srgbClr val="A4A3A4"/>
          </p15:clr>
        </p15:guide>
        <p15:guide id="4" orient="horz" pos="3792" userDrawn="1">
          <p15:clr>
            <a:srgbClr val="A4A3A4"/>
          </p15:clr>
        </p15:guide>
        <p15:guide id="5" orient="horz" pos="888" userDrawn="1">
          <p15:clr>
            <a:srgbClr val="A4A3A4"/>
          </p15:clr>
        </p15:guide>
        <p15:guide id="6" pos="288" userDrawn="1">
          <p15:clr>
            <a:srgbClr val="A4A3A4"/>
          </p15:clr>
        </p15:guide>
        <p15:guide id="7" pos="7368" userDrawn="1">
          <p15:clr>
            <a:srgbClr val="A4A3A4"/>
          </p15:clr>
        </p15:guide>
        <p15:guide id="8" orient="horz" pos="2976" userDrawn="1">
          <p15:clr>
            <a:srgbClr val="A4A3A4"/>
          </p15:clr>
        </p15:guide>
        <p15:guide id="9" orient="horz" pos="1440" userDrawn="1">
          <p15:clr>
            <a:srgbClr val="A4A3A4"/>
          </p15:clr>
        </p15:guide>
        <p15:guide id="10" pos="2328" userDrawn="1">
          <p15:clr>
            <a:srgbClr val="A4A3A4"/>
          </p15:clr>
        </p15:guide>
        <p15:guide id="11" pos="5760" userDrawn="1">
          <p15:clr>
            <a:srgbClr val="A4A3A4"/>
          </p15:clr>
        </p15:guide>
        <p15:guide id="12" pos="1368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4B9AA"/>
    <a:srgbClr val="FB9AAA"/>
    <a:srgbClr val="323232"/>
    <a:srgbClr val="D4636B"/>
    <a:srgbClr val="E4E2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94"/>
  </p:normalViewPr>
  <p:slideViewPr>
    <p:cSldViewPr snapToGrid="0" showGuides="1">
      <p:cViewPr varScale="1">
        <p:scale>
          <a:sx n="59" d="100"/>
          <a:sy n="59" d="100"/>
        </p:scale>
        <p:origin x="964" y="68"/>
      </p:cViewPr>
      <p:guideLst>
        <p:guide orient="horz" pos="1224"/>
        <p:guide pos="3840"/>
        <p:guide orient="horz" pos="2328"/>
        <p:guide orient="horz" pos="3792"/>
        <p:guide orient="horz" pos="888"/>
        <p:guide pos="288"/>
        <p:guide pos="7368"/>
        <p:guide orient="horz" pos="2976"/>
        <p:guide orient="horz" pos="1440"/>
        <p:guide pos="2328"/>
        <p:guide pos="5760"/>
        <p:guide pos="13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45" d="100"/>
        <a:sy n="4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Mullins" userId="29a5e213580a8e28" providerId="LiveId" clId="{83900BB2-69AA-43FC-86D8-EBC943847FFB}"/>
    <pc:docChg chg="undo redo custSel modSld">
      <pc:chgData name="Jessica Mullins" userId="29a5e213580a8e28" providerId="LiveId" clId="{83900BB2-69AA-43FC-86D8-EBC943847FFB}" dt="2026-10-07T18:09:32.748" v="241" actId="20577"/>
      <pc:docMkLst>
        <pc:docMk/>
      </pc:docMkLst>
      <pc:sldChg chg="addSp modSp mod">
        <pc:chgData name="Jessica Mullins" userId="29a5e213580a8e28" providerId="LiveId" clId="{83900BB2-69AA-43FC-86D8-EBC943847FFB}" dt="2026-10-07T08:29:49.064" v="195" actId="1076"/>
        <pc:sldMkLst>
          <pc:docMk/>
          <pc:sldMk cId="1026260664" sldId="292"/>
        </pc:sldMkLst>
        <pc:spChg chg="add mod">
          <ac:chgData name="Jessica Mullins" userId="29a5e213580a8e28" providerId="LiveId" clId="{83900BB2-69AA-43FC-86D8-EBC943847FFB}" dt="2026-10-07T08:21:16.338" v="3" actId="1076"/>
          <ac:spMkLst>
            <pc:docMk/>
            <pc:sldMk cId="1026260664" sldId="292"/>
            <ac:spMk id="4" creationId="{B1542C3B-C6DD-4465-788E-5D272ED213A3}"/>
          </ac:spMkLst>
        </pc:spChg>
        <pc:spChg chg="add mod">
          <ac:chgData name="Jessica Mullins" userId="29a5e213580a8e28" providerId="LiveId" clId="{83900BB2-69AA-43FC-86D8-EBC943847FFB}" dt="2026-10-07T08:21:36.607" v="13" actId="1076"/>
          <ac:spMkLst>
            <pc:docMk/>
            <pc:sldMk cId="1026260664" sldId="292"/>
            <ac:spMk id="6" creationId="{26D60C4A-32CD-D211-6707-D67E9D8D9157}"/>
          </ac:spMkLst>
        </pc:spChg>
        <pc:spChg chg="add mod">
          <ac:chgData name="Jessica Mullins" userId="29a5e213580a8e28" providerId="LiveId" clId="{83900BB2-69AA-43FC-86D8-EBC943847FFB}" dt="2026-10-07T08:29:49.064" v="195" actId="1076"/>
          <ac:spMkLst>
            <pc:docMk/>
            <pc:sldMk cId="1026260664" sldId="292"/>
            <ac:spMk id="8" creationId="{DBC88770-71A2-D6F0-F5D3-66C83A15333C}"/>
          </ac:spMkLst>
        </pc:spChg>
        <pc:picChg chg="add mod">
          <ac:chgData name="Jessica Mullins" userId="29a5e213580a8e28" providerId="LiveId" clId="{83900BB2-69AA-43FC-86D8-EBC943847FFB}" dt="2026-10-07T08:21:03.116" v="1" actId="1076"/>
          <ac:picMkLst>
            <pc:docMk/>
            <pc:sldMk cId="1026260664" sldId="292"/>
            <ac:picMk id="2" creationId="{339B4BA0-F6E3-ADB5-D01B-E72DB62A32E2}"/>
          </ac:picMkLst>
        </pc:picChg>
      </pc:sldChg>
      <pc:sldChg chg="modSp mod">
        <pc:chgData name="Jessica Mullins" userId="29a5e213580a8e28" providerId="LiveId" clId="{83900BB2-69AA-43FC-86D8-EBC943847FFB}" dt="2026-10-07T18:07:06.215" v="214" actId="20577"/>
        <pc:sldMkLst>
          <pc:docMk/>
          <pc:sldMk cId="834481073" sldId="294"/>
        </pc:sldMkLst>
        <pc:spChg chg="mod">
          <ac:chgData name="Jessica Mullins" userId="29a5e213580a8e28" providerId="LiveId" clId="{83900BB2-69AA-43FC-86D8-EBC943847FFB}" dt="2026-10-07T18:07:06.215" v="214" actId="20577"/>
          <ac:spMkLst>
            <pc:docMk/>
            <pc:sldMk cId="834481073" sldId="294"/>
            <ac:spMk id="3" creationId="{295D4A72-915E-135E-AFE6-4D5B88AC0E65}"/>
          </ac:spMkLst>
        </pc:spChg>
      </pc:sldChg>
      <pc:sldChg chg="addSp delSp modSp mod">
        <pc:chgData name="Jessica Mullins" userId="29a5e213580a8e28" providerId="LiveId" clId="{83900BB2-69AA-43FC-86D8-EBC943847FFB}" dt="2026-10-07T18:09:32.748" v="241" actId="20577"/>
        <pc:sldMkLst>
          <pc:docMk/>
          <pc:sldMk cId="3550258413" sldId="306"/>
        </pc:sldMkLst>
        <pc:spChg chg="mod">
          <ac:chgData name="Jessica Mullins" userId="29a5e213580a8e28" providerId="LiveId" clId="{83900BB2-69AA-43FC-86D8-EBC943847FFB}" dt="2026-10-07T18:09:32.748" v="241" actId="20577"/>
          <ac:spMkLst>
            <pc:docMk/>
            <pc:sldMk cId="3550258413" sldId="306"/>
            <ac:spMk id="13" creationId="{6E2611EB-018A-FC57-C3AE-3FB16F4F533F}"/>
          </ac:spMkLst>
        </pc:spChg>
        <pc:cxnChg chg="add del">
          <ac:chgData name="Jessica Mullins" userId="29a5e213580a8e28" providerId="LiveId" clId="{83900BB2-69AA-43FC-86D8-EBC943847FFB}" dt="2026-10-07T18:08:42.082" v="219" actId="478"/>
          <ac:cxnSpMkLst>
            <pc:docMk/>
            <pc:sldMk cId="3550258413" sldId="306"/>
            <ac:cxnSpMk id="7" creationId="{85E4B655-3416-6462-C4C0-0056EF7B1A02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F6F78E-73F4-E74F-8679-362EAF9D71E0}" type="datetimeFigureOut">
              <a:rPr lang="en-US" smtClean="0"/>
              <a:t>10/7/2026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A9F5B3-7604-9041-B751-11A08572E7E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744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A9F5B3-7604-9041-B751-11A08572E7E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9922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Tripp (2005)</a:t>
            </a:r>
          </a:p>
          <a:p>
            <a:r>
              <a:rPr lang="en-GB" dirty="0"/>
              <a:t>Bera(2024)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A9F5B3-7604-9041-B751-11A08572E7E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8327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8">
            <a:extLst>
              <a:ext uri="{FF2B5EF4-FFF2-40B4-BE49-F238E27FC236}">
                <a16:creationId xmlns:a16="http://schemas.microsoft.com/office/drawing/2014/main" id="{F2E2D922-D22B-FE2D-233E-7C19C1063D8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724781" y="2545444"/>
            <a:ext cx="3657600" cy="3657600"/>
          </a:xfrm>
          <a:solidFill>
            <a:schemeClr val="accent1">
              <a:lumMod val="90000"/>
            </a:schemeClr>
          </a:solidFill>
        </p:spPr>
        <p:txBody>
          <a:bodyPr anchor="ctr"/>
          <a:lstStyle>
            <a:lvl1pPr marL="0" indent="0" algn="ctr">
              <a:buNone/>
              <a:defRPr sz="10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CE9608-82F8-5A3A-8F2B-B02328A17B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6616" y="850392"/>
            <a:ext cx="11347704" cy="1298448"/>
          </a:xfrm>
        </p:spPr>
        <p:txBody>
          <a:bodyPr anchor="ctr">
            <a:noAutofit/>
          </a:bodyPr>
          <a:lstStyle>
            <a:lvl1pPr algn="l">
              <a:defRPr sz="13800" cap="all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4EF1E8-FA5F-A239-4078-9559136871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6616" y="5138928"/>
            <a:ext cx="5477256" cy="612648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A6C6E2D-7286-A78B-3254-6E7A370C6A6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876288" y="2880360"/>
            <a:ext cx="1892808" cy="2990088"/>
          </a:xfrm>
        </p:spPr>
        <p:txBody>
          <a:bodyPr anchor="ctr"/>
          <a:lstStyle>
            <a:lvl1pPr marL="0" indent="0" algn="ctr">
              <a:buNone/>
              <a:defRPr sz="10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BFFEADD-5074-43DB-8F36-D0CB44E613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57188" y="2432304"/>
            <a:ext cx="5738812" cy="1298448"/>
          </a:xfrm>
        </p:spPr>
        <p:txBody>
          <a:bodyPr anchor="ctr"/>
          <a:lstStyle>
            <a:lvl1pPr marL="0" indent="0">
              <a:buNone/>
              <a:defRPr sz="13800" b="1" i="1" cap="all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933473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4AFC17C-12A7-399B-31AC-AE7A040EBBDA}"/>
              </a:ext>
            </a:extLst>
          </p:cNvPr>
          <p:cNvSpPr/>
          <p:nvPr userDrawn="1"/>
        </p:nvSpPr>
        <p:spPr>
          <a:xfrm>
            <a:off x="9129011" y="816964"/>
            <a:ext cx="3062990" cy="6041036"/>
          </a:xfrm>
          <a:prstGeom prst="rect">
            <a:avLst/>
          </a:prstGeom>
          <a:solidFill>
            <a:schemeClr val="accent2">
              <a:lumMod val="60000"/>
              <a:lumOff val="40000"/>
              <a:alpha val="4078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732606-8178-6E55-26AD-51AAFF50D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457200"/>
            <a:ext cx="10936224" cy="1298448"/>
          </a:xfrm>
        </p:spPr>
        <p:txBody>
          <a:bodyPr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F00AE91-3B85-16DB-77F3-EDF2472DDB3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56848" y="6400800"/>
            <a:ext cx="438912" cy="246888"/>
          </a:xfrm>
        </p:spPr>
        <p:txBody>
          <a:bodyPr>
            <a:noAutofit/>
          </a:bodyPr>
          <a:lstStyle/>
          <a:p>
            <a:fld id="{BC0F0449-EF10-3E4D-894D-3DE10CF4206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9C2A85-E1A4-A097-5C3F-E9D9396F5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" y="6400800"/>
            <a:ext cx="2916936" cy="246888"/>
          </a:xfrm>
        </p:spPr>
        <p:txBody>
          <a:bodyPr>
            <a:noAutofit/>
          </a:bodyPr>
          <a:lstStyle>
            <a:lvl1pPr algn="l">
              <a:defRPr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B376F0E-CDE4-F6FD-62E6-E202D97C9C8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211312" y="2304288"/>
            <a:ext cx="3172968" cy="3172968"/>
          </a:xfrm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B2F2BA9-7FBD-D1B5-303E-B240F73D58E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822192" y="2176272"/>
            <a:ext cx="3794760" cy="46634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 cap="all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F8FF02BC-C132-F5F7-4A13-D0E96037F19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822192" y="2914650"/>
            <a:ext cx="3794760" cy="46634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 cap="all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FBE18830-001B-B82E-701F-2D308BC9849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822192" y="3653028"/>
            <a:ext cx="3794760" cy="46634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 cap="all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EDB0F7C2-3561-BA83-5415-4B8330C5BFC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822192" y="4391406"/>
            <a:ext cx="3794760" cy="46634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 cap="all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5CD45539-3B3A-464F-2480-A7235DE9D3E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822192" y="5129784"/>
            <a:ext cx="3794760" cy="46634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 cap="all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06428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5CD45539-3B3A-464F-2480-A7235DE9D3E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0" y="3154680"/>
            <a:ext cx="12198096" cy="1709928"/>
          </a:xfrm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sz="13800" b="1" cap="all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732606-8178-6E55-26AD-51AAFF50D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8800"/>
            <a:ext cx="12198096" cy="1709928"/>
          </a:xfrm>
        </p:spPr>
        <p:txBody>
          <a:bodyPr>
            <a:noAutofit/>
          </a:bodyPr>
          <a:lstStyle>
            <a:lvl1pPr algn="ctr">
              <a:defRPr sz="13800" cap="all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F00AE91-3B85-16DB-77F3-EDF2472DDB3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56848" y="6400800"/>
            <a:ext cx="438912" cy="246888"/>
          </a:xfrm>
        </p:spPr>
        <p:txBody>
          <a:bodyPr>
            <a:noAutofit/>
          </a:bodyPr>
          <a:lstStyle/>
          <a:p>
            <a:fld id="{BC0F0449-EF10-3E4D-894D-3DE10CF4206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9C2A85-E1A4-A097-5C3F-E9D9396F5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" y="6400800"/>
            <a:ext cx="2916936" cy="246888"/>
          </a:xfrm>
        </p:spPr>
        <p:txBody>
          <a:bodyPr>
            <a:noAutofit/>
          </a:bodyPr>
          <a:lstStyle>
            <a:lvl1pPr algn="l">
              <a:defRPr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B2F2BA9-7FBD-D1B5-303E-B240F73D58E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0" y="2587752"/>
            <a:ext cx="12198096" cy="1508760"/>
          </a:xfrm>
          <a:solidFill>
            <a:schemeClr val="accent1"/>
          </a:solidFill>
        </p:spPr>
        <p:txBody>
          <a:bodyPr lIns="877824" rIns="877824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none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60725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8">
            <a:extLst>
              <a:ext uri="{FF2B5EF4-FFF2-40B4-BE49-F238E27FC236}">
                <a16:creationId xmlns:a16="http://schemas.microsoft.com/office/drawing/2014/main" id="{7090B92F-B1E5-5257-95EF-9608691E72F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987762" y="850614"/>
            <a:ext cx="3392424" cy="3392424"/>
          </a:xfrm>
          <a:solidFill>
            <a:schemeClr val="accent1">
              <a:lumMod val="90000"/>
            </a:schemeClr>
          </a:solidFill>
        </p:spPr>
        <p:txBody>
          <a:bodyPr anchor="ctr"/>
          <a:lstStyle>
            <a:lvl1pPr marL="0" indent="0" algn="ctr">
              <a:buNone/>
              <a:defRPr sz="10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00590DB-1CC1-812C-5B3B-E798A1954E14}"/>
              </a:ext>
            </a:extLst>
          </p:cNvPr>
          <p:cNvCxnSpPr>
            <a:cxnSpLocks/>
          </p:cNvCxnSpPr>
          <p:nvPr userDrawn="1"/>
        </p:nvCxnSpPr>
        <p:spPr>
          <a:xfrm flipV="1">
            <a:off x="11031347" y="4545496"/>
            <a:ext cx="0" cy="2312504"/>
          </a:xfrm>
          <a:prstGeom prst="line">
            <a:avLst/>
          </a:prstGeom>
          <a:ln w="15875" cap="sq" cmpd="sng">
            <a:solidFill>
              <a:schemeClr val="tx1">
                <a:lumMod val="75000"/>
                <a:lumOff val="2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450C0AB6-9748-6CBD-93E7-334B0BA5AB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6616" y="850392"/>
            <a:ext cx="11347704" cy="1298448"/>
          </a:xfrm>
        </p:spPr>
        <p:txBody>
          <a:bodyPr anchor="ctr">
            <a:noAutofit/>
          </a:bodyPr>
          <a:lstStyle>
            <a:lvl1pPr algn="l">
              <a:defRPr sz="13800" cap="all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C2259711-7EFE-2148-F50E-25FD01E3263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57188" y="2432304"/>
            <a:ext cx="5738812" cy="1298448"/>
          </a:xfrm>
        </p:spPr>
        <p:txBody>
          <a:bodyPr anchor="ctr"/>
          <a:lstStyle>
            <a:lvl1pPr marL="0" indent="0">
              <a:buNone/>
              <a:defRPr sz="13800" b="1" i="1" cap="all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DA4EDA27-F4C5-CD0B-F971-E7FD300C48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6616" y="5138928"/>
            <a:ext cx="7123176" cy="612648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12" name="Picture Placeholder 8">
            <a:extLst>
              <a:ext uri="{FF2B5EF4-FFF2-40B4-BE49-F238E27FC236}">
                <a16:creationId xmlns:a16="http://schemas.microsoft.com/office/drawing/2014/main" id="{EAAF858D-31E9-7D8F-B203-45B2703EC37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686800" y="2286000"/>
            <a:ext cx="1993392" cy="3163824"/>
          </a:xfrm>
          <a:solidFill>
            <a:schemeClr val="bg2"/>
          </a:solidFill>
        </p:spPr>
        <p:txBody>
          <a:bodyPr anchor="ctr"/>
          <a:lstStyle>
            <a:lvl1pPr marL="0" indent="0" algn="ctr">
              <a:buNone/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626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C8054-F9DF-2FE3-0142-D48931912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457200"/>
            <a:ext cx="10936224" cy="1325563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C55DDE-FFCC-5750-83A9-F88E2F74A1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9264" y="1947672"/>
            <a:ext cx="10296144" cy="437083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DA0D14-310A-2EDC-99A1-FCFA29C78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531091" y="983633"/>
            <a:ext cx="1728216" cy="28346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53FDCA-382D-537C-5751-191D136E9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F0449-EF10-3E4D-894D-3DE10CF4206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01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450C0AB6-9748-6CBD-93E7-334B0BA5AB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984" y="932688"/>
            <a:ext cx="10552176" cy="4764024"/>
          </a:xfrm>
        </p:spPr>
        <p:txBody>
          <a:bodyPr anchor="ctr">
            <a:noAutofit/>
          </a:bodyPr>
          <a:lstStyle>
            <a:lvl1pPr algn="ctr">
              <a:defRPr sz="8200" cap="none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DA4EDA27-F4C5-CD0B-F971-E7FD300C48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93408" y="5788152"/>
            <a:ext cx="2578608" cy="612648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4B215B41-53EF-7995-A29E-CF60C8A56CEF}"/>
              </a:ext>
            </a:extLst>
          </p:cNvPr>
          <p:cNvCxnSpPr>
            <a:cxnSpLocks/>
          </p:cNvCxnSpPr>
          <p:nvPr userDrawn="1"/>
        </p:nvCxnSpPr>
        <p:spPr>
          <a:xfrm>
            <a:off x="0" y="6009861"/>
            <a:ext cx="6446922" cy="0"/>
          </a:xfrm>
          <a:prstGeom prst="line">
            <a:avLst/>
          </a:prstGeom>
          <a:ln w="15875" cap="sq" cmpd="sng">
            <a:solidFill>
              <a:schemeClr val="tx1">
                <a:lumMod val="75000"/>
                <a:lumOff val="2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E9C915-8D4C-5E75-F776-9CD4D8D7E53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-1143000"/>
            <a:ext cx="2752344" cy="2551176"/>
          </a:xfrm>
        </p:spPr>
        <p:txBody>
          <a:bodyPr/>
          <a:lstStyle>
            <a:lvl1pPr marL="0" indent="0" algn="ctr">
              <a:buNone/>
              <a:defRPr sz="40000" b="1">
                <a:solidFill>
                  <a:schemeClr val="accent2">
                    <a:lumMod val="40000"/>
                    <a:lumOff val="6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E095A89F-EF79-78DD-BEDC-74C21F5D538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491472" y="4745736"/>
            <a:ext cx="2752344" cy="2551176"/>
          </a:xfrm>
        </p:spPr>
        <p:txBody>
          <a:bodyPr/>
          <a:lstStyle>
            <a:lvl1pPr marL="0" indent="0" algn="ctr">
              <a:buNone/>
              <a:defRPr sz="40000" b="1">
                <a:solidFill>
                  <a:schemeClr val="accent2">
                    <a:lumMod val="40000"/>
                    <a:lumOff val="6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33715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x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54DD8-0FD2-091E-4A43-D5285DD8A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457200"/>
            <a:ext cx="10936224" cy="129844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C009C9-3824-FABC-07B9-A4C9BC63627A}"/>
              </a:ext>
            </a:extLst>
          </p:cNvPr>
          <p:cNvSpPr/>
          <p:nvPr userDrawn="1"/>
        </p:nvSpPr>
        <p:spPr>
          <a:xfrm>
            <a:off x="976788" y="1933921"/>
            <a:ext cx="1959429" cy="4933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1023D4-A9ED-002F-0B45-019DB4997807}"/>
              </a:ext>
            </a:extLst>
          </p:cNvPr>
          <p:cNvSpPr/>
          <p:nvPr userDrawn="1"/>
        </p:nvSpPr>
        <p:spPr>
          <a:xfrm>
            <a:off x="6394674" y="1933921"/>
            <a:ext cx="1959429" cy="4933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3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D2C298F-D572-B084-FEE9-B3E572860979}"/>
              </a:ext>
            </a:extLst>
          </p:cNvPr>
          <p:cNvCxnSpPr>
            <a:cxnSpLocks/>
          </p:cNvCxnSpPr>
          <p:nvPr userDrawn="1"/>
        </p:nvCxnSpPr>
        <p:spPr>
          <a:xfrm>
            <a:off x="3078820" y="2982133"/>
            <a:ext cx="2948940" cy="0"/>
          </a:xfrm>
          <a:prstGeom prst="line">
            <a:avLst/>
          </a:prstGeom>
          <a:ln w="15875" cap="sq" cmpd="sng">
            <a:solidFill>
              <a:schemeClr val="tx1">
                <a:lumMod val="75000"/>
                <a:lumOff val="2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B1AC3B6-A5EE-CC6F-3D11-437B77131B2E}"/>
              </a:ext>
            </a:extLst>
          </p:cNvPr>
          <p:cNvCxnSpPr>
            <a:cxnSpLocks/>
          </p:cNvCxnSpPr>
          <p:nvPr userDrawn="1"/>
        </p:nvCxnSpPr>
        <p:spPr>
          <a:xfrm>
            <a:off x="3068653" y="5567880"/>
            <a:ext cx="2948940" cy="0"/>
          </a:xfrm>
          <a:prstGeom prst="line">
            <a:avLst/>
          </a:prstGeom>
          <a:ln w="15875" cap="sq" cmpd="sng">
            <a:solidFill>
              <a:schemeClr val="tx1">
                <a:lumMod val="75000"/>
                <a:lumOff val="2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60AF34A-9EAC-D22C-71D6-89C99B36221A}"/>
              </a:ext>
            </a:extLst>
          </p:cNvPr>
          <p:cNvCxnSpPr>
            <a:cxnSpLocks/>
          </p:cNvCxnSpPr>
          <p:nvPr userDrawn="1"/>
        </p:nvCxnSpPr>
        <p:spPr>
          <a:xfrm>
            <a:off x="8461423" y="2982133"/>
            <a:ext cx="2948940" cy="0"/>
          </a:xfrm>
          <a:prstGeom prst="line">
            <a:avLst/>
          </a:prstGeom>
          <a:ln w="15875" cap="sq" cmpd="sng">
            <a:solidFill>
              <a:schemeClr val="tx1">
                <a:lumMod val="75000"/>
                <a:lumOff val="2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590D898-E343-5199-7EA3-0DE4BD9767D8}"/>
              </a:ext>
            </a:extLst>
          </p:cNvPr>
          <p:cNvCxnSpPr>
            <a:cxnSpLocks/>
          </p:cNvCxnSpPr>
          <p:nvPr userDrawn="1"/>
        </p:nvCxnSpPr>
        <p:spPr>
          <a:xfrm>
            <a:off x="8461423" y="5566074"/>
            <a:ext cx="2948940" cy="0"/>
          </a:xfrm>
          <a:prstGeom prst="line">
            <a:avLst/>
          </a:prstGeom>
          <a:ln w="15875" cap="sq" cmpd="sng">
            <a:solidFill>
              <a:schemeClr val="tx1">
                <a:lumMod val="75000"/>
                <a:lumOff val="2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C00B5647-2B6E-CFB8-05E2-D6D583A8260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984248" y="2157984"/>
            <a:ext cx="1207008" cy="1709928"/>
          </a:xfrm>
          <a:solidFill>
            <a:schemeClr val="accent3">
              <a:lumMod val="40000"/>
              <a:lumOff val="60000"/>
            </a:schemeClr>
          </a:solidFill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3909E6A2-2DD4-4F22-956D-1B5E586C493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79208" y="2157984"/>
            <a:ext cx="1207008" cy="1709928"/>
          </a:xfrm>
          <a:solidFill>
            <a:schemeClr val="accent3">
              <a:lumMod val="40000"/>
              <a:lumOff val="60000"/>
            </a:schemeClr>
          </a:solidFill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430630E9-C15D-F5DD-A03B-EEE67E761D4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983643" y="4736592"/>
            <a:ext cx="1207008" cy="1709928"/>
          </a:xfrm>
          <a:solidFill>
            <a:schemeClr val="accent3">
              <a:lumMod val="40000"/>
              <a:lumOff val="60000"/>
            </a:schemeClr>
          </a:solidFill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5" name="Picture Placeholder 11">
            <a:extLst>
              <a:ext uri="{FF2B5EF4-FFF2-40B4-BE49-F238E27FC236}">
                <a16:creationId xmlns:a16="http://schemas.microsoft.com/office/drawing/2014/main" id="{693530D4-E207-8018-C54B-C19326257D3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378603" y="4736592"/>
            <a:ext cx="1207008" cy="1709928"/>
          </a:xfrm>
          <a:solidFill>
            <a:schemeClr val="accent3">
              <a:lumMod val="40000"/>
              <a:lumOff val="60000"/>
            </a:schemeClr>
          </a:solidFill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E0D0207-76F2-C0FA-F313-F5D2F82656C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557016" y="2395728"/>
            <a:ext cx="2459736" cy="365760"/>
          </a:xfrm>
        </p:spPr>
        <p:txBody>
          <a:bodyPr lIns="109728" tIns="109728" rIns="109728" bIns="9144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all" spc="20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4050553-7D63-5588-8C42-A3985DF2909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951976" y="2395728"/>
            <a:ext cx="2459736" cy="365760"/>
          </a:xfrm>
        </p:spPr>
        <p:txBody>
          <a:bodyPr lIns="109728" tIns="109728" rIns="109728" bIns="9144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all" spc="20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16">
            <a:extLst>
              <a:ext uri="{FF2B5EF4-FFF2-40B4-BE49-F238E27FC236}">
                <a16:creationId xmlns:a16="http://schemas.microsoft.com/office/drawing/2014/main" id="{C83E3C83-61EE-7F38-6617-297F33FDFC8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557016" y="4983480"/>
            <a:ext cx="2459736" cy="365760"/>
          </a:xfrm>
        </p:spPr>
        <p:txBody>
          <a:bodyPr lIns="109728" tIns="109728" rIns="109728" bIns="9144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all" spc="20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E4F0C230-CEF2-4829-F9D9-4A9D8CC18F3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951976" y="4983480"/>
            <a:ext cx="2459736" cy="365760"/>
          </a:xfrm>
        </p:spPr>
        <p:txBody>
          <a:bodyPr lIns="109728" tIns="109728" rIns="109728" bIns="9144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cap="all" spc="20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Placeholder 16">
            <a:extLst>
              <a:ext uri="{FF2B5EF4-FFF2-40B4-BE49-F238E27FC236}">
                <a16:creationId xmlns:a16="http://schemas.microsoft.com/office/drawing/2014/main" id="{3C4BFE65-A254-A1B2-2B09-5BB8085A339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3568337" y="2816352"/>
            <a:ext cx="1810512" cy="256032"/>
          </a:xfrm>
          <a:solidFill>
            <a:schemeClr val="accent1"/>
          </a:solidFill>
        </p:spPr>
        <p:txBody>
          <a:bodyPr lIns="109728" tIns="109728" rIns="109728" bIns="9144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 b="1" cap="none" spc="20" baseline="0">
                <a:solidFill>
                  <a:schemeClr val="accent2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16">
            <a:extLst>
              <a:ext uri="{FF2B5EF4-FFF2-40B4-BE49-F238E27FC236}">
                <a16:creationId xmlns:a16="http://schemas.microsoft.com/office/drawing/2014/main" id="{F0885B50-26EE-88F4-89DB-7736CBB248FD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951976" y="2816352"/>
            <a:ext cx="1810512" cy="256032"/>
          </a:xfrm>
          <a:solidFill>
            <a:schemeClr val="accent1"/>
          </a:solidFill>
        </p:spPr>
        <p:txBody>
          <a:bodyPr lIns="109728" tIns="109728" rIns="109728" bIns="9144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 b="1" cap="none" spc="20" baseline="0">
                <a:solidFill>
                  <a:schemeClr val="accent2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Placeholder 16">
            <a:extLst>
              <a:ext uri="{FF2B5EF4-FFF2-40B4-BE49-F238E27FC236}">
                <a16:creationId xmlns:a16="http://schemas.microsoft.com/office/drawing/2014/main" id="{31CC9E02-F419-645B-186B-D3FDF688BE3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568337" y="5349240"/>
            <a:ext cx="1810512" cy="365760"/>
          </a:xfrm>
          <a:solidFill>
            <a:schemeClr val="accent1"/>
          </a:solidFill>
        </p:spPr>
        <p:txBody>
          <a:bodyPr lIns="109728" tIns="109728" rIns="109728" bIns="9144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 b="1" cap="none" spc="20" baseline="0">
                <a:solidFill>
                  <a:schemeClr val="accent2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4" name="Text Placeholder 16">
            <a:extLst>
              <a:ext uri="{FF2B5EF4-FFF2-40B4-BE49-F238E27FC236}">
                <a16:creationId xmlns:a16="http://schemas.microsoft.com/office/drawing/2014/main" id="{D6BFA8DA-6AF0-61F1-45B2-1FDCC246E63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951976" y="5349240"/>
            <a:ext cx="1810512" cy="365760"/>
          </a:xfrm>
          <a:solidFill>
            <a:schemeClr val="accent1"/>
          </a:solidFill>
        </p:spPr>
        <p:txBody>
          <a:bodyPr lIns="109728" tIns="109728" rIns="109728" bIns="91440" anchor="ctr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 b="1" cap="none" spc="20" baseline="0">
                <a:solidFill>
                  <a:schemeClr val="accent2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Slide Number Placeholder 2">
            <a:extLst>
              <a:ext uri="{FF2B5EF4-FFF2-40B4-BE49-F238E27FC236}">
                <a16:creationId xmlns:a16="http://schemas.microsoft.com/office/drawing/2014/main" id="{7C7F2D53-0EE2-0959-BEDE-668007CB09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56848" y="6400800"/>
            <a:ext cx="438912" cy="246888"/>
          </a:xfrm>
        </p:spPr>
        <p:txBody>
          <a:bodyPr>
            <a:noAutofit/>
          </a:bodyPr>
          <a:lstStyle/>
          <a:p>
            <a:fld id="{BC0F0449-EF10-3E4D-894D-3DE10CF4206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6" name="Footer Placeholder 3">
            <a:extLst>
              <a:ext uri="{FF2B5EF4-FFF2-40B4-BE49-F238E27FC236}">
                <a16:creationId xmlns:a16="http://schemas.microsoft.com/office/drawing/2014/main" id="{0E7E5B21-86A3-5D02-E445-C1E918046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" y="6400800"/>
            <a:ext cx="2916936" cy="246888"/>
          </a:xfrm>
        </p:spPr>
        <p:txBody>
          <a:bodyPr>
            <a:noAutofit/>
          </a:bodyPr>
          <a:lstStyle>
            <a:lvl1pPr algn="l">
              <a:defRPr/>
            </a:lvl1pPr>
          </a:lstStyle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1210266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x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99AD27-1F9E-2F81-1D38-74CDE4087F98}"/>
              </a:ext>
            </a:extLst>
          </p:cNvPr>
          <p:cNvSpPr/>
          <p:nvPr userDrawn="1"/>
        </p:nvSpPr>
        <p:spPr>
          <a:xfrm>
            <a:off x="0" y="2632933"/>
            <a:ext cx="12205251" cy="432183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154DD8-0FD2-091E-4A43-D5285DD8A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457200"/>
            <a:ext cx="10936224" cy="129844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C00B5647-2B6E-CFB8-05E2-D6D583A8260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069848" y="1947672"/>
            <a:ext cx="1609344" cy="1609344"/>
          </a:xfrm>
          <a:solidFill>
            <a:schemeClr val="accent3">
              <a:lumMod val="40000"/>
              <a:lumOff val="60000"/>
            </a:schemeClr>
          </a:solidFill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3909E6A2-2DD4-4F22-956D-1B5E586C493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877056" y="1947672"/>
            <a:ext cx="1609344" cy="1609344"/>
          </a:xfrm>
          <a:solidFill>
            <a:schemeClr val="accent3">
              <a:lumMod val="40000"/>
              <a:lumOff val="60000"/>
            </a:schemeClr>
          </a:solidFill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430630E9-C15D-F5DD-A03B-EEE67E761D4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711696" y="1947672"/>
            <a:ext cx="1609344" cy="1609344"/>
          </a:xfrm>
          <a:solidFill>
            <a:schemeClr val="accent3">
              <a:lumMod val="40000"/>
              <a:lumOff val="60000"/>
            </a:schemeClr>
          </a:solidFill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5" name="Picture Placeholder 11">
            <a:extLst>
              <a:ext uri="{FF2B5EF4-FFF2-40B4-BE49-F238E27FC236}">
                <a16:creationId xmlns:a16="http://schemas.microsoft.com/office/drawing/2014/main" id="{693530D4-E207-8018-C54B-C19326257D3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491472" y="1947672"/>
            <a:ext cx="1609344" cy="1609344"/>
          </a:xfrm>
          <a:solidFill>
            <a:schemeClr val="accent3">
              <a:lumMod val="40000"/>
              <a:lumOff val="60000"/>
            </a:schemeClr>
          </a:solidFill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E0D0207-76F2-C0FA-F313-F5D2F82656C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941832" y="3593592"/>
            <a:ext cx="1901952" cy="347472"/>
          </a:xfr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 cap="all" spc="20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4050553-7D63-5588-8C42-A3985DF2909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758184" y="3593592"/>
            <a:ext cx="1901952" cy="347472"/>
          </a:xfr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 cap="all" spc="20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16">
            <a:extLst>
              <a:ext uri="{FF2B5EF4-FFF2-40B4-BE49-F238E27FC236}">
                <a16:creationId xmlns:a16="http://schemas.microsoft.com/office/drawing/2014/main" id="{C83E3C83-61EE-7F38-6617-297F33FDFC8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583680" y="3593592"/>
            <a:ext cx="1901952" cy="347472"/>
          </a:xfr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 cap="all" spc="20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E4F0C230-CEF2-4829-F9D9-4A9D8CC18F3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9372600" y="3593592"/>
            <a:ext cx="1901952" cy="347472"/>
          </a:xfr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 cap="all" spc="20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Placeholder 16">
            <a:extLst>
              <a:ext uri="{FF2B5EF4-FFF2-40B4-BE49-F238E27FC236}">
                <a16:creationId xmlns:a16="http://schemas.microsoft.com/office/drawing/2014/main" id="{3C4BFE65-A254-A1B2-2B09-5BB8085A339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41832" y="3904488"/>
            <a:ext cx="1901952" cy="182880"/>
          </a:xfrm>
          <a:noFill/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 b="1" cap="none" spc="20" baseline="0">
                <a:solidFill>
                  <a:schemeClr val="accent2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16">
            <a:extLst>
              <a:ext uri="{FF2B5EF4-FFF2-40B4-BE49-F238E27FC236}">
                <a16:creationId xmlns:a16="http://schemas.microsoft.com/office/drawing/2014/main" id="{F0885B50-26EE-88F4-89DB-7736CBB248FD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758184" y="3904488"/>
            <a:ext cx="1901952" cy="182880"/>
          </a:xfrm>
          <a:noFill/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 b="1" cap="none" spc="20" baseline="0">
                <a:solidFill>
                  <a:schemeClr val="accent2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Placeholder 16">
            <a:extLst>
              <a:ext uri="{FF2B5EF4-FFF2-40B4-BE49-F238E27FC236}">
                <a16:creationId xmlns:a16="http://schemas.microsoft.com/office/drawing/2014/main" id="{31CC9E02-F419-645B-186B-D3FDF688BE3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583680" y="3904488"/>
            <a:ext cx="1901952" cy="182880"/>
          </a:xfrm>
          <a:noFill/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 b="1" cap="none" spc="20" baseline="0">
                <a:solidFill>
                  <a:schemeClr val="accent2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4" name="Text Placeholder 16">
            <a:extLst>
              <a:ext uri="{FF2B5EF4-FFF2-40B4-BE49-F238E27FC236}">
                <a16:creationId xmlns:a16="http://schemas.microsoft.com/office/drawing/2014/main" id="{D6BFA8DA-6AF0-61F1-45B2-1FDCC246E63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9372600" y="3904488"/>
            <a:ext cx="1901952" cy="182880"/>
          </a:xfrm>
          <a:noFill/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 b="1" cap="none" spc="20" baseline="0">
                <a:solidFill>
                  <a:schemeClr val="accent2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Picture Placeholder 11">
            <a:extLst>
              <a:ext uri="{FF2B5EF4-FFF2-40B4-BE49-F238E27FC236}">
                <a16:creationId xmlns:a16="http://schemas.microsoft.com/office/drawing/2014/main" id="{A1A3BD0B-A18A-8787-8F97-D7570F2D8ED9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069848" y="4398264"/>
            <a:ext cx="1609344" cy="1609344"/>
          </a:xfrm>
          <a:solidFill>
            <a:schemeClr val="accent3">
              <a:lumMod val="40000"/>
              <a:lumOff val="60000"/>
            </a:schemeClr>
          </a:solidFill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1" name="Picture Placeholder 11">
            <a:extLst>
              <a:ext uri="{FF2B5EF4-FFF2-40B4-BE49-F238E27FC236}">
                <a16:creationId xmlns:a16="http://schemas.microsoft.com/office/drawing/2014/main" id="{0EE97C40-9EA8-1271-799B-861AADDA89C8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3877056" y="4398264"/>
            <a:ext cx="1609344" cy="1609344"/>
          </a:xfrm>
          <a:solidFill>
            <a:schemeClr val="accent3">
              <a:lumMod val="40000"/>
              <a:lumOff val="60000"/>
            </a:schemeClr>
          </a:solidFill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6" name="Picture Placeholder 11">
            <a:extLst>
              <a:ext uri="{FF2B5EF4-FFF2-40B4-BE49-F238E27FC236}">
                <a16:creationId xmlns:a16="http://schemas.microsoft.com/office/drawing/2014/main" id="{9553C6EE-C9CA-36E2-FEA4-9279C954531A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6711696" y="4398264"/>
            <a:ext cx="1609344" cy="1609344"/>
          </a:xfrm>
          <a:solidFill>
            <a:schemeClr val="accent3">
              <a:lumMod val="40000"/>
              <a:lumOff val="60000"/>
            </a:schemeClr>
          </a:solidFill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Picture Placeholder 11">
            <a:extLst>
              <a:ext uri="{FF2B5EF4-FFF2-40B4-BE49-F238E27FC236}">
                <a16:creationId xmlns:a16="http://schemas.microsoft.com/office/drawing/2014/main" id="{3E1E7EF7-6119-3B30-6256-741E415C098E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9491472" y="4398264"/>
            <a:ext cx="1609344" cy="1609344"/>
          </a:xfrm>
          <a:solidFill>
            <a:schemeClr val="accent3">
              <a:lumMod val="40000"/>
              <a:lumOff val="60000"/>
            </a:schemeClr>
          </a:solidFill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8" name="Text Placeholder 16">
            <a:extLst>
              <a:ext uri="{FF2B5EF4-FFF2-40B4-BE49-F238E27FC236}">
                <a16:creationId xmlns:a16="http://schemas.microsoft.com/office/drawing/2014/main" id="{1B0A4A9F-4439-5B3D-FEA1-2EEAA3B1ED56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941832" y="6080760"/>
            <a:ext cx="1901952" cy="347472"/>
          </a:xfr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 cap="all" spc="20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Text Placeholder 16">
            <a:extLst>
              <a:ext uri="{FF2B5EF4-FFF2-40B4-BE49-F238E27FC236}">
                <a16:creationId xmlns:a16="http://schemas.microsoft.com/office/drawing/2014/main" id="{5D11883B-FD87-FA9B-714F-5F02AE029111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3758184" y="6080760"/>
            <a:ext cx="1901952" cy="347472"/>
          </a:xfr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 cap="all" spc="20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Text Placeholder 16">
            <a:extLst>
              <a:ext uri="{FF2B5EF4-FFF2-40B4-BE49-F238E27FC236}">
                <a16:creationId xmlns:a16="http://schemas.microsoft.com/office/drawing/2014/main" id="{15AFF5E4-27E8-EB92-B33F-CD49000CABE0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583680" y="6080760"/>
            <a:ext cx="1901952" cy="347472"/>
          </a:xfr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 cap="all" spc="20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Text Placeholder 16">
            <a:extLst>
              <a:ext uri="{FF2B5EF4-FFF2-40B4-BE49-F238E27FC236}">
                <a16:creationId xmlns:a16="http://schemas.microsoft.com/office/drawing/2014/main" id="{7DD26773-1C83-BF12-BAA8-AEC17A8B5236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9372600" y="6080760"/>
            <a:ext cx="1901952" cy="347472"/>
          </a:xfr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 cap="all" spc="20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2" name="Text Placeholder 16">
            <a:extLst>
              <a:ext uri="{FF2B5EF4-FFF2-40B4-BE49-F238E27FC236}">
                <a16:creationId xmlns:a16="http://schemas.microsoft.com/office/drawing/2014/main" id="{504DD6A5-3D1E-AB04-C217-0F9ABAA852C9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941832" y="6373368"/>
            <a:ext cx="1901952" cy="182880"/>
          </a:xfrm>
          <a:noFill/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 b="1" cap="none" spc="20" baseline="0">
                <a:solidFill>
                  <a:schemeClr val="accent2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3" name="Text Placeholder 16">
            <a:extLst>
              <a:ext uri="{FF2B5EF4-FFF2-40B4-BE49-F238E27FC236}">
                <a16:creationId xmlns:a16="http://schemas.microsoft.com/office/drawing/2014/main" id="{2860D1AB-1DEE-EA78-C939-96F7962D2588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3758184" y="6373368"/>
            <a:ext cx="1901952" cy="182880"/>
          </a:xfrm>
          <a:noFill/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 b="1" cap="none" spc="20" baseline="0">
                <a:solidFill>
                  <a:schemeClr val="accent2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4" name="Text Placeholder 16">
            <a:extLst>
              <a:ext uri="{FF2B5EF4-FFF2-40B4-BE49-F238E27FC236}">
                <a16:creationId xmlns:a16="http://schemas.microsoft.com/office/drawing/2014/main" id="{46FAB9C9-9535-D927-5ED4-2A2039CD6394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6583680" y="6373368"/>
            <a:ext cx="1901952" cy="182880"/>
          </a:xfrm>
          <a:noFill/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 b="1" cap="none" spc="20" baseline="0">
                <a:solidFill>
                  <a:schemeClr val="accent2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5" name="Text Placeholder 16">
            <a:extLst>
              <a:ext uri="{FF2B5EF4-FFF2-40B4-BE49-F238E27FC236}">
                <a16:creationId xmlns:a16="http://schemas.microsoft.com/office/drawing/2014/main" id="{27B80C8A-FB49-A852-F6DE-5C2A1223F2E0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9372600" y="6373368"/>
            <a:ext cx="1901952" cy="182880"/>
          </a:xfrm>
          <a:noFill/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 b="1" cap="none" spc="20" baseline="0">
                <a:solidFill>
                  <a:schemeClr val="accent2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4108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B34BBA69-4DC3-B6B5-F4C1-6B25DDED5A2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072739" y="1949428"/>
            <a:ext cx="685800" cy="3240088"/>
          </a:xfrm>
          <a:solidFill>
            <a:schemeClr val="accent2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x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13CF3E7-06EB-A521-4C56-E4CA3DD2BE1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04488" y="1949450"/>
            <a:ext cx="685800" cy="3240088"/>
          </a:xfrm>
          <a:solidFill>
            <a:schemeClr val="accent3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x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F9BFAC58-F350-7AB0-04A2-D1284CA80F7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79008" y="1949428"/>
            <a:ext cx="685800" cy="3240088"/>
          </a:xfrm>
          <a:solidFill>
            <a:schemeClr val="accent4">
              <a:lumMod val="60000"/>
              <a:lumOff val="40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x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F7F9C969-6E6E-F416-8977-083F8F482F7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598664" y="1949428"/>
            <a:ext cx="685800" cy="3240088"/>
          </a:xfrm>
          <a:solidFill>
            <a:schemeClr val="accent5">
              <a:lumMod val="40000"/>
              <a:lumOff val="60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x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A5B06717-E8CC-113A-852F-ABF4C695249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436608" y="1949428"/>
            <a:ext cx="685800" cy="3240088"/>
          </a:xfrm>
          <a:solidFill>
            <a:schemeClr val="accent3">
              <a:lumMod val="60000"/>
              <a:lumOff val="40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x</a:t>
            </a:r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E14789EF-5CDE-6313-24AA-19D63DBA22C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 rot="16200000">
            <a:off x="676656" y="3785616"/>
            <a:ext cx="2359152" cy="466344"/>
          </a:xfrm>
          <a:noFill/>
        </p:spPr>
        <p:txBody>
          <a:bodyPr lIns="0" anchor="ctr"/>
          <a:lstStyle>
            <a:lvl1pPr marL="0" indent="0">
              <a:lnSpc>
                <a:spcPct val="90000"/>
              </a:lnSpc>
              <a:buNone/>
              <a:defRPr sz="2400" b="1" cap="all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16">
            <a:extLst>
              <a:ext uri="{FF2B5EF4-FFF2-40B4-BE49-F238E27FC236}">
                <a16:creationId xmlns:a16="http://schemas.microsoft.com/office/drawing/2014/main" id="{45183E19-6396-BC37-585D-3459E5A6F05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 rot="16200000">
            <a:off x="2523744" y="3785616"/>
            <a:ext cx="2359152" cy="466344"/>
          </a:xfrm>
          <a:noFill/>
        </p:spPr>
        <p:txBody>
          <a:bodyPr lIns="0" anchor="ctr"/>
          <a:lstStyle>
            <a:lvl1pPr marL="0" indent="0">
              <a:lnSpc>
                <a:spcPct val="90000"/>
              </a:lnSpc>
              <a:buNone/>
              <a:defRPr sz="2400" b="1" cap="all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D93298C-7BDF-4FEB-9D50-9A70106605F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 rot="16200000">
            <a:off x="4389120" y="3785616"/>
            <a:ext cx="2359152" cy="466344"/>
          </a:xfrm>
          <a:noFill/>
        </p:spPr>
        <p:txBody>
          <a:bodyPr lIns="0" anchor="ctr"/>
          <a:lstStyle>
            <a:lvl1pPr marL="0" indent="0">
              <a:lnSpc>
                <a:spcPct val="90000"/>
              </a:lnSpc>
              <a:buNone/>
              <a:defRPr sz="2400" b="1" cap="all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1C205F30-117C-F9B2-1DF1-4D808D72F07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 rot="16200000">
            <a:off x="8046720" y="3785616"/>
            <a:ext cx="2359152" cy="466344"/>
          </a:xfrm>
          <a:noFill/>
        </p:spPr>
        <p:txBody>
          <a:bodyPr lIns="0" anchor="ctr"/>
          <a:lstStyle>
            <a:lvl1pPr marL="0" indent="0">
              <a:lnSpc>
                <a:spcPct val="90000"/>
              </a:lnSpc>
              <a:buNone/>
              <a:defRPr sz="2400" b="1" cap="all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16">
            <a:extLst>
              <a:ext uri="{FF2B5EF4-FFF2-40B4-BE49-F238E27FC236}">
                <a16:creationId xmlns:a16="http://schemas.microsoft.com/office/drawing/2014/main" id="{D540A601-AB84-B187-127D-635BEAC7D2A5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 rot="16200000">
            <a:off x="6199632" y="3785616"/>
            <a:ext cx="2359152" cy="466344"/>
          </a:xfrm>
          <a:noFill/>
        </p:spPr>
        <p:txBody>
          <a:bodyPr lIns="0" anchor="ctr"/>
          <a:lstStyle>
            <a:lvl1pPr marL="0" indent="0">
              <a:lnSpc>
                <a:spcPct val="90000"/>
              </a:lnSpc>
              <a:buNone/>
              <a:defRPr sz="2400" b="1" cap="all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39FB08DE-7839-B706-A263-C826C48159CA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2215750" y="2615184"/>
            <a:ext cx="1444752" cy="2231136"/>
          </a:xfrm>
        </p:spPr>
        <p:txBody>
          <a:bodyPr lIns="0" tIns="91440" bIns="146304" anchor="t"/>
          <a:lstStyle>
            <a:lvl1pPr marL="0" indent="0">
              <a:lnSpc>
                <a:spcPct val="90000"/>
              </a:lnSpc>
              <a:buNone/>
              <a:defRPr sz="1400" cap="none" spc="0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Placeholder 16">
            <a:extLst>
              <a:ext uri="{FF2B5EF4-FFF2-40B4-BE49-F238E27FC236}">
                <a16:creationId xmlns:a16="http://schemas.microsoft.com/office/drawing/2014/main" id="{A93934A6-FE95-C496-F14E-85DA799206A2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4052969" y="2615184"/>
            <a:ext cx="1444752" cy="2231136"/>
          </a:xfrm>
        </p:spPr>
        <p:txBody>
          <a:bodyPr lIns="0" tIns="91440" bIns="146304" anchor="t"/>
          <a:lstStyle>
            <a:lvl1pPr marL="0" indent="0">
              <a:lnSpc>
                <a:spcPct val="90000"/>
              </a:lnSpc>
              <a:buNone/>
              <a:defRPr sz="1400" cap="none" spc="0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16">
            <a:extLst>
              <a:ext uri="{FF2B5EF4-FFF2-40B4-BE49-F238E27FC236}">
                <a16:creationId xmlns:a16="http://schemas.microsoft.com/office/drawing/2014/main" id="{5C30B205-E799-B533-0710-85E8A6AED6E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890188" y="2615184"/>
            <a:ext cx="1444752" cy="2231136"/>
          </a:xfrm>
        </p:spPr>
        <p:txBody>
          <a:bodyPr lIns="0" tIns="91440" bIns="146304" anchor="t"/>
          <a:lstStyle>
            <a:lvl1pPr marL="0" indent="0">
              <a:lnSpc>
                <a:spcPct val="90000"/>
              </a:lnSpc>
              <a:buNone/>
              <a:defRPr sz="1400" cap="none" spc="0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Text Placeholder 16">
            <a:extLst>
              <a:ext uri="{FF2B5EF4-FFF2-40B4-BE49-F238E27FC236}">
                <a16:creationId xmlns:a16="http://schemas.microsoft.com/office/drawing/2014/main" id="{3AFE0358-280A-EB8E-E2C5-932F3BD9FEE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727407" y="2615184"/>
            <a:ext cx="1444752" cy="2231136"/>
          </a:xfrm>
        </p:spPr>
        <p:txBody>
          <a:bodyPr lIns="0" tIns="91440" bIns="146304" anchor="t"/>
          <a:lstStyle>
            <a:lvl1pPr marL="0" indent="0">
              <a:lnSpc>
                <a:spcPct val="90000"/>
              </a:lnSpc>
              <a:buNone/>
              <a:defRPr sz="1400" cap="none" spc="0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4" name="Text Placeholder 16">
            <a:extLst>
              <a:ext uri="{FF2B5EF4-FFF2-40B4-BE49-F238E27FC236}">
                <a16:creationId xmlns:a16="http://schemas.microsoft.com/office/drawing/2014/main" id="{E7337DF9-BEE0-9960-3F78-987551585C7B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9564624" y="2615184"/>
            <a:ext cx="1444752" cy="2231136"/>
          </a:xfrm>
        </p:spPr>
        <p:txBody>
          <a:bodyPr lIns="0" tIns="91440" bIns="146304" anchor="t"/>
          <a:lstStyle>
            <a:lvl1pPr marL="0" indent="0">
              <a:lnSpc>
                <a:spcPct val="90000"/>
              </a:lnSpc>
              <a:buNone/>
              <a:defRPr sz="1400" cap="none" spc="0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87474658-A5AD-9D5A-7FD0-7082AC308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457200"/>
            <a:ext cx="10936224" cy="1298448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26" name="Slide Number Placeholder 2">
            <a:extLst>
              <a:ext uri="{FF2B5EF4-FFF2-40B4-BE49-F238E27FC236}">
                <a16:creationId xmlns:a16="http://schemas.microsoft.com/office/drawing/2014/main" id="{3013595B-EBCE-B1FB-3943-6DD82772C09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56848" y="6400800"/>
            <a:ext cx="438912" cy="246888"/>
          </a:xfrm>
        </p:spPr>
        <p:txBody>
          <a:bodyPr>
            <a:noAutofit/>
          </a:bodyPr>
          <a:lstStyle/>
          <a:p>
            <a:fld id="{BC0F0449-EF10-3E4D-894D-3DE10CF4206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7" name="Footer Placeholder 3">
            <a:extLst>
              <a:ext uri="{FF2B5EF4-FFF2-40B4-BE49-F238E27FC236}">
                <a16:creationId xmlns:a16="http://schemas.microsoft.com/office/drawing/2014/main" id="{9398F5FD-521F-F335-268A-7300D9280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" y="6400800"/>
            <a:ext cx="2916936" cy="246888"/>
          </a:xfrm>
        </p:spPr>
        <p:txBody>
          <a:bodyPr>
            <a:noAutofit/>
          </a:bodyPr>
          <a:lstStyle>
            <a:lvl1pPr algn="l">
              <a:defRPr/>
            </a:lvl1pPr>
          </a:lstStyle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299781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F4C9462-DD7C-E02D-1CDD-3A9BC288BE01}"/>
              </a:ext>
            </a:extLst>
          </p:cNvPr>
          <p:cNvSpPr/>
          <p:nvPr userDrawn="1"/>
        </p:nvSpPr>
        <p:spPr>
          <a:xfrm>
            <a:off x="6095999" y="0"/>
            <a:ext cx="6096000" cy="4762500"/>
          </a:xfrm>
          <a:prstGeom prst="rect">
            <a:avLst/>
          </a:prstGeom>
          <a:solidFill>
            <a:schemeClr val="accent4">
              <a:lumMod val="40000"/>
              <a:lumOff val="60000"/>
              <a:alpha val="4078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258996-D220-8B05-AE12-5AC4341BBF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78224" y="2002536"/>
            <a:ext cx="7278624" cy="630936"/>
          </a:xfrm>
        </p:spPr>
        <p:txBody>
          <a:bodyPr lIns="0" anchor="ctr"/>
          <a:lstStyle>
            <a:lvl1pPr marL="0" indent="0">
              <a:buNone/>
              <a:defRPr sz="2400" b="1" cap="all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4BC794-4A27-9A79-42A9-AFA939B20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078224" y="2615184"/>
            <a:ext cx="7278624" cy="1179576"/>
          </a:xfrm>
        </p:spPr>
        <p:txBody>
          <a:bodyPr lIns="0"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5120D9-C6AF-17C8-8F32-1FEE6BFBC9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078224" y="4352544"/>
            <a:ext cx="7278624" cy="630936"/>
          </a:xfrm>
        </p:spPr>
        <p:txBody>
          <a:bodyPr lIns="0" anchor="ctr"/>
          <a:lstStyle>
            <a:lvl1pPr marL="0" indent="0">
              <a:buNone/>
              <a:defRPr sz="2400" b="1" cap="all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344281-6BA8-08CC-F27B-A845986905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078224" y="4983480"/>
            <a:ext cx="7278624" cy="1179576"/>
          </a:xfrm>
        </p:spPr>
        <p:txBody>
          <a:bodyPr lIns="0"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Slide Number Placeholder 2">
            <a:extLst>
              <a:ext uri="{FF2B5EF4-FFF2-40B4-BE49-F238E27FC236}">
                <a16:creationId xmlns:a16="http://schemas.microsoft.com/office/drawing/2014/main" id="{D180249D-D2B0-9DE0-465A-6DA7FEB8A58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56848" y="6400800"/>
            <a:ext cx="438912" cy="246888"/>
          </a:xfrm>
        </p:spPr>
        <p:txBody>
          <a:bodyPr>
            <a:noAutofit/>
          </a:bodyPr>
          <a:lstStyle/>
          <a:p>
            <a:fld id="{BC0F0449-EF10-3E4D-894D-3DE10CF4206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02B3893C-830A-CE74-7EA8-9BB69F636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" y="6400800"/>
            <a:ext cx="2916936" cy="246888"/>
          </a:xfrm>
        </p:spPr>
        <p:txBody>
          <a:bodyPr>
            <a:noAutofit/>
          </a:bodyPr>
          <a:lstStyle>
            <a:lvl1pPr algn="l">
              <a:defRPr/>
            </a:lvl1pPr>
          </a:lstStyle>
          <a:p>
            <a:r>
              <a:rPr lang="en-US" dirty="0"/>
              <a:t>Presentation title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FEB4121-C7B1-D448-DE15-4DFEA09D0655}"/>
              </a:ext>
            </a:extLst>
          </p:cNvPr>
          <p:cNvCxnSpPr>
            <a:cxnSpLocks/>
          </p:cNvCxnSpPr>
          <p:nvPr userDrawn="1"/>
        </p:nvCxnSpPr>
        <p:spPr>
          <a:xfrm>
            <a:off x="-2" y="2315959"/>
            <a:ext cx="3858207" cy="0"/>
          </a:xfrm>
          <a:prstGeom prst="line">
            <a:avLst/>
          </a:prstGeom>
          <a:ln w="15875" cap="sq" cmpd="sng">
            <a:solidFill>
              <a:schemeClr val="tx1">
                <a:lumMod val="75000"/>
                <a:lumOff val="2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56431E3-2BD2-4D62-E397-DC4A847C7F2A}"/>
              </a:ext>
            </a:extLst>
          </p:cNvPr>
          <p:cNvCxnSpPr>
            <a:cxnSpLocks/>
          </p:cNvCxnSpPr>
          <p:nvPr userDrawn="1"/>
        </p:nvCxnSpPr>
        <p:spPr>
          <a:xfrm>
            <a:off x="-2" y="4659109"/>
            <a:ext cx="3858207" cy="0"/>
          </a:xfrm>
          <a:prstGeom prst="line">
            <a:avLst/>
          </a:prstGeom>
          <a:ln w="15875" cap="sq" cmpd="sng">
            <a:solidFill>
              <a:schemeClr val="tx1">
                <a:lumMod val="75000"/>
                <a:lumOff val="2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">
            <a:extLst>
              <a:ext uri="{FF2B5EF4-FFF2-40B4-BE49-F238E27FC236}">
                <a16:creationId xmlns:a16="http://schemas.microsoft.com/office/drawing/2014/main" id="{09AB8F6B-6D48-A68F-FD44-35F659AF2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457200"/>
            <a:ext cx="10936224" cy="129844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736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3E26A0C-E42F-6A2A-044B-8C817559CB87}"/>
              </a:ext>
            </a:extLst>
          </p:cNvPr>
          <p:cNvSpPr/>
          <p:nvPr userDrawn="1"/>
        </p:nvSpPr>
        <p:spPr>
          <a:xfrm>
            <a:off x="4377128" y="3560257"/>
            <a:ext cx="7814872" cy="3297743"/>
          </a:xfrm>
          <a:prstGeom prst="rect">
            <a:avLst/>
          </a:prstGeom>
          <a:solidFill>
            <a:schemeClr val="accent2">
              <a:lumMod val="40000"/>
              <a:lumOff val="60000"/>
              <a:alpha val="4078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156E3D2-16B0-AFFA-51A9-B37F5830B6D9}"/>
              </a:ext>
            </a:extLst>
          </p:cNvPr>
          <p:cNvCxnSpPr>
            <a:cxnSpLocks/>
          </p:cNvCxnSpPr>
          <p:nvPr userDrawn="1"/>
        </p:nvCxnSpPr>
        <p:spPr>
          <a:xfrm>
            <a:off x="0" y="2657582"/>
            <a:ext cx="10782300" cy="0"/>
          </a:xfrm>
          <a:prstGeom prst="line">
            <a:avLst/>
          </a:prstGeom>
          <a:ln w="15875" cap="sq" cmpd="sng">
            <a:solidFill>
              <a:schemeClr val="tx1">
                <a:lumMod val="75000"/>
                <a:lumOff val="2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258996-D220-8B05-AE12-5AC4341BBF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4208" y="1929384"/>
            <a:ext cx="2432304" cy="630936"/>
          </a:xfrm>
        </p:spPr>
        <p:txBody>
          <a:bodyPr lIns="0" anchor="ctr"/>
          <a:lstStyle>
            <a:lvl1pPr marL="0" indent="0">
              <a:buNone/>
              <a:defRPr sz="2400" b="1" cap="all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4BC794-4A27-9A79-42A9-AFA939B20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64208" y="2926080"/>
            <a:ext cx="2569464" cy="2093976"/>
          </a:xfrm>
        </p:spPr>
        <p:txBody>
          <a:bodyPr lIns="0" rIns="182880"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5120D9-C6AF-17C8-8F32-1FEE6BFBC9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0912" y="1929384"/>
            <a:ext cx="2432304" cy="630936"/>
          </a:xfrm>
        </p:spPr>
        <p:txBody>
          <a:bodyPr lIns="0" anchor="ctr"/>
          <a:lstStyle>
            <a:lvl1pPr marL="0" indent="0">
              <a:buNone/>
              <a:defRPr sz="2400" b="1" cap="all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344281-6BA8-08CC-F27B-A845986905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0912" y="2926080"/>
            <a:ext cx="2569464" cy="2093976"/>
          </a:xfrm>
        </p:spPr>
        <p:txBody>
          <a:bodyPr lIns="0" rIns="182880"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Slide Number Placeholder 2">
            <a:extLst>
              <a:ext uri="{FF2B5EF4-FFF2-40B4-BE49-F238E27FC236}">
                <a16:creationId xmlns:a16="http://schemas.microsoft.com/office/drawing/2014/main" id="{D180249D-D2B0-9DE0-465A-6DA7FEB8A58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56848" y="6400800"/>
            <a:ext cx="438912" cy="246888"/>
          </a:xfrm>
        </p:spPr>
        <p:txBody>
          <a:bodyPr>
            <a:noAutofit/>
          </a:bodyPr>
          <a:lstStyle/>
          <a:p>
            <a:fld id="{BC0F0449-EF10-3E4D-894D-3DE10CF4206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02B3893C-830A-CE74-7EA8-9BB69F636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" y="6400800"/>
            <a:ext cx="2916936" cy="246888"/>
          </a:xfrm>
        </p:spPr>
        <p:txBody>
          <a:bodyPr>
            <a:noAutofit/>
          </a:bodyPr>
          <a:lstStyle>
            <a:lvl1pPr algn="l">
              <a:defRPr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09AB8F6B-6D48-A68F-FD44-35F659AF2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457200"/>
            <a:ext cx="10936224" cy="129844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9537EA5E-3E96-57B0-C639-22C290FCD5E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48472" y="1929384"/>
            <a:ext cx="2432304" cy="630936"/>
          </a:xfrm>
        </p:spPr>
        <p:txBody>
          <a:bodyPr lIns="0" anchor="ctr"/>
          <a:lstStyle>
            <a:lvl1pPr marL="0" indent="0">
              <a:buNone/>
              <a:defRPr sz="2400" b="1" cap="all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C81D5F3B-60ED-CA80-3AE7-2EFC356E774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48472" y="2926080"/>
            <a:ext cx="2569464" cy="2093976"/>
          </a:xfrm>
        </p:spPr>
        <p:txBody>
          <a:bodyPr lIns="0" rIns="182880"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2237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ummary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5CD45539-3B3A-464F-2480-A7235DE9D3E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0" y="3154680"/>
            <a:ext cx="12198096" cy="1709928"/>
          </a:xfrm>
        </p:spPr>
        <p:txBody>
          <a:bodyPr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sz="13800" b="1" cap="all" baseline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732606-8178-6E55-26AD-51AAFF50D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8800"/>
            <a:ext cx="12198096" cy="1709928"/>
          </a:xfrm>
        </p:spPr>
        <p:txBody>
          <a:bodyPr>
            <a:noAutofit/>
          </a:bodyPr>
          <a:lstStyle>
            <a:lvl1pPr algn="ctr">
              <a:defRPr sz="13800" cap="all" baseline="0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F00AE91-3B85-16DB-77F3-EDF2472DDB3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56848" y="6400800"/>
            <a:ext cx="438912" cy="246888"/>
          </a:xfrm>
        </p:spPr>
        <p:txBody>
          <a:bodyPr>
            <a:noAutofit/>
          </a:bodyPr>
          <a:lstStyle/>
          <a:p>
            <a:fld id="{BC0F0449-EF10-3E4D-894D-3DE10CF4206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9C2A85-E1A4-A097-5C3F-E9D9396F5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" y="6400800"/>
            <a:ext cx="2916936" cy="246888"/>
          </a:xfrm>
        </p:spPr>
        <p:txBody>
          <a:bodyPr>
            <a:noAutofit/>
          </a:bodyPr>
          <a:lstStyle>
            <a:lvl1pPr algn="l">
              <a:defRPr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B2F2BA9-7FBD-D1B5-303E-B240F73D58E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0" y="2587752"/>
            <a:ext cx="12198096" cy="1508760"/>
          </a:xfrm>
          <a:solidFill>
            <a:schemeClr val="accent3"/>
          </a:solidFill>
        </p:spPr>
        <p:txBody>
          <a:bodyPr lIns="877824" rIns="877824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cap="none" baseline="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728790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A6C6E2D-7286-A78B-3254-6E7A370C6A6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653528" y="2532888"/>
            <a:ext cx="3730752" cy="3721608"/>
          </a:xfrm>
          <a:solidFill>
            <a:schemeClr val="accent1">
              <a:lumMod val="90000"/>
            </a:schemeClr>
          </a:solidFill>
        </p:spPr>
        <p:txBody>
          <a:bodyPr anchor="ctr"/>
          <a:lstStyle>
            <a:lvl1pPr marL="0" indent="0" algn="ctr">
              <a:buNone/>
              <a:defRPr sz="10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CE9608-82F8-5A3A-8F2B-B02328A17B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6616" y="850392"/>
            <a:ext cx="11347704" cy="1298448"/>
          </a:xfrm>
        </p:spPr>
        <p:txBody>
          <a:bodyPr anchor="ctr">
            <a:noAutofit/>
          </a:bodyPr>
          <a:lstStyle>
            <a:lvl1pPr algn="l">
              <a:defRPr sz="13800" cap="all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4EF1E8-FA5F-A239-4078-9559136871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6616" y="4187952"/>
            <a:ext cx="5376672" cy="1371600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BFFEADD-5074-43DB-8F36-D0CB44E613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57188" y="2432304"/>
            <a:ext cx="5738812" cy="1298448"/>
          </a:xfrm>
        </p:spPr>
        <p:txBody>
          <a:bodyPr anchor="ctr"/>
          <a:lstStyle>
            <a:lvl1pPr marL="0" indent="0">
              <a:buNone/>
              <a:defRPr sz="13800" b="1" i="1" cap="all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6" name="Picture Placeholder 8">
            <a:extLst>
              <a:ext uri="{FF2B5EF4-FFF2-40B4-BE49-F238E27FC236}">
                <a16:creationId xmlns:a16="http://schemas.microsoft.com/office/drawing/2014/main" id="{343883A3-D444-AA65-322E-C4F2B66929C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632704" y="3593592"/>
            <a:ext cx="3410712" cy="1783080"/>
          </a:xfrm>
          <a:solidFill>
            <a:schemeClr val="accent5">
              <a:lumMod val="20000"/>
              <a:lumOff val="80000"/>
            </a:schemeClr>
          </a:solidFill>
        </p:spPr>
        <p:txBody>
          <a:bodyPr anchor="ctr"/>
          <a:lstStyle>
            <a:lvl1pPr marL="0" indent="0" algn="ctr">
              <a:buNone/>
              <a:defRPr sz="10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9055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F4C9462-DD7C-E02D-1CDD-3A9BC288BE01}"/>
              </a:ext>
            </a:extLst>
          </p:cNvPr>
          <p:cNvSpPr/>
          <p:nvPr userDrawn="1"/>
        </p:nvSpPr>
        <p:spPr>
          <a:xfrm>
            <a:off x="6095999" y="0"/>
            <a:ext cx="6096000" cy="4762500"/>
          </a:xfrm>
          <a:prstGeom prst="rect">
            <a:avLst/>
          </a:prstGeom>
          <a:solidFill>
            <a:schemeClr val="accent4">
              <a:lumMod val="40000"/>
              <a:lumOff val="60000"/>
              <a:alpha val="4078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4BC794-4A27-9A79-42A9-AFA939B20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078224" y="1984248"/>
            <a:ext cx="7278624" cy="1810512"/>
          </a:xfrm>
        </p:spPr>
        <p:txBody>
          <a:bodyPr lIns="0"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344281-6BA8-08CC-F27B-A845986905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078224" y="4352544"/>
            <a:ext cx="7278624" cy="1810512"/>
          </a:xfrm>
        </p:spPr>
        <p:txBody>
          <a:bodyPr lIns="0"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Slide Number Placeholder 2">
            <a:extLst>
              <a:ext uri="{FF2B5EF4-FFF2-40B4-BE49-F238E27FC236}">
                <a16:creationId xmlns:a16="http://schemas.microsoft.com/office/drawing/2014/main" id="{D180249D-D2B0-9DE0-465A-6DA7FEB8A58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56848" y="6400800"/>
            <a:ext cx="438912" cy="246888"/>
          </a:xfrm>
        </p:spPr>
        <p:txBody>
          <a:bodyPr>
            <a:noAutofit/>
          </a:bodyPr>
          <a:lstStyle/>
          <a:p>
            <a:fld id="{BC0F0449-EF10-3E4D-894D-3DE10CF4206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02B3893C-830A-CE74-7EA8-9BB69F636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" y="6400800"/>
            <a:ext cx="2916936" cy="246888"/>
          </a:xfrm>
        </p:spPr>
        <p:txBody>
          <a:bodyPr>
            <a:noAutofit/>
          </a:bodyPr>
          <a:lstStyle>
            <a:lvl1pPr algn="l">
              <a:defRPr/>
            </a:lvl1pPr>
          </a:lstStyle>
          <a:p>
            <a:r>
              <a:rPr lang="en-US" dirty="0"/>
              <a:t>Presentation title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FEB4121-C7B1-D448-DE15-4DFEA09D0655}"/>
              </a:ext>
            </a:extLst>
          </p:cNvPr>
          <p:cNvCxnSpPr>
            <a:cxnSpLocks/>
          </p:cNvCxnSpPr>
          <p:nvPr userDrawn="1"/>
        </p:nvCxnSpPr>
        <p:spPr>
          <a:xfrm>
            <a:off x="-2" y="2315959"/>
            <a:ext cx="3858207" cy="0"/>
          </a:xfrm>
          <a:prstGeom prst="line">
            <a:avLst/>
          </a:prstGeom>
          <a:ln w="15875" cap="sq" cmpd="sng">
            <a:solidFill>
              <a:schemeClr val="tx1">
                <a:lumMod val="75000"/>
                <a:lumOff val="2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56431E3-2BD2-4D62-E397-DC4A847C7F2A}"/>
              </a:ext>
            </a:extLst>
          </p:cNvPr>
          <p:cNvCxnSpPr>
            <a:cxnSpLocks/>
          </p:cNvCxnSpPr>
          <p:nvPr userDrawn="1"/>
        </p:nvCxnSpPr>
        <p:spPr>
          <a:xfrm>
            <a:off x="-2" y="4659109"/>
            <a:ext cx="3858207" cy="0"/>
          </a:xfrm>
          <a:prstGeom prst="line">
            <a:avLst/>
          </a:prstGeom>
          <a:ln w="15875" cap="sq" cmpd="sng">
            <a:solidFill>
              <a:schemeClr val="tx1">
                <a:lumMod val="75000"/>
                <a:lumOff val="2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">
            <a:extLst>
              <a:ext uri="{FF2B5EF4-FFF2-40B4-BE49-F238E27FC236}">
                <a16:creationId xmlns:a16="http://schemas.microsoft.com/office/drawing/2014/main" id="{09AB8F6B-6D48-A68F-FD44-35F659AF2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457200"/>
            <a:ext cx="10936224" cy="129844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9918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7BFC0-622D-78DB-4C7F-A2FA024C5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CFF80F-DCFA-670B-579E-37B302452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531091" y="983633"/>
            <a:ext cx="1728216" cy="28346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D5F004-91A0-6002-ADBC-13D488B34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F0449-EF10-3E4D-894D-3DE10CF4206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26726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55F8A4-5F7C-D72D-3152-E32D36CB3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531091" y="983633"/>
            <a:ext cx="1728216" cy="28346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C25242-09B4-0142-6671-8450905AA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F0449-EF10-3E4D-894D-3DE10CF4206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90753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C525B-C154-D20D-97A4-047C9CC98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1B8FF-2966-C2CF-BC8F-A322410A5A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988CC0-E81C-D2FD-24CC-8D1179C58B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Slide Number Placeholder 2">
            <a:extLst>
              <a:ext uri="{FF2B5EF4-FFF2-40B4-BE49-F238E27FC236}">
                <a16:creationId xmlns:a16="http://schemas.microsoft.com/office/drawing/2014/main" id="{E7F841FD-D5EE-62EE-F649-30697BB81B0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56848" y="6400800"/>
            <a:ext cx="438912" cy="246888"/>
          </a:xfrm>
        </p:spPr>
        <p:txBody>
          <a:bodyPr>
            <a:noAutofit/>
          </a:bodyPr>
          <a:lstStyle/>
          <a:p>
            <a:fld id="{BC0F0449-EF10-3E4D-894D-3DE10CF4206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0533D4FA-41B7-3B85-9984-899340B9D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" y="6400800"/>
            <a:ext cx="2916936" cy="246888"/>
          </a:xfrm>
        </p:spPr>
        <p:txBody>
          <a:bodyPr>
            <a:noAutofit/>
          </a:bodyPr>
          <a:lstStyle>
            <a:lvl1pPr algn="l">
              <a:defRPr/>
            </a:lvl1pPr>
          </a:lstStyle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30469436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6058E3-7897-8638-F0DE-3DDACC0009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AE7686-00A6-DD15-45FE-E6663C21EA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271584-1072-B88D-B424-16D9F75AC1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Slide Number Placeholder 2">
            <a:extLst>
              <a:ext uri="{FF2B5EF4-FFF2-40B4-BE49-F238E27FC236}">
                <a16:creationId xmlns:a16="http://schemas.microsoft.com/office/drawing/2014/main" id="{D4020094-C16F-1070-9F84-9CBF13F85F8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56848" y="6400800"/>
            <a:ext cx="438912" cy="246888"/>
          </a:xfrm>
        </p:spPr>
        <p:txBody>
          <a:bodyPr>
            <a:noAutofit/>
          </a:bodyPr>
          <a:lstStyle/>
          <a:p>
            <a:fld id="{BC0F0449-EF10-3E4D-894D-3DE10CF4206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C24EA55D-AFC4-F4F2-FB5D-EB20AFEA4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" y="6400800"/>
            <a:ext cx="2916936" cy="246888"/>
          </a:xfrm>
        </p:spPr>
        <p:txBody>
          <a:bodyPr>
            <a:noAutofit/>
          </a:bodyPr>
          <a:lstStyle>
            <a:lvl1pPr algn="l">
              <a:defRPr/>
            </a:lvl1pPr>
          </a:lstStyle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2706105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711206C-54A4-0DD2-0DA0-0828D48AF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A9B531-1C66-2F6C-4232-5ADD330DF7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064FE0-ADDF-F3C6-AEAB-A27E120C23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35369" y="6428281"/>
            <a:ext cx="402336" cy="283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C0F0449-EF10-3E4D-894D-3DE10CF4206D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8710315-F2E5-50AA-6E01-B56CA2A14274}"/>
              </a:ext>
            </a:extLst>
          </p:cNvPr>
          <p:cNvCxnSpPr>
            <a:cxnSpLocks/>
          </p:cNvCxnSpPr>
          <p:nvPr userDrawn="1"/>
        </p:nvCxnSpPr>
        <p:spPr>
          <a:xfrm>
            <a:off x="334058" y="1754908"/>
            <a:ext cx="0" cy="4562299"/>
          </a:xfrm>
          <a:prstGeom prst="line">
            <a:avLst/>
          </a:prstGeom>
          <a:ln w="12700" cap="sq" cmpd="sng">
            <a:solidFill>
              <a:schemeClr val="tx1">
                <a:lumMod val="75000"/>
                <a:lumOff val="2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C5CE6DBE-1597-24EC-79C6-1B2879B166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531091" y="983633"/>
            <a:ext cx="1728216" cy="283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1657955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51" r:id="rId4"/>
    <p:sldLayoutId id="2147483650" r:id="rId5"/>
    <p:sldLayoutId id="2147483663" r:id="rId6"/>
    <p:sldLayoutId id="2147483664" r:id="rId7"/>
    <p:sldLayoutId id="2147483665" r:id="rId8"/>
    <p:sldLayoutId id="2147483666" r:id="rId9"/>
    <p:sldLayoutId id="2147483653" r:id="rId10"/>
    <p:sldLayoutId id="2147483667" r:id="rId11"/>
    <p:sldLayoutId id="2147483668" r:id="rId12"/>
    <p:sldLayoutId id="2147483669" r:id="rId13"/>
    <p:sldLayoutId id="2147483670" r:id="rId14"/>
    <p:sldLayoutId id="2147483654" r:id="rId15"/>
    <p:sldLayoutId id="2147483655" r:id="rId16"/>
    <p:sldLayoutId id="2147483656" r:id="rId17"/>
    <p:sldLayoutId id="2147483657" r:id="rId18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8200" b="1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opilot.microsoft.com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3488E50A-6024-E606-567A-C84456CFB4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0F0449-EF10-3E4D-894D-3DE10CF4206D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39B4BA0-F6E3-ADB5-D01B-E72DB62A32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2" y="712152"/>
            <a:ext cx="3524250" cy="1404620"/>
          </a:xfrm>
          <a:prstGeom prst="rect">
            <a:avLst/>
          </a:prstGeom>
          <a:noFill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1542C3B-C6DD-4465-788E-5D272ED213A3}"/>
              </a:ext>
            </a:extLst>
          </p:cNvPr>
          <p:cNvSpPr txBox="1"/>
          <p:nvPr/>
        </p:nvSpPr>
        <p:spPr>
          <a:xfrm>
            <a:off x="3833812" y="2936301"/>
            <a:ext cx="6093618" cy="4926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1060"/>
              </a:spcBef>
              <a:spcAft>
                <a:spcPts val="800"/>
              </a:spcAft>
              <a:buNone/>
            </a:pPr>
            <a:r>
              <a:rPr lang="en-GB" sz="1800" b="1" kern="100" dirty="0">
                <a:effectLst/>
                <a:latin typeface="+mn-lt"/>
                <a:ea typeface="DengXian" panose="020B0503020204020204" pitchFamily="2" charset="-122"/>
                <a:cs typeface="Arial" panose="020B0604020202020204" pitchFamily="34" charset="0"/>
              </a:rPr>
              <a:t>MODULE CODE:</a:t>
            </a:r>
            <a:r>
              <a:rPr lang="en-GB" sz="1800" b="1" kern="100" dirty="0">
                <a:solidFill>
                  <a:schemeClr val="tx1"/>
                </a:solidFill>
                <a:effectLst/>
                <a:latin typeface="+mn-lt"/>
                <a:ea typeface="DengXian" panose="020B0503020204020204" pitchFamily="2" charset="-122"/>
                <a:cs typeface="Arial" panose="020B0604020202020204" pitchFamily="34" charset="0"/>
              </a:rPr>
              <a:t>ECAD6050</a:t>
            </a:r>
            <a:endParaRPr lang="en-GB" sz="1200" kern="100" dirty="0">
              <a:effectLst/>
              <a:latin typeface="Aptos" panose="020B0004020202020204" pitchFamily="34" charset="0"/>
              <a:ea typeface="DengXian" panose="020B0503020204020204" pitchFamily="2" charset="-122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D60C4A-32CD-D211-6707-D67E9D8D9157}"/>
              </a:ext>
            </a:extLst>
          </p:cNvPr>
          <p:cNvSpPr txBox="1"/>
          <p:nvPr/>
        </p:nvSpPr>
        <p:spPr>
          <a:xfrm>
            <a:off x="3742133" y="3182650"/>
            <a:ext cx="6093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  <a:spcAft>
                <a:spcPts val="800"/>
              </a:spcAft>
              <a:buNone/>
            </a:pPr>
            <a:r>
              <a:rPr lang="en-GB" sz="1800" b="1" kern="100" dirty="0">
                <a:effectLst/>
                <a:latin typeface="+mn-lt"/>
                <a:ea typeface="DengXian" panose="02010600030101010101" pitchFamily="2" charset="-122"/>
                <a:cs typeface="Arial" panose="020B0604020202020204" pitchFamily="34" charset="0"/>
              </a:rPr>
              <a:t>STUDENT NUMBER: 2306250</a:t>
            </a:r>
            <a:endParaRPr lang="en-GB" sz="1200" kern="100" dirty="0">
              <a:effectLst/>
              <a:latin typeface="Aptos" panose="020B00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C88770-71A2-D6F0-F5D3-66C83A15333C}"/>
              </a:ext>
            </a:extLst>
          </p:cNvPr>
          <p:cNvSpPr txBox="1"/>
          <p:nvPr/>
        </p:nvSpPr>
        <p:spPr>
          <a:xfrm>
            <a:off x="389335" y="3837524"/>
            <a:ext cx="1140642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1800" dirty="0">
                <a:effectLst/>
                <a:latin typeface="+mn-lt"/>
                <a:ea typeface="DengXian" panose="02010600030101010101" pitchFamily="2" charset="-122"/>
                <a:cs typeface="Arial" panose="020B0604020202020204" pitchFamily="34" charset="0"/>
              </a:rPr>
              <a:t>I acknowledge the use of </a:t>
            </a:r>
            <a:r>
              <a:rPr lang="en-GB" dirty="0">
                <a:ea typeface="DengXian" panose="02010600030101010101" pitchFamily="2" charset="-122"/>
                <a:cs typeface="Arial" panose="020B0604020202020204" pitchFamily="34" charset="0"/>
              </a:rPr>
              <a:t>Copilot </a:t>
            </a:r>
            <a:r>
              <a:rPr lang="en-GB" dirty="0">
                <a:hlinkClick r:id="rId4"/>
              </a:rPr>
              <a:t>Microsoft Copilot</a:t>
            </a:r>
            <a:r>
              <a:rPr lang="en-GB" dirty="0"/>
              <a:t> </a:t>
            </a:r>
            <a:r>
              <a:rPr lang="en-GB" sz="1800" dirty="0">
                <a:effectLst/>
                <a:latin typeface="+mn-lt"/>
                <a:ea typeface="DengXian" panose="02010600030101010101" pitchFamily="2" charset="-122"/>
                <a:cs typeface="Arial" panose="020B0604020202020204" pitchFamily="34" charset="0"/>
              </a:rPr>
              <a:t>on 22/09/2026 to develop my understanding to support my research. I used the prompt</a:t>
            </a:r>
            <a:r>
              <a:rPr lang="en-GB" dirty="0">
                <a:ea typeface="DengXian" panose="02010600030101010101" pitchFamily="2" charset="-122"/>
                <a:cs typeface="Arial" panose="020B0604020202020204" pitchFamily="34" charset="0"/>
              </a:rPr>
              <a:t>:</a:t>
            </a:r>
            <a:endParaRPr lang="en-GB" sz="1800" dirty="0">
              <a:effectLst/>
              <a:latin typeface="+mn-lt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indent="-342900" algn="just">
              <a:buAutoNum type="arabicPeriod"/>
            </a:pPr>
            <a:r>
              <a:rPr lang="en-GB" dirty="0">
                <a:ea typeface="DengXian" panose="02010600030101010101" pitchFamily="2" charset="-122"/>
                <a:cs typeface="Arial" panose="020B0604020202020204" pitchFamily="34" charset="0"/>
              </a:rPr>
              <a:t>Summarise the key points of John </a:t>
            </a:r>
            <a:r>
              <a:rPr lang="en-GB" dirty="0" err="1">
                <a:ea typeface="DengXian" panose="02010600030101010101" pitchFamily="2" charset="-122"/>
                <a:cs typeface="Arial" panose="020B0604020202020204" pitchFamily="34" charset="0"/>
              </a:rPr>
              <a:t>Sweller</a:t>
            </a:r>
            <a:r>
              <a:rPr lang="en-GB" dirty="0">
                <a:ea typeface="DengXian" panose="02010600030101010101" pitchFamily="2" charset="-122"/>
                <a:cs typeface="Arial" panose="020B0604020202020204" pitchFamily="34" charset="0"/>
              </a:rPr>
              <a:t>’ cognitive load theory </a:t>
            </a:r>
          </a:p>
          <a:p>
            <a:pPr algn="just"/>
            <a:endParaRPr lang="en-GB" dirty="0"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algn="just"/>
            <a:r>
              <a:rPr lang="en-GB" dirty="0"/>
              <a:t>I confirm that I have not presented any AI generated text as my own work. </a:t>
            </a:r>
          </a:p>
          <a:p>
            <a:pPr algn="just"/>
            <a:r>
              <a:rPr lang="en-GB" dirty="0"/>
              <a:t>I confirm that I have copies of my drafts, notes, and other resources I used before and after the use of AI tools which I may be asked to provide in evidence.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6260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E8284A0-26F1-3BE2-A26F-1A23C42AD16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sz="13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Condensed" panose="02070606080606020203" pitchFamily="18" charset="77"/>
              </a:rPr>
              <a:t>INTRODUCTION</a:t>
            </a: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08878B2-B388-D02B-96F8-A8F92CBD2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3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Condensed" panose="02070606080606020203" pitchFamily="18" charset="77"/>
              </a:rPr>
              <a:t>INTRODUCTION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BF4507-43F2-CA5E-E122-7C096CEE21D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Tripp (2005)</a:t>
            </a:r>
          </a:p>
          <a:p>
            <a:r>
              <a:rPr lang="en-GB" dirty="0"/>
              <a:t>British Educational Research Association (2024)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Avenir Next LT Pro" panose="020B0504020202020204" pitchFamily="34" charset="77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1E8602-2DDC-C449-AC08-A1600458F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D8BA28-85D7-DA88-6312-E1E1C423D4E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0F0449-EF10-3E4D-894D-3DE10CF4206D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648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 descr="Classroom outline">
            <a:extLst>
              <a:ext uri="{FF2B5EF4-FFF2-40B4-BE49-F238E27FC236}">
                <a16:creationId xmlns:a16="http://schemas.microsoft.com/office/drawing/2014/main" id="{E11850DC-D2E6-99F9-9BA3-C3C31C4D866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30571" y="2490877"/>
            <a:ext cx="1876245" cy="18762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1B13FC6-3DE5-F3EA-B80E-22D886080D0E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7854363" y="2430570"/>
            <a:ext cx="1876245" cy="1936552"/>
          </a:xfrm>
          <a:prstGeom prst="rect">
            <a:avLst/>
          </a:prstGeom>
        </p:spPr>
      </p:pic>
      <p:pic>
        <p:nvPicPr>
          <p:cNvPr id="17" name="Graphic 16" descr="School girl outline">
            <a:extLst>
              <a:ext uri="{FF2B5EF4-FFF2-40B4-BE49-F238E27FC236}">
                <a16:creationId xmlns:a16="http://schemas.microsoft.com/office/drawing/2014/main" id="{2FD1394A-9FB0-1D5F-7C86-137B0B78DFE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780780" y="2557167"/>
            <a:ext cx="1743665" cy="174366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47E867F-B916-88A0-F9B7-E979CDD1011A}"/>
              </a:ext>
            </a:extLst>
          </p:cNvPr>
          <p:cNvSpPr txBox="1"/>
          <p:nvPr/>
        </p:nvSpPr>
        <p:spPr>
          <a:xfrm>
            <a:off x="8145106" y="4182456"/>
            <a:ext cx="49286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effectLst/>
                <a:latin typeface="+mn-lt"/>
              </a:rPr>
              <a:t>Tripp (2005)</a:t>
            </a:r>
            <a:endParaRPr lang="en-GB" sz="14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C0BC1D6-EA76-2243-3C4A-B9AB60A96229}"/>
              </a:ext>
            </a:extLst>
          </p:cNvPr>
          <p:cNvSpPr txBox="1"/>
          <p:nvPr/>
        </p:nvSpPr>
        <p:spPr>
          <a:xfrm>
            <a:off x="1632857" y="620486"/>
            <a:ext cx="834934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latin typeface="+mj-lt"/>
              </a:rPr>
              <a:t>Observations</a:t>
            </a:r>
            <a:r>
              <a:rPr lang="en-GB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5D4A72-915E-135E-AFE6-4D5B88AC0E65}"/>
              </a:ext>
            </a:extLst>
          </p:cNvPr>
          <p:cNvSpPr txBox="1"/>
          <p:nvPr/>
        </p:nvSpPr>
        <p:spPr>
          <a:xfrm>
            <a:off x="2528377" y="5427959"/>
            <a:ext cx="65365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(Tripp, 2005)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0F3D14-6066-5DDB-ADE0-C94E978A846C}"/>
              </a:ext>
            </a:extLst>
          </p:cNvPr>
          <p:cNvSpPr txBox="1"/>
          <p:nvPr/>
        </p:nvSpPr>
        <p:spPr>
          <a:xfrm>
            <a:off x="553641" y="5427959"/>
            <a:ext cx="65365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BERA (2024).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4481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6BC180-DD7A-DC0A-BC2B-D887B3E0B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7C1825-119E-D8B7-C6E3-8AC67D5FC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F0449-EF10-3E4D-894D-3DE10CF4206D}" type="slidenum">
              <a:rPr lang="en-US" smtClean="0"/>
              <a:t>4</a:t>
            </a:fld>
            <a:endParaRPr lang="en-US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9D4D5A0-6BEF-EB11-CF65-AF1269B96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Analysis</a:t>
            </a:r>
          </a:p>
        </p:txBody>
      </p:sp>
      <p:pic>
        <p:nvPicPr>
          <p:cNvPr id="10" name="Picture 9" descr="Brain Overload with Gears and Sweat Drops, Isolated Cartoon ...">
            <a:extLst>
              <a:ext uri="{FF2B5EF4-FFF2-40B4-BE49-F238E27FC236}">
                <a16:creationId xmlns:a16="http://schemas.microsoft.com/office/drawing/2014/main" id="{0664E94E-3B4E-6865-C1EB-C3566072FC8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1827737" y="2306409"/>
            <a:ext cx="2245179" cy="2245179"/>
          </a:xfrm>
          <a:prstGeom prst="rect">
            <a:avLst/>
          </a:prstGeom>
        </p:spPr>
      </p:pic>
      <p:pic>
        <p:nvPicPr>
          <p:cNvPr id="11" name="Picture 10" descr="No Motivation icons for free download | Freepik">
            <a:extLst>
              <a:ext uri="{FF2B5EF4-FFF2-40B4-BE49-F238E27FC236}">
                <a16:creationId xmlns:a16="http://schemas.microsoft.com/office/drawing/2014/main" id="{CD0B2083-B992-A652-AE0C-88EAE9542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73943" y="2411185"/>
            <a:ext cx="2035628" cy="2035628"/>
          </a:xfrm>
          <a:prstGeom prst="rect">
            <a:avLst/>
          </a:prstGeom>
        </p:spPr>
      </p:pic>
      <p:pic>
        <p:nvPicPr>
          <p:cNvPr id="12" name="Picture 11" descr="Five senses and brain icons design in linear style">
            <a:extLst>
              <a:ext uri="{FF2B5EF4-FFF2-40B4-BE49-F238E27FC236}">
                <a16:creationId xmlns:a16="http://schemas.microsoft.com/office/drawing/2014/main" id="{F8929403-2194-0E88-5FBF-02B3E6E2BB89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b="7774"/>
          <a:stretch>
            <a:fillRect/>
          </a:stretch>
        </p:blipFill>
        <p:spPr>
          <a:xfrm>
            <a:off x="8119086" y="2306410"/>
            <a:ext cx="2035628" cy="19806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F416D34-2715-270B-8297-5035F758E8C3}"/>
              </a:ext>
            </a:extLst>
          </p:cNvPr>
          <p:cNvSpPr txBox="1"/>
          <p:nvPr/>
        </p:nvSpPr>
        <p:spPr>
          <a:xfrm>
            <a:off x="8532530" y="4266323"/>
            <a:ext cx="209213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ffectLst/>
                <a:latin typeface="+mn-lt"/>
              </a:rPr>
              <a:t>(Adobe, 2024)</a:t>
            </a:r>
            <a:endParaRPr lang="en-GB" sz="12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878B98-2B74-74BB-E470-B13AA8DE5483}"/>
              </a:ext>
            </a:extLst>
          </p:cNvPr>
          <p:cNvSpPr txBox="1"/>
          <p:nvPr/>
        </p:nvSpPr>
        <p:spPr>
          <a:xfrm>
            <a:off x="2373085" y="4190610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ffectLst/>
                <a:latin typeface="+mn-lt"/>
              </a:rPr>
              <a:t>(</a:t>
            </a:r>
            <a:r>
              <a:rPr lang="en-GB" sz="1200" dirty="0" err="1">
                <a:effectLst/>
                <a:latin typeface="+mn-lt"/>
              </a:rPr>
              <a:t>Maryurpast</a:t>
            </a:r>
            <a:r>
              <a:rPr lang="en-GB" sz="1200" dirty="0">
                <a:effectLst/>
                <a:latin typeface="+mn-lt"/>
              </a:rPr>
              <a:t>, 2025)</a:t>
            </a:r>
            <a:endParaRPr lang="en-GB" sz="1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9967DA4-57BB-B318-8E61-CF00603C215A}"/>
              </a:ext>
            </a:extLst>
          </p:cNvPr>
          <p:cNvSpPr txBox="1"/>
          <p:nvPr/>
        </p:nvSpPr>
        <p:spPr>
          <a:xfrm>
            <a:off x="5421085" y="4266324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ffectLst/>
                <a:latin typeface="+mn-lt"/>
              </a:rPr>
              <a:t>(Magnific, n.d.)</a:t>
            </a:r>
            <a:endParaRPr lang="en-GB" sz="1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ED9D9A-E868-538A-1D43-9EA425EB633A}"/>
              </a:ext>
            </a:extLst>
          </p:cNvPr>
          <p:cNvSpPr txBox="1"/>
          <p:nvPr/>
        </p:nvSpPr>
        <p:spPr>
          <a:xfrm>
            <a:off x="474749" y="5606043"/>
            <a:ext cx="6093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+mn-lt"/>
              </a:rPr>
              <a:t>(</a:t>
            </a:r>
            <a:r>
              <a:rPr lang="en-GB" sz="1800" dirty="0" err="1">
                <a:effectLst/>
                <a:latin typeface="+mn-lt"/>
              </a:rPr>
              <a:t>Sweller</a:t>
            </a:r>
            <a:r>
              <a:rPr lang="en-GB" sz="1800" dirty="0">
                <a:effectLst/>
                <a:latin typeface="+mn-lt"/>
              </a:rPr>
              <a:t>, van </a:t>
            </a:r>
            <a:r>
              <a:rPr lang="en-GB" sz="1800" dirty="0" err="1">
                <a:effectLst/>
                <a:latin typeface="+mn-lt"/>
              </a:rPr>
              <a:t>Merriënboer</a:t>
            </a:r>
            <a:r>
              <a:rPr lang="en-GB" sz="1800" dirty="0">
                <a:effectLst/>
                <a:latin typeface="+mn-lt"/>
              </a:rPr>
              <a:t> and Paas, 2019)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EACF0E-1396-7589-2C7E-60AB45E734D5}"/>
              </a:ext>
            </a:extLst>
          </p:cNvPr>
          <p:cNvSpPr txBox="1"/>
          <p:nvPr/>
        </p:nvSpPr>
        <p:spPr>
          <a:xfrm>
            <a:off x="5259353" y="5606043"/>
            <a:ext cx="6093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Deci and Ryan (2000)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BC7D81C-6732-E054-2A7E-7619023CA34D}"/>
              </a:ext>
            </a:extLst>
          </p:cNvPr>
          <p:cNvSpPr txBox="1"/>
          <p:nvPr/>
        </p:nvSpPr>
        <p:spPr>
          <a:xfrm>
            <a:off x="8942806" y="5632031"/>
            <a:ext cx="60936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Dunn (1997)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4882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61167-A015-14F3-0E66-61289B857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8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Condensed" panose="02070606080606020203" pitchFamily="18" charset="77"/>
              </a:rPr>
              <a:t>Deep dive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B34493-432C-7B61-401E-F8D45663E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315FFF-D345-3845-FE27-1023E9448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F0449-EF10-3E4D-894D-3DE10CF4206D}" type="slidenum">
              <a:rPr lang="en-US" smtClean="0"/>
              <a:t>5</a:t>
            </a:fld>
            <a:endParaRPr lang="en-US" dirty="0"/>
          </a:p>
        </p:txBody>
      </p:sp>
      <p:pic>
        <p:nvPicPr>
          <p:cNvPr id="9" name="Graphic 8" descr="Gears with solid fill">
            <a:extLst>
              <a:ext uri="{FF2B5EF4-FFF2-40B4-BE49-F238E27FC236}">
                <a16:creationId xmlns:a16="http://schemas.microsoft.com/office/drawing/2014/main" id="{DF7AB557-0584-8681-45D5-36959CA5EB5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370827" y="2829511"/>
            <a:ext cx="1191126" cy="1191126"/>
          </a:xfrm>
          <a:prstGeom prst="rect">
            <a:avLst/>
          </a:prstGeom>
        </p:spPr>
      </p:pic>
      <p:pic>
        <p:nvPicPr>
          <p:cNvPr id="10" name="Picture 9" descr="The Ot Toolbox Working Memory">
            <a:extLst>
              <a:ext uri="{FF2B5EF4-FFF2-40B4-BE49-F238E27FC236}">
                <a16:creationId xmlns:a16="http://schemas.microsoft.com/office/drawing/2014/main" id="{867C6AAC-9958-0665-5510-5CFCBE1C895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882002" y="1989474"/>
            <a:ext cx="1739458" cy="2309256"/>
          </a:xfrm>
          <a:prstGeom prst="rect">
            <a:avLst/>
          </a:prstGeom>
        </p:spPr>
      </p:pic>
      <p:pic>
        <p:nvPicPr>
          <p:cNvPr id="11" name="Picture 10" descr="6,922 Mapas Mentais Illustrations - Free Download in SVG, PNG, EPS ...">
            <a:extLst>
              <a:ext uri="{FF2B5EF4-FFF2-40B4-BE49-F238E27FC236}">
                <a16:creationId xmlns:a16="http://schemas.microsoft.com/office/drawing/2014/main" id="{0CC1C61E-0AF2-E71F-DB8A-ECA8631041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4454" y="2559270"/>
            <a:ext cx="1739459" cy="173945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7BE3721-B038-AF72-BD15-438FFAD34EF3}"/>
              </a:ext>
            </a:extLst>
          </p:cNvPr>
          <p:cNvSpPr txBox="1"/>
          <p:nvPr/>
        </p:nvSpPr>
        <p:spPr>
          <a:xfrm>
            <a:off x="7979276" y="4370364"/>
            <a:ext cx="609887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ffectLst/>
                <a:latin typeface="+mn-lt"/>
              </a:rPr>
              <a:t>(Stock n.d.)</a:t>
            </a:r>
            <a:endParaRPr lang="en-GB" sz="12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1079D3-D743-9CBD-6F51-1DE3BD0B4478}"/>
              </a:ext>
            </a:extLst>
          </p:cNvPr>
          <p:cNvSpPr txBox="1"/>
          <p:nvPr/>
        </p:nvSpPr>
        <p:spPr>
          <a:xfrm>
            <a:off x="4882002" y="4370364"/>
            <a:ext cx="703915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ffectLst/>
                <a:latin typeface="+mn-lt"/>
              </a:rPr>
              <a:t>(</a:t>
            </a:r>
            <a:r>
              <a:rPr lang="en-GB" sz="1200" dirty="0" err="1">
                <a:effectLst/>
                <a:latin typeface="+mn-lt"/>
              </a:rPr>
              <a:t>Happyneuron</a:t>
            </a:r>
            <a:r>
              <a:rPr lang="en-GB" sz="1200" dirty="0">
                <a:effectLst/>
                <a:latin typeface="+mn-lt"/>
              </a:rPr>
              <a:t>, 2023)</a:t>
            </a:r>
            <a:endParaRPr lang="en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2D1D1D-88BA-C50B-3494-67D3F28FEEFE}"/>
              </a:ext>
            </a:extLst>
          </p:cNvPr>
          <p:cNvSpPr txBox="1"/>
          <p:nvPr/>
        </p:nvSpPr>
        <p:spPr>
          <a:xfrm>
            <a:off x="1060847" y="5422784"/>
            <a:ext cx="70365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 err="1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Sweller</a:t>
            </a:r>
            <a:r>
              <a:rPr lang="en-GB" sz="18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(1988) 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E249827-C6DF-AA4E-1D0A-74E3F7F60E9A}"/>
              </a:ext>
            </a:extLst>
          </p:cNvPr>
          <p:cNvSpPr txBox="1"/>
          <p:nvPr/>
        </p:nvSpPr>
        <p:spPr>
          <a:xfrm>
            <a:off x="3518297" y="5422784"/>
            <a:ext cx="70365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+mn-lt"/>
              </a:rPr>
              <a:t>(</a:t>
            </a:r>
            <a:r>
              <a:rPr lang="en-GB" sz="1800" dirty="0" err="1">
                <a:effectLst/>
                <a:latin typeface="+mn-lt"/>
              </a:rPr>
              <a:t>Sweller</a:t>
            </a:r>
            <a:r>
              <a:rPr lang="en-GB" sz="1800" dirty="0">
                <a:effectLst/>
                <a:latin typeface="+mn-lt"/>
              </a:rPr>
              <a:t>, van </a:t>
            </a:r>
            <a:r>
              <a:rPr lang="en-GB" sz="1800" dirty="0" err="1">
                <a:effectLst/>
                <a:latin typeface="+mn-lt"/>
              </a:rPr>
              <a:t>Merriënboer</a:t>
            </a:r>
            <a:r>
              <a:rPr lang="en-GB" sz="1800" dirty="0">
                <a:effectLst/>
                <a:latin typeface="+mn-lt"/>
              </a:rPr>
              <a:t> and Paas, 2019)</a:t>
            </a:r>
            <a:endParaRPr lang="en-GB" sz="18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47B658-65B6-4E45-B85F-5B073C7E22A9}"/>
              </a:ext>
            </a:extLst>
          </p:cNvPr>
          <p:cNvSpPr txBox="1"/>
          <p:nvPr/>
        </p:nvSpPr>
        <p:spPr>
          <a:xfrm>
            <a:off x="8624183" y="5422784"/>
            <a:ext cx="70365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Vygotsky (1978).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7289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raphic 14" descr="Scales of justice outline">
            <a:extLst>
              <a:ext uri="{FF2B5EF4-FFF2-40B4-BE49-F238E27FC236}">
                <a16:creationId xmlns:a16="http://schemas.microsoft.com/office/drawing/2014/main" id="{ECE13EE6-9733-1AA5-323F-CF390489F62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979271" y="2708454"/>
            <a:ext cx="1794075" cy="1794075"/>
          </a:xfrm>
          <a:prstGeom prst="rect">
            <a:avLst/>
          </a:prstGeom>
        </p:spPr>
      </p:pic>
      <p:pic>
        <p:nvPicPr>
          <p:cNvPr id="16" name="Picture 15" descr="TBD Angels">
            <a:extLst>
              <a:ext uri="{FF2B5EF4-FFF2-40B4-BE49-F238E27FC236}">
                <a16:creationId xmlns:a16="http://schemas.microsoft.com/office/drawing/2014/main" id="{1EAFFE8E-6466-88F2-725C-20C5B936F40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13923" y="1883389"/>
            <a:ext cx="2164153" cy="246525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A3EA47E-A9C5-3AB7-D04A-9DD1E456D425}"/>
              </a:ext>
            </a:extLst>
          </p:cNvPr>
          <p:cNvSpPr txBox="1"/>
          <p:nvPr/>
        </p:nvSpPr>
        <p:spPr>
          <a:xfrm>
            <a:off x="5190279" y="4348641"/>
            <a:ext cx="245962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effectLst/>
                <a:latin typeface="+mn-lt"/>
              </a:rPr>
              <a:t>(TBD Angels , 2020)</a:t>
            </a:r>
            <a:endParaRPr lang="en-GB" sz="14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187D8DB-A32E-963E-81B6-3E7041527CF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418653" y="2309066"/>
            <a:ext cx="2190655" cy="203957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19E1228-CC45-6622-13C0-394846C8B992}"/>
              </a:ext>
            </a:extLst>
          </p:cNvPr>
          <p:cNvSpPr txBox="1"/>
          <p:nvPr/>
        </p:nvSpPr>
        <p:spPr>
          <a:xfrm>
            <a:off x="8871994" y="4348641"/>
            <a:ext cx="609985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effectLst/>
                <a:latin typeface="+mn-lt"/>
              </a:rPr>
              <a:t>(</a:t>
            </a:r>
            <a:r>
              <a:rPr lang="en-GB" sz="1400" dirty="0" err="1">
                <a:effectLst/>
                <a:latin typeface="+mn-lt"/>
              </a:rPr>
              <a:t>Syvak</a:t>
            </a:r>
            <a:r>
              <a:rPr lang="en-GB" sz="1400" dirty="0">
                <a:effectLst/>
                <a:latin typeface="+mn-lt"/>
              </a:rPr>
              <a:t>, 2023)</a:t>
            </a:r>
            <a:endParaRPr lang="en-GB" sz="14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6273E4B-B71D-ECFA-20F8-8A745E2BD41C}"/>
              </a:ext>
            </a:extLst>
          </p:cNvPr>
          <p:cNvSpPr txBox="1"/>
          <p:nvPr/>
        </p:nvSpPr>
        <p:spPr>
          <a:xfrm>
            <a:off x="3784511" y="172477"/>
            <a:ext cx="572946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200" b="1" dirty="0">
                <a:latin typeface="+mj-lt"/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11627657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09E7504-A822-8D32-FB21-6E5C86630C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436" y="179060"/>
            <a:ext cx="11347704" cy="1298448"/>
          </a:xfrm>
        </p:spPr>
        <p:txBody>
          <a:bodyPr/>
          <a:lstStyle/>
          <a:p>
            <a:r>
              <a:rPr lang="en-US" dirty="0">
                <a:latin typeface="Bodoni MT Condensed" panose="02070606080606020203" pitchFamily="18" charset="77"/>
              </a:rPr>
              <a:t>References </a:t>
            </a:r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408A721-3F05-2984-FC02-8CE14FFF8F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0884166" y="0"/>
            <a:ext cx="0" cy="4114800"/>
          </a:xfrm>
          <a:prstGeom prst="line">
            <a:avLst/>
          </a:prstGeom>
          <a:ln w="15875" cap="sq" cmpd="sng">
            <a:solidFill>
              <a:schemeClr val="tx1">
                <a:lumMod val="75000"/>
                <a:lumOff val="2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CF466EC8-34A6-F818-8422-AF6C39964645}"/>
              </a:ext>
            </a:extLst>
          </p:cNvPr>
          <p:cNvSpPr txBox="1"/>
          <p:nvPr/>
        </p:nvSpPr>
        <p:spPr>
          <a:xfrm>
            <a:off x="240111" y="1477508"/>
            <a:ext cx="976264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buNone/>
            </a:pPr>
            <a:r>
              <a:rPr lang="en-GB" sz="1800" b="1" dirty="0">
                <a:effectLst/>
                <a:latin typeface="+mn-lt"/>
              </a:rPr>
              <a:t>Reference list</a:t>
            </a:r>
          </a:p>
          <a:p>
            <a:pPr>
              <a:lnSpc>
                <a:spcPct val="100000"/>
              </a:lnSpc>
              <a:buNone/>
            </a:pPr>
            <a:r>
              <a:rPr lang="en-GB" sz="1800" dirty="0">
                <a:effectLst/>
                <a:latin typeface="+mn-lt"/>
              </a:rPr>
              <a:t>Adobe (2024). </a:t>
            </a:r>
            <a:r>
              <a:rPr lang="en-GB" sz="1800" i="1" dirty="0">
                <a:effectLst/>
                <a:latin typeface="+mn-lt"/>
              </a:rPr>
              <a:t>Brain &amp; Senses Icon Set Vector Image</a:t>
            </a:r>
            <a:r>
              <a:rPr lang="en-GB" sz="1800" dirty="0">
                <a:effectLst/>
                <a:latin typeface="+mn-lt"/>
              </a:rPr>
              <a:t>. Available at: https://www.vectorstock.com/royalty-free-vector/brain-senses-icon-set-vector-50890201 [Accessed 22 Sept. 2026].</a:t>
            </a:r>
          </a:p>
          <a:p>
            <a:pPr>
              <a:lnSpc>
                <a:spcPct val="100000"/>
              </a:lnSpc>
              <a:buNone/>
            </a:pPr>
            <a:r>
              <a:rPr lang="en-GB" sz="1800" dirty="0">
                <a:effectLst/>
                <a:latin typeface="+mn-lt"/>
              </a:rPr>
              <a:t>British Educational Research Association (2024). </a:t>
            </a:r>
            <a:r>
              <a:rPr lang="en-GB" sz="1800" i="1" dirty="0">
                <a:effectLst/>
                <a:latin typeface="+mn-lt"/>
              </a:rPr>
              <a:t>Ethical guidelines for Educational Research, fifth edition (2024)</a:t>
            </a:r>
            <a:r>
              <a:rPr lang="en-GB" sz="1800" dirty="0">
                <a:effectLst/>
                <a:latin typeface="+mn-lt"/>
              </a:rPr>
              <a:t>. [online] www.bera.ac.uk. Available at: https://www.bera.ac.uk/publication/ethical-guidelines-for-educational-research-fifth-edition-2024 [Accessed 21 Sept. 2026].</a:t>
            </a:r>
          </a:p>
          <a:p>
            <a:pPr>
              <a:lnSpc>
                <a:spcPct val="100000"/>
              </a:lnSpc>
              <a:buNone/>
            </a:pPr>
            <a:r>
              <a:rPr lang="en-GB" sz="1800" dirty="0">
                <a:effectLst/>
                <a:latin typeface="+mn-lt"/>
              </a:rPr>
              <a:t>Deci, E. and Ryan, R. (2000). </a:t>
            </a:r>
            <a:r>
              <a:rPr lang="en-GB" sz="1800" i="1" dirty="0">
                <a:effectLst/>
                <a:latin typeface="+mn-lt"/>
              </a:rPr>
              <a:t>APA </a:t>
            </a:r>
            <a:r>
              <a:rPr lang="en-GB" sz="1800" i="1" dirty="0" err="1">
                <a:effectLst/>
                <a:latin typeface="+mn-lt"/>
              </a:rPr>
              <a:t>PsycNet</a:t>
            </a:r>
            <a:r>
              <a:rPr lang="en-GB" sz="1800" dirty="0">
                <a:effectLst/>
                <a:latin typeface="+mn-lt"/>
              </a:rPr>
              <a:t>. [online] psycnet.apa.org. Available at: https://psycnet.apa.org/record/2001-03012-001 [Accessed 22 Sept. 2026].</a:t>
            </a:r>
          </a:p>
          <a:p>
            <a:pPr>
              <a:lnSpc>
                <a:spcPct val="100000"/>
              </a:lnSpc>
              <a:buNone/>
            </a:pPr>
            <a:r>
              <a:rPr lang="en-GB" sz="1800" dirty="0">
                <a:effectLst/>
                <a:latin typeface="+mn-lt"/>
              </a:rPr>
              <a:t>Dunn, W. (1997). </a:t>
            </a:r>
            <a:r>
              <a:rPr lang="en-GB" sz="1800" i="1" dirty="0">
                <a:effectLst/>
                <a:latin typeface="+mn-lt"/>
              </a:rPr>
              <a:t>The impact of sensory processing abilities on the... : Infants &amp; young children</a:t>
            </a:r>
            <a:r>
              <a:rPr lang="en-GB" sz="1800" dirty="0">
                <a:effectLst/>
                <a:latin typeface="+mn-lt"/>
              </a:rPr>
              <a:t>. [online] Ovid. Available at: https://www.ovid.com/jnls/iycjournal/abstract/00001163-199704000-00005~the-impact-of-sensory-processing-abilities-on-the-daily?redirectionsource=fulltextview [Accessed 22 Sept. 2026].</a:t>
            </a:r>
          </a:p>
          <a:p>
            <a:pPr>
              <a:lnSpc>
                <a:spcPct val="100000"/>
              </a:lnSpc>
              <a:buNone/>
            </a:pPr>
            <a:r>
              <a:rPr lang="en-GB" sz="1800" dirty="0" err="1">
                <a:effectLst/>
                <a:latin typeface="+mn-lt"/>
              </a:rPr>
              <a:t>Happyneuron</a:t>
            </a:r>
            <a:r>
              <a:rPr lang="en-GB" sz="1800" dirty="0">
                <a:effectLst/>
                <a:latin typeface="+mn-lt"/>
              </a:rPr>
              <a:t> (2023). </a:t>
            </a:r>
            <a:r>
              <a:rPr lang="en-GB" sz="1800" i="1" dirty="0">
                <a:effectLst/>
                <a:latin typeface="+mn-lt"/>
              </a:rPr>
              <a:t>7 Working memory activities for adults &amp; kids| online &amp; PDF</a:t>
            </a:r>
            <a:r>
              <a:rPr lang="en-GB" sz="1800" dirty="0">
                <a:effectLst/>
                <a:latin typeface="+mn-lt"/>
              </a:rPr>
              <a:t>. [online] </a:t>
            </a:r>
            <a:r>
              <a:rPr lang="en-GB" sz="1800" dirty="0" err="1">
                <a:effectLst/>
                <a:latin typeface="+mn-lt"/>
              </a:rPr>
              <a:t>HappyNeuron</a:t>
            </a:r>
            <a:r>
              <a:rPr lang="en-GB" sz="1800" dirty="0">
                <a:effectLst/>
                <a:latin typeface="+mn-lt"/>
              </a:rPr>
              <a:t> Pro. Available at: https://www.happyneuronpro.com/en/info/working-memory-activities/ [Accessed 25 Sept. 2026].</a:t>
            </a:r>
          </a:p>
          <a:p>
            <a:r>
              <a:rPr lang="en-GB" dirty="0"/>
              <a:t>Magnific (n.d.). </a:t>
            </a:r>
            <a:r>
              <a:rPr lang="en-GB" i="1" dirty="0"/>
              <a:t>No motivation icon</a:t>
            </a:r>
            <a:r>
              <a:rPr lang="en-GB" dirty="0"/>
              <a:t>. Available at: https://www.magnific.com/icons/no-motivation#uuid=37f602c3-0569-4006-bbc4-68487dbc4eb5 [Accessed 22 Sept. 2026].</a:t>
            </a:r>
          </a:p>
          <a:p>
            <a:pPr>
              <a:lnSpc>
                <a:spcPct val="100000"/>
              </a:lnSpc>
              <a:buNone/>
            </a:pPr>
            <a:endParaRPr lang="en-GB" sz="1800" dirty="0"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24051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D8EFE1-D152-8556-5611-40A3C7B3F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2EB5B73-37E8-7E2E-B989-68F1A71CE9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436" y="179060"/>
            <a:ext cx="11347704" cy="1298448"/>
          </a:xfrm>
        </p:spPr>
        <p:txBody>
          <a:bodyPr/>
          <a:lstStyle/>
          <a:p>
            <a:r>
              <a:rPr lang="en-US" dirty="0">
                <a:latin typeface="Bodoni MT Condensed" panose="02070606080606020203" pitchFamily="18" charset="77"/>
              </a:rPr>
              <a:t>References </a:t>
            </a:r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5E4B655-3416-6462-C4C0-0056EF7B1A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404231" y="0"/>
            <a:ext cx="0" cy="4114800"/>
          </a:xfrm>
          <a:prstGeom prst="line">
            <a:avLst/>
          </a:prstGeom>
          <a:ln w="15875" cap="sq" cmpd="sng">
            <a:solidFill>
              <a:schemeClr val="tx1">
                <a:lumMod val="75000"/>
                <a:lumOff val="2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6E2611EB-018A-FC57-C3AE-3FB16F4F533F}"/>
              </a:ext>
            </a:extLst>
          </p:cNvPr>
          <p:cNvSpPr txBox="1"/>
          <p:nvPr/>
        </p:nvSpPr>
        <p:spPr>
          <a:xfrm>
            <a:off x="59435" y="1477508"/>
            <a:ext cx="12073113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buNone/>
            </a:pPr>
            <a:r>
              <a:rPr lang="en-GB" dirty="0" err="1"/>
              <a:t>Maryurpast</a:t>
            </a:r>
            <a:r>
              <a:rPr lang="en-GB" dirty="0"/>
              <a:t> (2025). </a:t>
            </a:r>
            <a:r>
              <a:rPr lang="en-GB" i="1" dirty="0"/>
              <a:t>Brain overload with gears and sweat drops, isolated cartoon illustration</a:t>
            </a:r>
            <a:r>
              <a:rPr lang="en-GB" dirty="0"/>
              <a:t>. [online] </a:t>
            </a:r>
            <a:r>
              <a:rPr lang="en-GB" dirty="0" err="1"/>
              <a:t>Dreamstime</a:t>
            </a:r>
            <a:r>
              <a:rPr lang="en-GB" dirty="0"/>
              <a:t>. Available at: https://www.dreamstime.com/brain-overload-gears-sweat-drops-isolated-comic-illustration-image431255198 [Accessed 22 Sept. 2026].</a:t>
            </a:r>
          </a:p>
          <a:p>
            <a:pPr>
              <a:lnSpc>
                <a:spcPct val="100000"/>
              </a:lnSpc>
              <a:buNone/>
            </a:pPr>
            <a:r>
              <a:rPr lang="en-GB" dirty="0"/>
              <a:t>Stock, N. (n.d.). </a:t>
            </a:r>
            <a:r>
              <a:rPr lang="en-GB" i="1" dirty="0"/>
              <a:t>Girl standing on ladder while take caring of mind Illustration</a:t>
            </a:r>
            <a:r>
              <a:rPr lang="en-GB" dirty="0"/>
              <a:t>. </a:t>
            </a:r>
            <a:r>
              <a:rPr lang="en-GB" i="1" dirty="0"/>
              <a:t>https://iconscout.com/illustration/girl-standing-on-ladder-while-take-caring-of-mind-illustration_10018894</a:t>
            </a:r>
            <a:r>
              <a:rPr lang="en-GB" dirty="0"/>
              <a:t>.</a:t>
            </a:r>
          </a:p>
          <a:p>
            <a:pPr>
              <a:lnSpc>
                <a:spcPct val="100000"/>
              </a:lnSpc>
              <a:buNone/>
            </a:pPr>
            <a:r>
              <a:rPr lang="en-GB" dirty="0" err="1"/>
              <a:t>Sweller</a:t>
            </a:r>
            <a:r>
              <a:rPr lang="en-GB" dirty="0"/>
              <a:t>, J. (1988). Cognitive load during problem solving: Effects on learning. </a:t>
            </a:r>
            <a:r>
              <a:rPr lang="en-GB" i="1" dirty="0"/>
              <a:t>Cognitive Science</a:t>
            </a:r>
            <a:r>
              <a:rPr lang="en-GB" dirty="0"/>
              <a:t>, [online] 12(2), pp.257–285. </a:t>
            </a:r>
            <a:r>
              <a:rPr lang="en-GB" dirty="0" err="1"/>
              <a:t>doi:https</a:t>
            </a:r>
            <a:r>
              <a:rPr lang="en-GB" dirty="0"/>
              <a:t>://doi.org/10.1207/s15516709cog1202_4.</a:t>
            </a:r>
          </a:p>
          <a:p>
            <a:pPr>
              <a:lnSpc>
                <a:spcPct val="100000"/>
              </a:lnSpc>
              <a:buNone/>
            </a:pPr>
            <a:r>
              <a:rPr lang="en-GB" dirty="0" err="1"/>
              <a:t>Sweller</a:t>
            </a:r>
            <a:r>
              <a:rPr lang="en-GB" dirty="0"/>
              <a:t>, J., van </a:t>
            </a:r>
            <a:r>
              <a:rPr lang="en-GB" dirty="0" err="1"/>
              <a:t>Merriënboer</a:t>
            </a:r>
            <a:r>
              <a:rPr lang="en-GB" dirty="0"/>
              <a:t>, J.J.G. and Paas, F. (2019). Cognitive architecture and instructional design: 20 Years later. </a:t>
            </a:r>
            <a:r>
              <a:rPr lang="en-GB" i="1" dirty="0"/>
              <a:t>Educational Psychology Review</a:t>
            </a:r>
            <a:r>
              <a:rPr lang="en-GB" dirty="0"/>
              <a:t>, [online] 31(2), pp.261–292. doi:10.1007/s10648-019-09465-5.</a:t>
            </a:r>
          </a:p>
          <a:p>
            <a:pPr>
              <a:lnSpc>
                <a:spcPct val="100000"/>
              </a:lnSpc>
              <a:buNone/>
            </a:pPr>
            <a:r>
              <a:rPr lang="en-GB" dirty="0" err="1"/>
              <a:t>Syvak</a:t>
            </a:r>
            <a:r>
              <a:rPr lang="en-GB" dirty="0"/>
              <a:t>, A. (2023). </a:t>
            </a:r>
            <a:r>
              <a:rPr lang="en-GB" i="1" dirty="0"/>
              <a:t>Exhausted school children with heavy eyelids, surrounded by books and papers, Yawn and struggle to stay awake</a:t>
            </a:r>
            <a:r>
              <a:rPr lang="en-GB" dirty="0"/>
              <a:t>. [online] </a:t>
            </a:r>
            <a:r>
              <a:rPr lang="en-GB" dirty="0" err="1"/>
              <a:t>Dreamstime</a:t>
            </a:r>
            <a:r>
              <a:rPr lang="en-GB" dirty="0"/>
              <a:t>. Available at: https://www.dreamstime.com/exhausted-school-children-heavy-eyelids-surrounded-books-papers-yawn-struggle-to-stay-awake-exhausted-school-image298662745 [Accessed 7 Oct. 2026].</a:t>
            </a:r>
          </a:p>
          <a:p>
            <a:pPr>
              <a:lnSpc>
                <a:spcPct val="100000"/>
              </a:lnSpc>
              <a:buNone/>
            </a:pPr>
            <a:r>
              <a:rPr lang="en-GB" dirty="0"/>
              <a:t>TBD Angels (2020). </a:t>
            </a:r>
            <a:r>
              <a:rPr lang="en-GB" i="1" dirty="0"/>
              <a:t>TBD angels</a:t>
            </a:r>
            <a:r>
              <a:rPr lang="en-GB" dirty="0"/>
              <a:t>. [online] Tbdangels.com. Available at: https://www.tbdangels.com/ [Accessed 7 Oct. 2026].</a:t>
            </a:r>
          </a:p>
          <a:p>
            <a:r>
              <a:rPr lang="en-GB" dirty="0"/>
              <a:t>Tripp, D. (2005). </a:t>
            </a:r>
            <a:r>
              <a:rPr lang="en-GB" i="1" dirty="0"/>
              <a:t>Action research: A methodological introduction</a:t>
            </a:r>
            <a:r>
              <a:rPr lang="en-GB" dirty="0"/>
              <a:t>. [online] ResearchGate. Available at: https://www.researchgate.net/publication/237316452_Action_research_a_methodological_introduction [Accessed 7 Sept. 2026].</a:t>
            </a:r>
          </a:p>
          <a:p>
            <a:pPr>
              <a:lnSpc>
                <a:spcPct val="100000"/>
              </a:lnSpc>
              <a:buNone/>
            </a:pPr>
            <a:r>
              <a:rPr lang="en-GB" dirty="0"/>
              <a:t>Vygotsky, L. (1978). </a:t>
            </a:r>
            <a:r>
              <a:rPr lang="en-GB" i="1" dirty="0"/>
              <a:t>Mind in society: The development of higher psychological processes</a:t>
            </a:r>
            <a:r>
              <a:rPr lang="en-GB" dirty="0"/>
              <a:t>. Harvard University Press.</a:t>
            </a:r>
            <a:endParaRPr lang="en-GB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258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1">
      <a:dk1>
        <a:srgbClr val="010101"/>
      </a:dk1>
      <a:lt1>
        <a:srgbClr val="FFFFFF"/>
      </a:lt1>
      <a:dk2>
        <a:srgbClr val="F9987F"/>
      </a:dk2>
      <a:lt2>
        <a:srgbClr val="E6E3E5"/>
      </a:lt2>
      <a:accent1>
        <a:srgbClr val="E4E1DB"/>
      </a:accent1>
      <a:accent2>
        <a:srgbClr val="C08D80"/>
      </a:accent2>
      <a:accent3>
        <a:srgbClr val="D3B9AA"/>
      </a:accent3>
      <a:accent4>
        <a:srgbClr val="C17250"/>
      </a:accent4>
      <a:accent5>
        <a:srgbClr val="6F4838"/>
      </a:accent5>
      <a:accent6>
        <a:srgbClr val="9F5700"/>
      </a:accent6>
      <a:hlink>
        <a:srgbClr val="9F5700"/>
      </a:hlink>
      <a:folHlink>
        <a:srgbClr val="BF8C7F"/>
      </a:folHlink>
    </a:clrScheme>
    <a:fontScheme name="Custom 42">
      <a:majorFont>
        <a:latin typeface="Bodoni MT Condensed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adlines_Design_Win32_SW_v9" id="{B31121F0-6D27-4AAB-94CF-F08E12A82DBD}" vid="{623FCD0B-812B-4150-A7A9-25F127C3B2A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6" ma:contentTypeDescription="Create a new document." ma:contentTypeScope="" ma:versionID="ac37c1753acd5e330d2062ccec26ea66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340c7101c92c5120abd06486f9454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8593D3-5F6A-473B-90A5-E85AA18D3FDC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2031BF25-C44E-4E7A-A96E-EE412534B08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F61E8E1-A7FF-4FA8-9FDD-43EA268B04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Headlines design</Template>
  <TotalTime>13869</TotalTime>
  <Words>815</Words>
  <Application>Microsoft Office PowerPoint</Application>
  <PresentationFormat>Widescreen</PresentationFormat>
  <Paragraphs>59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DengXian</vt:lpstr>
      <vt:lpstr>Aptos</vt:lpstr>
      <vt:lpstr>Arial</vt:lpstr>
      <vt:lpstr>Avenir Next LT Pro</vt:lpstr>
      <vt:lpstr>Bodoni MT Condensed</vt:lpstr>
      <vt:lpstr>Calibri</vt:lpstr>
      <vt:lpstr>Times New Roman</vt:lpstr>
      <vt:lpstr>Office Theme</vt:lpstr>
      <vt:lpstr>PowerPoint Presentation</vt:lpstr>
      <vt:lpstr>INTRODUCTION</vt:lpstr>
      <vt:lpstr>PowerPoint Presentation</vt:lpstr>
      <vt:lpstr>Analysis</vt:lpstr>
      <vt:lpstr>Deep dive</vt:lpstr>
      <vt:lpstr>PowerPoint Presentation</vt:lpstr>
      <vt:lpstr>References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Jessica Mullins</dc:creator>
  <cp:lastModifiedBy>Jessica Mullins</cp:lastModifiedBy>
  <cp:revision>7</cp:revision>
  <dcterms:created xsi:type="dcterms:W3CDTF">2026-09-21T08:35:16Z</dcterms:created>
  <dcterms:modified xsi:type="dcterms:W3CDTF">2026-10-07T18:28:05Z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