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75" r:id="rId2"/>
    <p:sldId id="2561" r:id="rId3"/>
    <p:sldId id="2562" r:id="rId4"/>
    <p:sldId id="2563" r:id="rId5"/>
    <p:sldId id="2564" r:id="rId6"/>
    <p:sldId id="2565" r:id="rId7"/>
    <p:sldId id="2566" r:id="rId8"/>
    <p:sldId id="2567" r:id="rId9"/>
    <p:sldId id="2568" r:id="rId10"/>
    <p:sldId id="2569" r:id="rId11"/>
    <p:sldId id="2570" r:id="rId12"/>
    <p:sldId id="2571" r:id="rId13"/>
    <p:sldId id="2572" r:id="rId14"/>
    <p:sldId id="2573" r:id="rId15"/>
    <p:sldId id="2574"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saac Case Study: Understanding Development Through Bowlby’s Attachment Theory" id="{64E78096-A13F-4093-BD7A-40E96D0EB217}">
          <p14:sldIdLst>
            <p14:sldId id="2575"/>
            <p14:sldId id="2561"/>
          </p14:sldIdLst>
        </p14:section>
        <p14:section name="Theoretical Framework and Rationale" id="{8F16706F-7E49-40CD-A3FD-249606808006}">
          <p14:sldIdLst>
            <p14:sldId id="2562"/>
            <p14:sldId id="2563"/>
            <p14:sldId id="2564"/>
          </p14:sldIdLst>
        </p14:section>
        <p14:section name="Applying Attachment Theory to Isaac’s Development" id="{B28E090D-9F24-488B-9874-A6C476F9EB36}">
          <p14:sldIdLst>
            <p14:sldId id="2565"/>
            <p14:sldId id="2566"/>
            <p14:sldId id="2567"/>
          </p14:sldIdLst>
        </p14:section>
        <p14:section name="Nature, Nurture, and Practical Support Strategies" id="{F5654D97-DE13-4689-AEA1-B796425CDFA1}">
          <p14:sldIdLst>
            <p14:sldId id="2568"/>
            <p14:sldId id="2569"/>
            <p14:sldId id="2570"/>
            <p14:sldId id="2571"/>
          </p14:sldIdLst>
        </p14:section>
        <p14:section name="Critical Evaluation and Contextual Considerations" id="{E5E92AFA-F7E9-4A8D-B362-C930BA365376}">
          <p14:sldIdLst>
            <p14:sldId id="2572"/>
            <p14:sldId id="2573"/>
            <p14:sldId id="2574"/>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9" d="100"/>
          <a:sy n="79" d="100"/>
        </p:scale>
        <p:origin x="821"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0C4869-E3B9-4027-819D-4CF8D309A1D9}" type="datetimeFigureOut">
              <a:t>7/12/2026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94E2AB-1F78-46B4-B926-8506D11900B0}" type="slidenum">
              <a:t>‹#›</a:t>
            </a:fld>
            <a:endParaRPr lang="en-US"/>
          </a:p>
        </p:txBody>
      </p:sp>
    </p:spTree>
    <p:extLst>
      <p:ext uri="{BB962C8B-B14F-4D97-AF65-F5344CB8AC3E}">
        <p14:creationId xmlns:p14="http://schemas.microsoft.com/office/powerpoint/2010/main" val="36684800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AI-generated content may be incorrect.
---
</a:t>
            </a:r>
          </a:p>
        </p:txBody>
      </p:sp>
      <p:sp>
        <p:nvSpPr>
          <p:cNvPr id="4" name="Slide Number Placeholder 3"/>
          <p:cNvSpPr>
            <a:spLocks noGrp="1"/>
          </p:cNvSpPr>
          <p:nvPr>
            <p:ph type="sldNum" sz="quarter" idx="5"/>
          </p:nvPr>
        </p:nvSpPr>
        <p:spPr/>
        <p:txBody>
          <a:bodyPr/>
          <a:lstStyle/>
          <a:p>
            <a:fld id="{6F5A165B-0C99-4362-84FE-014912976E19}" type="slidenum">
              <a:t>2</a:t>
            </a:fld>
            <a:endParaRPr lang="en-US"/>
          </a:p>
        </p:txBody>
      </p:sp>
    </p:spTree>
    <p:extLst>
      <p:ext uri="{BB962C8B-B14F-4D97-AF65-F5344CB8AC3E}">
        <p14:creationId xmlns:p14="http://schemas.microsoft.com/office/powerpoint/2010/main" val="2186213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Overview of Bowlby’s Attachment Theory in Early Childhood, Why Attachment Theory Is Appropriate for Understanding Isaac’s Needs</a:t>
            </a:r>
          </a:p>
        </p:txBody>
      </p:sp>
      <p:sp>
        <p:nvSpPr>
          <p:cNvPr id="4" name="Slide Number Placeholder 3"/>
          <p:cNvSpPr>
            <a:spLocks noGrp="1"/>
          </p:cNvSpPr>
          <p:nvPr>
            <p:ph type="sldNum" sz="quarter" idx="5"/>
          </p:nvPr>
        </p:nvSpPr>
        <p:spPr/>
        <p:txBody>
          <a:bodyPr/>
          <a:lstStyle/>
          <a:p>
            <a:fld id="{6F5A165B-0C99-4362-84FE-014912976E19}" type="slidenum">
              <a:t>3</a:t>
            </a:fld>
            <a:endParaRPr lang="en-US"/>
          </a:p>
        </p:txBody>
      </p:sp>
    </p:spTree>
    <p:extLst>
      <p:ext uri="{BB962C8B-B14F-4D97-AF65-F5344CB8AC3E}">
        <p14:creationId xmlns:p14="http://schemas.microsoft.com/office/powerpoint/2010/main" val="6856691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Bowlby’s Attachment Theory proposes that children are biologically predisposed to form close emotional bonds with primary caregivers as a means of survival and emotional regulation. According to Bowlby (1969/1982), attachment is an enduring psychological connection that provides the child with a sense of safety and security. Central to the theory is the concept of the secure base, whereby a sensitive and responsive caregiver enables the child to explore their environment with confidence, knowing comfort is available if needed. Another key concept is the internal working model, which refers to the mental representations children develop about themselves, others, and relationships based on early caregiving experiences. These models shape expectations of whether others are reliable and whether the self is worthy of care. Bowlby argued that early childhood, particularly the first five years, is a sensitive period during which attachment relationships have a particularly strong influence on emotional and social development. In early years settings, attachment theory is highly relevant because it helps practitioners understand how children’s emotional security underpins learning, behaviour, and relationships. Securely attached children are generally more able to regulate emotions, engage in play, and form positive peer relationships. In contrast, children who experience inconsistent, unresponsive, or disrupted caregiving may develop insecure attachment patterns, which can manifest as withdrawal, anxiety, or difficulties with social participation. For a four-year-old such as Isaac, who is navigating increased independence, peer interaction, and early learning demands, the quality of his attachment relationships is especially important. Bowlby’s theory is therefore an appropriate and widely used framework within early years practice for understanding how early relational experiences influence development and wellbeing, and for guiding supportive, preventative interventions within children’s centres and early help contexts.</a:t>
            </a:r>
          </a:p>
        </p:txBody>
      </p:sp>
      <p:sp>
        <p:nvSpPr>
          <p:cNvPr id="4" name="Slide Number Placeholder 3"/>
          <p:cNvSpPr>
            <a:spLocks noGrp="1"/>
          </p:cNvSpPr>
          <p:nvPr>
            <p:ph type="sldNum" sz="quarter" idx="5"/>
          </p:nvPr>
        </p:nvSpPr>
        <p:spPr/>
        <p:txBody>
          <a:bodyPr/>
          <a:lstStyle/>
          <a:p>
            <a:fld id="{6F5A165B-0C99-4362-84FE-014912976E19}" type="slidenum">
              <a:t>4</a:t>
            </a:fld>
            <a:endParaRPr lang="en-US"/>
          </a:p>
        </p:txBody>
      </p:sp>
    </p:spTree>
    <p:extLst>
      <p:ext uri="{BB962C8B-B14F-4D97-AF65-F5344CB8AC3E}">
        <p14:creationId xmlns:p14="http://schemas.microsoft.com/office/powerpoint/2010/main" val="19843426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Attachment Theory is particularly appropriate for understanding Isaac’s situation because many of his observed behaviours are closely associated with attachment-related processes. Staff have noted that Isaac becomes distressed during separation from his mother, is quiet and withdrawn during free play, and struggles to join group activities. At home, his mother reports that he is clingy, has difficulty sleeping, and rarely plays independently. These behaviours suggest challenges with emotional security and confidence in exploring his environment, which are core concerns within Bowlby’s framework. Attachment theory helps explain how disrupted childcare arrangements over the past two years may have limited Isaac’s opportunities to experience consistent, predictable caregiving relationships outside the home. In addition, maternal post-natal depression can affect a caregiver’s emotional availability and sensitivity, even when intentions are positive. Research has shown that parental mental health difficulties can influence the quality of early interactions, which in turn shape children’s attachment security. The family’s recent move to London and limited social support may further increase stress and reduce stability, compounding Isaac’s sense of uncertainty. Attachment theory provides a coherent explanation for how these relational and environmental factors interact to influence Isaac’s emotional responses, social withdrawal, and reliance on his mother as a source of safety. Importantly, the theory is not deterministic; rather, it emphasises that with sensitive, responsive support from both caregivers and early years professionals, attachment security can be strengthened over time. This makes the theory particularly useful within a multi-agency early help plan, as it directly informs practical strategies aimed at improving emotional security, supporting independence, and promoting positive developmental outcomes in early childhood settings.</a:t>
            </a:r>
          </a:p>
        </p:txBody>
      </p:sp>
      <p:sp>
        <p:nvSpPr>
          <p:cNvPr id="4" name="Slide Number Placeholder 3"/>
          <p:cNvSpPr>
            <a:spLocks noGrp="1"/>
          </p:cNvSpPr>
          <p:nvPr>
            <p:ph type="sldNum" sz="quarter" idx="5"/>
          </p:nvPr>
        </p:nvSpPr>
        <p:spPr/>
        <p:txBody>
          <a:bodyPr/>
          <a:lstStyle/>
          <a:p>
            <a:fld id="{6F5A165B-0C99-4362-84FE-014912976E19}" type="slidenum">
              <a:t>5</a:t>
            </a:fld>
            <a:endParaRPr lang="en-US"/>
          </a:p>
        </p:txBody>
      </p:sp>
    </p:spTree>
    <p:extLst>
      <p:ext uri="{BB962C8B-B14F-4D97-AF65-F5344CB8AC3E}">
        <p14:creationId xmlns:p14="http://schemas.microsoft.com/office/powerpoint/2010/main" val="12068806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Impact of Disrupted Early Experiences and Transitions, Links Between Attachment, Language Development, and Social Interaction</a:t>
            </a:r>
          </a:p>
        </p:txBody>
      </p:sp>
      <p:sp>
        <p:nvSpPr>
          <p:cNvPr id="4" name="Slide Number Placeholder 3"/>
          <p:cNvSpPr>
            <a:spLocks noGrp="1"/>
          </p:cNvSpPr>
          <p:nvPr>
            <p:ph type="sldNum" sz="quarter" idx="5"/>
          </p:nvPr>
        </p:nvSpPr>
        <p:spPr/>
        <p:txBody>
          <a:bodyPr/>
          <a:lstStyle/>
          <a:p>
            <a:fld id="{6F5A165B-0C99-4362-84FE-014912976E19}" type="slidenum">
              <a:t>6</a:t>
            </a:fld>
            <a:endParaRPr lang="en-US"/>
          </a:p>
        </p:txBody>
      </p:sp>
    </p:spTree>
    <p:extLst>
      <p:ext uri="{BB962C8B-B14F-4D97-AF65-F5344CB8AC3E}">
        <p14:creationId xmlns:p14="http://schemas.microsoft.com/office/powerpoint/2010/main" val="17748184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Isaac’s early experiences have been characterised by disrupted childcare arrangements and significant transitions, which can have a notable impact on attachment security. From an attachment perspective, young children benefit from consistent, predictable relationships with a small number of familiar adults. Disruptions in childcare can make it difficult for a child to develop trust in caregivers outside the family, potentially reinforcing anxiety around separation. Isaac’s recent move to London represents an additional transition that may have disrupted routines, social networks, and familiar environments, all of which contribute to a child’s sense of safety. Bowlby emphasised that repeated or prolonged separations, particularly when combined with stress within the caregiving system, can heighten emotional distress and reduce exploratory behaviour. Isaac’s distress during separation and reluctance to engage in free play may reflect uncertainty about whether adults will be consistently available and responsive. Furthermore, limited social support for his mother may reduce opportunities for Isaac to experience varied, positive social interactions, both with adults and peers. Within the children’s centre, these experiences may manifest as withdrawal, observation rather than participation, and difficulty joining group activities. Attachment theory helps practitioners interpret these behaviours not as defiance or lack of ability, but as adaptive responses to perceived insecurity. Understanding Isaac’s behaviour in this way encourages empathetic, relationship-focused support that prioritises emotional safety and gradual exposure to new experiences, rather than pressure to conform to expected levels of independence before he feels ready.</a:t>
            </a:r>
          </a:p>
        </p:txBody>
      </p:sp>
      <p:sp>
        <p:nvSpPr>
          <p:cNvPr id="4" name="Slide Number Placeholder 3"/>
          <p:cNvSpPr>
            <a:spLocks noGrp="1"/>
          </p:cNvSpPr>
          <p:nvPr>
            <p:ph type="sldNum" sz="quarter" idx="5"/>
          </p:nvPr>
        </p:nvSpPr>
        <p:spPr/>
        <p:txBody>
          <a:bodyPr/>
          <a:lstStyle/>
          <a:p>
            <a:fld id="{6F5A165B-0C99-4362-84FE-014912976E19}" type="slidenum">
              <a:t>7</a:t>
            </a:fld>
            <a:endParaRPr lang="en-US"/>
          </a:p>
        </p:txBody>
      </p:sp>
    </p:spTree>
    <p:extLst>
      <p:ext uri="{BB962C8B-B14F-4D97-AF65-F5344CB8AC3E}">
        <p14:creationId xmlns:p14="http://schemas.microsoft.com/office/powerpoint/2010/main" val="21106331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Attachment theory also offers valuable insight into Isaac’s observed delays in language development and difficulties with social interaction. Secure attachment relationships provide a foundation for communication, as early language learning is embedded within responsive, emotionally attuned interactions between children and caregivers. When children feel emotionally safe, they are more likely to vocalise, experiment with language, and engage in shared attention with adults and peers. In Isaac’s case, emotional insecurity and withdrawal may reduce his motivation or confidence to initiate communication, both at home and in the early years setting. Limited participation in group activities and peer play can further restrict opportunities to practise language in social contexts, potentially contributing to delays. Additionally, heightened emotional distress, such as anxiety during separation, can interfere with concentration and engagement in learning activities. From an attachment perspective, Isaac’s language delay should not be viewed in isolation, but rather as interconnected with his emotional wellbeing and relational experiences. Supporting secure relationships within the children’s centre, particularly through consistent key-person interactions, can help create the emotional conditions necessary for language development to flourish. By strengthening Isaac’s sense of safety and belonging, practitioners can indirectly support improvements in communication, social confidence, and engagement with learning opportunities, demonstrating the holistic relevance of attachment theory to multiple areas of early childhood development.</a:t>
            </a:r>
          </a:p>
        </p:txBody>
      </p:sp>
      <p:sp>
        <p:nvSpPr>
          <p:cNvPr id="4" name="Slide Number Placeholder 3"/>
          <p:cNvSpPr>
            <a:spLocks noGrp="1"/>
          </p:cNvSpPr>
          <p:nvPr>
            <p:ph type="sldNum" sz="quarter" idx="5"/>
          </p:nvPr>
        </p:nvSpPr>
        <p:spPr/>
        <p:txBody>
          <a:bodyPr/>
          <a:lstStyle/>
          <a:p>
            <a:fld id="{6F5A165B-0C99-4362-84FE-014912976E19}" type="slidenum">
              <a:t>8</a:t>
            </a:fld>
            <a:endParaRPr lang="en-US"/>
          </a:p>
        </p:txBody>
      </p:sp>
    </p:spTree>
    <p:extLst>
      <p:ext uri="{BB962C8B-B14F-4D97-AF65-F5344CB8AC3E}">
        <p14:creationId xmlns:p14="http://schemas.microsoft.com/office/powerpoint/2010/main" val="15213029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Considering Biological and Environmental Influences on Development, Attachment-Informed Strategies Within the Early Years Setting, Family Support and Multi-Agency Early Help Collaboration</a:t>
            </a:r>
          </a:p>
        </p:txBody>
      </p:sp>
      <p:sp>
        <p:nvSpPr>
          <p:cNvPr id="4" name="Slide Number Placeholder 3"/>
          <p:cNvSpPr>
            <a:spLocks noGrp="1"/>
          </p:cNvSpPr>
          <p:nvPr>
            <p:ph type="sldNum" sz="quarter" idx="5"/>
          </p:nvPr>
        </p:nvSpPr>
        <p:spPr/>
        <p:txBody>
          <a:bodyPr/>
          <a:lstStyle/>
          <a:p>
            <a:fld id="{6F5A165B-0C99-4362-84FE-014912976E19}" type="slidenum">
              <a:t>9</a:t>
            </a:fld>
            <a:endParaRPr lang="en-US"/>
          </a:p>
        </p:txBody>
      </p:sp>
    </p:spTree>
    <p:extLst>
      <p:ext uri="{BB962C8B-B14F-4D97-AF65-F5344CB8AC3E}">
        <p14:creationId xmlns:p14="http://schemas.microsoft.com/office/powerpoint/2010/main" val="36289805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 balanced understanding of Isaac’s development requires consideration of both nature and nurture, and how these factors interact over time. Biological influences may include Isaac’s temperament, which can affect how intensely he experiences emotions and responds to new situations. Some children are naturally more cautious or sensitive, which may predispose them to heightened separation anxiety. Early brain development is also shaped by experiences during the first years of life, with stress and emotional security playing a role in the development of neural systems related to emotion regulation. However, attachment theory strongly emphasises the role of environmental influences, particularly the quality of caregiving relationships. Factors such as maternal mental health, consistency of care, and opportunities for social interaction are central to Isaac’s experiences. Disrupted routines, limited support networks, and transitions can increase stress for both child and parent, influencing patterns of interaction. Importantly, attachment theory views development as dynamic rather than fixed. While biological factors may shape initial tendencies, nurturing, responsive environments can buffer risk and promote resilience. In Isaac’s case, recognising the interaction between his individual characteristics and his caregiving environment supports a non-blaming, holistic approach. This perspective aligns well with early years practice, where the aim is to create supportive contexts that adapt to the child’s needs, strengthen relationships, and enhance developmental outcomes through targeted, preventative support.</a:t>
            </a:r>
          </a:p>
        </p:txBody>
      </p:sp>
      <p:sp>
        <p:nvSpPr>
          <p:cNvPr id="4" name="Slide Number Placeholder 3"/>
          <p:cNvSpPr>
            <a:spLocks noGrp="1"/>
          </p:cNvSpPr>
          <p:nvPr>
            <p:ph type="sldNum" sz="quarter" idx="5"/>
          </p:nvPr>
        </p:nvSpPr>
        <p:spPr/>
        <p:txBody>
          <a:bodyPr/>
          <a:lstStyle/>
          <a:p>
            <a:fld id="{6F5A165B-0C99-4362-84FE-014912976E19}" type="slidenum">
              <a:t>10</a:t>
            </a:fld>
            <a:endParaRPr lang="en-US"/>
          </a:p>
        </p:txBody>
      </p:sp>
    </p:spTree>
    <p:extLst>
      <p:ext uri="{BB962C8B-B14F-4D97-AF65-F5344CB8AC3E}">
        <p14:creationId xmlns:p14="http://schemas.microsoft.com/office/powerpoint/2010/main" val="40950759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Attachment theory directly informs a range of practical strategies that can be implemented within the children’s centre to support Isaac’s emotional and developmental needs. A key-person approach is central, ensuring that Isaac has a consistent, trusted adult who builds a warm, responsive relationship with him over time. Predictable daily routines can help reduce anxiety by increasing Isaac’s sense of control and understanding of what will happen next. Gradual separation strategies, such as short, supported transitions and clear reassurance, can help Isaac build tolerance for separation while maintaining trust in caregiver availability. Emotion coaching, where adults acknowledge and label feelings while offering comfort and guidance, supports the development of emotional regulation and self-understanding. Creating a safe, calm, and welcoming environment encourages exploration and participation at a pace that feels manageable for Isaac. These strategies are explicitly linked to Bowlby’s secure base concept, as they aim to strengthen Isaac’s confidence in adult support, enabling greater independence over time. By embedding these approaches into everyday practice, early years professionals can support not only Isaac’s emotional wellbeing but also his engagement in play, learning, and social interaction.</a:t>
            </a:r>
          </a:p>
        </p:txBody>
      </p:sp>
      <p:sp>
        <p:nvSpPr>
          <p:cNvPr id="4" name="Slide Number Placeholder 3"/>
          <p:cNvSpPr>
            <a:spLocks noGrp="1"/>
          </p:cNvSpPr>
          <p:nvPr>
            <p:ph type="sldNum" sz="quarter" idx="5"/>
          </p:nvPr>
        </p:nvSpPr>
        <p:spPr/>
        <p:txBody>
          <a:bodyPr/>
          <a:lstStyle/>
          <a:p>
            <a:fld id="{6F5A165B-0C99-4362-84FE-014912976E19}" type="slidenum">
              <a:t>11</a:t>
            </a:fld>
            <a:endParaRPr lang="en-US"/>
          </a:p>
        </p:txBody>
      </p:sp>
    </p:spTree>
    <p:extLst>
      <p:ext uri="{BB962C8B-B14F-4D97-AF65-F5344CB8AC3E}">
        <p14:creationId xmlns:p14="http://schemas.microsoft.com/office/powerpoint/2010/main" val="11991089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Effective support for Isaac also requires working collaboratively with his mother and other professionals as part of a multi-agency early help plan. Attachment theory highlights the importance of supporting caregivers, as parental wellbeing directly influences the quality of parent–child interactions. Offering parent–child play sessions within the children’s centre can model sensitive, responsive interactions and strengthen their relationship. A language-rich environment, including shared reading and play-based communication activities, can support both emotional connection and language development. Given Isaac’s language delay, referral to Speech and Language Therapy may be appropriate, ensuring early identification and intervention. Supporting Isaac’s mother with access to mental health services, peer support groups, or parenting programmes can help reduce stress and build confidence. Multi-agency collaboration ensures that support is coordinated, holistic, and responsive to the family’s needs, reflecting the preventative aims of early help. By aligning professional input around attachment-informed principles, the support plan can promote stability, resilience, and positive outcomes for both Isaac and his mother.</a:t>
            </a:r>
          </a:p>
        </p:txBody>
      </p:sp>
      <p:sp>
        <p:nvSpPr>
          <p:cNvPr id="4" name="Slide Number Placeholder 3"/>
          <p:cNvSpPr>
            <a:spLocks noGrp="1"/>
          </p:cNvSpPr>
          <p:nvPr>
            <p:ph type="sldNum" sz="quarter" idx="5"/>
          </p:nvPr>
        </p:nvSpPr>
        <p:spPr/>
        <p:txBody>
          <a:bodyPr/>
          <a:lstStyle/>
          <a:p>
            <a:fld id="{6F5A165B-0C99-4362-84FE-014912976E19}" type="slidenum">
              <a:t>12</a:t>
            </a:fld>
            <a:endParaRPr lang="en-US"/>
          </a:p>
        </p:txBody>
      </p:sp>
    </p:spTree>
    <p:extLst>
      <p:ext uri="{BB962C8B-B14F-4D97-AF65-F5344CB8AC3E}">
        <p14:creationId xmlns:p14="http://schemas.microsoft.com/office/powerpoint/2010/main" val="42454697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Strengths, Limitations, and Cultural Relevance of Attachment Theory</a:t>
            </a:r>
          </a:p>
        </p:txBody>
      </p:sp>
      <p:sp>
        <p:nvSpPr>
          <p:cNvPr id="4" name="Slide Number Placeholder 3"/>
          <p:cNvSpPr>
            <a:spLocks noGrp="1"/>
          </p:cNvSpPr>
          <p:nvPr>
            <p:ph type="sldNum" sz="quarter" idx="5"/>
          </p:nvPr>
        </p:nvSpPr>
        <p:spPr/>
        <p:txBody>
          <a:bodyPr/>
          <a:lstStyle/>
          <a:p>
            <a:fld id="{6F5A165B-0C99-4362-84FE-014912976E19}" type="slidenum">
              <a:t>13</a:t>
            </a:fld>
            <a:endParaRPr lang="en-US"/>
          </a:p>
        </p:txBody>
      </p:sp>
    </p:spTree>
    <p:extLst>
      <p:ext uri="{BB962C8B-B14F-4D97-AF65-F5344CB8AC3E}">
        <p14:creationId xmlns:p14="http://schemas.microsoft.com/office/powerpoint/2010/main" val="38295909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Bowlby’s Attachment Theory has several strengths that make it highly valuable for early years practice. It is supported by a substantial body of research linking early attachment security to later emotional, social, and behavioural outcomes. The theory provides a clear, accessible framework that helps practitioners interpret children’s behaviour through a relational lens, promoting empathy and sensitive responses. It is particularly useful in safeguarding and early intervention contexts, where understanding emotional needs is crucial. However, the theory has also been criticised. Early formulations placed strong emphasis on the mother–child relationship, which may overlook the role of fathers, extended family members, and alternative caregivers. Critics also argue that attachment theory can understate the influence of wider social, economic, and cultural factors on development. Additionally, attachment is not fixed; later experiences and supportive relationships can modify early patterns, which practitioners must recognise to avoid deterministic interpretations. In diverse, multicultural contexts such as London, it is essential to apply attachment principles flexibly and sensitively. Secure attachments can be formed within a wide range of family structures and cultural practices. Early years professionals must avoid imposing culturally biased assumptions about caregiving while still promoting emotional responsiveness and stability. When used critically and inclusively, attachment theory remains a highly relevant and effective tool for understanding and supporting young children like Isaac within contemporary early years practice.</a:t>
            </a:r>
          </a:p>
        </p:txBody>
      </p:sp>
      <p:sp>
        <p:nvSpPr>
          <p:cNvPr id="4" name="Slide Number Placeholder 3"/>
          <p:cNvSpPr>
            <a:spLocks noGrp="1"/>
          </p:cNvSpPr>
          <p:nvPr>
            <p:ph type="sldNum" sz="quarter" idx="5"/>
          </p:nvPr>
        </p:nvSpPr>
        <p:spPr/>
        <p:txBody>
          <a:bodyPr/>
          <a:lstStyle/>
          <a:p>
            <a:fld id="{6F5A165B-0C99-4362-84FE-014912976E19}" type="slidenum">
              <a:t>14</a:t>
            </a:fld>
            <a:endParaRPr lang="en-US"/>
          </a:p>
        </p:txBody>
      </p:sp>
    </p:spTree>
    <p:extLst>
      <p:ext uri="{BB962C8B-B14F-4D97-AF65-F5344CB8AC3E}">
        <p14:creationId xmlns:p14="http://schemas.microsoft.com/office/powerpoint/2010/main" val="44370450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8" y="502920"/>
            <a:ext cx="5852160" cy="2953512"/>
          </a:xfrm>
        </p:spPr>
        <p:txBody>
          <a:bodyPr vert="horz" lIns="91440" tIns="45720" rIns="91440" bIns="45720" rtlCol="0" anchor="t">
            <a:normAutofit/>
          </a:bodyPr>
          <a:lstStyle>
            <a:lvl1pPr>
              <a:defRPr lang="en-US" sz="5400" dirty="0">
                <a:gradFill>
                  <a:gsLst>
                    <a:gs pos="0">
                      <a:schemeClr val="accent2"/>
                    </a:gs>
                    <a:gs pos="100000">
                      <a:schemeClr val="accent5"/>
                    </a:gs>
                  </a:gsLst>
                  <a:lin ang="15600000" scaled="0"/>
                </a:gradFill>
              </a:defRPr>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8" y="4544568"/>
            <a:ext cx="4681728" cy="1591056"/>
          </a:xfrm>
        </p:spPr>
        <p:txBody>
          <a:bodyPr vert="horz" lIns="91440" tIns="45720" rIns="91440" bIns="45720" rtlCol="0" anchor="ctr">
            <a:normAutofit/>
          </a:bodyPr>
          <a:lstStyle>
            <a:lvl1pPr marL="0" indent="0">
              <a:buNone/>
              <a:defRPr lang="en-US" sz="2000" dirty="0"/>
            </a:lvl1pPr>
          </a:lstStyle>
          <a:p>
            <a:pPr lvl="0"/>
            <a:r>
              <a:rPr lang="en-US"/>
              <a:t>Click to edit Master subtitle style</a:t>
            </a:r>
          </a:p>
        </p:txBody>
      </p:sp>
      <p:sp>
        <p:nvSpPr>
          <p:cNvPr id="11" name="Footer Placeholder 10">
            <a:extLst>
              <a:ext uri="{FF2B5EF4-FFF2-40B4-BE49-F238E27FC236}">
                <a16:creationId xmlns:a16="http://schemas.microsoft.com/office/drawing/2014/main" id="{F98245A6-7E39-43E3-BB93-77F622756065}"/>
              </a:ext>
            </a:extLst>
          </p:cNvPr>
          <p:cNvSpPr>
            <a:spLocks noGrp="1"/>
          </p:cNvSpPr>
          <p:nvPr>
            <p:ph type="ftr" sz="quarter" idx="15"/>
          </p:nvPr>
        </p:nvSpPr>
        <p:spPr/>
        <p:txBody>
          <a:bodyPr/>
          <a:lstStyle/>
          <a:p>
            <a:endParaRPr lang="en-US"/>
          </a:p>
        </p:txBody>
      </p:sp>
      <p:sp>
        <p:nvSpPr>
          <p:cNvPr id="10" name="Date Placeholder 9">
            <a:extLst>
              <a:ext uri="{FF2B5EF4-FFF2-40B4-BE49-F238E27FC236}">
                <a16:creationId xmlns:a16="http://schemas.microsoft.com/office/drawing/2014/main" id="{00431E1F-9861-6E9A-6FDA-9450A0A9109C}"/>
              </a:ext>
            </a:extLst>
          </p:cNvPr>
          <p:cNvSpPr>
            <a:spLocks noGrp="1"/>
          </p:cNvSpPr>
          <p:nvPr>
            <p:ph type="dt" sz="half" idx="14"/>
          </p:nvPr>
        </p:nvSpPr>
        <p:spPr>
          <a:xfrm>
            <a:off x="4617720" y="6318504"/>
            <a:ext cx="2153412" cy="365760"/>
          </a:xfrm>
        </p:spPr>
        <p:txBody>
          <a:bodyPr/>
          <a:lstStyle/>
          <a:p>
            <a:fld id="{3AEEF7F6-ECFE-4473-B3E9-C91BE833927A}" type="datetimeFigureOut">
              <a:rPr lang="en-US" smtClean="0"/>
              <a:t>7/12/2026</a:t>
            </a:fld>
            <a:endParaRPr lang="en-US"/>
          </a:p>
        </p:txBody>
      </p:sp>
      <p:sp>
        <p:nvSpPr>
          <p:cNvPr id="12" name="Slide Number Placeholder 11">
            <a:extLst>
              <a:ext uri="{FF2B5EF4-FFF2-40B4-BE49-F238E27FC236}">
                <a16:creationId xmlns:a16="http://schemas.microsoft.com/office/drawing/2014/main" id="{43C4D8A9-0078-62DC-A293-9B6083ED649D}"/>
              </a:ext>
            </a:extLst>
          </p:cNvPr>
          <p:cNvSpPr>
            <a:spLocks noGrp="1"/>
          </p:cNvSpPr>
          <p:nvPr>
            <p:ph type="sldNum" sz="quarter" idx="16"/>
          </p:nvPr>
        </p:nvSpPr>
        <p:spPr>
          <a:xfrm>
            <a:off x="6688836" y="6318504"/>
            <a:ext cx="493776" cy="365760"/>
          </a:xfrm>
        </p:spPr>
        <p:txBody>
          <a:bodyPr/>
          <a:lstStyle/>
          <a:p>
            <a:fld id="{5DAD859A-2C66-45B9-9A71-3CF205EC2D4A}" type="slidenum">
              <a:rPr lang="en-US" smtClean="0"/>
              <a:t>‹#›</a:t>
            </a:fld>
            <a:endParaRPr lang="en-US"/>
          </a:p>
        </p:txBody>
      </p:sp>
      <p:sp>
        <p:nvSpPr>
          <p:cNvPr id="9" name="Picture Placeholder 8">
            <a:extLst>
              <a:ext uri="{FF2B5EF4-FFF2-40B4-BE49-F238E27FC236}">
                <a16:creationId xmlns:a16="http://schemas.microsoft.com/office/drawing/2014/main" id="{37C87932-7DAB-7F93-5E51-7AEEA5AC7FEA}"/>
              </a:ext>
            </a:extLst>
          </p:cNvPr>
          <p:cNvSpPr>
            <a:spLocks noGrp="1"/>
          </p:cNvSpPr>
          <p:nvPr>
            <p:ph type="pic" sz="quarter" idx="13" hasCustomPrompt="1"/>
          </p:nvPr>
        </p:nvSpPr>
        <p:spPr>
          <a:xfrm>
            <a:off x="7534656" y="0"/>
            <a:ext cx="4657344" cy="6858000"/>
          </a:xfrm>
          <a:blipFill>
            <a:blip r:embed="rId2">
              <a:alphaModFix amt="70000"/>
            </a:blip>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298607243"/>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3EACE7F8-A7D9-2E2C-2B0B-0DB8D7168AAC}"/>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11" name="Rectangle 10">
              <a:extLst>
                <a:ext uri="{FF2B5EF4-FFF2-40B4-BE49-F238E27FC236}">
                  <a16:creationId xmlns:a16="http://schemas.microsoft.com/office/drawing/2014/main" id="{DB768309-21D1-59BA-F479-9F846B9A0FB2}"/>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3D94F90-5391-9976-036B-C34C2C30448C}"/>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457200"/>
            <a:ext cx="10954512" cy="731520"/>
          </a:xfrm>
        </p:spPr>
        <p:txBody>
          <a:bodyPr/>
          <a:lstStyle>
            <a:lvl1pPr>
              <a:defRPr>
                <a:gradFill>
                  <a:gsLst>
                    <a:gs pos="0">
                      <a:schemeClr val="accent5"/>
                    </a:gs>
                    <a:gs pos="100000">
                      <a:schemeClr val="accent2"/>
                    </a:gs>
                  </a:gsLst>
                  <a:lin ang="13800000" scaled="0"/>
                </a:gradFill>
              </a:defRPr>
            </a:lvl1p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12648" y="1362455"/>
            <a:ext cx="10954512" cy="495604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9BEDC843-90AD-36D3-6615-3505603F8E22}"/>
              </a:ext>
            </a:extLst>
          </p:cNvPr>
          <p:cNvSpPr>
            <a:spLocks noGrp="1"/>
          </p:cNvSpPr>
          <p:nvPr>
            <p:ph type="ftr" sz="quarter" idx="11"/>
          </p:nvPr>
        </p:nvSpPr>
        <p:spPr/>
        <p:txBody>
          <a:bodyPr/>
          <a:lstStyle/>
          <a:p>
            <a:endParaRPr lang="en-US"/>
          </a:p>
        </p:txBody>
      </p:sp>
      <p:sp>
        <p:nvSpPr>
          <p:cNvPr id="7" name="Date Placeholder 6">
            <a:extLst>
              <a:ext uri="{FF2B5EF4-FFF2-40B4-BE49-F238E27FC236}">
                <a16:creationId xmlns:a16="http://schemas.microsoft.com/office/drawing/2014/main" id="{852C5F7B-97CA-C06C-A155-E4BC307DB0FB}"/>
              </a:ext>
            </a:extLst>
          </p:cNvPr>
          <p:cNvSpPr>
            <a:spLocks noGrp="1"/>
          </p:cNvSpPr>
          <p:nvPr>
            <p:ph type="dt" sz="half" idx="10"/>
          </p:nvPr>
        </p:nvSpPr>
        <p:spPr/>
        <p:txBody>
          <a:bodyPr/>
          <a:lstStyle/>
          <a:p>
            <a:fld id="{3AEEF7F6-ECFE-4473-B3E9-C91BE833927A}" type="datetimeFigureOut">
              <a:rPr lang="en-US" smtClean="0"/>
              <a:t>7/12/2026</a:t>
            </a:fld>
            <a:endParaRPr lang="en-US"/>
          </a:p>
        </p:txBody>
      </p:sp>
      <p:sp>
        <p:nvSpPr>
          <p:cNvPr id="9" name="Slide Number Placeholder 8">
            <a:extLst>
              <a:ext uri="{FF2B5EF4-FFF2-40B4-BE49-F238E27FC236}">
                <a16:creationId xmlns:a16="http://schemas.microsoft.com/office/drawing/2014/main" id="{DB324737-C1DF-CE60-245E-385E02AC2FB0}"/>
              </a:ext>
            </a:extLst>
          </p:cNvPr>
          <p:cNvSpPr>
            <a:spLocks noGrp="1"/>
          </p:cNvSpPr>
          <p:nvPr>
            <p:ph type="sldNum" sz="quarter" idx="12"/>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3649863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8247888" y="713232"/>
            <a:ext cx="3364992" cy="3227832"/>
          </a:xfrm>
        </p:spPr>
        <p:txBody>
          <a:bodyPr vert="horz" lIns="91440" tIns="45720" rIns="91440" bIns="45720" rtlCol="0" anchor="t">
            <a:normAutofit/>
          </a:bodyPr>
          <a:lstStyle>
            <a:lvl1pPr>
              <a:defRPr lang="en-US" sz="4000" dirty="0">
                <a:gradFill>
                  <a:gsLst>
                    <a:gs pos="0">
                      <a:schemeClr val="accent2"/>
                    </a:gs>
                    <a:gs pos="100000">
                      <a:schemeClr val="accent5"/>
                    </a:gs>
                  </a:gsLst>
                  <a:lin ang="15600000" scaled="0"/>
                </a:gradFill>
              </a:defRPr>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247888" y="5138927"/>
            <a:ext cx="3200400" cy="1197864"/>
          </a:xfrm>
        </p:spPr>
        <p:txBody>
          <a:bodyPr vert="horz" lIns="91440" tIns="45720" rIns="91440" bIns="45720" rtlCol="0">
            <a:normAutofit/>
          </a:bodyPr>
          <a:lstStyle>
            <a:lvl1pPr marL="0" indent="0">
              <a:buNone/>
              <a:defRPr lang="en-US" sz="2000" dirty="0"/>
            </a:lvl1pPr>
          </a:lstStyle>
          <a:p>
            <a:pPr lvl="0"/>
            <a:r>
              <a:rPr lang="en-US"/>
              <a:t>Click to edit Master subtitle style</a:t>
            </a:r>
          </a:p>
        </p:txBody>
      </p:sp>
      <p:sp>
        <p:nvSpPr>
          <p:cNvPr id="9" name="Picture Placeholder 8">
            <a:extLst>
              <a:ext uri="{FF2B5EF4-FFF2-40B4-BE49-F238E27FC236}">
                <a16:creationId xmlns:a16="http://schemas.microsoft.com/office/drawing/2014/main" id="{37C87932-7DAB-7F93-5E51-7AEEA5AC7FEA}"/>
              </a:ext>
            </a:extLst>
          </p:cNvPr>
          <p:cNvSpPr>
            <a:spLocks noGrp="1"/>
          </p:cNvSpPr>
          <p:nvPr>
            <p:ph type="pic" sz="quarter" idx="13" hasCustomPrompt="1"/>
          </p:nvPr>
        </p:nvSpPr>
        <p:spPr>
          <a:xfrm>
            <a:off x="0" y="0"/>
            <a:ext cx="7548451" cy="6858000"/>
          </a:xfrm>
          <a:blipFill>
            <a:blip r:embed="rId2">
              <a:alphaModFix amt="70000"/>
            </a:blip>
            <a:stretch>
              <a:fillRect/>
            </a:stretch>
          </a:blipFill>
        </p:spPr>
        <p:txBody>
          <a:bodyPr/>
          <a:lstStyle>
            <a:lvl1pPr marL="0" indent="0">
              <a:buNone/>
              <a:defRPr/>
            </a:lvl1pPr>
          </a:lstStyle>
          <a:p>
            <a:r>
              <a:rPr lang="en-US"/>
              <a:t> </a:t>
            </a:r>
          </a:p>
        </p:txBody>
      </p:sp>
      <p:grpSp>
        <p:nvGrpSpPr>
          <p:cNvPr id="7" name="Group 6">
            <a:extLst>
              <a:ext uri="{FF2B5EF4-FFF2-40B4-BE49-F238E27FC236}">
                <a16:creationId xmlns:a16="http://schemas.microsoft.com/office/drawing/2014/main" id="{9BCBE317-7590-8646-B2DB-5BED6EE8A19B}"/>
              </a:ext>
              <a:ext uri="{C183D7F6-B498-43B3-948B-1728B52AA6E4}">
                <adec:decorative xmlns:adec="http://schemas.microsoft.com/office/drawing/2017/decorative" val="1"/>
              </a:ext>
            </a:extLst>
          </p:cNvPr>
          <p:cNvGrpSpPr/>
          <p:nvPr/>
        </p:nvGrpSpPr>
        <p:grpSpPr>
          <a:xfrm rot="5400000">
            <a:off x="4181134" y="3367319"/>
            <a:ext cx="6858000" cy="123363"/>
            <a:chOff x="-5025" y="6737718"/>
            <a:chExt cx="12207200" cy="123363"/>
          </a:xfrm>
        </p:grpSpPr>
        <p:sp>
          <p:nvSpPr>
            <p:cNvPr id="8" name="Rectangle 7">
              <a:extLst>
                <a:ext uri="{FF2B5EF4-FFF2-40B4-BE49-F238E27FC236}">
                  <a16:creationId xmlns:a16="http://schemas.microsoft.com/office/drawing/2014/main" id="{55B255D3-4FB2-87A8-E502-9CDE10990A39}"/>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D15F704-CD21-A249-03F6-4F036D21400B}"/>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Footer Placeholder 4">
            <a:extLst>
              <a:ext uri="{FF2B5EF4-FFF2-40B4-BE49-F238E27FC236}">
                <a16:creationId xmlns:a16="http://schemas.microsoft.com/office/drawing/2014/main" id="{6B30B7E9-D8D3-BC56-A758-6C86B58C0AC5}"/>
              </a:ext>
            </a:extLst>
          </p:cNvPr>
          <p:cNvSpPr>
            <a:spLocks noGrp="1"/>
          </p:cNvSpPr>
          <p:nvPr>
            <p:ph type="ftr" sz="quarter" idx="15"/>
          </p:nvPr>
        </p:nvSpPr>
        <p:spPr>
          <a:xfrm>
            <a:off x="8247888" y="6318504"/>
            <a:ext cx="2459736" cy="365760"/>
          </a:xfrm>
        </p:spPr>
        <p:txBody>
          <a:bodyPr/>
          <a:lstStyle/>
          <a:p>
            <a:endParaRPr lang="en-US"/>
          </a:p>
        </p:txBody>
      </p:sp>
      <p:sp>
        <p:nvSpPr>
          <p:cNvPr id="4" name="Date Placeholder 3">
            <a:extLst>
              <a:ext uri="{FF2B5EF4-FFF2-40B4-BE49-F238E27FC236}">
                <a16:creationId xmlns:a16="http://schemas.microsoft.com/office/drawing/2014/main" id="{3D4FF974-138E-88CF-9001-1A07C67D1DFD}"/>
              </a:ext>
            </a:extLst>
          </p:cNvPr>
          <p:cNvSpPr>
            <a:spLocks noGrp="1"/>
          </p:cNvSpPr>
          <p:nvPr>
            <p:ph type="dt" sz="half" idx="14"/>
          </p:nvPr>
        </p:nvSpPr>
        <p:spPr>
          <a:xfrm>
            <a:off x="10707624" y="6318504"/>
            <a:ext cx="859536" cy="365760"/>
          </a:xfrm>
        </p:spPr>
        <p:txBody>
          <a:bodyPr/>
          <a:lstStyle/>
          <a:p>
            <a:fld id="{3AEEF7F6-ECFE-4473-B3E9-C91BE833927A}" type="datetimeFigureOut">
              <a:rPr lang="en-US" smtClean="0"/>
              <a:t>7/12/2026</a:t>
            </a:fld>
            <a:endParaRPr lang="en-US"/>
          </a:p>
        </p:txBody>
      </p:sp>
      <p:sp>
        <p:nvSpPr>
          <p:cNvPr id="6" name="Slide Number Placeholder 5">
            <a:extLst>
              <a:ext uri="{FF2B5EF4-FFF2-40B4-BE49-F238E27FC236}">
                <a16:creationId xmlns:a16="http://schemas.microsoft.com/office/drawing/2014/main" id="{E1DA7CD4-7B92-1CD1-A9F0-94B053972CA3}"/>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542183637"/>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bg>
      <p:bgRef idx="1001">
        <a:schemeClr val="bg1"/>
      </p:bgRef>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CEAB82C7-4740-BEAB-85E9-C816E1CDC453}"/>
              </a:ext>
              <a:ext uri="{C183D7F6-B498-43B3-948B-1728B52AA6E4}">
                <adec:decorative xmlns:adec="http://schemas.microsoft.com/office/drawing/2017/decorative" val="1"/>
              </a:ext>
            </a:extLst>
          </p:cNvPr>
          <p:cNvGrpSpPr/>
          <p:nvPr/>
        </p:nvGrpSpPr>
        <p:grpSpPr>
          <a:xfrm rot="10800000">
            <a:off x="0" y="4492680"/>
            <a:ext cx="12207200" cy="123363"/>
            <a:chOff x="-5025" y="6737718"/>
            <a:chExt cx="12207200" cy="123363"/>
          </a:xfrm>
        </p:grpSpPr>
        <p:sp>
          <p:nvSpPr>
            <p:cNvPr id="5" name="Rectangle 4">
              <a:extLst>
                <a:ext uri="{FF2B5EF4-FFF2-40B4-BE49-F238E27FC236}">
                  <a16:creationId xmlns:a16="http://schemas.microsoft.com/office/drawing/2014/main" id="{0B7E10D0-EE9E-6432-2C4D-0324DE19518E}"/>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663B4BE8-5DA5-6F2B-0DB6-7901D4547F64}"/>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22732" y="4965192"/>
            <a:ext cx="11146536" cy="786384"/>
          </a:xfrm>
        </p:spPr>
        <p:txBody>
          <a:bodyPr anchor="b">
            <a:normAutofit/>
          </a:bodyPr>
          <a:lstStyle>
            <a:lvl1pPr algn="ctr">
              <a:defRPr sz="3600">
                <a:solidFill>
                  <a:schemeClr val="tx1"/>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143000" y="5806440"/>
            <a:ext cx="9902952" cy="576072"/>
          </a:xfrm>
        </p:spPr>
        <p:txBody>
          <a:bodyPr anchor="t">
            <a:normAutofit/>
          </a:bodyPr>
          <a:lstStyle>
            <a:lvl1pPr marL="0" indent="0" algn="ctr">
              <a:buNone/>
              <a:defRPr sz="18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9" name="Picture Placeholder 8">
            <a:extLst>
              <a:ext uri="{FF2B5EF4-FFF2-40B4-BE49-F238E27FC236}">
                <a16:creationId xmlns:a16="http://schemas.microsoft.com/office/drawing/2014/main" id="{37C87932-7DAB-7F93-5E51-7AEEA5AC7FEA}"/>
              </a:ext>
            </a:extLst>
          </p:cNvPr>
          <p:cNvSpPr>
            <a:spLocks noGrp="1"/>
          </p:cNvSpPr>
          <p:nvPr>
            <p:ph type="pic" sz="quarter" idx="13" hasCustomPrompt="1"/>
          </p:nvPr>
        </p:nvSpPr>
        <p:spPr>
          <a:xfrm>
            <a:off x="0" y="0"/>
            <a:ext cx="12188952" cy="4492679"/>
          </a:xfrm>
          <a:blipFill>
            <a:blip r:embed="rId2">
              <a:alphaModFix amt="70000"/>
            </a:blip>
            <a:stretch>
              <a:fillRect/>
            </a:stretch>
          </a:blipFill>
        </p:spPr>
        <p:txBody>
          <a:bodyPr/>
          <a:lstStyle>
            <a:lvl1pPr marL="0" indent="0">
              <a:buNone/>
              <a:defRPr/>
            </a:lvl1pPr>
          </a:lstStyle>
          <a:p>
            <a:r>
              <a:rPr lang="en-US"/>
              <a:t> </a:t>
            </a:r>
          </a:p>
        </p:txBody>
      </p:sp>
      <p:sp>
        <p:nvSpPr>
          <p:cNvPr id="8" name="Footer Placeholder 7">
            <a:extLst>
              <a:ext uri="{FF2B5EF4-FFF2-40B4-BE49-F238E27FC236}">
                <a16:creationId xmlns:a16="http://schemas.microsoft.com/office/drawing/2014/main" id="{E972D5EE-6935-237E-C4A2-C61261249F33}"/>
              </a:ext>
            </a:extLst>
          </p:cNvPr>
          <p:cNvSpPr>
            <a:spLocks noGrp="1"/>
          </p:cNvSpPr>
          <p:nvPr>
            <p:ph type="ftr" sz="quarter" idx="15"/>
          </p:nvPr>
        </p:nvSpPr>
        <p:spPr/>
        <p:txBody>
          <a:bodyPr/>
          <a:lstStyle/>
          <a:p>
            <a:endParaRPr lang="en-US"/>
          </a:p>
        </p:txBody>
      </p:sp>
      <p:sp>
        <p:nvSpPr>
          <p:cNvPr id="7" name="Date Placeholder 6">
            <a:extLst>
              <a:ext uri="{FF2B5EF4-FFF2-40B4-BE49-F238E27FC236}">
                <a16:creationId xmlns:a16="http://schemas.microsoft.com/office/drawing/2014/main" id="{0F001462-21CF-5988-0554-7DB1C494B04E}"/>
              </a:ext>
            </a:extLst>
          </p:cNvPr>
          <p:cNvSpPr>
            <a:spLocks noGrp="1"/>
          </p:cNvSpPr>
          <p:nvPr>
            <p:ph type="dt" sz="half" idx="14"/>
          </p:nvPr>
        </p:nvSpPr>
        <p:spPr/>
        <p:txBody>
          <a:bodyPr/>
          <a:lstStyle/>
          <a:p>
            <a:fld id="{3AEEF7F6-ECFE-4473-B3E9-C91BE833927A}" type="datetimeFigureOut">
              <a:rPr lang="en-US" smtClean="0"/>
              <a:t>7/12/2026</a:t>
            </a:fld>
            <a:endParaRPr lang="en-US"/>
          </a:p>
        </p:txBody>
      </p:sp>
      <p:sp>
        <p:nvSpPr>
          <p:cNvPr id="13" name="Slide Number Placeholder 12">
            <a:extLst>
              <a:ext uri="{FF2B5EF4-FFF2-40B4-BE49-F238E27FC236}">
                <a16:creationId xmlns:a16="http://schemas.microsoft.com/office/drawing/2014/main" id="{C81CEA4D-A8A1-D4D2-8F28-C83469372446}"/>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1908718523"/>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8" y="429768"/>
            <a:ext cx="9336024" cy="3776472"/>
          </a:xfrm>
        </p:spPr>
        <p:txBody>
          <a:bodyPr vert="horz" lIns="91440" tIns="45720" rIns="91440" bIns="45720" rtlCol="0" anchor="t">
            <a:normAutofit/>
          </a:bodyPr>
          <a:lstStyle>
            <a:lvl1pPr>
              <a:defRPr lang="en-US" sz="8000" dirty="0">
                <a:gradFill>
                  <a:gsLst>
                    <a:gs pos="0">
                      <a:schemeClr val="accent5"/>
                    </a:gs>
                    <a:gs pos="100000">
                      <a:schemeClr val="accent2"/>
                    </a:gs>
                  </a:gsLst>
                  <a:lin ang="6000000" scaled="0"/>
                </a:gradFill>
              </a:defRPr>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8" y="4663440"/>
            <a:ext cx="6903720" cy="1344168"/>
          </a:xfrm>
        </p:spPr>
        <p:txBody>
          <a:bodyPr vert="horz" lIns="91440" tIns="45720" rIns="91440" bIns="45720" rtlCol="0" anchor="ctr">
            <a:normAutofit/>
          </a:bodyPr>
          <a:lstStyle>
            <a:lvl1pPr marL="0" indent="0">
              <a:buNone/>
              <a:defRPr lang="en-US" sz="2000" dirty="0"/>
            </a:lvl1pPr>
          </a:lstStyle>
          <a:p>
            <a:pPr lvl="0"/>
            <a:r>
              <a:rPr lang="en-US"/>
              <a:t>Click to edit Master subtitle style</a:t>
            </a:r>
          </a:p>
        </p:txBody>
      </p:sp>
      <p:sp>
        <p:nvSpPr>
          <p:cNvPr id="5" name="Footer Placeholder 4">
            <a:extLst>
              <a:ext uri="{FF2B5EF4-FFF2-40B4-BE49-F238E27FC236}">
                <a16:creationId xmlns:a16="http://schemas.microsoft.com/office/drawing/2014/main" id="{50AAE0C5-AA7D-C4A0-BB09-3D328C8523AC}"/>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F8454691-E40E-1B02-C9B2-FD70013E0175}"/>
              </a:ext>
            </a:extLst>
          </p:cNvPr>
          <p:cNvSpPr>
            <a:spLocks noGrp="1"/>
          </p:cNvSpPr>
          <p:nvPr>
            <p:ph type="dt" sz="half" idx="10"/>
          </p:nvPr>
        </p:nvSpPr>
        <p:spPr/>
        <p:txBody>
          <a:bodyPr/>
          <a:lstStyle/>
          <a:p>
            <a:fld id="{3AEEF7F6-ECFE-4473-B3E9-C91BE833927A}" type="datetimeFigureOut">
              <a:rPr lang="en-US" smtClean="0"/>
              <a:t>7/12/2026</a:t>
            </a:fld>
            <a:endParaRPr lang="en-US"/>
          </a:p>
        </p:txBody>
      </p:sp>
      <p:sp>
        <p:nvSpPr>
          <p:cNvPr id="6" name="Slide Number Placeholder 5">
            <a:extLst>
              <a:ext uri="{FF2B5EF4-FFF2-40B4-BE49-F238E27FC236}">
                <a16:creationId xmlns:a16="http://schemas.microsoft.com/office/drawing/2014/main" id="{8D766BF4-6BB2-066C-5243-2D5CF17BA496}"/>
              </a:ext>
            </a:extLst>
          </p:cNvPr>
          <p:cNvSpPr>
            <a:spLocks noGrp="1"/>
          </p:cNvSpPr>
          <p:nvPr>
            <p:ph type="sldNum" sz="quarter" idx="12"/>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2344093275"/>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8" y="429768"/>
            <a:ext cx="9336024" cy="3776472"/>
          </a:xfrm>
        </p:spPr>
        <p:txBody>
          <a:bodyPr vert="horz" lIns="91440" tIns="45720" rIns="91440" bIns="45720" rtlCol="0" anchor="b">
            <a:normAutofit/>
          </a:bodyPr>
          <a:lstStyle>
            <a:lvl1pPr>
              <a:defRPr lang="en-US" sz="8000" dirty="0">
                <a:gradFill>
                  <a:gsLst>
                    <a:gs pos="0">
                      <a:schemeClr val="accent5"/>
                    </a:gs>
                    <a:gs pos="100000">
                      <a:schemeClr val="accent2"/>
                    </a:gs>
                  </a:gsLst>
                  <a:lin ang="6000000" scaled="0"/>
                </a:gradFill>
              </a:defRPr>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8" y="4663440"/>
            <a:ext cx="6903720" cy="1344168"/>
          </a:xfrm>
        </p:spPr>
        <p:txBody>
          <a:bodyPr vert="horz" lIns="91440" tIns="45720" rIns="91440" bIns="45720" rtlCol="0" anchor="t">
            <a:normAutofit/>
          </a:bodyPr>
          <a:lstStyle>
            <a:lvl1pPr marL="0" indent="0">
              <a:buNone/>
              <a:defRPr lang="en-US" sz="2000" dirty="0"/>
            </a:lvl1pPr>
          </a:lstStyle>
          <a:p>
            <a:pPr lvl="0"/>
            <a:r>
              <a:rPr lang="en-US"/>
              <a:t>Click to edit Master subtitle style</a:t>
            </a:r>
          </a:p>
        </p:txBody>
      </p:sp>
      <p:sp>
        <p:nvSpPr>
          <p:cNvPr id="5" name="Footer Placeholder 4">
            <a:extLst>
              <a:ext uri="{FF2B5EF4-FFF2-40B4-BE49-F238E27FC236}">
                <a16:creationId xmlns:a16="http://schemas.microsoft.com/office/drawing/2014/main" id="{50AAE0C5-AA7D-C4A0-BB09-3D328C8523AC}"/>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F8454691-E40E-1B02-C9B2-FD70013E0175}"/>
              </a:ext>
            </a:extLst>
          </p:cNvPr>
          <p:cNvSpPr>
            <a:spLocks noGrp="1"/>
          </p:cNvSpPr>
          <p:nvPr>
            <p:ph type="dt" sz="half" idx="10"/>
          </p:nvPr>
        </p:nvSpPr>
        <p:spPr/>
        <p:txBody>
          <a:bodyPr/>
          <a:lstStyle/>
          <a:p>
            <a:fld id="{3AEEF7F6-ECFE-4473-B3E9-C91BE833927A}" type="datetimeFigureOut">
              <a:rPr lang="en-US" smtClean="0"/>
              <a:t>7/12/2026</a:t>
            </a:fld>
            <a:endParaRPr lang="en-US"/>
          </a:p>
        </p:txBody>
      </p:sp>
      <p:sp>
        <p:nvSpPr>
          <p:cNvPr id="6" name="Slide Number Placeholder 5">
            <a:extLst>
              <a:ext uri="{FF2B5EF4-FFF2-40B4-BE49-F238E27FC236}">
                <a16:creationId xmlns:a16="http://schemas.microsoft.com/office/drawing/2014/main" id="{8D766BF4-6BB2-066C-5243-2D5CF17BA496}"/>
              </a:ext>
            </a:extLst>
          </p:cNvPr>
          <p:cNvSpPr>
            <a:spLocks noGrp="1"/>
          </p:cNvSpPr>
          <p:nvPr>
            <p:ph type="sldNum" sz="quarter" idx="12"/>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3267696262"/>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3">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A219385-CEEC-20A5-C72F-B13448DE6E0F}"/>
              </a:ext>
            </a:extLst>
          </p:cNvPr>
          <p:cNvSpPr/>
          <p:nvPr/>
        </p:nvSpPr>
        <p:spPr>
          <a:xfrm>
            <a:off x="0" y="-12003"/>
            <a:ext cx="12192000" cy="68580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E9FFFB07-15C3-5030-73A7-6D0EBC2FB180}"/>
              </a:ext>
            </a:extLst>
          </p:cNvPr>
          <p:cNvSpPr/>
          <p:nvPr/>
        </p:nvSpPr>
        <p:spPr>
          <a:xfrm>
            <a:off x="0" y="0"/>
            <a:ext cx="12192000" cy="6858000"/>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1FFC67F9-A48C-BB0E-03C5-9C32A6BB8C5D}"/>
              </a:ext>
            </a:extLst>
          </p:cNvPr>
          <p:cNvSpPr/>
          <p:nvPr/>
        </p:nvSpPr>
        <p:spPr>
          <a:xfrm rot="16200000" flipH="1">
            <a:off x="2660997" y="-2673001"/>
            <a:ext cx="6870003" cy="12192002"/>
          </a:xfrm>
          <a:prstGeom prst="rect">
            <a:avLst/>
          </a:prstGeom>
          <a:gradFill>
            <a:gsLst>
              <a:gs pos="0">
                <a:schemeClr val="accent2"/>
              </a:gs>
              <a:gs pos="94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9" name="Rectangle 8">
            <a:extLst>
              <a:ext uri="{FF2B5EF4-FFF2-40B4-BE49-F238E27FC236}">
                <a16:creationId xmlns:a16="http://schemas.microsoft.com/office/drawing/2014/main" id="{8A2436E8-8599-9171-B0E5-3A3CED0AE2C4}"/>
              </a:ext>
            </a:extLst>
          </p:cNvPr>
          <p:cNvSpPr/>
          <p:nvPr/>
        </p:nvSpPr>
        <p:spPr>
          <a:xfrm rot="5400000" flipH="1">
            <a:off x="2719785" y="-1537266"/>
            <a:ext cx="5669226" cy="11108800"/>
          </a:xfrm>
          <a:prstGeom prst="rect">
            <a:avLst/>
          </a:prstGeom>
          <a:gradFill flip="none" rotWithShape="1">
            <a:gsLst>
              <a:gs pos="0">
                <a:schemeClr val="accent5">
                  <a:lumMod val="75000"/>
                  <a:alpha val="90000"/>
                </a:schemeClr>
              </a:gs>
              <a:gs pos="39000">
                <a:schemeClr val="accent5">
                  <a:lumMod val="60000"/>
                  <a:lumOff val="40000"/>
                  <a:alpha val="0"/>
                </a:schemeClr>
              </a:gs>
            </a:gsLst>
            <a:lin ang="21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 name="Rectangle 9">
            <a:extLst>
              <a:ext uri="{FF2B5EF4-FFF2-40B4-BE49-F238E27FC236}">
                <a16:creationId xmlns:a16="http://schemas.microsoft.com/office/drawing/2014/main" id="{9D052CAB-57CB-D9A8-5BBE-F7898C5ECEE0}"/>
              </a:ext>
              <a:ext uri="{C183D7F6-B498-43B3-948B-1728B52AA6E4}">
                <adec:decorative xmlns:adec="http://schemas.microsoft.com/office/drawing/2017/decorative" val="1"/>
              </a:ext>
            </a:extLst>
          </p:cNvPr>
          <p:cNvSpPr/>
          <p:nvPr/>
        </p:nvSpPr>
        <p:spPr>
          <a:xfrm rot="16200000" flipH="1">
            <a:off x="-648303" y="636301"/>
            <a:ext cx="6870003" cy="5573396"/>
          </a:xfrm>
          <a:prstGeom prst="rect">
            <a:avLst/>
          </a:prstGeom>
          <a:gradFill flip="none" rotWithShape="1">
            <a:gsLst>
              <a:gs pos="2000">
                <a:schemeClr val="accent2">
                  <a:lumMod val="75000"/>
                </a:schemeClr>
              </a:gs>
              <a:gs pos="37000">
                <a:schemeClr val="accent2">
                  <a:alpha val="0"/>
                </a:schemeClr>
              </a:gs>
            </a:gsLst>
            <a:lin ang="36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solidFill>
                <a:srgbClr val="FFFFFF"/>
              </a:solidFill>
            </a:endParaRPr>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8" y="429768"/>
            <a:ext cx="9336024" cy="3776472"/>
          </a:xfrm>
        </p:spPr>
        <p:txBody>
          <a:bodyPr vert="horz" lIns="91440" tIns="45720" rIns="91440" bIns="45720" rtlCol="0" anchor="t">
            <a:normAutofit/>
          </a:bodyPr>
          <a:lstStyle>
            <a:lvl1pPr>
              <a:defRPr lang="en-US" sz="8000" dirty="0">
                <a:solidFill>
                  <a:schemeClr val="tx1"/>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8" y="4663440"/>
            <a:ext cx="6903720" cy="1344168"/>
          </a:xfrm>
        </p:spPr>
        <p:txBody>
          <a:bodyPr vert="horz" lIns="91440" tIns="45720" rIns="91440" bIns="45720" rtlCol="0" anchor="ctr">
            <a:normAutofit/>
          </a:bodyPr>
          <a:lstStyle>
            <a:lvl1pPr marL="0" indent="0">
              <a:buNone/>
              <a:defRPr lang="en-US" sz="2000" dirty="0">
                <a:solidFill>
                  <a:schemeClr val="tx1"/>
                </a:solidFill>
              </a:defRPr>
            </a:lvl1pPr>
          </a:lstStyle>
          <a:p>
            <a:pPr lvl="0"/>
            <a:r>
              <a:rPr lang="en-US"/>
              <a:t>Click to edit Master subtitle style</a:t>
            </a:r>
          </a:p>
        </p:txBody>
      </p:sp>
      <p:sp>
        <p:nvSpPr>
          <p:cNvPr id="12" name="Footer Placeholder 11">
            <a:extLst>
              <a:ext uri="{FF2B5EF4-FFF2-40B4-BE49-F238E27FC236}">
                <a16:creationId xmlns:a16="http://schemas.microsoft.com/office/drawing/2014/main" id="{1EF90BDF-2A3B-8AD7-6EE4-11ED28664F7A}"/>
              </a:ext>
            </a:extLst>
          </p:cNvPr>
          <p:cNvSpPr>
            <a:spLocks noGrp="1"/>
          </p:cNvSpPr>
          <p:nvPr>
            <p:ph type="ftr" sz="quarter" idx="11"/>
          </p:nvPr>
        </p:nvSpPr>
        <p:spPr/>
        <p:txBody>
          <a:bodyPr/>
          <a:lstStyle>
            <a:lvl1pPr>
              <a:defRPr>
                <a:solidFill>
                  <a:schemeClr val="tx1"/>
                </a:solidFill>
              </a:defRPr>
            </a:lvl1pPr>
          </a:lstStyle>
          <a:p>
            <a:endParaRPr lang="en-US"/>
          </a:p>
        </p:txBody>
      </p:sp>
      <p:sp>
        <p:nvSpPr>
          <p:cNvPr id="11" name="Date Placeholder 10">
            <a:extLst>
              <a:ext uri="{FF2B5EF4-FFF2-40B4-BE49-F238E27FC236}">
                <a16:creationId xmlns:a16="http://schemas.microsoft.com/office/drawing/2014/main" id="{81B66C1B-A1AD-A2BC-11D8-9AEA5E834AAC}"/>
              </a:ext>
            </a:extLst>
          </p:cNvPr>
          <p:cNvSpPr>
            <a:spLocks noGrp="1"/>
          </p:cNvSpPr>
          <p:nvPr>
            <p:ph type="dt" sz="half" idx="10"/>
          </p:nvPr>
        </p:nvSpPr>
        <p:spPr/>
        <p:txBody>
          <a:bodyPr/>
          <a:lstStyle>
            <a:lvl1pPr>
              <a:defRPr>
                <a:solidFill>
                  <a:schemeClr val="tx1"/>
                </a:solidFill>
              </a:defRPr>
            </a:lvl1pPr>
          </a:lstStyle>
          <a:p>
            <a:fld id="{3AEEF7F6-ECFE-4473-B3E9-C91BE833927A}" type="datetimeFigureOut">
              <a:rPr lang="en-US" smtClean="0"/>
              <a:t>7/12/2026</a:t>
            </a:fld>
            <a:endParaRPr lang="en-US"/>
          </a:p>
        </p:txBody>
      </p:sp>
      <p:sp>
        <p:nvSpPr>
          <p:cNvPr id="13" name="Slide Number Placeholder 12">
            <a:extLst>
              <a:ext uri="{FF2B5EF4-FFF2-40B4-BE49-F238E27FC236}">
                <a16:creationId xmlns:a16="http://schemas.microsoft.com/office/drawing/2014/main" id="{9A384A4A-7C42-E7AC-02FD-B65B61D21490}"/>
              </a:ext>
            </a:extLst>
          </p:cNvPr>
          <p:cNvSpPr>
            <a:spLocks noGrp="1"/>
          </p:cNvSpPr>
          <p:nvPr>
            <p:ph type="sldNum" sz="quarter" idx="12"/>
          </p:nvPr>
        </p:nvSpPr>
        <p:spPr/>
        <p:txBody>
          <a:bodyPr/>
          <a:lstStyle>
            <a:lvl1pPr>
              <a:defRPr>
                <a:solidFill>
                  <a:schemeClr val="tx1"/>
                </a:solidFill>
              </a:defRPr>
            </a:lvl1pPr>
          </a:lstStyle>
          <a:p>
            <a:fld id="{5DAD859A-2C66-45B9-9A71-3CF205EC2D4A}" type="slidenum">
              <a:rPr lang="en-US" smtClean="0"/>
              <a:t>‹#›</a:t>
            </a:fld>
            <a:endParaRPr lang="en-US"/>
          </a:p>
        </p:txBody>
      </p:sp>
    </p:spTree>
    <p:extLst>
      <p:ext uri="{BB962C8B-B14F-4D97-AF65-F5344CB8AC3E}">
        <p14:creationId xmlns:p14="http://schemas.microsoft.com/office/powerpoint/2010/main" val="3323707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4F65FF0-EE88-E48A-1552-AF2B228EADC6}"/>
              </a:ext>
            </a:extLst>
          </p:cNvPr>
          <p:cNvSpPr/>
          <p:nvPr/>
        </p:nvSpPr>
        <p:spPr>
          <a:xfrm>
            <a:off x="0" y="0"/>
            <a:ext cx="12192000" cy="6857999"/>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43D93006-CD9A-ACB8-4DFF-755585BD51C6}"/>
              </a:ext>
            </a:extLst>
          </p:cNvPr>
          <p:cNvSpPr/>
          <p:nvPr/>
        </p:nvSpPr>
        <p:spPr>
          <a:xfrm rot="5400000" flipH="1" flipV="1">
            <a:off x="2657856" y="-2666214"/>
            <a:ext cx="6876288" cy="12192001"/>
          </a:xfrm>
          <a:prstGeom prst="rect">
            <a:avLst/>
          </a:prstGeom>
          <a:gradFill>
            <a:gsLst>
              <a:gs pos="13000">
                <a:schemeClr val="accent2"/>
              </a:gs>
              <a:gs pos="100000">
                <a:schemeClr val="accent5"/>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 name="Rectangle 5">
            <a:extLst>
              <a:ext uri="{FF2B5EF4-FFF2-40B4-BE49-F238E27FC236}">
                <a16:creationId xmlns:a16="http://schemas.microsoft.com/office/drawing/2014/main" id="{3B71B6E1-2B98-87C0-C97D-DC19E754324D}"/>
              </a:ext>
            </a:extLst>
          </p:cNvPr>
          <p:cNvSpPr/>
          <p:nvPr/>
        </p:nvSpPr>
        <p:spPr>
          <a:xfrm rot="16200000" flipH="1" flipV="1">
            <a:off x="2144989" y="-2153344"/>
            <a:ext cx="5473326" cy="9763303"/>
          </a:xfrm>
          <a:prstGeom prst="rect">
            <a:avLst/>
          </a:prstGeom>
          <a:gradFill flip="none" rotWithShape="1">
            <a:gsLst>
              <a:gs pos="0">
                <a:schemeClr val="accent5">
                  <a:lumMod val="75000"/>
                  <a:alpha val="68000"/>
                </a:schemeClr>
              </a:gs>
              <a:gs pos="45000">
                <a:schemeClr val="accent5">
                  <a:lumMod val="60000"/>
                  <a:lumOff val="40000"/>
                  <a:alpha val="0"/>
                </a:schemeClr>
              </a:gs>
            </a:gsLst>
            <a:lin ang="19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 name="Rectangle 6">
            <a:extLst>
              <a:ext uri="{FF2B5EF4-FFF2-40B4-BE49-F238E27FC236}">
                <a16:creationId xmlns:a16="http://schemas.microsoft.com/office/drawing/2014/main" id="{A35B8330-0A40-6340-3205-86A38459537F}"/>
              </a:ext>
            </a:extLst>
          </p:cNvPr>
          <p:cNvSpPr/>
          <p:nvPr/>
        </p:nvSpPr>
        <p:spPr>
          <a:xfrm flipV="1">
            <a:off x="1031672" y="2962966"/>
            <a:ext cx="11160328" cy="3895034"/>
          </a:xfrm>
          <a:prstGeom prst="rect">
            <a:avLst/>
          </a:prstGeom>
          <a:gradFill>
            <a:gsLst>
              <a:gs pos="0">
                <a:schemeClr val="accent5">
                  <a:lumMod val="75000"/>
                </a:schemeClr>
              </a:gs>
              <a:gs pos="42000">
                <a:schemeClr val="accent5">
                  <a:alpha val="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3" name="Rectangle 12">
            <a:extLst>
              <a:ext uri="{FF2B5EF4-FFF2-40B4-BE49-F238E27FC236}">
                <a16:creationId xmlns:a16="http://schemas.microsoft.com/office/drawing/2014/main" id="{DA413373-13C5-71D9-C45A-699B0F451355}"/>
              </a:ext>
              <a:ext uri="{C183D7F6-B498-43B3-948B-1728B52AA6E4}">
                <adec:decorative xmlns:adec="http://schemas.microsoft.com/office/drawing/2017/decorative" val="1"/>
              </a:ext>
            </a:extLst>
          </p:cNvPr>
          <p:cNvSpPr/>
          <p:nvPr/>
        </p:nvSpPr>
        <p:spPr>
          <a:xfrm rot="5400000" flipH="1" flipV="1">
            <a:off x="1233479" y="361146"/>
            <a:ext cx="5263375" cy="7730333"/>
          </a:xfrm>
          <a:prstGeom prst="rect">
            <a:avLst/>
          </a:prstGeom>
          <a:gradFill flip="none" rotWithShape="1">
            <a:gsLst>
              <a:gs pos="8000">
                <a:schemeClr val="accent2">
                  <a:lumMod val="75000"/>
                </a:schemeClr>
              </a:gs>
              <a:gs pos="50000">
                <a:schemeClr val="accent2">
                  <a:alpha val="0"/>
                </a:schemeClr>
              </a:gs>
            </a:gsLst>
            <a:lin ang="18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solidFill>
                <a:srgbClr val="FFFFFF"/>
              </a:solidFill>
            </a:endParaRPr>
          </a:p>
        </p:txBody>
      </p:sp>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612648" y="2093976"/>
            <a:ext cx="8229600" cy="4178808"/>
          </a:xfrm>
        </p:spPr>
        <p:txBody>
          <a:bodyPr vert="horz" lIns="91440" tIns="45720" rIns="91440" bIns="45720" rtlCol="0" anchor="b">
            <a:normAutofit/>
          </a:bodyPr>
          <a:lstStyle>
            <a:lvl1pPr>
              <a:defRPr lang="en-US" sz="6600" dirty="0">
                <a:solidFill>
                  <a:schemeClr val="tx1"/>
                </a:solidFill>
              </a:defRPr>
            </a:lvl1pPr>
          </a:lstStyle>
          <a:p>
            <a:pPr lvl="0"/>
            <a:r>
              <a:rPr lang="en-US"/>
              <a:t>Click to edit Master title style</a:t>
            </a:r>
          </a:p>
        </p:txBody>
      </p:sp>
      <p:sp>
        <p:nvSpPr>
          <p:cNvPr id="15" name="Footer Placeholder 14">
            <a:extLst>
              <a:ext uri="{FF2B5EF4-FFF2-40B4-BE49-F238E27FC236}">
                <a16:creationId xmlns:a16="http://schemas.microsoft.com/office/drawing/2014/main" id="{C3B3753E-6E60-F731-58BF-7C4D0497E939}"/>
              </a:ext>
            </a:extLst>
          </p:cNvPr>
          <p:cNvSpPr>
            <a:spLocks noGrp="1"/>
          </p:cNvSpPr>
          <p:nvPr>
            <p:ph type="ftr" sz="quarter" idx="11"/>
          </p:nvPr>
        </p:nvSpPr>
        <p:spPr/>
        <p:txBody>
          <a:bodyPr/>
          <a:lstStyle>
            <a:lvl1pPr>
              <a:defRPr>
                <a:solidFill>
                  <a:schemeClr val="tx1"/>
                </a:solidFill>
              </a:defRPr>
            </a:lvl1pPr>
          </a:lstStyle>
          <a:p>
            <a:endParaRPr lang="en-US"/>
          </a:p>
        </p:txBody>
      </p:sp>
      <p:sp>
        <p:nvSpPr>
          <p:cNvPr id="14" name="Date Placeholder 13">
            <a:extLst>
              <a:ext uri="{FF2B5EF4-FFF2-40B4-BE49-F238E27FC236}">
                <a16:creationId xmlns:a16="http://schemas.microsoft.com/office/drawing/2014/main" id="{08CEB89B-6066-557A-EBEC-18307AC240FE}"/>
              </a:ext>
            </a:extLst>
          </p:cNvPr>
          <p:cNvSpPr>
            <a:spLocks noGrp="1"/>
          </p:cNvSpPr>
          <p:nvPr>
            <p:ph type="dt" sz="half" idx="10"/>
          </p:nvPr>
        </p:nvSpPr>
        <p:spPr/>
        <p:txBody>
          <a:bodyPr/>
          <a:lstStyle>
            <a:lvl1pPr>
              <a:defRPr>
                <a:solidFill>
                  <a:schemeClr val="tx1"/>
                </a:solidFill>
              </a:defRPr>
            </a:lvl1pPr>
          </a:lstStyle>
          <a:p>
            <a:fld id="{3AEEF7F6-ECFE-4473-B3E9-C91BE833927A}" type="datetimeFigureOut">
              <a:rPr lang="en-US" smtClean="0"/>
              <a:t>7/12/2026</a:t>
            </a:fld>
            <a:endParaRPr lang="en-US"/>
          </a:p>
        </p:txBody>
      </p:sp>
      <p:sp>
        <p:nvSpPr>
          <p:cNvPr id="16" name="Slide Number Placeholder 15">
            <a:extLst>
              <a:ext uri="{FF2B5EF4-FFF2-40B4-BE49-F238E27FC236}">
                <a16:creationId xmlns:a16="http://schemas.microsoft.com/office/drawing/2014/main" id="{C2114D5C-BE8D-24C7-4A79-C0C28376AA5F}"/>
              </a:ext>
            </a:extLst>
          </p:cNvPr>
          <p:cNvSpPr>
            <a:spLocks noGrp="1"/>
          </p:cNvSpPr>
          <p:nvPr>
            <p:ph type="sldNum" sz="quarter" idx="12"/>
          </p:nvPr>
        </p:nvSpPr>
        <p:spPr/>
        <p:txBody>
          <a:bodyPr/>
          <a:lstStyle>
            <a:lvl1pPr>
              <a:defRPr>
                <a:solidFill>
                  <a:schemeClr val="tx1"/>
                </a:solidFill>
              </a:defRPr>
            </a:lvl1pPr>
          </a:lstStyle>
          <a:p>
            <a:fld id="{5DAD859A-2C66-45B9-9A71-3CF205EC2D4A}" type="slidenum">
              <a:rPr lang="en-US" smtClean="0"/>
              <a:t>‹#›</a:t>
            </a:fld>
            <a:endParaRPr lang="en-US"/>
          </a:p>
        </p:txBody>
      </p:sp>
    </p:spTree>
    <p:extLst>
      <p:ext uri="{BB962C8B-B14F-4D97-AF65-F5344CB8AC3E}">
        <p14:creationId xmlns:p14="http://schemas.microsoft.com/office/powerpoint/2010/main" val="1415515360"/>
      </p:ext>
    </p:extLst>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612646" y="2093976"/>
            <a:ext cx="8229600" cy="4178808"/>
          </a:xfrm>
        </p:spPr>
        <p:txBody>
          <a:bodyPr vert="horz" lIns="91440" tIns="45720" rIns="91440" bIns="45720" rtlCol="0" anchor="b">
            <a:normAutofit/>
          </a:bodyPr>
          <a:lstStyle>
            <a:lvl1pPr>
              <a:defRPr lang="en-US" sz="7200" dirty="0">
                <a:gradFill>
                  <a:gsLst>
                    <a:gs pos="0">
                      <a:schemeClr val="accent5"/>
                    </a:gs>
                    <a:gs pos="100000">
                      <a:schemeClr val="accent2"/>
                    </a:gs>
                  </a:gsLst>
                  <a:lin ang="6000000" scaled="0"/>
                </a:gradFill>
              </a:defRPr>
            </a:lvl1pPr>
          </a:lstStyle>
          <a:p>
            <a:pPr lvl="0"/>
            <a:r>
              <a:rPr lang="en-US"/>
              <a:t>Click to edit Master title style</a:t>
            </a:r>
          </a:p>
        </p:txBody>
      </p:sp>
      <p:sp>
        <p:nvSpPr>
          <p:cNvPr id="5" name="Footer Placeholder 4">
            <a:extLst>
              <a:ext uri="{FF2B5EF4-FFF2-40B4-BE49-F238E27FC236}">
                <a16:creationId xmlns:a16="http://schemas.microsoft.com/office/drawing/2014/main" id="{028F8ECD-BC5C-69B8-45CB-D6C697E807BB}"/>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57F97286-C615-453F-E284-B5C22987E2C1}"/>
              </a:ext>
            </a:extLst>
          </p:cNvPr>
          <p:cNvSpPr>
            <a:spLocks noGrp="1"/>
          </p:cNvSpPr>
          <p:nvPr>
            <p:ph type="dt" sz="half" idx="10"/>
          </p:nvPr>
        </p:nvSpPr>
        <p:spPr/>
        <p:txBody>
          <a:bodyPr/>
          <a:lstStyle/>
          <a:p>
            <a:fld id="{3AEEF7F6-ECFE-4473-B3E9-C91BE833927A}" type="datetimeFigureOut">
              <a:rPr lang="en-US" smtClean="0"/>
              <a:t>7/12/2026</a:t>
            </a:fld>
            <a:endParaRPr lang="en-US"/>
          </a:p>
        </p:txBody>
      </p:sp>
      <p:sp>
        <p:nvSpPr>
          <p:cNvPr id="6" name="Slide Number Placeholder 5">
            <a:extLst>
              <a:ext uri="{FF2B5EF4-FFF2-40B4-BE49-F238E27FC236}">
                <a16:creationId xmlns:a16="http://schemas.microsoft.com/office/drawing/2014/main" id="{96A721B8-1357-D164-0082-D2B50441B990}"/>
              </a:ext>
            </a:extLst>
          </p:cNvPr>
          <p:cNvSpPr>
            <a:spLocks noGrp="1"/>
          </p:cNvSpPr>
          <p:nvPr>
            <p:ph type="sldNum" sz="quarter" idx="12"/>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3863555746"/>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Agenda">
    <p:bg>
      <p:bgRef idx="1001">
        <a:schemeClr val="bg1"/>
      </p:bgRef>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3DF4C684-CDD4-5CA8-12DC-BB0C4BFE21EA}"/>
              </a:ext>
              <a:ext uri="{C183D7F6-B498-43B3-948B-1728B52AA6E4}">
                <adec:decorative xmlns:adec="http://schemas.microsoft.com/office/drawing/2017/decorative" val="1"/>
              </a:ext>
            </a:extLst>
          </p:cNvPr>
          <p:cNvGrpSpPr/>
          <p:nvPr/>
        </p:nvGrpSpPr>
        <p:grpSpPr>
          <a:xfrm>
            <a:off x="0" y="-4329"/>
            <a:ext cx="5056093" cy="6869586"/>
            <a:chOff x="5171844" y="-11586"/>
            <a:chExt cx="7020159" cy="6869586"/>
          </a:xfrm>
        </p:grpSpPr>
        <p:sp>
          <p:nvSpPr>
            <p:cNvPr id="4" name="Rectangle 3">
              <a:extLst>
                <a:ext uri="{FF2B5EF4-FFF2-40B4-BE49-F238E27FC236}">
                  <a16:creationId xmlns:a16="http://schemas.microsoft.com/office/drawing/2014/main" id="{F6ECDBF0-A1F0-37B6-C87A-8687287F7950}"/>
                </a:ext>
              </a:extLst>
            </p:cNvPr>
            <p:cNvSpPr/>
            <p:nvPr/>
          </p:nvSpPr>
          <p:spPr>
            <a:xfrm>
              <a:off x="5171848" y="-11580"/>
              <a:ext cx="7020152" cy="6869579"/>
            </a:xfrm>
            <a:prstGeom prst="rect">
              <a:avLst/>
            </a:prstGeom>
            <a:gradFill>
              <a:gsLst>
                <a:gs pos="7000">
                  <a:schemeClr val="accent2"/>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360F90E0-14F7-6838-2C0A-149459C1D143}"/>
                </a:ext>
              </a:extLst>
            </p:cNvPr>
            <p:cNvSpPr/>
            <p:nvPr/>
          </p:nvSpPr>
          <p:spPr>
            <a:xfrm rot="10800000">
              <a:off x="6351336" y="876304"/>
              <a:ext cx="5840664" cy="5981696"/>
            </a:xfrm>
            <a:prstGeom prst="rect">
              <a:avLst/>
            </a:prstGeom>
            <a:gradFill flip="none" rotWithShape="1">
              <a:gsLst>
                <a:gs pos="0">
                  <a:schemeClr val="accent5">
                    <a:lumMod val="75000"/>
                  </a:schemeClr>
                </a:gs>
                <a:gs pos="60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Rectangle 9">
              <a:extLst>
                <a:ext uri="{FF2B5EF4-FFF2-40B4-BE49-F238E27FC236}">
                  <a16:creationId xmlns:a16="http://schemas.microsoft.com/office/drawing/2014/main" id="{7578B55F-B3C4-0B70-7EAE-5FBFD3308543}"/>
                </a:ext>
              </a:extLst>
            </p:cNvPr>
            <p:cNvSpPr/>
            <p:nvPr/>
          </p:nvSpPr>
          <p:spPr>
            <a:xfrm>
              <a:off x="5171844" y="-11586"/>
              <a:ext cx="5171848" cy="6869586"/>
            </a:xfrm>
            <a:prstGeom prst="rect">
              <a:avLst/>
            </a:prstGeom>
            <a:gradFill flip="none" rotWithShape="1">
              <a:gsLst>
                <a:gs pos="3000">
                  <a:schemeClr val="accent2">
                    <a:alpha val="70000"/>
                  </a:schemeClr>
                </a:gs>
                <a:gs pos="42000">
                  <a:schemeClr val="accent2">
                    <a:alpha val="0"/>
                  </a:schemeClr>
                </a:gs>
              </a:gsLst>
              <a:lin ang="3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FFBDE35-AEB9-6AFE-BC7A-79FEFBB51D0A}"/>
                </a:ext>
              </a:extLst>
            </p:cNvPr>
            <p:cNvSpPr/>
            <p:nvPr/>
          </p:nvSpPr>
          <p:spPr>
            <a:xfrm rot="16200000">
              <a:off x="6042356" y="708353"/>
              <a:ext cx="6869583" cy="5429710"/>
            </a:xfrm>
            <a:prstGeom prst="rect">
              <a:avLst/>
            </a:prstGeom>
            <a:gradFill>
              <a:gsLst>
                <a:gs pos="0">
                  <a:schemeClr val="accent5">
                    <a:alpha val="86000"/>
                  </a:schemeClr>
                </a:gs>
                <a:gs pos="57000">
                  <a:schemeClr val="accent2">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58368" y="2103120"/>
            <a:ext cx="3666744" cy="2624328"/>
          </a:xfrm>
          <a:noFill/>
        </p:spPr>
        <p:txBody>
          <a:bodyPr anchor="ctr">
            <a:normAutofit/>
          </a:bodyPr>
          <a:lstStyle>
            <a:lvl1pPr algn="ctr">
              <a:defRPr sz="4800">
                <a:solidFill>
                  <a:schemeClr val="bg1"/>
                </a:solidFill>
              </a:defRPr>
            </a:lvl1pPr>
          </a:lstStyle>
          <a:p>
            <a:r>
              <a:rPr lang="en-US"/>
              <a:t>Click to edit Master title style</a:t>
            </a:r>
          </a:p>
        </p:txBody>
      </p:sp>
      <p:sp>
        <p:nvSpPr>
          <p:cNvPr id="8" name="Footer Placeholder 7">
            <a:extLst>
              <a:ext uri="{FF2B5EF4-FFF2-40B4-BE49-F238E27FC236}">
                <a16:creationId xmlns:a16="http://schemas.microsoft.com/office/drawing/2014/main" id="{19E554EC-D104-642A-5E42-E4CFB243523F}"/>
              </a:ext>
            </a:extLst>
          </p:cNvPr>
          <p:cNvSpPr>
            <a:spLocks noGrp="1"/>
          </p:cNvSpPr>
          <p:nvPr>
            <p:ph type="ftr" sz="quarter" idx="15"/>
          </p:nvPr>
        </p:nvSpPr>
        <p:spPr/>
        <p:txBody>
          <a:bodyPr/>
          <a:lstStyle>
            <a:lvl1pPr>
              <a:defRPr>
                <a:solidFill>
                  <a:schemeClr val="bg1"/>
                </a:solidFill>
              </a:defRPr>
            </a:lvl1pPr>
          </a:lstStyle>
          <a:p>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057702" y="877824"/>
            <a:ext cx="5509458" cy="5102352"/>
          </a:xfrm>
        </p:spPr>
        <p:txBody>
          <a:bodyPr vert="horz" lIns="91440" tIns="45720" rIns="91440" bIns="45720" rtlCol="0" anchor="ctr">
            <a:normAutofit/>
          </a:bodyPr>
          <a:lstStyle>
            <a:lvl1pPr marL="457200" indent="-457200">
              <a:buFont typeface="+mj-lt"/>
              <a:buAutoNum type="arabicPeriod"/>
              <a:defRPr lang="en-US" sz="2000" dirty="0"/>
            </a:lvl1pPr>
            <a:lvl2pPr marL="571500" indent="-342900">
              <a:buFont typeface="+mj-lt"/>
              <a:buAutoNum type="arabicPeriod"/>
              <a:defRPr lang="en-US" sz="1800" dirty="0"/>
            </a:lvl2pPr>
            <a:lvl3pPr marL="800100" indent="-342900">
              <a:buFont typeface="+mj-lt"/>
              <a:buAutoNum type="arabicPeriod"/>
              <a:defRPr lang="en-US" sz="1600" dirty="0"/>
            </a:lvl3pPr>
            <a:lvl4pPr>
              <a:buFont typeface="+mj-lt"/>
              <a:buAutoNum type="arabicPeriod"/>
              <a:defRPr lang="en-US" sz="1400" dirty="0"/>
            </a:lvl4pPr>
            <a:lvl5pPr>
              <a:buFont typeface="+mj-lt"/>
              <a:buAutoNum type="arabicPeriod"/>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5">
            <a:extLst>
              <a:ext uri="{FF2B5EF4-FFF2-40B4-BE49-F238E27FC236}">
                <a16:creationId xmlns:a16="http://schemas.microsoft.com/office/drawing/2014/main" id="{C3B19A28-AC79-CF20-C703-D6B27C01698A}"/>
              </a:ext>
            </a:extLst>
          </p:cNvPr>
          <p:cNvSpPr>
            <a:spLocks noGrp="1"/>
          </p:cNvSpPr>
          <p:nvPr>
            <p:ph type="dt" sz="half" idx="14"/>
          </p:nvPr>
        </p:nvSpPr>
        <p:spPr/>
        <p:txBody>
          <a:bodyPr/>
          <a:lstStyle/>
          <a:p>
            <a:fld id="{3AEEF7F6-ECFE-4473-B3E9-C91BE833927A}" type="datetimeFigureOut">
              <a:rPr lang="en-US" smtClean="0"/>
              <a:t>7/12/2026</a:t>
            </a:fld>
            <a:endParaRPr lang="en-US"/>
          </a:p>
        </p:txBody>
      </p:sp>
      <p:sp>
        <p:nvSpPr>
          <p:cNvPr id="9" name="Slide Number Placeholder 8">
            <a:extLst>
              <a:ext uri="{FF2B5EF4-FFF2-40B4-BE49-F238E27FC236}">
                <a16:creationId xmlns:a16="http://schemas.microsoft.com/office/drawing/2014/main" id="{47E23A16-5291-F71A-D460-81EE611EA8B8}"/>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794777813"/>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with Picture">
    <p:bg>
      <p:bgRef idx="1001">
        <a:schemeClr val="bg1"/>
      </p:bgRef>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89BA5514-C4EC-5772-F451-90A91C385D21}"/>
              </a:ext>
              <a:ext uri="{C183D7F6-B498-43B3-948B-1728B52AA6E4}">
                <adec:decorative xmlns:adec="http://schemas.microsoft.com/office/drawing/2017/decorative" val="1"/>
              </a:ext>
            </a:extLst>
          </p:cNvPr>
          <p:cNvGrpSpPr/>
          <p:nvPr/>
        </p:nvGrpSpPr>
        <p:grpSpPr>
          <a:xfrm>
            <a:off x="0" y="0"/>
            <a:ext cx="123362" cy="6858000"/>
            <a:chOff x="12068638" y="0"/>
            <a:chExt cx="123362" cy="6858000"/>
          </a:xfrm>
        </p:grpSpPr>
        <p:sp>
          <p:nvSpPr>
            <p:cNvPr id="4" name="Rectangle 3">
              <a:extLst>
                <a:ext uri="{FF2B5EF4-FFF2-40B4-BE49-F238E27FC236}">
                  <a16:creationId xmlns:a16="http://schemas.microsoft.com/office/drawing/2014/main" id="{1C95E155-D254-47EB-52CD-C66E0A29E9AB}"/>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Light"/>
                <a:ea typeface="+mn-ea"/>
                <a:cs typeface="+mn-cs"/>
              </a:endParaRPr>
            </a:p>
          </p:txBody>
        </p:sp>
        <p:sp>
          <p:nvSpPr>
            <p:cNvPr id="5" name="Rectangle 4">
              <a:extLst>
                <a:ext uri="{FF2B5EF4-FFF2-40B4-BE49-F238E27FC236}">
                  <a16:creationId xmlns:a16="http://schemas.microsoft.com/office/drawing/2014/main" id="{B947EE6D-F09F-E804-C40C-AB228BDE8E64}"/>
                </a:ext>
              </a:extLst>
            </p:cNvPr>
            <p:cNvSpPr/>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Light"/>
                <a:ea typeface="+mn-ea"/>
                <a:cs typeface="+mn-cs"/>
              </a:endParaRPr>
            </a:p>
          </p:txBody>
        </p:sp>
      </p:gr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272783" y="722376"/>
            <a:ext cx="5138927" cy="1581912"/>
          </a:xfrm>
        </p:spPr>
        <p:txBody>
          <a:bodyPr vert="horz" lIns="91440" tIns="45720" rIns="91440" bIns="45720" rtlCol="0" anchor="b">
            <a:normAutofit/>
          </a:bodyPr>
          <a:lstStyle>
            <a:lvl1pPr>
              <a:defRPr lang="en-US" sz="6000" dirty="0">
                <a:gradFill>
                  <a:gsLst>
                    <a:gs pos="0">
                      <a:schemeClr val="accent2"/>
                    </a:gs>
                    <a:gs pos="100000">
                      <a:schemeClr val="accent5"/>
                    </a:gs>
                  </a:gsLst>
                  <a:lin ang="12000000" scaled="0"/>
                </a:gradFill>
              </a:defRPr>
            </a:lvl1pPr>
          </a:lstStyle>
          <a:p>
            <a:pPr lvl="0"/>
            <a:r>
              <a:rPr lang="en-US"/>
              <a:t>Click to edit Master title style</a:t>
            </a:r>
          </a:p>
        </p:txBody>
      </p:sp>
      <p:sp>
        <p:nvSpPr>
          <p:cNvPr id="11" name="Picture Placeholder 10">
            <a:extLst>
              <a:ext uri="{FF2B5EF4-FFF2-40B4-BE49-F238E27FC236}">
                <a16:creationId xmlns:a16="http://schemas.microsoft.com/office/drawing/2014/main" id="{630EF3B0-9D02-EBD8-2D14-79BF34534AA1}"/>
              </a:ext>
            </a:extLst>
          </p:cNvPr>
          <p:cNvSpPr>
            <a:spLocks noGrp="1"/>
          </p:cNvSpPr>
          <p:nvPr>
            <p:ph type="pic" sz="quarter" idx="17" hasCustomPrompt="1"/>
          </p:nvPr>
        </p:nvSpPr>
        <p:spPr>
          <a:xfrm>
            <a:off x="119307" y="0"/>
            <a:ext cx="5413248" cy="6858000"/>
          </a:xfrm>
          <a:blipFill>
            <a:blip r:embed="rId2">
              <a:alphaModFix amt="70000"/>
            </a:blip>
            <a:stretch>
              <a:fillRect/>
            </a:stretch>
          </a:blipFill>
        </p:spPr>
        <p:txBody>
          <a:bodyPr/>
          <a:lstStyle>
            <a:lvl1pPr marL="0" indent="0">
              <a:buNone/>
              <a:defRPr/>
            </a:lvl1pPr>
          </a:lstStyle>
          <a:p>
            <a:r>
              <a:rPr lang="en-US"/>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272784" y="2834640"/>
            <a:ext cx="5138928" cy="2999232"/>
          </a:xfrm>
        </p:spPr>
        <p:txBody>
          <a:bodyPr vert="horz" lIns="91440" tIns="45720" rIns="91440" bIns="45720" rtlCol="0" anchor="b">
            <a:normAutofit/>
          </a:bodyPr>
          <a:lstStyle>
            <a:lvl1pPr marL="457200" indent="-457200">
              <a:buFont typeface="+mj-lt"/>
              <a:buAutoNum type="arabicPeriod"/>
              <a:defRPr lang="en-US" sz="2000" dirty="0"/>
            </a:lvl1pPr>
            <a:lvl2pPr marL="571500" indent="-342900">
              <a:buFont typeface="+mj-lt"/>
              <a:buAutoNum type="arabicPeriod"/>
              <a:defRPr lang="en-US" sz="1800" dirty="0"/>
            </a:lvl2pPr>
            <a:lvl3pPr marL="800100" indent="-342900">
              <a:buFont typeface="+mj-lt"/>
              <a:buAutoNum type="arabicPeriod"/>
              <a:defRPr lang="en-US" sz="1600" dirty="0"/>
            </a:lvl3pPr>
            <a:lvl4pPr>
              <a:buFont typeface="+mj-lt"/>
              <a:buAutoNum type="arabicPeriod"/>
              <a:defRPr lang="en-US" sz="1400" dirty="0"/>
            </a:lvl4pPr>
            <a:lvl5pPr>
              <a:buFont typeface="+mj-lt"/>
              <a:buAutoNum type="arabicPeriod"/>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19E554EC-D104-642A-5E42-E4CFB243523F}"/>
              </a:ext>
            </a:extLst>
          </p:cNvPr>
          <p:cNvSpPr>
            <a:spLocks noGrp="1"/>
          </p:cNvSpPr>
          <p:nvPr>
            <p:ph type="ftr" sz="quarter" idx="15"/>
          </p:nvPr>
        </p:nvSpPr>
        <p:spPr>
          <a:xfrm>
            <a:off x="6272784" y="6318504"/>
            <a:ext cx="3569956" cy="365760"/>
          </a:xfrm>
        </p:spPr>
        <p:txBody>
          <a:bodyPr/>
          <a:lstStyle/>
          <a:p>
            <a:endParaRPr lang="en-US"/>
          </a:p>
        </p:txBody>
      </p:sp>
      <p:sp>
        <p:nvSpPr>
          <p:cNvPr id="6" name="Date Placeholder 5">
            <a:extLst>
              <a:ext uri="{FF2B5EF4-FFF2-40B4-BE49-F238E27FC236}">
                <a16:creationId xmlns:a16="http://schemas.microsoft.com/office/drawing/2014/main" id="{C3B19A28-AC79-CF20-C703-D6B27C01698A}"/>
              </a:ext>
            </a:extLst>
          </p:cNvPr>
          <p:cNvSpPr>
            <a:spLocks noGrp="1"/>
          </p:cNvSpPr>
          <p:nvPr>
            <p:ph type="dt" sz="half" idx="14"/>
          </p:nvPr>
        </p:nvSpPr>
        <p:spPr>
          <a:xfrm>
            <a:off x="10075652" y="6318504"/>
            <a:ext cx="1491507" cy="365760"/>
          </a:xfrm>
        </p:spPr>
        <p:txBody>
          <a:bodyPr/>
          <a:lstStyle/>
          <a:p>
            <a:fld id="{3AEEF7F6-ECFE-4473-B3E9-C91BE833927A}" type="datetimeFigureOut">
              <a:rPr lang="en-US" smtClean="0"/>
              <a:t>7/12/2026</a:t>
            </a:fld>
            <a:endParaRPr lang="en-US"/>
          </a:p>
        </p:txBody>
      </p:sp>
      <p:sp>
        <p:nvSpPr>
          <p:cNvPr id="9" name="Slide Number Placeholder 8">
            <a:extLst>
              <a:ext uri="{FF2B5EF4-FFF2-40B4-BE49-F238E27FC236}">
                <a16:creationId xmlns:a16="http://schemas.microsoft.com/office/drawing/2014/main" id="{47E23A16-5291-F71A-D460-81EE611EA8B8}"/>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2846581813"/>
      </p:ext>
    </p:extLst>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8CE855AC-5F95-123D-E0A1-CBD75D8FD00A}"/>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11" name="Rectangle 10">
              <a:extLst>
                <a:ext uri="{FF2B5EF4-FFF2-40B4-BE49-F238E27FC236}">
                  <a16:creationId xmlns:a16="http://schemas.microsoft.com/office/drawing/2014/main" id="{F3A6A854-7BA6-35FC-898F-37F3BC10E5DB}"/>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455EF75-521C-7F12-2397-68B6128751E8}"/>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682496" y="2222436"/>
            <a:ext cx="4160520" cy="2825496"/>
          </a:xfrm>
        </p:spPr>
        <p:txBody>
          <a:bodyPr anchor="t">
            <a:normAutofit/>
          </a:bodyPr>
          <a:lstStyle>
            <a:lvl1pPr>
              <a:defRPr sz="4000">
                <a:gradFill>
                  <a:gsLst>
                    <a:gs pos="0">
                      <a:schemeClr val="accent5"/>
                    </a:gs>
                    <a:gs pos="100000">
                      <a:schemeClr val="accent2"/>
                    </a:gs>
                  </a:gsLst>
                  <a:lin ang="13800000" scaled="0"/>
                </a:gradFill>
              </a:defRPr>
            </a:lvl1pPr>
          </a:lstStyle>
          <a:p>
            <a:r>
              <a:rPr lang="en-US"/>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437376" y="2222436"/>
            <a:ext cx="3959352" cy="2697480"/>
          </a:xfrm>
        </p:spPr>
        <p:txBody>
          <a:bodyPr vert="horz" lIns="91440" tIns="45720" rIns="91440" bIns="45720" rtlCol="0">
            <a:normAutofit/>
          </a:bodyPr>
          <a:lstStyle>
            <a:lvl1pPr marL="0" indent="0">
              <a:buNone/>
              <a:defRPr lang="en-US" sz="1800" dirty="0"/>
            </a:lvl1pPr>
            <a:lvl2pPr marL="228600" indent="0">
              <a:buNone/>
              <a:defRPr lang="en-US" sz="16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Footer Placeholder 13">
            <a:extLst>
              <a:ext uri="{FF2B5EF4-FFF2-40B4-BE49-F238E27FC236}">
                <a16:creationId xmlns:a16="http://schemas.microsoft.com/office/drawing/2014/main" id="{F09CF825-511F-35F8-E0EC-636033ED43EE}"/>
              </a:ext>
            </a:extLst>
          </p:cNvPr>
          <p:cNvSpPr>
            <a:spLocks noGrp="1"/>
          </p:cNvSpPr>
          <p:nvPr>
            <p:ph type="ftr" sz="quarter" idx="15"/>
          </p:nvPr>
        </p:nvSpPr>
        <p:spPr/>
        <p:txBody>
          <a:bodyPr/>
          <a:lstStyle/>
          <a:p>
            <a:endParaRPr lang="en-US"/>
          </a:p>
        </p:txBody>
      </p:sp>
      <p:sp>
        <p:nvSpPr>
          <p:cNvPr id="13" name="Date Placeholder 12">
            <a:extLst>
              <a:ext uri="{FF2B5EF4-FFF2-40B4-BE49-F238E27FC236}">
                <a16:creationId xmlns:a16="http://schemas.microsoft.com/office/drawing/2014/main" id="{36A82C16-EB1A-4294-103B-715F071E5A35}"/>
              </a:ext>
            </a:extLst>
          </p:cNvPr>
          <p:cNvSpPr>
            <a:spLocks noGrp="1"/>
          </p:cNvSpPr>
          <p:nvPr>
            <p:ph type="dt" sz="half" idx="14"/>
          </p:nvPr>
        </p:nvSpPr>
        <p:spPr/>
        <p:txBody>
          <a:bodyPr/>
          <a:lstStyle/>
          <a:p>
            <a:fld id="{3AEEF7F6-ECFE-4473-B3E9-C91BE833927A}" type="datetimeFigureOut">
              <a:rPr lang="en-US" smtClean="0"/>
              <a:t>7/12/2026</a:t>
            </a:fld>
            <a:endParaRPr lang="en-US"/>
          </a:p>
        </p:txBody>
      </p:sp>
      <p:sp>
        <p:nvSpPr>
          <p:cNvPr id="15" name="Slide Number Placeholder 14">
            <a:extLst>
              <a:ext uri="{FF2B5EF4-FFF2-40B4-BE49-F238E27FC236}">
                <a16:creationId xmlns:a16="http://schemas.microsoft.com/office/drawing/2014/main" id="{727EA83B-52EA-A0B8-E2E8-C9D1FE273B22}"/>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42145200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474537F0-59D7-5CF5-65CE-33DFA62B3767}"/>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11" name="Rectangle 10">
              <a:extLst>
                <a:ext uri="{FF2B5EF4-FFF2-40B4-BE49-F238E27FC236}">
                  <a16:creationId xmlns:a16="http://schemas.microsoft.com/office/drawing/2014/main" id="{C7EFD035-FCE9-275A-5EEF-94FC6583E39A}"/>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DFF3E46-4915-D511-DDA5-9451667C3C81}"/>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368552" y="2048256"/>
            <a:ext cx="3813048" cy="3538728"/>
          </a:xfrm>
        </p:spPr>
        <p:txBody>
          <a:bodyPr anchor="t">
            <a:normAutofit/>
          </a:bodyPr>
          <a:lstStyle>
            <a:lvl1pPr>
              <a:defRPr sz="3200">
                <a:gradFill>
                  <a:gsLst>
                    <a:gs pos="0">
                      <a:schemeClr val="accent5"/>
                    </a:gs>
                    <a:gs pos="100000">
                      <a:schemeClr val="accent2"/>
                    </a:gs>
                  </a:gsLst>
                  <a:lin ang="13800000" scaled="0"/>
                </a:gradFill>
              </a:defRPr>
            </a:lvl1p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775960" y="2048256"/>
            <a:ext cx="5047488" cy="3538728"/>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ooter Placeholder 6">
            <a:extLst>
              <a:ext uri="{FF2B5EF4-FFF2-40B4-BE49-F238E27FC236}">
                <a16:creationId xmlns:a16="http://schemas.microsoft.com/office/drawing/2014/main" id="{57CB2298-A12A-D380-ED4F-AD870434F233}"/>
              </a:ext>
            </a:extLst>
          </p:cNvPr>
          <p:cNvSpPr>
            <a:spLocks noGrp="1"/>
          </p:cNvSpPr>
          <p:nvPr>
            <p:ph type="ftr" sz="quarter" idx="15"/>
          </p:nvPr>
        </p:nvSpPr>
        <p:spPr/>
        <p:txBody>
          <a:bodyPr/>
          <a:lstStyle/>
          <a:p>
            <a:endParaRPr lang="en-US"/>
          </a:p>
        </p:txBody>
      </p:sp>
      <p:sp>
        <p:nvSpPr>
          <p:cNvPr id="3" name="Date Placeholder 2">
            <a:extLst>
              <a:ext uri="{FF2B5EF4-FFF2-40B4-BE49-F238E27FC236}">
                <a16:creationId xmlns:a16="http://schemas.microsoft.com/office/drawing/2014/main" id="{9D1F2EAD-3327-FA60-8B7F-6CBBD02C3F07}"/>
              </a:ext>
            </a:extLst>
          </p:cNvPr>
          <p:cNvSpPr>
            <a:spLocks noGrp="1"/>
          </p:cNvSpPr>
          <p:nvPr>
            <p:ph type="dt" sz="half" idx="14"/>
          </p:nvPr>
        </p:nvSpPr>
        <p:spPr/>
        <p:txBody>
          <a:bodyPr/>
          <a:lstStyle/>
          <a:p>
            <a:fld id="{3AEEF7F6-ECFE-4473-B3E9-C91BE833927A}" type="datetimeFigureOut">
              <a:rPr lang="en-US" smtClean="0"/>
              <a:t>7/12/2026</a:t>
            </a:fld>
            <a:endParaRPr lang="en-US"/>
          </a:p>
        </p:txBody>
      </p:sp>
      <p:sp>
        <p:nvSpPr>
          <p:cNvPr id="9" name="Slide Number Placeholder 8">
            <a:extLst>
              <a:ext uri="{FF2B5EF4-FFF2-40B4-BE49-F238E27FC236}">
                <a16:creationId xmlns:a16="http://schemas.microsoft.com/office/drawing/2014/main" id="{A63D4A7C-9E9E-96BC-68B8-3F92C9B3B40E}"/>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5000360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50675FE4-1839-CB8F-7574-8FBCED9706D1}"/>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9" name="Rectangle 8">
              <a:extLst>
                <a:ext uri="{FF2B5EF4-FFF2-40B4-BE49-F238E27FC236}">
                  <a16:creationId xmlns:a16="http://schemas.microsoft.com/office/drawing/2014/main" id="{1C309010-BB96-4CE9-3A39-43FA59198DD0}"/>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2D5C3E8-4075-EEED-D3DC-B1B0DCD9F940}"/>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722376"/>
            <a:ext cx="7214616" cy="1280160"/>
          </a:xfrm>
        </p:spPr>
        <p:txBody>
          <a:bodyPr anchor="t">
            <a:normAutofit/>
          </a:bodyPr>
          <a:lstStyle>
            <a:lvl1pPr>
              <a:defRPr sz="4000">
                <a:gradFill>
                  <a:gsLst>
                    <a:gs pos="0">
                      <a:schemeClr val="accent5"/>
                    </a:gs>
                    <a:gs pos="100000">
                      <a:schemeClr val="accent2"/>
                    </a:gs>
                  </a:gsLst>
                  <a:lin ang="13800000" scaled="0"/>
                </a:gradFill>
              </a:defRPr>
            </a:lvl1pP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3922776" y="2240280"/>
            <a:ext cx="7349947" cy="372160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Footer Placeholder 11">
            <a:extLst>
              <a:ext uri="{FF2B5EF4-FFF2-40B4-BE49-F238E27FC236}">
                <a16:creationId xmlns:a16="http://schemas.microsoft.com/office/drawing/2014/main" id="{4A089F15-F7A9-6130-79CF-D853C6B4B742}"/>
              </a:ext>
            </a:extLst>
          </p:cNvPr>
          <p:cNvSpPr>
            <a:spLocks noGrp="1"/>
          </p:cNvSpPr>
          <p:nvPr>
            <p:ph type="ftr" sz="quarter" idx="15"/>
          </p:nvPr>
        </p:nvSpPr>
        <p:spPr/>
        <p:txBody>
          <a:bodyPr/>
          <a:lstStyle/>
          <a:p>
            <a:endParaRPr lang="en-US"/>
          </a:p>
        </p:txBody>
      </p:sp>
      <p:sp>
        <p:nvSpPr>
          <p:cNvPr id="11" name="Date Placeholder 10">
            <a:extLst>
              <a:ext uri="{FF2B5EF4-FFF2-40B4-BE49-F238E27FC236}">
                <a16:creationId xmlns:a16="http://schemas.microsoft.com/office/drawing/2014/main" id="{65C79459-C978-FF61-F7FC-DC5D1F170174}"/>
              </a:ext>
            </a:extLst>
          </p:cNvPr>
          <p:cNvSpPr>
            <a:spLocks noGrp="1"/>
          </p:cNvSpPr>
          <p:nvPr>
            <p:ph type="dt" sz="half" idx="14"/>
          </p:nvPr>
        </p:nvSpPr>
        <p:spPr/>
        <p:txBody>
          <a:bodyPr/>
          <a:lstStyle/>
          <a:p>
            <a:fld id="{3AEEF7F6-ECFE-4473-B3E9-C91BE833927A}" type="datetimeFigureOut">
              <a:rPr lang="en-US" smtClean="0"/>
              <a:t>7/12/2026</a:t>
            </a:fld>
            <a:endParaRPr lang="en-US"/>
          </a:p>
        </p:txBody>
      </p:sp>
      <p:sp>
        <p:nvSpPr>
          <p:cNvPr id="13" name="Slide Number Placeholder 12">
            <a:extLst>
              <a:ext uri="{FF2B5EF4-FFF2-40B4-BE49-F238E27FC236}">
                <a16:creationId xmlns:a16="http://schemas.microsoft.com/office/drawing/2014/main" id="{BFFBCCE1-48C7-7734-891D-F4664CC97B6C}"/>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3051911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43A83600-30C4-2F21-93C5-D07537A39648}"/>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11" name="Rectangle 10">
              <a:extLst>
                <a:ext uri="{FF2B5EF4-FFF2-40B4-BE49-F238E27FC236}">
                  <a16:creationId xmlns:a16="http://schemas.microsoft.com/office/drawing/2014/main" id="{BA1F9F49-F979-53D6-3ED8-352816078D4C}"/>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4745F95-9BA3-B7A5-F004-E2BB1CFFE2F8}"/>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640080"/>
            <a:ext cx="4215384" cy="3136392"/>
          </a:xfrm>
        </p:spPr>
        <p:txBody>
          <a:bodyPr anchor="t">
            <a:normAutofit/>
          </a:bodyPr>
          <a:lstStyle>
            <a:lvl1pPr>
              <a:defRPr sz="3200">
                <a:gradFill>
                  <a:gsLst>
                    <a:gs pos="0">
                      <a:schemeClr val="accent5"/>
                    </a:gs>
                    <a:gs pos="100000">
                      <a:schemeClr val="accent2"/>
                    </a:gs>
                  </a:gsLst>
                  <a:lin ang="13800000" scaled="0"/>
                </a:gradFill>
              </a:defRPr>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568696" y="640080"/>
            <a:ext cx="5998464" cy="5696712"/>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ooter Placeholder 6">
            <a:extLst>
              <a:ext uri="{FF2B5EF4-FFF2-40B4-BE49-F238E27FC236}">
                <a16:creationId xmlns:a16="http://schemas.microsoft.com/office/drawing/2014/main" id="{CA8E192A-D6F1-1585-7133-0041C85402EF}"/>
              </a:ext>
            </a:extLst>
          </p:cNvPr>
          <p:cNvSpPr>
            <a:spLocks noGrp="1"/>
          </p:cNvSpPr>
          <p:nvPr>
            <p:ph type="ftr" sz="quarter" idx="15"/>
          </p:nvPr>
        </p:nvSpPr>
        <p:spPr/>
        <p:txBody>
          <a:bodyPr/>
          <a:lstStyle/>
          <a:p>
            <a:endParaRPr lang="en-US"/>
          </a:p>
        </p:txBody>
      </p:sp>
      <p:sp>
        <p:nvSpPr>
          <p:cNvPr id="3" name="Date Placeholder 2">
            <a:extLst>
              <a:ext uri="{FF2B5EF4-FFF2-40B4-BE49-F238E27FC236}">
                <a16:creationId xmlns:a16="http://schemas.microsoft.com/office/drawing/2014/main" id="{45602332-ECCE-37C9-0CA1-1743D107C8E3}"/>
              </a:ext>
            </a:extLst>
          </p:cNvPr>
          <p:cNvSpPr>
            <a:spLocks noGrp="1"/>
          </p:cNvSpPr>
          <p:nvPr>
            <p:ph type="dt" sz="half" idx="14"/>
          </p:nvPr>
        </p:nvSpPr>
        <p:spPr/>
        <p:txBody>
          <a:bodyPr/>
          <a:lstStyle/>
          <a:p>
            <a:fld id="{3AEEF7F6-ECFE-4473-B3E9-C91BE833927A}" type="datetimeFigureOut">
              <a:rPr lang="en-US" smtClean="0"/>
              <a:t>7/12/2026</a:t>
            </a:fld>
            <a:endParaRPr lang="en-US"/>
          </a:p>
        </p:txBody>
      </p:sp>
      <p:sp>
        <p:nvSpPr>
          <p:cNvPr id="9" name="Slide Number Placeholder 8">
            <a:extLst>
              <a:ext uri="{FF2B5EF4-FFF2-40B4-BE49-F238E27FC236}">
                <a16:creationId xmlns:a16="http://schemas.microsoft.com/office/drawing/2014/main" id="{8437B541-595D-1700-6A76-9AF7590B1866}"/>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31533279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F604B371-347D-80EC-2C2C-C69CD2EF7B9D}"/>
              </a:ext>
              <a:ext uri="{C183D7F6-B498-43B3-948B-1728B52AA6E4}">
                <adec:decorative xmlns:adec="http://schemas.microsoft.com/office/drawing/2017/decorative" val="1"/>
              </a:ext>
            </a:extLst>
          </p:cNvPr>
          <p:cNvGrpSpPr/>
          <p:nvPr/>
        </p:nvGrpSpPr>
        <p:grpSpPr>
          <a:xfrm flipV="1">
            <a:off x="12068340" y="0"/>
            <a:ext cx="123362" cy="6858000"/>
            <a:chOff x="12068638" y="0"/>
            <a:chExt cx="123362" cy="6858000"/>
          </a:xfrm>
        </p:grpSpPr>
        <p:sp>
          <p:nvSpPr>
            <p:cNvPr id="5" name="Rectangle 4">
              <a:extLst>
                <a:ext uri="{FF2B5EF4-FFF2-40B4-BE49-F238E27FC236}">
                  <a16:creationId xmlns:a16="http://schemas.microsoft.com/office/drawing/2014/main" id="{3F227FEA-4B4B-3484-7267-B7BD65A4E9BF}"/>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753530AA-F724-4235-0FDF-84595FCBFBC1}"/>
                </a:ext>
              </a:extLst>
            </p:cNvPr>
            <p:cNvSpPr/>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621792"/>
            <a:ext cx="10872216" cy="749808"/>
          </a:xfrm>
        </p:spPr>
        <p:txBody>
          <a:bodyPr anchor="ctr">
            <a:normAutofit/>
          </a:bodyPr>
          <a:lstStyle>
            <a:lvl1pPr>
              <a:defRPr sz="3200">
                <a:gradFill>
                  <a:gsLst>
                    <a:gs pos="0">
                      <a:schemeClr val="accent5"/>
                    </a:gs>
                    <a:gs pos="100000">
                      <a:schemeClr val="accent2"/>
                    </a:gs>
                  </a:gsLst>
                  <a:lin ang="13800000" scaled="0"/>
                </a:gradFill>
              </a:defRPr>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2249424" y="1591056"/>
            <a:ext cx="7772400" cy="438912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ooter Placeholder 6">
            <a:extLst>
              <a:ext uri="{FF2B5EF4-FFF2-40B4-BE49-F238E27FC236}">
                <a16:creationId xmlns:a16="http://schemas.microsoft.com/office/drawing/2014/main" id="{CA8E192A-D6F1-1585-7133-0041C85402EF}"/>
              </a:ext>
            </a:extLst>
          </p:cNvPr>
          <p:cNvSpPr>
            <a:spLocks noGrp="1"/>
          </p:cNvSpPr>
          <p:nvPr>
            <p:ph type="ftr" sz="quarter" idx="15"/>
          </p:nvPr>
        </p:nvSpPr>
        <p:spPr/>
        <p:txBody>
          <a:bodyPr/>
          <a:lstStyle/>
          <a:p>
            <a:endParaRPr lang="en-US"/>
          </a:p>
        </p:txBody>
      </p:sp>
      <p:sp>
        <p:nvSpPr>
          <p:cNvPr id="3" name="Date Placeholder 2">
            <a:extLst>
              <a:ext uri="{FF2B5EF4-FFF2-40B4-BE49-F238E27FC236}">
                <a16:creationId xmlns:a16="http://schemas.microsoft.com/office/drawing/2014/main" id="{45602332-ECCE-37C9-0CA1-1743D107C8E3}"/>
              </a:ext>
            </a:extLst>
          </p:cNvPr>
          <p:cNvSpPr>
            <a:spLocks noGrp="1"/>
          </p:cNvSpPr>
          <p:nvPr>
            <p:ph type="dt" sz="half" idx="14"/>
          </p:nvPr>
        </p:nvSpPr>
        <p:spPr/>
        <p:txBody>
          <a:bodyPr/>
          <a:lstStyle/>
          <a:p>
            <a:fld id="{3AEEF7F6-ECFE-4473-B3E9-C91BE833927A}" type="datetimeFigureOut">
              <a:rPr lang="en-US" smtClean="0"/>
              <a:t>7/12/2026</a:t>
            </a:fld>
            <a:endParaRPr lang="en-US"/>
          </a:p>
        </p:txBody>
      </p:sp>
      <p:sp>
        <p:nvSpPr>
          <p:cNvPr id="9" name="Slide Number Placeholder 8">
            <a:extLst>
              <a:ext uri="{FF2B5EF4-FFF2-40B4-BE49-F238E27FC236}">
                <a16:creationId xmlns:a16="http://schemas.microsoft.com/office/drawing/2014/main" id="{8437B541-595D-1700-6A76-9AF7590B1866}"/>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306653649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7">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C1155E4-5659-692F-6CDC-095E555AF698}"/>
              </a:ext>
            </a:extLst>
          </p:cNvPr>
          <p:cNvSpPr/>
          <p:nvPr/>
        </p:nvSpPr>
        <p:spPr>
          <a:xfrm rot="5400000" flipH="1">
            <a:off x="5175902" y="-5175894"/>
            <a:ext cx="1855397" cy="12207199"/>
          </a:xfrm>
          <a:prstGeom prst="rect">
            <a:avLst/>
          </a:prstGeom>
          <a:gradFill>
            <a:gsLst>
              <a:gs pos="0">
                <a:schemeClr val="accent5"/>
              </a:gs>
              <a:gs pos="90000">
                <a:schemeClr val="accent2"/>
              </a:gs>
            </a:gsLst>
            <a:lin ang="9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88AFD6F-0EAD-ADCF-CB9A-AB74C59048E1}"/>
              </a:ext>
            </a:extLst>
          </p:cNvPr>
          <p:cNvSpPr/>
          <p:nvPr/>
        </p:nvSpPr>
        <p:spPr>
          <a:xfrm rot="16200000">
            <a:off x="6635246" y="-3716556"/>
            <a:ext cx="1855397" cy="9288510"/>
          </a:xfrm>
          <a:prstGeom prst="rect">
            <a:avLst/>
          </a:prstGeom>
          <a:gradFill>
            <a:gsLst>
              <a:gs pos="45000">
                <a:schemeClr val="accent5">
                  <a:alpha val="0"/>
                </a:schemeClr>
              </a:gs>
              <a:gs pos="100000">
                <a:schemeClr val="accent5">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310896"/>
            <a:ext cx="10872216" cy="1225296"/>
          </a:xfrm>
        </p:spPr>
        <p:txBody>
          <a:bodyPr anchor="ctr">
            <a:normAutofit/>
          </a:bodyPr>
          <a:lstStyle>
            <a:lvl1pPr>
              <a:defRPr sz="3200">
                <a:solidFill>
                  <a:schemeClr val="bg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2249424" y="2313432"/>
            <a:ext cx="8732520" cy="3895344"/>
          </a:xfrm>
        </p:spPr>
        <p:txBody>
          <a:bodyPr vert="horz" lIns="91440" tIns="45720" rIns="91440" bIns="45720" rtlCol="0" anchor="ctr">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ooter Placeholder 6">
            <a:extLst>
              <a:ext uri="{FF2B5EF4-FFF2-40B4-BE49-F238E27FC236}">
                <a16:creationId xmlns:a16="http://schemas.microsoft.com/office/drawing/2014/main" id="{CA8E192A-D6F1-1585-7133-0041C85402EF}"/>
              </a:ext>
            </a:extLst>
          </p:cNvPr>
          <p:cNvSpPr>
            <a:spLocks noGrp="1"/>
          </p:cNvSpPr>
          <p:nvPr>
            <p:ph type="ftr" sz="quarter" idx="15"/>
          </p:nvPr>
        </p:nvSpPr>
        <p:spPr/>
        <p:txBody>
          <a:bodyPr/>
          <a:lstStyle/>
          <a:p>
            <a:endParaRPr lang="en-US"/>
          </a:p>
        </p:txBody>
      </p:sp>
      <p:sp>
        <p:nvSpPr>
          <p:cNvPr id="3" name="Date Placeholder 2">
            <a:extLst>
              <a:ext uri="{FF2B5EF4-FFF2-40B4-BE49-F238E27FC236}">
                <a16:creationId xmlns:a16="http://schemas.microsoft.com/office/drawing/2014/main" id="{45602332-ECCE-37C9-0CA1-1743D107C8E3}"/>
              </a:ext>
            </a:extLst>
          </p:cNvPr>
          <p:cNvSpPr>
            <a:spLocks noGrp="1"/>
          </p:cNvSpPr>
          <p:nvPr>
            <p:ph type="dt" sz="half" idx="14"/>
          </p:nvPr>
        </p:nvSpPr>
        <p:spPr/>
        <p:txBody>
          <a:bodyPr/>
          <a:lstStyle/>
          <a:p>
            <a:fld id="{3AEEF7F6-ECFE-4473-B3E9-C91BE833927A}" type="datetimeFigureOut">
              <a:rPr lang="en-US" smtClean="0"/>
              <a:t>7/12/2026</a:t>
            </a:fld>
            <a:endParaRPr lang="en-US"/>
          </a:p>
        </p:txBody>
      </p:sp>
      <p:sp>
        <p:nvSpPr>
          <p:cNvPr id="9" name="Slide Number Placeholder 8">
            <a:extLst>
              <a:ext uri="{FF2B5EF4-FFF2-40B4-BE49-F238E27FC236}">
                <a16:creationId xmlns:a16="http://schemas.microsoft.com/office/drawing/2014/main" id="{8437B541-595D-1700-6A76-9AF7590B1866}"/>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286905234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8">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1394E45B-1239-5927-7239-231AB33A23C5}"/>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13" name="Rectangle 12">
              <a:extLst>
                <a:ext uri="{FF2B5EF4-FFF2-40B4-BE49-F238E27FC236}">
                  <a16:creationId xmlns:a16="http://schemas.microsoft.com/office/drawing/2014/main" id="{C82CCE1C-1D53-2F67-CA11-693E1CA40CC5}"/>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C77A3C2-9949-B8A0-8486-8228C60D0C3F}"/>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640080"/>
            <a:ext cx="3493008" cy="3621024"/>
          </a:xfrm>
        </p:spPr>
        <p:txBody>
          <a:bodyPr vert="horz" lIns="91440" tIns="45720" rIns="91440" bIns="45720" rtlCol="0" anchor="t">
            <a:normAutofit/>
          </a:bodyPr>
          <a:lstStyle>
            <a:lvl1pPr>
              <a:defRPr lang="en-US" dirty="0">
                <a:gradFill>
                  <a:gsLst>
                    <a:gs pos="0">
                      <a:schemeClr val="accent5"/>
                    </a:gs>
                    <a:gs pos="100000">
                      <a:schemeClr val="accent2"/>
                    </a:gs>
                  </a:gsLst>
                  <a:lin ang="13800000" scaled="0"/>
                </a:gradFill>
              </a:defRPr>
            </a:lvl1pPr>
          </a:lstStyle>
          <a:p>
            <a:pPr lvl="0"/>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892040" y="640081"/>
            <a:ext cx="6675120" cy="55778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ooter Placeholder 6">
            <a:extLst>
              <a:ext uri="{FF2B5EF4-FFF2-40B4-BE49-F238E27FC236}">
                <a16:creationId xmlns:a16="http://schemas.microsoft.com/office/drawing/2014/main" id="{F3B715D2-E75C-A2E6-CE7A-70CE2EFA5E82}"/>
              </a:ext>
            </a:extLst>
          </p:cNvPr>
          <p:cNvSpPr>
            <a:spLocks noGrp="1"/>
          </p:cNvSpPr>
          <p:nvPr>
            <p:ph type="ftr" sz="quarter" idx="15"/>
          </p:nvPr>
        </p:nvSpPr>
        <p:spPr/>
        <p:txBody>
          <a:bodyPr/>
          <a:lstStyle/>
          <a:p>
            <a:endParaRPr lang="en-US"/>
          </a:p>
        </p:txBody>
      </p:sp>
      <p:sp>
        <p:nvSpPr>
          <p:cNvPr id="3" name="Date Placeholder 2">
            <a:extLst>
              <a:ext uri="{FF2B5EF4-FFF2-40B4-BE49-F238E27FC236}">
                <a16:creationId xmlns:a16="http://schemas.microsoft.com/office/drawing/2014/main" id="{11C4CAAF-9048-5116-D3C8-15E595C3BC25}"/>
              </a:ext>
            </a:extLst>
          </p:cNvPr>
          <p:cNvSpPr>
            <a:spLocks noGrp="1"/>
          </p:cNvSpPr>
          <p:nvPr>
            <p:ph type="dt" sz="half" idx="14"/>
          </p:nvPr>
        </p:nvSpPr>
        <p:spPr/>
        <p:txBody>
          <a:bodyPr/>
          <a:lstStyle/>
          <a:p>
            <a:fld id="{3AEEF7F6-ECFE-4473-B3E9-C91BE833927A}" type="datetimeFigureOut">
              <a:rPr lang="en-US" smtClean="0"/>
              <a:t>7/12/2026</a:t>
            </a:fld>
            <a:endParaRPr lang="en-US"/>
          </a:p>
        </p:txBody>
      </p:sp>
      <p:sp>
        <p:nvSpPr>
          <p:cNvPr id="9" name="Slide Number Placeholder 8">
            <a:extLst>
              <a:ext uri="{FF2B5EF4-FFF2-40B4-BE49-F238E27FC236}">
                <a16:creationId xmlns:a16="http://schemas.microsoft.com/office/drawing/2014/main" id="{CBF8E49B-DD4C-66AF-8D2C-52110DB227F6}"/>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39901735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9">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F2293C7-9DD5-C84B-6A44-F0D117C4C94B}"/>
              </a:ext>
            </a:extLst>
          </p:cNvPr>
          <p:cNvSpPr/>
          <p:nvPr/>
        </p:nvSpPr>
        <p:spPr>
          <a:xfrm>
            <a:off x="3" y="-4323"/>
            <a:ext cx="4059076" cy="6869579"/>
          </a:xfrm>
          <a:prstGeom prst="rect">
            <a:avLst/>
          </a:prstGeom>
          <a:gradFill>
            <a:gsLst>
              <a:gs pos="7000">
                <a:schemeClr val="accent2"/>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1C088F0D-A4DE-CAA0-43A6-84E52AD904F3}"/>
              </a:ext>
            </a:extLst>
          </p:cNvPr>
          <p:cNvSpPr/>
          <p:nvPr/>
        </p:nvSpPr>
        <p:spPr>
          <a:xfrm rot="10800000">
            <a:off x="-1" y="1061883"/>
            <a:ext cx="4059079" cy="5803372"/>
          </a:xfrm>
          <a:prstGeom prst="rect">
            <a:avLst/>
          </a:prstGeom>
          <a:gradFill flip="none" rotWithShape="1">
            <a:gsLst>
              <a:gs pos="0">
                <a:schemeClr val="accent5">
                  <a:lumMod val="75000"/>
                </a:schemeClr>
              </a:gs>
              <a:gs pos="60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6" name="Rectangle 5">
            <a:extLst>
              <a:ext uri="{FF2B5EF4-FFF2-40B4-BE49-F238E27FC236}">
                <a16:creationId xmlns:a16="http://schemas.microsoft.com/office/drawing/2014/main" id="{25CD67E0-1350-1985-A4E1-5215AF902BF2}"/>
              </a:ext>
            </a:extLst>
          </p:cNvPr>
          <p:cNvSpPr/>
          <p:nvPr/>
        </p:nvSpPr>
        <p:spPr>
          <a:xfrm rot="16200000">
            <a:off x="-524095" y="1129367"/>
            <a:ext cx="5716870" cy="3449479"/>
          </a:xfrm>
          <a:prstGeom prst="rect">
            <a:avLst/>
          </a:prstGeom>
          <a:gradFill>
            <a:gsLst>
              <a:gs pos="0">
                <a:schemeClr val="accent5">
                  <a:alpha val="86000"/>
                </a:schemeClr>
              </a:gs>
              <a:gs pos="57000">
                <a:schemeClr val="accent2">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640080"/>
            <a:ext cx="3081528" cy="4014216"/>
          </a:xfrm>
        </p:spPr>
        <p:txBody>
          <a:bodyPr vert="horz" lIns="91440" tIns="45720" rIns="91440" bIns="45720" rtlCol="0" anchor="t">
            <a:normAutofit/>
          </a:bodyPr>
          <a:lstStyle>
            <a:lvl1pPr>
              <a:defRPr lang="en-US" dirty="0">
                <a:solidFill>
                  <a:schemeClr val="bg1"/>
                </a:solidFill>
              </a:defRPr>
            </a:lvl1pPr>
          </a:lstStyle>
          <a:p>
            <a:pPr lvl="0"/>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892040" y="640081"/>
            <a:ext cx="6675120" cy="55778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Footer Placeholder 10">
            <a:extLst>
              <a:ext uri="{FF2B5EF4-FFF2-40B4-BE49-F238E27FC236}">
                <a16:creationId xmlns:a16="http://schemas.microsoft.com/office/drawing/2014/main" id="{2B6B8768-08ED-B8FE-AB87-3961B13E76EC}"/>
              </a:ext>
            </a:extLst>
          </p:cNvPr>
          <p:cNvSpPr>
            <a:spLocks noGrp="1"/>
          </p:cNvSpPr>
          <p:nvPr>
            <p:ph type="ftr" sz="quarter" idx="15"/>
          </p:nvPr>
        </p:nvSpPr>
        <p:spPr>
          <a:xfrm>
            <a:off x="612648" y="6318504"/>
            <a:ext cx="3446431" cy="365760"/>
          </a:xfrm>
        </p:spPr>
        <p:txBody>
          <a:bodyPr/>
          <a:lstStyle>
            <a:lvl1pPr>
              <a:defRPr>
                <a:solidFill>
                  <a:schemeClr val="bg1"/>
                </a:solidFill>
              </a:defRPr>
            </a:lvl1pPr>
          </a:lstStyle>
          <a:p>
            <a:endParaRPr lang="en-US"/>
          </a:p>
        </p:txBody>
      </p:sp>
      <p:sp>
        <p:nvSpPr>
          <p:cNvPr id="10" name="Date Placeholder 9">
            <a:extLst>
              <a:ext uri="{FF2B5EF4-FFF2-40B4-BE49-F238E27FC236}">
                <a16:creationId xmlns:a16="http://schemas.microsoft.com/office/drawing/2014/main" id="{0790CD73-4635-8D46-A7E8-EDF5E35D34ED}"/>
              </a:ext>
            </a:extLst>
          </p:cNvPr>
          <p:cNvSpPr>
            <a:spLocks noGrp="1"/>
          </p:cNvSpPr>
          <p:nvPr>
            <p:ph type="dt" sz="half" idx="14"/>
          </p:nvPr>
        </p:nvSpPr>
        <p:spPr/>
        <p:txBody>
          <a:bodyPr/>
          <a:lstStyle/>
          <a:p>
            <a:fld id="{3AEEF7F6-ECFE-4473-B3E9-C91BE833927A}" type="datetimeFigureOut">
              <a:rPr lang="en-US" smtClean="0"/>
              <a:t>7/12/2026</a:t>
            </a:fld>
            <a:endParaRPr lang="en-US"/>
          </a:p>
        </p:txBody>
      </p:sp>
      <p:sp>
        <p:nvSpPr>
          <p:cNvPr id="12" name="Slide Number Placeholder 11">
            <a:extLst>
              <a:ext uri="{FF2B5EF4-FFF2-40B4-BE49-F238E27FC236}">
                <a16:creationId xmlns:a16="http://schemas.microsoft.com/office/drawing/2014/main" id="{CE7E57EE-CAE7-24C5-9F1D-159F32ADDDD0}"/>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97565361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605272" y="502920"/>
            <a:ext cx="5961888" cy="1197864"/>
          </a:xfrm>
        </p:spPr>
        <p:txBody>
          <a:bodyPr anchor="b"/>
          <a:lstStyle/>
          <a:p>
            <a:r>
              <a:rPr lang="en-US"/>
              <a:t>Click to edit Master title style</a:t>
            </a:r>
          </a:p>
        </p:txBody>
      </p:sp>
      <p:grpSp>
        <p:nvGrpSpPr>
          <p:cNvPr id="3" name="Group 2">
            <a:extLst>
              <a:ext uri="{FF2B5EF4-FFF2-40B4-BE49-F238E27FC236}">
                <a16:creationId xmlns:a16="http://schemas.microsoft.com/office/drawing/2014/main" id="{125E9B8B-7499-A48C-F314-3620CFFB8E0B}"/>
              </a:ext>
              <a:ext uri="{C183D7F6-B498-43B3-948B-1728B52AA6E4}">
                <adec:decorative xmlns:adec="http://schemas.microsoft.com/office/drawing/2017/decorative" val="1"/>
              </a:ext>
            </a:extLst>
          </p:cNvPr>
          <p:cNvGrpSpPr/>
          <p:nvPr/>
        </p:nvGrpSpPr>
        <p:grpSpPr>
          <a:xfrm>
            <a:off x="0" y="0"/>
            <a:ext cx="123362" cy="6858000"/>
            <a:chOff x="12068638" y="0"/>
            <a:chExt cx="123362" cy="6858000"/>
          </a:xfrm>
        </p:grpSpPr>
        <p:sp>
          <p:nvSpPr>
            <p:cNvPr id="9" name="Rectangle 8">
              <a:extLst>
                <a:ext uri="{FF2B5EF4-FFF2-40B4-BE49-F238E27FC236}">
                  <a16:creationId xmlns:a16="http://schemas.microsoft.com/office/drawing/2014/main" id="{139B506F-0FAC-8905-0F05-E889644A7B96}"/>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DAC1EBA-955D-23C1-CCE1-CF2C6CBFD05B}"/>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Picture Placeholder 10">
            <a:extLst>
              <a:ext uri="{FF2B5EF4-FFF2-40B4-BE49-F238E27FC236}">
                <a16:creationId xmlns:a16="http://schemas.microsoft.com/office/drawing/2014/main" id="{F96EE962-E57A-8EDB-7169-6EB04FA7539A}"/>
              </a:ext>
            </a:extLst>
          </p:cNvPr>
          <p:cNvSpPr>
            <a:spLocks noGrp="1"/>
          </p:cNvSpPr>
          <p:nvPr>
            <p:ph type="pic" sz="quarter" idx="15" hasCustomPrompt="1"/>
          </p:nvPr>
        </p:nvSpPr>
        <p:spPr>
          <a:xfrm>
            <a:off x="115866" y="0"/>
            <a:ext cx="4837176" cy="6858000"/>
          </a:xfrm>
          <a:blipFill dpi="0" rotWithShape="1">
            <a:blip r:embed="rId2">
              <a:alphaModFix amt="7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605272" y="1801367"/>
            <a:ext cx="5961888" cy="44531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D851225D-49EF-5752-ACF2-F43EB2B36332}"/>
              </a:ext>
            </a:extLst>
          </p:cNvPr>
          <p:cNvSpPr>
            <a:spLocks noGrp="1"/>
          </p:cNvSpPr>
          <p:nvPr>
            <p:ph type="ftr" sz="quarter" idx="17"/>
          </p:nvPr>
        </p:nvSpPr>
        <p:spPr>
          <a:xfrm>
            <a:off x="5605272" y="6318504"/>
            <a:ext cx="4096512" cy="365760"/>
          </a:xfrm>
        </p:spPr>
        <p:txBody>
          <a:bodyPr/>
          <a:lstStyle/>
          <a:p>
            <a:endParaRPr lang="en-US"/>
          </a:p>
        </p:txBody>
      </p:sp>
      <p:sp>
        <p:nvSpPr>
          <p:cNvPr id="4" name="Date Placeholder 3">
            <a:extLst>
              <a:ext uri="{FF2B5EF4-FFF2-40B4-BE49-F238E27FC236}">
                <a16:creationId xmlns:a16="http://schemas.microsoft.com/office/drawing/2014/main" id="{93A362DD-3333-1184-E97C-2FDF9D599F49}"/>
              </a:ext>
            </a:extLst>
          </p:cNvPr>
          <p:cNvSpPr>
            <a:spLocks noGrp="1"/>
          </p:cNvSpPr>
          <p:nvPr>
            <p:ph type="dt" sz="half" idx="16"/>
          </p:nvPr>
        </p:nvSpPr>
        <p:spPr>
          <a:xfrm>
            <a:off x="9701784" y="6318504"/>
            <a:ext cx="1865376" cy="365760"/>
          </a:xfrm>
        </p:spPr>
        <p:txBody>
          <a:bodyPr/>
          <a:lstStyle/>
          <a:p>
            <a:fld id="{3AEEF7F6-ECFE-4473-B3E9-C91BE833927A}" type="datetimeFigureOut">
              <a:rPr lang="en-US" smtClean="0"/>
              <a:t>7/12/2026</a:t>
            </a:fld>
            <a:endParaRPr lang="en-US"/>
          </a:p>
        </p:txBody>
      </p:sp>
      <p:sp>
        <p:nvSpPr>
          <p:cNvPr id="6" name="Slide Number Placeholder 5">
            <a:extLst>
              <a:ext uri="{FF2B5EF4-FFF2-40B4-BE49-F238E27FC236}">
                <a16:creationId xmlns:a16="http://schemas.microsoft.com/office/drawing/2014/main" id="{7C21012C-B1FA-A889-A45D-1DA431A41443}"/>
              </a:ext>
            </a:extLst>
          </p:cNvPr>
          <p:cNvSpPr>
            <a:spLocks noGrp="1"/>
          </p:cNvSpPr>
          <p:nvPr>
            <p:ph type="sldNum" sz="quarter" idx="18"/>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171184543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02920"/>
            <a:ext cx="6858000" cy="84124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8" y="1472184"/>
            <a:ext cx="6858000" cy="47823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655B44AF-FB05-4BBA-5AC9-C89D1BB5BE69}"/>
              </a:ext>
            </a:extLst>
          </p:cNvPr>
          <p:cNvSpPr>
            <a:spLocks noGrp="1"/>
          </p:cNvSpPr>
          <p:nvPr>
            <p:ph type="ftr" sz="quarter" idx="17"/>
          </p:nvPr>
        </p:nvSpPr>
        <p:spPr/>
        <p:txBody>
          <a:bodyPr/>
          <a:lstStyle/>
          <a:p>
            <a:endParaRPr lang="en-US"/>
          </a:p>
        </p:txBody>
      </p:sp>
      <p:sp>
        <p:nvSpPr>
          <p:cNvPr id="3" name="Date Placeholder 2">
            <a:extLst>
              <a:ext uri="{FF2B5EF4-FFF2-40B4-BE49-F238E27FC236}">
                <a16:creationId xmlns:a16="http://schemas.microsoft.com/office/drawing/2014/main" id="{2632EABA-2011-B91D-C867-6B03C4743305}"/>
              </a:ext>
            </a:extLst>
          </p:cNvPr>
          <p:cNvSpPr>
            <a:spLocks noGrp="1"/>
          </p:cNvSpPr>
          <p:nvPr>
            <p:ph type="dt" sz="half" idx="16"/>
          </p:nvPr>
        </p:nvSpPr>
        <p:spPr>
          <a:xfrm>
            <a:off x="4709160" y="6318504"/>
            <a:ext cx="2350008" cy="365760"/>
          </a:xfrm>
        </p:spPr>
        <p:txBody>
          <a:bodyPr/>
          <a:lstStyle/>
          <a:p>
            <a:fld id="{3AEEF7F6-ECFE-4473-B3E9-C91BE833927A}" type="datetimeFigureOut">
              <a:rPr lang="en-US" smtClean="0"/>
              <a:t>7/12/2026</a:t>
            </a:fld>
            <a:endParaRPr lang="en-US"/>
          </a:p>
        </p:txBody>
      </p:sp>
      <p:sp>
        <p:nvSpPr>
          <p:cNvPr id="13" name="Slide Number Placeholder 12">
            <a:extLst>
              <a:ext uri="{FF2B5EF4-FFF2-40B4-BE49-F238E27FC236}">
                <a16:creationId xmlns:a16="http://schemas.microsoft.com/office/drawing/2014/main" id="{437E37F5-E579-D12C-536E-A9118707E1C6}"/>
              </a:ext>
            </a:extLst>
          </p:cNvPr>
          <p:cNvSpPr>
            <a:spLocks noGrp="1"/>
          </p:cNvSpPr>
          <p:nvPr>
            <p:ph type="sldNum" sz="quarter" idx="18"/>
          </p:nvPr>
        </p:nvSpPr>
        <p:spPr>
          <a:xfrm>
            <a:off x="6976872" y="6318504"/>
            <a:ext cx="493776" cy="365760"/>
          </a:xfrm>
        </p:spPr>
        <p:txBody>
          <a:bodyPr/>
          <a:lstStyle/>
          <a:p>
            <a:fld id="{5DAD859A-2C66-45B9-9A71-3CF205EC2D4A}" type="slidenum">
              <a:rPr lang="en-US" smtClean="0"/>
              <a:t>‹#›</a:t>
            </a:fld>
            <a:endParaRPr lang="en-US"/>
          </a:p>
        </p:txBody>
      </p:sp>
      <p:sp>
        <p:nvSpPr>
          <p:cNvPr id="9" name="Picture Placeholder 8">
            <a:extLst>
              <a:ext uri="{FF2B5EF4-FFF2-40B4-BE49-F238E27FC236}">
                <a16:creationId xmlns:a16="http://schemas.microsoft.com/office/drawing/2014/main" id="{19D3616B-B0C6-AB9E-48FA-05090671826A}"/>
              </a:ext>
            </a:extLst>
          </p:cNvPr>
          <p:cNvSpPr>
            <a:spLocks noGrp="1"/>
          </p:cNvSpPr>
          <p:nvPr>
            <p:ph type="pic" sz="quarter" idx="15" hasCustomPrompt="1"/>
          </p:nvPr>
        </p:nvSpPr>
        <p:spPr>
          <a:xfrm>
            <a:off x="8129142" y="0"/>
            <a:ext cx="3939493" cy="6858000"/>
          </a:xfrm>
          <a:blipFill dpi="0" rotWithShape="1">
            <a:blip r:embed="rId2">
              <a:alphaModFix amt="70000"/>
            </a:blip>
            <a:srcRect/>
            <a:stretch>
              <a:fillRect/>
            </a:stretch>
          </a:blipFill>
        </p:spPr>
        <p:txBody>
          <a:bodyPr/>
          <a:lstStyle>
            <a:lvl1pPr marL="0" indent="0">
              <a:buNone/>
              <a:defRPr/>
            </a:lvl1pPr>
          </a:lstStyle>
          <a:p>
            <a:r>
              <a:rPr lang="en-US"/>
              <a:t> </a:t>
            </a:r>
          </a:p>
        </p:txBody>
      </p:sp>
      <p:grpSp>
        <p:nvGrpSpPr>
          <p:cNvPr id="10" name="Group 9">
            <a:extLst>
              <a:ext uri="{FF2B5EF4-FFF2-40B4-BE49-F238E27FC236}">
                <a16:creationId xmlns:a16="http://schemas.microsoft.com/office/drawing/2014/main" id="{D5BBFBAF-5922-A442-5D1A-BC28ADE0D2B7}"/>
              </a:ext>
              <a:ext uri="{C183D7F6-B498-43B3-948B-1728B52AA6E4}">
                <adec:decorative xmlns:adec="http://schemas.microsoft.com/office/drawing/2017/decorative" val="1"/>
              </a:ext>
            </a:extLst>
          </p:cNvPr>
          <p:cNvGrpSpPr/>
          <p:nvPr/>
        </p:nvGrpSpPr>
        <p:grpSpPr>
          <a:xfrm>
            <a:off x="12068638" y="0"/>
            <a:ext cx="123362" cy="6858000"/>
            <a:chOff x="12068638" y="0"/>
            <a:chExt cx="123362" cy="6858000"/>
          </a:xfrm>
        </p:grpSpPr>
        <p:sp>
          <p:nvSpPr>
            <p:cNvPr id="11" name="Rectangle 10">
              <a:extLst>
                <a:ext uri="{FF2B5EF4-FFF2-40B4-BE49-F238E27FC236}">
                  <a16:creationId xmlns:a16="http://schemas.microsoft.com/office/drawing/2014/main" id="{E9DBF79C-336C-A5FC-F9A7-F678FEB5C351}"/>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B3E95C8-0894-01F3-97E4-60803AAA24AF}"/>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12184577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06516" y="502920"/>
            <a:ext cx="6858000" cy="841248"/>
          </a:xfrm>
        </p:spPr>
        <p:txBody>
          <a:bodyPr anchor="b"/>
          <a:lstStyle/>
          <a:p>
            <a:r>
              <a:rPr lang="en-US"/>
              <a:t>Click to edit Master title style</a:t>
            </a:r>
          </a:p>
        </p:txBody>
      </p:sp>
      <p:sp>
        <p:nvSpPr>
          <p:cNvPr id="10" name="Picture Placeholder 9">
            <a:extLst>
              <a:ext uri="{FF2B5EF4-FFF2-40B4-BE49-F238E27FC236}">
                <a16:creationId xmlns:a16="http://schemas.microsoft.com/office/drawing/2014/main" id="{8AF4E90B-EF6F-24B4-C4FE-7FBC72B7E9EE}"/>
              </a:ext>
            </a:extLst>
          </p:cNvPr>
          <p:cNvSpPr>
            <a:spLocks noGrp="1"/>
          </p:cNvSpPr>
          <p:nvPr>
            <p:ph type="pic" sz="quarter" idx="15" hasCustomPrompt="1"/>
          </p:nvPr>
        </p:nvSpPr>
        <p:spPr>
          <a:xfrm>
            <a:off x="115867" y="0"/>
            <a:ext cx="3968496" cy="6858000"/>
          </a:xfrm>
          <a:blipFill dpi="0" rotWithShape="1">
            <a:blip r:embed="rId2">
              <a:alphaModFix amt="70000"/>
            </a:blip>
            <a:srcRect/>
            <a:stretch>
              <a:fillRect/>
            </a:stretch>
          </a:blipFill>
        </p:spPr>
        <p:txBody>
          <a:bodyPr/>
          <a:lstStyle>
            <a:lvl1pPr marL="0" indent="0">
              <a:buNone/>
              <a:defRPr/>
            </a:lvl1pPr>
          </a:lstStyle>
          <a:p>
            <a:r>
              <a:rPr lang="en-US"/>
              <a:t> </a:t>
            </a:r>
          </a:p>
        </p:txBody>
      </p:sp>
      <p:grpSp>
        <p:nvGrpSpPr>
          <p:cNvPr id="11" name="Group 10">
            <a:extLst>
              <a:ext uri="{FF2B5EF4-FFF2-40B4-BE49-F238E27FC236}">
                <a16:creationId xmlns:a16="http://schemas.microsoft.com/office/drawing/2014/main" id="{3F50B082-E806-677A-B150-164003C5BF2E}"/>
              </a:ext>
              <a:ext uri="{C183D7F6-B498-43B3-948B-1728B52AA6E4}">
                <adec:decorative xmlns:adec="http://schemas.microsoft.com/office/drawing/2017/decorative" val="1"/>
              </a:ext>
            </a:extLst>
          </p:cNvPr>
          <p:cNvGrpSpPr/>
          <p:nvPr/>
        </p:nvGrpSpPr>
        <p:grpSpPr>
          <a:xfrm>
            <a:off x="0" y="0"/>
            <a:ext cx="123362" cy="6858000"/>
            <a:chOff x="12068638" y="0"/>
            <a:chExt cx="123362" cy="6858000"/>
          </a:xfrm>
        </p:grpSpPr>
        <p:sp>
          <p:nvSpPr>
            <p:cNvPr id="12" name="Rectangle 11">
              <a:extLst>
                <a:ext uri="{FF2B5EF4-FFF2-40B4-BE49-F238E27FC236}">
                  <a16:creationId xmlns:a16="http://schemas.microsoft.com/office/drawing/2014/main" id="{CEBF228F-ECC6-8326-8C59-4539BE646E46}"/>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29E235C-963A-D79C-5145-5233B1FD5A89}"/>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706516" y="1472183"/>
            <a:ext cx="6858000" cy="47823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46FDC5C-46E3-4585-C089-E091BE6E5D36}"/>
              </a:ext>
            </a:extLst>
          </p:cNvPr>
          <p:cNvSpPr>
            <a:spLocks noGrp="1"/>
          </p:cNvSpPr>
          <p:nvPr>
            <p:ph type="ftr" sz="quarter" idx="17"/>
          </p:nvPr>
        </p:nvSpPr>
        <p:spPr>
          <a:xfrm>
            <a:off x="4706516" y="6318504"/>
            <a:ext cx="4096512" cy="365760"/>
          </a:xfrm>
        </p:spPr>
        <p:txBody>
          <a:bodyPr/>
          <a:lstStyle/>
          <a:p>
            <a:endParaRPr lang="en-US"/>
          </a:p>
        </p:txBody>
      </p:sp>
      <p:sp>
        <p:nvSpPr>
          <p:cNvPr id="3" name="Date Placeholder 2">
            <a:extLst>
              <a:ext uri="{FF2B5EF4-FFF2-40B4-BE49-F238E27FC236}">
                <a16:creationId xmlns:a16="http://schemas.microsoft.com/office/drawing/2014/main" id="{5721447D-8AA6-9863-0212-376200A916F4}"/>
              </a:ext>
            </a:extLst>
          </p:cNvPr>
          <p:cNvSpPr>
            <a:spLocks noGrp="1"/>
          </p:cNvSpPr>
          <p:nvPr>
            <p:ph type="dt" sz="half" idx="16"/>
          </p:nvPr>
        </p:nvSpPr>
        <p:spPr>
          <a:xfrm>
            <a:off x="8729070" y="6318504"/>
            <a:ext cx="2838090" cy="365760"/>
          </a:xfrm>
        </p:spPr>
        <p:txBody>
          <a:bodyPr/>
          <a:lstStyle/>
          <a:p>
            <a:fld id="{3AEEF7F6-ECFE-4473-B3E9-C91BE833927A}" type="datetimeFigureOut">
              <a:rPr lang="en-US" smtClean="0"/>
              <a:t>7/12/2026</a:t>
            </a:fld>
            <a:endParaRPr lang="en-US"/>
          </a:p>
        </p:txBody>
      </p:sp>
      <p:sp>
        <p:nvSpPr>
          <p:cNvPr id="9" name="Slide Number Placeholder 8">
            <a:extLst>
              <a:ext uri="{FF2B5EF4-FFF2-40B4-BE49-F238E27FC236}">
                <a16:creationId xmlns:a16="http://schemas.microsoft.com/office/drawing/2014/main" id="{86395A93-90A0-8500-32A5-2011DF9658FA}"/>
              </a:ext>
            </a:extLst>
          </p:cNvPr>
          <p:cNvSpPr>
            <a:spLocks noGrp="1"/>
          </p:cNvSpPr>
          <p:nvPr>
            <p:ph type="sldNum" sz="quarter" idx="18"/>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168866388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87AE7BB9-8F3B-888B-7C5F-C693E4B78B3D}"/>
              </a:ext>
              <a:ext uri="{C183D7F6-B498-43B3-948B-1728B52AA6E4}">
                <adec:decorative xmlns:adec="http://schemas.microsoft.com/office/drawing/2017/decorative" val="1"/>
              </a:ext>
            </a:extLst>
          </p:cNvPr>
          <p:cNvGrpSpPr/>
          <p:nvPr/>
        </p:nvGrpSpPr>
        <p:grpSpPr>
          <a:xfrm>
            <a:off x="12068638" y="0"/>
            <a:ext cx="123362" cy="6858000"/>
            <a:chOff x="12068638" y="0"/>
            <a:chExt cx="123362" cy="6858000"/>
          </a:xfrm>
        </p:grpSpPr>
        <p:sp>
          <p:nvSpPr>
            <p:cNvPr id="9" name="Rectangle 8">
              <a:extLst>
                <a:ext uri="{FF2B5EF4-FFF2-40B4-BE49-F238E27FC236}">
                  <a16:creationId xmlns:a16="http://schemas.microsoft.com/office/drawing/2014/main" id="{7CA2AA3A-CAA5-475A-C3CD-9ABFCE2B0092}"/>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3ED07E-CBE3-22B8-BCE0-4F98BB64C4C6}"/>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02920"/>
            <a:ext cx="4573413" cy="84124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648" y="1472184"/>
            <a:ext cx="4573413" cy="47823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Footer Placeholder 10">
            <a:extLst>
              <a:ext uri="{FF2B5EF4-FFF2-40B4-BE49-F238E27FC236}">
                <a16:creationId xmlns:a16="http://schemas.microsoft.com/office/drawing/2014/main" id="{42B6E2F6-1C60-7678-922C-01C4DB211D7A}"/>
              </a:ext>
            </a:extLst>
          </p:cNvPr>
          <p:cNvSpPr>
            <a:spLocks noGrp="1"/>
          </p:cNvSpPr>
          <p:nvPr>
            <p:ph type="ftr" sz="quarter" idx="17"/>
          </p:nvPr>
        </p:nvSpPr>
        <p:spPr>
          <a:xfrm>
            <a:off x="612648" y="6318504"/>
            <a:ext cx="2743200" cy="365760"/>
          </a:xfrm>
        </p:spPr>
        <p:txBody>
          <a:bodyPr/>
          <a:lstStyle/>
          <a:p>
            <a:endParaRPr lang="en-US"/>
          </a:p>
        </p:txBody>
      </p:sp>
      <p:sp>
        <p:nvSpPr>
          <p:cNvPr id="4" name="Date Placeholder 3">
            <a:extLst>
              <a:ext uri="{FF2B5EF4-FFF2-40B4-BE49-F238E27FC236}">
                <a16:creationId xmlns:a16="http://schemas.microsoft.com/office/drawing/2014/main" id="{0D5BA7FF-A77E-82D8-382F-C60F9EB7D403}"/>
              </a:ext>
            </a:extLst>
          </p:cNvPr>
          <p:cNvSpPr>
            <a:spLocks noGrp="1"/>
          </p:cNvSpPr>
          <p:nvPr>
            <p:ph type="dt" sz="half" idx="16"/>
          </p:nvPr>
        </p:nvSpPr>
        <p:spPr>
          <a:xfrm>
            <a:off x="3355847" y="6318504"/>
            <a:ext cx="1418733" cy="365760"/>
          </a:xfrm>
        </p:spPr>
        <p:txBody>
          <a:bodyPr/>
          <a:lstStyle/>
          <a:p>
            <a:fld id="{3AEEF7F6-ECFE-4473-B3E9-C91BE833927A}" type="datetimeFigureOut">
              <a:rPr lang="en-US" smtClean="0"/>
              <a:t>7/12/2026</a:t>
            </a:fld>
            <a:endParaRPr lang="en-US"/>
          </a:p>
        </p:txBody>
      </p:sp>
      <p:sp>
        <p:nvSpPr>
          <p:cNvPr id="13" name="Slide Number Placeholder 12">
            <a:extLst>
              <a:ext uri="{FF2B5EF4-FFF2-40B4-BE49-F238E27FC236}">
                <a16:creationId xmlns:a16="http://schemas.microsoft.com/office/drawing/2014/main" id="{277AED5A-2B3B-6F43-CA78-5BF85217FD6E}"/>
              </a:ext>
            </a:extLst>
          </p:cNvPr>
          <p:cNvSpPr>
            <a:spLocks noGrp="1"/>
          </p:cNvSpPr>
          <p:nvPr>
            <p:ph type="sldNum" sz="quarter" idx="18"/>
          </p:nvPr>
        </p:nvSpPr>
        <p:spPr>
          <a:xfrm>
            <a:off x="4692285" y="6318504"/>
            <a:ext cx="493776" cy="365760"/>
          </a:xfrm>
        </p:spPr>
        <p:txBody>
          <a:bodyPr/>
          <a:lstStyle/>
          <a:p>
            <a:fld id="{5DAD859A-2C66-45B9-9A71-3CF205EC2D4A}" type="slidenum">
              <a:rPr lang="en-US" smtClean="0"/>
              <a:t>‹#›</a:t>
            </a:fld>
            <a:endParaRPr lang="en-US"/>
          </a:p>
        </p:txBody>
      </p:sp>
      <p:sp>
        <p:nvSpPr>
          <p:cNvPr id="12" name="Picture Placeholder 11">
            <a:extLst>
              <a:ext uri="{FF2B5EF4-FFF2-40B4-BE49-F238E27FC236}">
                <a16:creationId xmlns:a16="http://schemas.microsoft.com/office/drawing/2014/main" id="{EC59C038-AFE7-F1BB-D482-33E170892572}"/>
              </a:ext>
            </a:extLst>
          </p:cNvPr>
          <p:cNvSpPr>
            <a:spLocks noGrp="1"/>
          </p:cNvSpPr>
          <p:nvPr>
            <p:ph type="pic" sz="quarter" idx="15" hasCustomPrompt="1"/>
          </p:nvPr>
        </p:nvSpPr>
        <p:spPr>
          <a:xfrm>
            <a:off x="5844556" y="0"/>
            <a:ext cx="6224082" cy="6858000"/>
          </a:xfrm>
          <a:blipFill dpi="0" rotWithShape="1">
            <a:blip r:embed="rId2">
              <a:alphaModFix amt="7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164069205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02920"/>
            <a:ext cx="4389120" cy="1444752"/>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648" y="2084832"/>
            <a:ext cx="4389120" cy="416966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7497486-A221-C6D1-050D-0B3DB326465B}"/>
              </a:ext>
            </a:extLst>
          </p:cNvPr>
          <p:cNvSpPr>
            <a:spLocks noGrp="1"/>
          </p:cNvSpPr>
          <p:nvPr>
            <p:ph type="ftr" sz="quarter" idx="17"/>
          </p:nvPr>
        </p:nvSpPr>
        <p:spPr>
          <a:xfrm>
            <a:off x="612648" y="6318504"/>
            <a:ext cx="2651760" cy="365760"/>
          </a:xfrm>
        </p:spPr>
        <p:txBody>
          <a:bodyPr/>
          <a:lstStyle/>
          <a:p>
            <a:endParaRPr lang="en-US"/>
          </a:p>
        </p:txBody>
      </p:sp>
      <p:sp>
        <p:nvSpPr>
          <p:cNvPr id="3" name="Date Placeholder 2">
            <a:extLst>
              <a:ext uri="{FF2B5EF4-FFF2-40B4-BE49-F238E27FC236}">
                <a16:creationId xmlns:a16="http://schemas.microsoft.com/office/drawing/2014/main" id="{3907AE70-2FE3-1872-0811-BC089F612855}"/>
              </a:ext>
            </a:extLst>
          </p:cNvPr>
          <p:cNvSpPr>
            <a:spLocks noGrp="1"/>
          </p:cNvSpPr>
          <p:nvPr>
            <p:ph type="dt" sz="half" idx="16"/>
          </p:nvPr>
        </p:nvSpPr>
        <p:spPr>
          <a:xfrm>
            <a:off x="3264408" y="6318504"/>
            <a:ext cx="1325880" cy="365760"/>
          </a:xfrm>
        </p:spPr>
        <p:txBody>
          <a:bodyPr/>
          <a:lstStyle/>
          <a:p>
            <a:fld id="{3AEEF7F6-ECFE-4473-B3E9-C91BE833927A}" type="datetimeFigureOut">
              <a:rPr lang="en-US" smtClean="0"/>
              <a:t>7/12/2026</a:t>
            </a:fld>
            <a:endParaRPr lang="en-US"/>
          </a:p>
        </p:txBody>
      </p:sp>
      <p:sp>
        <p:nvSpPr>
          <p:cNvPr id="9" name="Slide Number Placeholder 8">
            <a:extLst>
              <a:ext uri="{FF2B5EF4-FFF2-40B4-BE49-F238E27FC236}">
                <a16:creationId xmlns:a16="http://schemas.microsoft.com/office/drawing/2014/main" id="{193EE6EB-FF56-B8A3-1408-5C43C49B256E}"/>
              </a:ext>
            </a:extLst>
          </p:cNvPr>
          <p:cNvSpPr>
            <a:spLocks noGrp="1"/>
          </p:cNvSpPr>
          <p:nvPr>
            <p:ph type="sldNum" sz="quarter" idx="18"/>
          </p:nvPr>
        </p:nvSpPr>
        <p:spPr>
          <a:xfrm>
            <a:off x="4507992" y="6318504"/>
            <a:ext cx="493776" cy="365760"/>
          </a:xfrm>
        </p:spPr>
        <p:txBody>
          <a:bodyPr/>
          <a:lstStyle/>
          <a:p>
            <a:fld id="{5DAD859A-2C66-45B9-9A71-3CF205EC2D4A}" type="slidenum">
              <a:rPr lang="en-US" smtClean="0"/>
              <a:t>‹#›</a:t>
            </a:fld>
            <a:endParaRPr lang="en-US"/>
          </a:p>
        </p:txBody>
      </p:sp>
      <p:sp>
        <p:nvSpPr>
          <p:cNvPr id="10" name="Picture Placeholder 9">
            <a:extLst>
              <a:ext uri="{FF2B5EF4-FFF2-40B4-BE49-F238E27FC236}">
                <a16:creationId xmlns:a16="http://schemas.microsoft.com/office/drawing/2014/main" id="{EE2866F3-0262-FC88-23E2-359D75EA8A79}"/>
              </a:ext>
            </a:extLst>
          </p:cNvPr>
          <p:cNvSpPr>
            <a:spLocks noGrp="1"/>
          </p:cNvSpPr>
          <p:nvPr>
            <p:ph type="pic" sz="quarter" idx="15" hasCustomPrompt="1"/>
          </p:nvPr>
        </p:nvSpPr>
        <p:spPr>
          <a:xfrm>
            <a:off x="5660263" y="0"/>
            <a:ext cx="6408375" cy="6858000"/>
          </a:xfrm>
          <a:blipFill dpi="0" rotWithShape="1">
            <a:blip r:embed="rId2">
              <a:alphaModFix amt="70000"/>
            </a:blip>
            <a:srcRect/>
            <a:stretch>
              <a:fillRect/>
            </a:stretch>
          </a:blipFill>
        </p:spPr>
        <p:txBody>
          <a:bodyPr/>
          <a:lstStyle>
            <a:lvl1pPr marL="0" indent="0">
              <a:buNone/>
              <a:defRPr/>
            </a:lvl1pPr>
          </a:lstStyle>
          <a:p>
            <a:r>
              <a:rPr lang="en-US"/>
              <a:t> </a:t>
            </a:r>
          </a:p>
        </p:txBody>
      </p:sp>
      <p:grpSp>
        <p:nvGrpSpPr>
          <p:cNvPr id="11" name="Group 10">
            <a:extLst>
              <a:ext uri="{FF2B5EF4-FFF2-40B4-BE49-F238E27FC236}">
                <a16:creationId xmlns:a16="http://schemas.microsoft.com/office/drawing/2014/main" id="{5D76C82F-0CA8-713E-E19A-65D51910A5DC}"/>
              </a:ext>
              <a:ext uri="{C183D7F6-B498-43B3-948B-1728B52AA6E4}">
                <adec:decorative xmlns:adec="http://schemas.microsoft.com/office/drawing/2017/decorative" val="1"/>
              </a:ext>
            </a:extLst>
          </p:cNvPr>
          <p:cNvGrpSpPr/>
          <p:nvPr/>
        </p:nvGrpSpPr>
        <p:grpSpPr>
          <a:xfrm>
            <a:off x="12068638" y="0"/>
            <a:ext cx="123362" cy="6858000"/>
            <a:chOff x="12068638" y="0"/>
            <a:chExt cx="123362" cy="6858000"/>
          </a:xfrm>
        </p:grpSpPr>
        <p:sp>
          <p:nvSpPr>
            <p:cNvPr id="12" name="Rectangle 11">
              <a:extLst>
                <a:ext uri="{FF2B5EF4-FFF2-40B4-BE49-F238E27FC236}">
                  <a16:creationId xmlns:a16="http://schemas.microsoft.com/office/drawing/2014/main" id="{C3A0EB22-0640-E9D6-5C90-504668EDC47C}"/>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995F219-6751-8C9C-0F4E-1048F537CB61}"/>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40403209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5C494689-2DF4-F719-B5A3-0E33B5AB963F}"/>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17" name="Rectangle 16">
              <a:extLst>
                <a:ext uri="{FF2B5EF4-FFF2-40B4-BE49-F238E27FC236}">
                  <a16:creationId xmlns:a16="http://schemas.microsoft.com/office/drawing/2014/main" id="{258C88C8-2ADC-03E1-DA79-C09C9FFCB400}"/>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EE9281E-3F01-B630-B5DF-17CEE295D67F}"/>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722376"/>
            <a:ext cx="3017520" cy="3364992"/>
          </a:xfrm>
        </p:spPr>
        <p:txBody>
          <a:bodyPr anchor="t"/>
          <a:lstStyle/>
          <a:p>
            <a:r>
              <a:rPr lang="en-US"/>
              <a:t>Click to edit Master title style</a:t>
            </a:r>
          </a:p>
        </p:txBody>
      </p:sp>
      <p:sp>
        <p:nvSpPr>
          <p:cNvPr id="10" name="Picture Placeholder 9">
            <a:extLst>
              <a:ext uri="{FF2B5EF4-FFF2-40B4-BE49-F238E27FC236}">
                <a16:creationId xmlns:a16="http://schemas.microsoft.com/office/drawing/2014/main" id="{85A6D87B-55DF-483B-0AF7-E6F2B6041C80}"/>
              </a:ext>
            </a:extLst>
          </p:cNvPr>
          <p:cNvSpPr>
            <a:spLocks noGrp="1"/>
          </p:cNvSpPr>
          <p:nvPr>
            <p:ph type="pic" sz="quarter" idx="15" hasCustomPrompt="1"/>
          </p:nvPr>
        </p:nvSpPr>
        <p:spPr>
          <a:xfrm>
            <a:off x="4105656" y="722376"/>
            <a:ext cx="3417212" cy="5440680"/>
          </a:xfrm>
          <a:blipFill dpi="0" rotWithShape="1">
            <a:blip r:embed="rId2">
              <a:alphaModFix amt="7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998356" y="722376"/>
            <a:ext cx="3566160" cy="5440680"/>
          </a:xfrm>
        </p:spPr>
        <p:txBody>
          <a:bodyPr vert="horz" lIns="91440" tIns="45720" rIns="91440" bIns="45720" rtlCol="0" anchor="b">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Footer Placeholder 13">
            <a:extLst>
              <a:ext uri="{FF2B5EF4-FFF2-40B4-BE49-F238E27FC236}">
                <a16:creationId xmlns:a16="http://schemas.microsoft.com/office/drawing/2014/main" id="{B46F9121-A740-6137-350B-F287FC3F65ED}"/>
              </a:ext>
            </a:extLst>
          </p:cNvPr>
          <p:cNvSpPr>
            <a:spLocks noGrp="1"/>
          </p:cNvSpPr>
          <p:nvPr>
            <p:ph type="ftr" sz="quarter" idx="17"/>
          </p:nvPr>
        </p:nvSpPr>
        <p:spPr/>
        <p:txBody>
          <a:bodyPr/>
          <a:lstStyle/>
          <a:p>
            <a:endParaRPr lang="en-US"/>
          </a:p>
        </p:txBody>
      </p:sp>
      <p:sp>
        <p:nvSpPr>
          <p:cNvPr id="9" name="Date Placeholder 8">
            <a:extLst>
              <a:ext uri="{FF2B5EF4-FFF2-40B4-BE49-F238E27FC236}">
                <a16:creationId xmlns:a16="http://schemas.microsoft.com/office/drawing/2014/main" id="{71DDF62D-265F-648C-DEAF-A6B63AFE9A88}"/>
              </a:ext>
            </a:extLst>
          </p:cNvPr>
          <p:cNvSpPr>
            <a:spLocks noGrp="1"/>
          </p:cNvSpPr>
          <p:nvPr>
            <p:ph type="dt" sz="half" idx="16"/>
          </p:nvPr>
        </p:nvSpPr>
        <p:spPr/>
        <p:txBody>
          <a:bodyPr/>
          <a:lstStyle/>
          <a:p>
            <a:fld id="{3AEEF7F6-ECFE-4473-B3E9-C91BE833927A}" type="datetimeFigureOut">
              <a:rPr lang="en-US" smtClean="0"/>
              <a:t>7/12/2026</a:t>
            </a:fld>
            <a:endParaRPr lang="en-US"/>
          </a:p>
        </p:txBody>
      </p:sp>
      <p:sp>
        <p:nvSpPr>
          <p:cNvPr id="15" name="Slide Number Placeholder 14">
            <a:extLst>
              <a:ext uri="{FF2B5EF4-FFF2-40B4-BE49-F238E27FC236}">
                <a16:creationId xmlns:a16="http://schemas.microsoft.com/office/drawing/2014/main" id="{4B1E5F69-8168-1838-71D3-E395524793E7}"/>
              </a:ext>
            </a:extLst>
          </p:cNvPr>
          <p:cNvSpPr>
            <a:spLocks noGrp="1"/>
          </p:cNvSpPr>
          <p:nvPr>
            <p:ph type="sldNum" sz="quarter" idx="18"/>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67377410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6DB5D765-4DB1-83CD-C254-A90B6611CFB6}"/>
              </a:ext>
              <a:ext uri="{C183D7F6-B498-43B3-948B-1728B52AA6E4}">
                <adec:decorative xmlns:adec="http://schemas.microsoft.com/office/drawing/2017/decorative" val="1"/>
              </a:ext>
            </a:extLst>
          </p:cNvPr>
          <p:cNvGrpSpPr/>
          <p:nvPr/>
        </p:nvGrpSpPr>
        <p:grpSpPr>
          <a:xfrm>
            <a:off x="0" y="0"/>
            <a:ext cx="123362" cy="6858000"/>
            <a:chOff x="12068638" y="0"/>
            <a:chExt cx="123362" cy="6858000"/>
          </a:xfrm>
        </p:grpSpPr>
        <p:sp>
          <p:nvSpPr>
            <p:cNvPr id="9" name="Rectangle 8">
              <a:extLst>
                <a:ext uri="{FF2B5EF4-FFF2-40B4-BE49-F238E27FC236}">
                  <a16:creationId xmlns:a16="http://schemas.microsoft.com/office/drawing/2014/main" id="{C69A84EF-6D24-A163-8B58-B5389FD4DDD7}"/>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E9A50A9-013C-611D-B106-1ED459519F51}"/>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65592" y="502920"/>
            <a:ext cx="3401568" cy="1444752"/>
          </a:xfrm>
        </p:spPr>
        <p:txBody>
          <a:bodyPr anchor="b"/>
          <a:lstStyle/>
          <a:p>
            <a:r>
              <a:rPr lang="en-US"/>
              <a:t>Click to edit Master title style</a:t>
            </a:r>
          </a:p>
        </p:txBody>
      </p:sp>
      <p:sp>
        <p:nvSpPr>
          <p:cNvPr id="12" name="Picture Placeholder 11">
            <a:extLst>
              <a:ext uri="{FF2B5EF4-FFF2-40B4-BE49-F238E27FC236}">
                <a16:creationId xmlns:a16="http://schemas.microsoft.com/office/drawing/2014/main" id="{F8A45037-DD9A-9287-B37A-49CD4CC3CAFB}"/>
              </a:ext>
            </a:extLst>
          </p:cNvPr>
          <p:cNvSpPr>
            <a:spLocks noGrp="1"/>
          </p:cNvSpPr>
          <p:nvPr>
            <p:ph type="pic" sz="quarter" idx="15" hasCustomPrompt="1"/>
          </p:nvPr>
        </p:nvSpPr>
        <p:spPr>
          <a:xfrm>
            <a:off x="115866" y="-1"/>
            <a:ext cx="7397496" cy="6857999"/>
          </a:xfrm>
          <a:blipFill dpi="0" rotWithShape="1">
            <a:blip r:embed="rId2">
              <a:alphaModFix amt="7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165592" y="2084832"/>
            <a:ext cx="3401568" cy="416966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Footer Placeholder 10">
            <a:extLst>
              <a:ext uri="{FF2B5EF4-FFF2-40B4-BE49-F238E27FC236}">
                <a16:creationId xmlns:a16="http://schemas.microsoft.com/office/drawing/2014/main" id="{6F5CC625-CD4F-F9C5-5E5D-05B78AE7CEE1}"/>
              </a:ext>
            </a:extLst>
          </p:cNvPr>
          <p:cNvSpPr>
            <a:spLocks noGrp="1"/>
          </p:cNvSpPr>
          <p:nvPr>
            <p:ph type="ftr" sz="quarter" idx="17"/>
          </p:nvPr>
        </p:nvSpPr>
        <p:spPr>
          <a:xfrm>
            <a:off x="8165592" y="6318504"/>
            <a:ext cx="2333520" cy="365760"/>
          </a:xfrm>
        </p:spPr>
        <p:txBody>
          <a:bodyPr/>
          <a:lstStyle/>
          <a:p>
            <a:endParaRPr lang="en-US"/>
          </a:p>
        </p:txBody>
      </p:sp>
      <p:sp>
        <p:nvSpPr>
          <p:cNvPr id="4" name="Date Placeholder 3">
            <a:extLst>
              <a:ext uri="{FF2B5EF4-FFF2-40B4-BE49-F238E27FC236}">
                <a16:creationId xmlns:a16="http://schemas.microsoft.com/office/drawing/2014/main" id="{1762B38A-33A6-F8AC-C9B9-FA400D29071B}"/>
              </a:ext>
            </a:extLst>
          </p:cNvPr>
          <p:cNvSpPr>
            <a:spLocks noGrp="1"/>
          </p:cNvSpPr>
          <p:nvPr>
            <p:ph type="dt" sz="half" idx="16"/>
          </p:nvPr>
        </p:nvSpPr>
        <p:spPr>
          <a:xfrm>
            <a:off x="10504406" y="6318504"/>
            <a:ext cx="1062754" cy="365760"/>
          </a:xfrm>
        </p:spPr>
        <p:txBody>
          <a:bodyPr/>
          <a:lstStyle/>
          <a:p>
            <a:fld id="{3AEEF7F6-ECFE-4473-B3E9-C91BE833927A}" type="datetimeFigureOut">
              <a:rPr lang="en-US" smtClean="0"/>
              <a:t>7/12/2026</a:t>
            </a:fld>
            <a:endParaRPr lang="en-US"/>
          </a:p>
        </p:txBody>
      </p:sp>
      <p:sp>
        <p:nvSpPr>
          <p:cNvPr id="13" name="Slide Number Placeholder 12">
            <a:extLst>
              <a:ext uri="{FF2B5EF4-FFF2-40B4-BE49-F238E27FC236}">
                <a16:creationId xmlns:a16="http://schemas.microsoft.com/office/drawing/2014/main" id="{E5B1B358-15B5-2BEF-0B1B-0BC9F05FFA1A}"/>
              </a:ext>
            </a:extLst>
          </p:cNvPr>
          <p:cNvSpPr>
            <a:spLocks noGrp="1"/>
          </p:cNvSpPr>
          <p:nvPr>
            <p:ph type="sldNum" sz="quarter" idx="18"/>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53683902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02920"/>
            <a:ext cx="3401568" cy="1444752"/>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612648" y="2084832"/>
            <a:ext cx="3401568" cy="416966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12648" y="6318504"/>
            <a:ext cx="1975502" cy="365760"/>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2588150" y="6318504"/>
            <a:ext cx="1014586" cy="365760"/>
          </a:xfrm>
        </p:spPr>
        <p:txBody>
          <a:bodyPr/>
          <a:lstStyle>
            <a:lvl1pPr>
              <a:defRPr>
                <a:solidFill>
                  <a:schemeClr val="tx1"/>
                </a:solidFill>
                <a:effectLst/>
              </a:defRPr>
            </a:lvl1pPr>
          </a:lstStyle>
          <a:p>
            <a:fld id="{3AEEF7F6-ECFE-4473-B3E9-C91BE833927A}" type="datetimeFigureOut">
              <a:rPr lang="en-US" smtClean="0"/>
              <a:t>7/12/2026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520440" y="6318504"/>
            <a:ext cx="493776" cy="365760"/>
          </a:xfrm>
        </p:spPr>
        <p:txBody>
          <a:bodyPr/>
          <a:lstStyle/>
          <a:p>
            <a:fld id="{5DAD859A-2C66-45B9-9A71-3CF205EC2D4A}" type="slidenum">
              <a:rPr lang="en-US" smtClean="0"/>
              <a:t>‹#›</a:t>
            </a:fld>
            <a:endParaRPr lang="en-US"/>
          </a:p>
        </p:txBody>
      </p:sp>
      <p:sp>
        <p:nvSpPr>
          <p:cNvPr id="10" name="Picture Placeholder 9">
            <a:extLst>
              <a:ext uri="{FF2B5EF4-FFF2-40B4-BE49-F238E27FC236}">
                <a16:creationId xmlns:a16="http://schemas.microsoft.com/office/drawing/2014/main" id="{85A6D87B-55DF-483B-0AF7-E6F2B6041C80}"/>
              </a:ext>
            </a:extLst>
          </p:cNvPr>
          <p:cNvSpPr>
            <a:spLocks noGrp="1"/>
          </p:cNvSpPr>
          <p:nvPr>
            <p:ph type="pic" sz="quarter" idx="15" hasCustomPrompt="1"/>
          </p:nvPr>
        </p:nvSpPr>
        <p:spPr>
          <a:xfrm>
            <a:off x="4802819" y="0"/>
            <a:ext cx="7265819" cy="6858000"/>
          </a:xfrm>
          <a:blipFill dpi="0" rotWithShape="1">
            <a:blip r:embed="rId2">
              <a:alphaModFix amt="70000"/>
            </a:blip>
            <a:srcRect/>
            <a:stretch>
              <a:fillRect/>
            </a:stretch>
          </a:blipFill>
        </p:spPr>
        <p:txBody>
          <a:bodyPr/>
          <a:lstStyle>
            <a:lvl1pPr marL="0" indent="0">
              <a:buNone/>
              <a:defRPr/>
            </a:lvl1pPr>
          </a:lstStyle>
          <a:p>
            <a:r>
              <a:rPr lang="en-US"/>
              <a:t> </a:t>
            </a:r>
          </a:p>
        </p:txBody>
      </p:sp>
      <p:grpSp>
        <p:nvGrpSpPr>
          <p:cNvPr id="11" name="Group 10">
            <a:extLst>
              <a:ext uri="{FF2B5EF4-FFF2-40B4-BE49-F238E27FC236}">
                <a16:creationId xmlns:a16="http://schemas.microsoft.com/office/drawing/2014/main" id="{DCFD1FA7-C4E8-DE5C-3B9D-DCD115B6C327}"/>
              </a:ext>
              <a:ext uri="{C183D7F6-B498-43B3-948B-1728B52AA6E4}">
                <adec:decorative xmlns:adec="http://schemas.microsoft.com/office/drawing/2017/decorative" val="1"/>
              </a:ext>
            </a:extLst>
          </p:cNvPr>
          <p:cNvGrpSpPr/>
          <p:nvPr/>
        </p:nvGrpSpPr>
        <p:grpSpPr>
          <a:xfrm>
            <a:off x="12068638" y="0"/>
            <a:ext cx="123362" cy="6858000"/>
            <a:chOff x="12068638" y="0"/>
            <a:chExt cx="123362" cy="6858000"/>
          </a:xfrm>
        </p:grpSpPr>
        <p:sp>
          <p:nvSpPr>
            <p:cNvPr id="12" name="Rectangle 11">
              <a:extLst>
                <a:ext uri="{FF2B5EF4-FFF2-40B4-BE49-F238E27FC236}">
                  <a16:creationId xmlns:a16="http://schemas.microsoft.com/office/drawing/2014/main" id="{4C133272-DC27-4D54-F532-D2039EAA5D95}"/>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9C8420D-B6AB-D6E7-38A4-FFF30B404590}"/>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95525461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65592" y="1008126"/>
            <a:ext cx="3401567" cy="1947672"/>
          </a:xfrm>
        </p:spPr>
        <p:txBody>
          <a:bodyPr anchor="b"/>
          <a:lstStyle/>
          <a:p>
            <a:r>
              <a:rPr lang="en-US"/>
              <a:t>Click to edit Master title style</a:t>
            </a:r>
          </a:p>
        </p:txBody>
      </p:sp>
      <p:sp>
        <p:nvSpPr>
          <p:cNvPr id="10" name="Picture Placeholder 9">
            <a:extLst>
              <a:ext uri="{FF2B5EF4-FFF2-40B4-BE49-F238E27FC236}">
                <a16:creationId xmlns:a16="http://schemas.microsoft.com/office/drawing/2014/main" id="{F93A3E8A-C3F5-3D0B-FDE4-68B52DFE7196}"/>
              </a:ext>
            </a:extLst>
          </p:cNvPr>
          <p:cNvSpPr>
            <a:spLocks noGrp="1"/>
          </p:cNvSpPr>
          <p:nvPr>
            <p:ph type="pic" sz="quarter" idx="15" hasCustomPrompt="1"/>
          </p:nvPr>
        </p:nvSpPr>
        <p:spPr>
          <a:xfrm>
            <a:off x="115866" y="0"/>
            <a:ext cx="7397496" cy="6858000"/>
          </a:xfrm>
          <a:blipFill dpi="0" rotWithShape="1">
            <a:blip r:embed="rId2">
              <a:alphaModFix amt="70000"/>
            </a:blip>
            <a:srcRect/>
            <a:stretch>
              <a:fillRect/>
            </a:stretch>
          </a:blipFill>
        </p:spPr>
        <p:txBody>
          <a:bodyPr/>
          <a:lstStyle>
            <a:lvl1pPr marL="0" indent="0">
              <a:buNone/>
              <a:defRPr/>
            </a:lvl1pPr>
          </a:lstStyle>
          <a:p>
            <a:r>
              <a:rPr lang="en-US"/>
              <a:t> </a:t>
            </a:r>
          </a:p>
        </p:txBody>
      </p:sp>
      <p:grpSp>
        <p:nvGrpSpPr>
          <p:cNvPr id="11" name="Group 10">
            <a:extLst>
              <a:ext uri="{FF2B5EF4-FFF2-40B4-BE49-F238E27FC236}">
                <a16:creationId xmlns:a16="http://schemas.microsoft.com/office/drawing/2014/main" id="{E02754B6-EAB4-945C-FC4E-F8F7D453BCCD}"/>
              </a:ext>
              <a:ext uri="{C183D7F6-B498-43B3-948B-1728B52AA6E4}">
                <adec:decorative xmlns:adec="http://schemas.microsoft.com/office/drawing/2017/decorative" val="1"/>
              </a:ext>
            </a:extLst>
          </p:cNvPr>
          <p:cNvGrpSpPr/>
          <p:nvPr/>
        </p:nvGrpSpPr>
        <p:grpSpPr>
          <a:xfrm>
            <a:off x="0" y="0"/>
            <a:ext cx="123362" cy="6858000"/>
            <a:chOff x="12068638" y="0"/>
            <a:chExt cx="123362" cy="6858000"/>
          </a:xfrm>
        </p:grpSpPr>
        <p:sp>
          <p:nvSpPr>
            <p:cNvPr id="12" name="Rectangle 11">
              <a:extLst>
                <a:ext uri="{FF2B5EF4-FFF2-40B4-BE49-F238E27FC236}">
                  <a16:creationId xmlns:a16="http://schemas.microsoft.com/office/drawing/2014/main" id="{A699CF6F-40DA-4FCF-FBCF-9907CB96FB76}"/>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7C8A1CA-3094-3344-5C05-30F5E18CD021}"/>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165592" y="3099816"/>
            <a:ext cx="3401567" cy="3054096"/>
          </a:xfrm>
        </p:spPr>
        <p:txBody>
          <a:bodyPr>
            <a:normAutofit/>
          </a:bodyPr>
          <a:lstStyle>
            <a:lvl1pPr marL="0" indent="0">
              <a:buNone/>
              <a:defRPr sz="16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8D8C8E1E-13A9-668C-1F5C-BC271E6A05CF}"/>
              </a:ext>
            </a:extLst>
          </p:cNvPr>
          <p:cNvSpPr>
            <a:spLocks noGrp="1"/>
          </p:cNvSpPr>
          <p:nvPr>
            <p:ph type="ftr" sz="quarter" idx="17"/>
          </p:nvPr>
        </p:nvSpPr>
        <p:spPr>
          <a:xfrm>
            <a:off x="8165592" y="6318504"/>
            <a:ext cx="2331720" cy="365760"/>
          </a:xfrm>
        </p:spPr>
        <p:txBody>
          <a:bodyPr/>
          <a:lstStyle/>
          <a:p>
            <a:endParaRPr lang="en-US"/>
          </a:p>
        </p:txBody>
      </p:sp>
      <p:sp>
        <p:nvSpPr>
          <p:cNvPr id="3" name="Date Placeholder 2">
            <a:extLst>
              <a:ext uri="{FF2B5EF4-FFF2-40B4-BE49-F238E27FC236}">
                <a16:creationId xmlns:a16="http://schemas.microsoft.com/office/drawing/2014/main" id="{99BE2343-B677-7565-070B-CEED0B0D5463}"/>
              </a:ext>
            </a:extLst>
          </p:cNvPr>
          <p:cNvSpPr>
            <a:spLocks noGrp="1"/>
          </p:cNvSpPr>
          <p:nvPr>
            <p:ph type="dt" sz="half" idx="16"/>
          </p:nvPr>
        </p:nvSpPr>
        <p:spPr>
          <a:xfrm>
            <a:off x="10497312" y="6318504"/>
            <a:ext cx="1069847" cy="365760"/>
          </a:xfrm>
        </p:spPr>
        <p:txBody>
          <a:bodyPr/>
          <a:lstStyle/>
          <a:p>
            <a:fld id="{3AEEF7F6-ECFE-4473-B3E9-C91BE833927A}" type="datetimeFigureOut">
              <a:rPr lang="en-US" smtClean="0"/>
              <a:t>7/12/2026</a:t>
            </a:fld>
            <a:endParaRPr lang="en-US"/>
          </a:p>
        </p:txBody>
      </p:sp>
      <p:sp>
        <p:nvSpPr>
          <p:cNvPr id="9" name="Slide Number Placeholder 8">
            <a:extLst>
              <a:ext uri="{FF2B5EF4-FFF2-40B4-BE49-F238E27FC236}">
                <a16:creationId xmlns:a16="http://schemas.microsoft.com/office/drawing/2014/main" id="{394BC881-6669-50F2-64F2-57BD81A93BCE}"/>
              </a:ext>
            </a:extLst>
          </p:cNvPr>
          <p:cNvSpPr>
            <a:spLocks noGrp="1"/>
          </p:cNvSpPr>
          <p:nvPr>
            <p:ph type="sldNum" sz="quarter" idx="18"/>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138929780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4956312"/>
            <a:ext cx="3647839" cy="1420235"/>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4" name="Picture Placeholder 3">
            <a:extLst>
              <a:ext uri="{FF2B5EF4-FFF2-40B4-BE49-F238E27FC236}">
                <a16:creationId xmlns:a16="http://schemas.microsoft.com/office/drawing/2014/main" id="{1C17E7B2-E2F9-D41D-D140-E89E0C3F5B96}"/>
              </a:ext>
            </a:extLst>
          </p:cNvPr>
          <p:cNvSpPr>
            <a:spLocks noGrp="1"/>
          </p:cNvSpPr>
          <p:nvPr>
            <p:ph type="pic" sz="quarter" idx="16" hasCustomPrompt="1"/>
          </p:nvPr>
        </p:nvSpPr>
        <p:spPr>
          <a:xfrm>
            <a:off x="0" y="1"/>
            <a:ext cx="12192000" cy="4591025"/>
          </a:xfrm>
          <a:blipFill dpi="0" rotWithShape="1">
            <a:blip r:embed="rId2">
              <a:alphaModFix amt="70000"/>
            </a:blip>
            <a:srcRect/>
            <a:stretch>
              <a:fillRect/>
            </a:stretch>
          </a:blipFill>
        </p:spPr>
        <p:txBody>
          <a:bodyPr/>
          <a:lstStyle>
            <a:lvl1pPr marL="0" indent="0">
              <a:buNone/>
              <a:defRPr/>
            </a:lvl1pPr>
          </a:lstStyle>
          <a:p>
            <a:r>
              <a:rPr lang="en-US"/>
              <a:t> </a:t>
            </a:r>
          </a:p>
        </p:txBody>
      </p:sp>
      <p:grpSp>
        <p:nvGrpSpPr>
          <p:cNvPr id="9" name="Group 8">
            <a:extLst>
              <a:ext uri="{FF2B5EF4-FFF2-40B4-BE49-F238E27FC236}">
                <a16:creationId xmlns:a16="http://schemas.microsoft.com/office/drawing/2014/main" id="{7A6CD91D-B3A8-3626-F189-B9F77A315DD9}"/>
              </a:ext>
              <a:ext uri="{C183D7F6-B498-43B3-948B-1728B52AA6E4}">
                <adec:decorative xmlns:adec="http://schemas.microsoft.com/office/drawing/2017/decorative" val="1"/>
              </a:ext>
            </a:extLst>
          </p:cNvPr>
          <p:cNvGrpSpPr/>
          <p:nvPr/>
        </p:nvGrpSpPr>
        <p:grpSpPr>
          <a:xfrm rot="10800000">
            <a:off x="0" y="4591027"/>
            <a:ext cx="12198096" cy="123363"/>
            <a:chOff x="-5025" y="6737718"/>
            <a:chExt cx="12207200" cy="123363"/>
          </a:xfrm>
        </p:grpSpPr>
        <p:sp>
          <p:nvSpPr>
            <p:cNvPr id="10" name="Rectangle 9">
              <a:extLst>
                <a:ext uri="{FF2B5EF4-FFF2-40B4-BE49-F238E27FC236}">
                  <a16:creationId xmlns:a16="http://schemas.microsoft.com/office/drawing/2014/main" id="{6869147E-E51A-3B94-6CD8-EE629F879704}"/>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DCD771F-7FFC-BCEC-B388-8883BD9CBC61}"/>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257800" y="4956312"/>
            <a:ext cx="6309360" cy="1420235"/>
          </a:xfrm>
        </p:spPr>
        <p:txBody>
          <a:bodyPr>
            <a:norm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3AEEF7F6-ECFE-4473-B3E9-C91BE833927A}" type="datetimeFigureOut">
              <a:rPr lang="en-US" smtClean="0"/>
              <a:t>7/12/2026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267776717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4093596"/>
            <a:ext cx="2953618" cy="2007912"/>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12" name="Picture Placeholder 11">
            <a:extLst>
              <a:ext uri="{FF2B5EF4-FFF2-40B4-BE49-F238E27FC236}">
                <a16:creationId xmlns:a16="http://schemas.microsoft.com/office/drawing/2014/main" id="{B8FB154D-4A60-735B-FA5C-F17F96D0F7DD}"/>
              </a:ext>
            </a:extLst>
          </p:cNvPr>
          <p:cNvSpPr>
            <a:spLocks noGrp="1"/>
          </p:cNvSpPr>
          <p:nvPr>
            <p:ph type="pic" sz="quarter" idx="15" hasCustomPrompt="1"/>
          </p:nvPr>
        </p:nvSpPr>
        <p:spPr>
          <a:xfrm>
            <a:off x="0" y="0"/>
            <a:ext cx="12192000" cy="3700807"/>
          </a:xfrm>
          <a:blipFill dpi="0" rotWithShape="1">
            <a:blip r:embed="rId2">
              <a:alphaModFix amt="7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268555" y="4093596"/>
            <a:ext cx="7298605" cy="2289578"/>
          </a:xfrm>
        </p:spPr>
        <p:txBody>
          <a:bodyPr>
            <a:norm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400"/>
            </a:lvl4pPr>
            <a:lvl5pPr marL="1085850" indent="-171450">
              <a:buFont typeface="Arial" panose="020B0604020202020204" pitchFamily="34" charset="0"/>
              <a:buChar cha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Footer Placeholder 13">
            <a:extLst>
              <a:ext uri="{FF2B5EF4-FFF2-40B4-BE49-F238E27FC236}">
                <a16:creationId xmlns:a16="http://schemas.microsoft.com/office/drawing/2014/main" id="{3BD91724-58CE-FA68-1E24-9CD57621C129}"/>
              </a:ext>
            </a:extLst>
          </p:cNvPr>
          <p:cNvSpPr>
            <a:spLocks noGrp="1"/>
          </p:cNvSpPr>
          <p:nvPr>
            <p:ph type="ftr" sz="quarter" idx="17"/>
          </p:nvPr>
        </p:nvSpPr>
        <p:spPr/>
        <p:txBody>
          <a:bodyPr/>
          <a:lstStyle/>
          <a:p>
            <a:endParaRPr lang="en-US"/>
          </a:p>
        </p:txBody>
      </p:sp>
      <p:sp>
        <p:nvSpPr>
          <p:cNvPr id="13" name="Date Placeholder 12">
            <a:extLst>
              <a:ext uri="{FF2B5EF4-FFF2-40B4-BE49-F238E27FC236}">
                <a16:creationId xmlns:a16="http://schemas.microsoft.com/office/drawing/2014/main" id="{9AA293A1-7F80-90D9-D8FF-27238ADD7956}"/>
              </a:ext>
            </a:extLst>
          </p:cNvPr>
          <p:cNvSpPr>
            <a:spLocks noGrp="1"/>
          </p:cNvSpPr>
          <p:nvPr>
            <p:ph type="dt" sz="half" idx="16"/>
          </p:nvPr>
        </p:nvSpPr>
        <p:spPr/>
        <p:txBody>
          <a:bodyPr/>
          <a:lstStyle/>
          <a:p>
            <a:fld id="{3AEEF7F6-ECFE-4473-B3E9-C91BE833927A}" type="datetimeFigureOut">
              <a:rPr lang="en-US" smtClean="0"/>
              <a:t>7/12/2026</a:t>
            </a:fld>
            <a:endParaRPr lang="en-US"/>
          </a:p>
        </p:txBody>
      </p:sp>
      <p:sp>
        <p:nvSpPr>
          <p:cNvPr id="15" name="Slide Number Placeholder 14">
            <a:extLst>
              <a:ext uri="{FF2B5EF4-FFF2-40B4-BE49-F238E27FC236}">
                <a16:creationId xmlns:a16="http://schemas.microsoft.com/office/drawing/2014/main" id="{3B9AC797-2D9B-C7AC-550D-157FEDA3800D}"/>
              </a:ext>
            </a:extLst>
          </p:cNvPr>
          <p:cNvSpPr>
            <a:spLocks noGrp="1"/>
          </p:cNvSpPr>
          <p:nvPr>
            <p:ph type="sldNum" sz="quarter" idx="18"/>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419684298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0333CDCF-1D03-5851-5ADE-6C229D9C93F1}"/>
              </a:ext>
              <a:ext uri="{C183D7F6-B498-43B3-948B-1728B52AA6E4}">
                <adec:decorative xmlns:adec="http://schemas.microsoft.com/office/drawing/2017/decorative" val="1"/>
              </a:ext>
            </a:extLst>
          </p:cNvPr>
          <p:cNvGrpSpPr/>
          <p:nvPr/>
        </p:nvGrpSpPr>
        <p:grpSpPr>
          <a:xfrm>
            <a:off x="12068638" y="0"/>
            <a:ext cx="123362" cy="6858000"/>
            <a:chOff x="12068638" y="0"/>
            <a:chExt cx="123362" cy="6858000"/>
          </a:xfrm>
        </p:grpSpPr>
        <p:sp>
          <p:nvSpPr>
            <p:cNvPr id="12" name="Rectangle 11">
              <a:extLst>
                <a:ext uri="{FF2B5EF4-FFF2-40B4-BE49-F238E27FC236}">
                  <a16:creationId xmlns:a16="http://schemas.microsoft.com/office/drawing/2014/main" id="{436CADBC-4985-70E0-56BE-1C8385BBCBD0}"/>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31B3299-F1D4-88B7-5B22-7D623606691F}"/>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87978"/>
            <a:ext cx="10954512" cy="969264"/>
          </a:xfrm>
        </p:spPr>
        <p:txBody>
          <a:bodyPr anchor="ctr"/>
          <a:lstStyle/>
          <a:p>
            <a:r>
              <a:rPr lang="en-US"/>
              <a:t>Click to edit Master title style</a:t>
            </a:r>
          </a:p>
        </p:txBody>
      </p:sp>
      <p:sp>
        <p:nvSpPr>
          <p:cNvPr id="9" name="Picture Placeholder 8">
            <a:extLst>
              <a:ext uri="{FF2B5EF4-FFF2-40B4-BE49-F238E27FC236}">
                <a16:creationId xmlns:a16="http://schemas.microsoft.com/office/drawing/2014/main" id="{65C3B04B-96C8-DA90-9593-3508CE34B4EE}"/>
              </a:ext>
            </a:extLst>
          </p:cNvPr>
          <p:cNvSpPr>
            <a:spLocks noGrp="1"/>
          </p:cNvSpPr>
          <p:nvPr>
            <p:ph type="pic" sz="quarter" idx="15" hasCustomPrompt="1"/>
          </p:nvPr>
        </p:nvSpPr>
        <p:spPr>
          <a:xfrm>
            <a:off x="612648" y="1801367"/>
            <a:ext cx="6550152" cy="4489704"/>
          </a:xfrm>
          <a:blipFill dpi="0" rotWithShape="1">
            <a:blip r:embed="rId2">
              <a:alphaModFix amt="7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848600" y="1801367"/>
            <a:ext cx="3718561" cy="448970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2E02B3BF-7794-675C-7382-345519B43BE3}"/>
              </a:ext>
            </a:extLst>
          </p:cNvPr>
          <p:cNvSpPr>
            <a:spLocks noGrp="1"/>
          </p:cNvSpPr>
          <p:nvPr>
            <p:ph type="ftr" sz="quarter" idx="17"/>
          </p:nvPr>
        </p:nvSpPr>
        <p:spPr/>
        <p:txBody>
          <a:bodyPr/>
          <a:lstStyle/>
          <a:p>
            <a:endParaRPr lang="en-US"/>
          </a:p>
        </p:txBody>
      </p:sp>
      <p:sp>
        <p:nvSpPr>
          <p:cNvPr id="3" name="Date Placeholder 2">
            <a:extLst>
              <a:ext uri="{FF2B5EF4-FFF2-40B4-BE49-F238E27FC236}">
                <a16:creationId xmlns:a16="http://schemas.microsoft.com/office/drawing/2014/main" id="{08303468-1991-7CCF-2C67-0B5A3850BAD1}"/>
              </a:ext>
            </a:extLst>
          </p:cNvPr>
          <p:cNvSpPr>
            <a:spLocks noGrp="1"/>
          </p:cNvSpPr>
          <p:nvPr>
            <p:ph type="dt" sz="half" idx="16"/>
          </p:nvPr>
        </p:nvSpPr>
        <p:spPr/>
        <p:txBody>
          <a:bodyPr/>
          <a:lstStyle/>
          <a:p>
            <a:fld id="{3AEEF7F6-ECFE-4473-B3E9-C91BE833927A}" type="datetimeFigureOut">
              <a:rPr lang="en-US" smtClean="0"/>
              <a:t>7/12/2026</a:t>
            </a:fld>
            <a:endParaRPr lang="en-US"/>
          </a:p>
        </p:txBody>
      </p:sp>
      <p:sp>
        <p:nvSpPr>
          <p:cNvPr id="10" name="Slide Number Placeholder 9">
            <a:extLst>
              <a:ext uri="{FF2B5EF4-FFF2-40B4-BE49-F238E27FC236}">
                <a16:creationId xmlns:a16="http://schemas.microsoft.com/office/drawing/2014/main" id="{5AF75D71-C32E-4EF6-2C8E-B5F29DBF4D14}"/>
              </a:ext>
            </a:extLst>
          </p:cNvPr>
          <p:cNvSpPr>
            <a:spLocks noGrp="1"/>
          </p:cNvSpPr>
          <p:nvPr>
            <p:ph type="sldNum" sz="quarter" idx="18"/>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180672687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F6287667-A4F8-6B7A-7C1E-415768F3B3AA}"/>
              </a:ext>
              <a:ext uri="{C183D7F6-B498-43B3-948B-1728B52AA6E4}">
                <adec:decorative xmlns:adec="http://schemas.microsoft.com/office/drawing/2017/decorative" val="1"/>
              </a:ext>
            </a:extLst>
          </p:cNvPr>
          <p:cNvGrpSpPr/>
          <p:nvPr/>
        </p:nvGrpSpPr>
        <p:grpSpPr>
          <a:xfrm>
            <a:off x="12068638" y="0"/>
            <a:ext cx="123362" cy="6858000"/>
            <a:chOff x="12068638" y="0"/>
            <a:chExt cx="123362" cy="6858000"/>
          </a:xfrm>
        </p:grpSpPr>
        <p:sp>
          <p:nvSpPr>
            <p:cNvPr id="9" name="Rectangle 8">
              <a:extLst>
                <a:ext uri="{FF2B5EF4-FFF2-40B4-BE49-F238E27FC236}">
                  <a16:creationId xmlns:a16="http://schemas.microsoft.com/office/drawing/2014/main" id="{860F260A-40A1-ED4C-F5A8-F915D3BDB7F5}"/>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79CD2C2-2541-1223-03B1-97955C134718}"/>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02920"/>
            <a:ext cx="4669536" cy="1453896"/>
          </a:xfrm>
        </p:spPr>
        <p:txBody>
          <a:bodyPr anchor="t"/>
          <a:lstStyle/>
          <a:p>
            <a:r>
              <a:rPr lang="en-US"/>
              <a:t>Click to edit Master title style</a:t>
            </a:r>
          </a:p>
        </p:txBody>
      </p:sp>
      <p:sp>
        <p:nvSpPr>
          <p:cNvPr id="4" name="Picture Placeholder 3">
            <a:extLst>
              <a:ext uri="{FF2B5EF4-FFF2-40B4-BE49-F238E27FC236}">
                <a16:creationId xmlns:a16="http://schemas.microsoft.com/office/drawing/2014/main" id="{15A7BF66-FFF1-E318-9AFE-331E011D59C1}"/>
              </a:ext>
            </a:extLst>
          </p:cNvPr>
          <p:cNvSpPr>
            <a:spLocks noGrp="1"/>
          </p:cNvSpPr>
          <p:nvPr>
            <p:ph type="pic" sz="quarter" idx="15" hasCustomPrompt="1"/>
          </p:nvPr>
        </p:nvSpPr>
        <p:spPr>
          <a:xfrm>
            <a:off x="612648" y="2293938"/>
            <a:ext cx="4669536" cy="4024566"/>
          </a:xfrm>
          <a:blipFill dpi="0" rotWithShape="1">
            <a:blip r:embed="rId2">
              <a:alphaModFix amt="7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502919"/>
            <a:ext cx="5471160" cy="58155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Footer Placeholder 10">
            <a:extLst>
              <a:ext uri="{FF2B5EF4-FFF2-40B4-BE49-F238E27FC236}">
                <a16:creationId xmlns:a16="http://schemas.microsoft.com/office/drawing/2014/main" id="{F3134235-8D6E-735A-EBA0-BA533F60F020}"/>
              </a:ext>
            </a:extLst>
          </p:cNvPr>
          <p:cNvSpPr>
            <a:spLocks noGrp="1"/>
          </p:cNvSpPr>
          <p:nvPr>
            <p:ph type="ftr" sz="quarter" idx="17"/>
          </p:nvPr>
        </p:nvSpPr>
        <p:spPr/>
        <p:txBody>
          <a:bodyPr/>
          <a:lstStyle/>
          <a:p>
            <a:endParaRPr lang="en-US"/>
          </a:p>
        </p:txBody>
      </p:sp>
      <p:sp>
        <p:nvSpPr>
          <p:cNvPr id="10" name="Date Placeholder 9">
            <a:extLst>
              <a:ext uri="{FF2B5EF4-FFF2-40B4-BE49-F238E27FC236}">
                <a16:creationId xmlns:a16="http://schemas.microsoft.com/office/drawing/2014/main" id="{9D2F68ED-5552-E109-B7F4-671217CABF2D}"/>
              </a:ext>
            </a:extLst>
          </p:cNvPr>
          <p:cNvSpPr>
            <a:spLocks noGrp="1"/>
          </p:cNvSpPr>
          <p:nvPr>
            <p:ph type="dt" sz="half" idx="16"/>
          </p:nvPr>
        </p:nvSpPr>
        <p:spPr/>
        <p:txBody>
          <a:bodyPr/>
          <a:lstStyle/>
          <a:p>
            <a:fld id="{3AEEF7F6-ECFE-4473-B3E9-C91BE833927A}" type="datetimeFigureOut">
              <a:rPr lang="en-US" smtClean="0"/>
              <a:t>7/12/2026</a:t>
            </a:fld>
            <a:endParaRPr lang="en-US"/>
          </a:p>
        </p:txBody>
      </p:sp>
      <p:sp>
        <p:nvSpPr>
          <p:cNvPr id="12" name="Slide Number Placeholder 11">
            <a:extLst>
              <a:ext uri="{FF2B5EF4-FFF2-40B4-BE49-F238E27FC236}">
                <a16:creationId xmlns:a16="http://schemas.microsoft.com/office/drawing/2014/main" id="{573B9B49-4584-CFEF-738F-BE68D009CEA3}"/>
              </a:ext>
            </a:extLst>
          </p:cNvPr>
          <p:cNvSpPr>
            <a:spLocks noGrp="1"/>
          </p:cNvSpPr>
          <p:nvPr>
            <p:ph type="sldNum" sz="quarter" idx="18"/>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268968547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53C02DA-0C9D-12C9-42BB-CC4820B41CF2}"/>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10" name="Rectangle 9">
              <a:extLst>
                <a:ext uri="{FF2B5EF4-FFF2-40B4-BE49-F238E27FC236}">
                  <a16:creationId xmlns:a16="http://schemas.microsoft.com/office/drawing/2014/main" id="{43680A20-A590-D755-5AA0-BAF1B1402907}"/>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6CA06CF-7B14-32D2-2412-3434710512EF}"/>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02920"/>
            <a:ext cx="3645980" cy="1453896"/>
          </a:xfrm>
        </p:spPr>
        <p:txBody>
          <a:bodyPr anchor="t"/>
          <a:lstStyle/>
          <a:p>
            <a:r>
              <a:rPr lang="en-US"/>
              <a:t>Click to edit Master title style</a:t>
            </a:r>
          </a:p>
        </p:txBody>
      </p:sp>
      <p:sp>
        <p:nvSpPr>
          <p:cNvPr id="4" name="Picture Placeholder 3">
            <a:extLst>
              <a:ext uri="{FF2B5EF4-FFF2-40B4-BE49-F238E27FC236}">
                <a16:creationId xmlns:a16="http://schemas.microsoft.com/office/drawing/2014/main" id="{15A7BF66-FFF1-E318-9AFE-331E011D59C1}"/>
              </a:ext>
            </a:extLst>
          </p:cNvPr>
          <p:cNvSpPr>
            <a:spLocks noGrp="1"/>
          </p:cNvSpPr>
          <p:nvPr>
            <p:ph type="pic" sz="quarter" idx="15" hasCustomPrompt="1"/>
          </p:nvPr>
        </p:nvSpPr>
        <p:spPr>
          <a:xfrm>
            <a:off x="612648" y="2293938"/>
            <a:ext cx="3645980" cy="4024565"/>
          </a:xfrm>
          <a:blipFill dpi="0" rotWithShape="1">
            <a:blip r:embed="rId2">
              <a:alphaModFix amt="7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212227" y="502919"/>
            <a:ext cx="6354933" cy="58155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Footer Placeholder 11">
            <a:extLst>
              <a:ext uri="{FF2B5EF4-FFF2-40B4-BE49-F238E27FC236}">
                <a16:creationId xmlns:a16="http://schemas.microsoft.com/office/drawing/2014/main" id="{0BFB2EA8-AADE-E8CD-890F-EA9F9968B253}"/>
              </a:ext>
            </a:extLst>
          </p:cNvPr>
          <p:cNvSpPr>
            <a:spLocks noGrp="1"/>
          </p:cNvSpPr>
          <p:nvPr>
            <p:ph type="ftr" sz="quarter" idx="17"/>
          </p:nvPr>
        </p:nvSpPr>
        <p:spPr/>
        <p:txBody>
          <a:bodyPr/>
          <a:lstStyle/>
          <a:p>
            <a:endParaRPr lang="en-US"/>
          </a:p>
        </p:txBody>
      </p:sp>
      <p:sp>
        <p:nvSpPr>
          <p:cNvPr id="3" name="Date Placeholder 2">
            <a:extLst>
              <a:ext uri="{FF2B5EF4-FFF2-40B4-BE49-F238E27FC236}">
                <a16:creationId xmlns:a16="http://schemas.microsoft.com/office/drawing/2014/main" id="{FB8772B0-B493-B608-E389-35329DEF2016}"/>
              </a:ext>
            </a:extLst>
          </p:cNvPr>
          <p:cNvSpPr>
            <a:spLocks noGrp="1"/>
          </p:cNvSpPr>
          <p:nvPr>
            <p:ph type="dt" sz="half" idx="16"/>
          </p:nvPr>
        </p:nvSpPr>
        <p:spPr/>
        <p:txBody>
          <a:bodyPr/>
          <a:lstStyle/>
          <a:p>
            <a:fld id="{3AEEF7F6-ECFE-4473-B3E9-C91BE833927A}" type="datetimeFigureOut">
              <a:rPr lang="en-US" smtClean="0"/>
              <a:t>7/12/2026</a:t>
            </a:fld>
            <a:endParaRPr lang="en-US"/>
          </a:p>
        </p:txBody>
      </p:sp>
      <p:sp>
        <p:nvSpPr>
          <p:cNvPr id="13" name="Slide Number Placeholder 12">
            <a:extLst>
              <a:ext uri="{FF2B5EF4-FFF2-40B4-BE49-F238E27FC236}">
                <a16:creationId xmlns:a16="http://schemas.microsoft.com/office/drawing/2014/main" id="{D854D38F-A697-A216-CCCB-0C1A9DCBD2FC}"/>
              </a:ext>
            </a:extLst>
          </p:cNvPr>
          <p:cNvSpPr>
            <a:spLocks noGrp="1"/>
          </p:cNvSpPr>
          <p:nvPr>
            <p:ph type="sldNum" sz="quarter" idx="18"/>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279814468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Number Large">
    <p:bg>
      <p:bgRef idx="1001">
        <a:schemeClr val="bg1"/>
      </p:bgRef>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0B93BC13-F3D8-0BDA-D1BF-7B8E455AC066}"/>
              </a:ext>
            </a:extLst>
          </p:cNvPr>
          <p:cNvSpPr/>
          <p:nvPr/>
        </p:nvSpPr>
        <p:spPr>
          <a:xfrm>
            <a:off x="0" y="0"/>
            <a:ext cx="12192000" cy="68580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27362B5B-CACD-7203-74DE-7B0BBF7D69CE}"/>
              </a:ext>
            </a:extLst>
          </p:cNvPr>
          <p:cNvGrpSpPr/>
          <p:nvPr/>
        </p:nvGrpSpPr>
        <p:grpSpPr>
          <a:xfrm>
            <a:off x="-22276" y="-6922"/>
            <a:ext cx="12214276" cy="6869101"/>
            <a:chOff x="-22276" y="-6922"/>
            <a:chExt cx="12214276" cy="6869101"/>
          </a:xfrm>
        </p:grpSpPr>
        <p:sp>
          <p:nvSpPr>
            <p:cNvPr id="9" name="Rectangle 8">
              <a:extLst>
                <a:ext uri="{FF2B5EF4-FFF2-40B4-BE49-F238E27FC236}">
                  <a16:creationId xmlns:a16="http://schemas.microsoft.com/office/drawing/2014/main" id="{7D6A753B-AD01-7A7A-4F2D-C75592EC67B9}"/>
                </a:ext>
              </a:extLst>
            </p:cNvPr>
            <p:cNvSpPr/>
            <p:nvPr/>
          </p:nvSpPr>
          <p:spPr>
            <a:xfrm rot="5400000">
              <a:off x="2655863" y="-2678137"/>
              <a:ext cx="6857999" cy="12214275"/>
            </a:xfrm>
            <a:prstGeom prst="rect">
              <a:avLst/>
            </a:prstGeom>
            <a:gradFill>
              <a:gsLst>
                <a:gs pos="0">
                  <a:schemeClr val="accent2"/>
                </a:gs>
                <a:gs pos="93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Light"/>
                <a:ea typeface="+mn-ea"/>
                <a:cs typeface="+mn-cs"/>
              </a:endParaRPr>
            </a:p>
          </p:txBody>
        </p:sp>
        <p:sp>
          <p:nvSpPr>
            <p:cNvPr id="10" name="Rectangle 9">
              <a:extLst>
                <a:ext uri="{FF2B5EF4-FFF2-40B4-BE49-F238E27FC236}">
                  <a16:creationId xmlns:a16="http://schemas.microsoft.com/office/drawing/2014/main" id="{33E82525-BA9A-AA08-8DF0-B77178C6BC45}"/>
                </a:ext>
              </a:extLst>
            </p:cNvPr>
            <p:cNvSpPr/>
            <p:nvPr/>
          </p:nvSpPr>
          <p:spPr>
            <a:xfrm rot="16200000">
              <a:off x="3197276" y="-2132545"/>
              <a:ext cx="6850175" cy="11139273"/>
            </a:xfrm>
            <a:prstGeom prst="rect">
              <a:avLst/>
            </a:prstGeom>
            <a:gradFill flip="none" rotWithShape="1">
              <a:gsLst>
                <a:gs pos="0">
                  <a:schemeClr val="accent5">
                    <a:lumMod val="75000"/>
                  </a:schemeClr>
                </a:gs>
                <a:gs pos="32000">
                  <a:schemeClr val="accent5">
                    <a:alpha val="0"/>
                  </a:schemeClr>
                </a:gs>
              </a:gsLst>
              <a:lin ang="19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Light"/>
                <a:ea typeface="+mn-ea"/>
                <a:cs typeface="+mn-cs"/>
              </a:endParaRPr>
            </a:p>
          </p:txBody>
        </p:sp>
        <p:sp>
          <p:nvSpPr>
            <p:cNvPr id="11" name="Rectangle 10">
              <a:extLst>
                <a:ext uri="{FF2B5EF4-FFF2-40B4-BE49-F238E27FC236}">
                  <a16:creationId xmlns:a16="http://schemas.microsoft.com/office/drawing/2014/main" id="{0A4B5202-8712-82B4-1B42-E7E4336E8698}"/>
                </a:ext>
              </a:extLst>
            </p:cNvPr>
            <p:cNvSpPr/>
            <p:nvPr/>
          </p:nvSpPr>
          <p:spPr>
            <a:xfrm flipH="1">
              <a:off x="-22276" y="-6922"/>
              <a:ext cx="3849318" cy="6864922"/>
            </a:xfrm>
            <a:prstGeom prst="rect">
              <a:avLst/>
            </a:prstGeom>
            <a:gradFill>
              <a:gsLst>
                <a:gs pos="0">
                  <a:schemeClr val="accent5">
                    <a:lumMod val="75000"/>
                  </a:schemeClr>
                </a:gs>
                <a:gs pos="48000">
                  <a:schemeClr val="accent5">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Light"/>
                <a:ea typeface="+mn-ea"/>
                <a:cs typeface="+mn-cs"/>
              </a:endParaRPr>
            </a:p>
          </p:txBody>
        </p:sp>
        <p:sp>
          <p:nvSpPr>
            <p:cNvPr id="12" name="Rectangle 11">
              <a:extLst>
                <a:ext uri="{FF2B5EF4-FFF2-40B4-BE49-F238E27FC236}">
                  <a16:creationId xmlns:a16="http://schemas.microsoft.com/office/drawing/2014/main" id="{D95172D8-9117-7FB7-2347-567B5663C510}"/>
                </a:ext>
                <a:ext uri="{C183D7F6-B498-43B3-948B-1728B52AA6E4}">
                  <adec:decorative xmlns:adec="http://schemas.microsoft.com/office/drawing/2017/decorative" val="1"/>
                </a:ext>
              </a:extLst>
            </p:cNvPr>
            <p:cNvSpPr/>
            <p:nvPr/>
          </p:nvSpPr>
          <p:spPr>
            <a:xfrm rot="5400000">
              <a:off x="6189691" y="-743112"/>
              <a:ext cx="5263375" cy="6741243"/>
            </a:xfrm>
            <a:prstGeom prst="rect">
              <a:avLst/>
            </a:prstGeom>
            <a:gradFill flip="none" rotWithShape="1">
              <a:gsLst>
                <a:gs pos="2000">
                  <a:schemeClr val="accent5">
                    <a:lumMod val="60000"/>
                    <a:lumOff val="40000"/>
                    <a:alpha val="68000"/>
                  </a:schemeClr>
                </a:gs>
                <a:gs pos="48000">
                  <a:schemeClr val="accent5">
                    <a:lumMod val="60000"/>
                    <a:lumOff val="40000"/>
                    <a:alpha val="0"/>
                  </a:schemeClr>
                </a:gs>
              </a:gsLst>
              <a:lin ang="18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Light"/>
                <a:ea typeface="+mn-ea"/>
                <a:cs typeface="+mn-cs"/>
              </a:endParaRPr>
            </a:p>
          </p:txBody>
        </p:sp>
      </p:grpSp>
      <p:sp>
        <p:nvSpPr>
          <p:cNvPr id="2" name="Title 1">
            <a:extLst>
              <a:ext uri="{FF2B5EF4-FFF2-40B4-BE49-F238E27FC236}">
                <a16:creationId xmlns:a16="http://schemas.microsoft.com/office/drawing/2014/main" id="{A13BB35F-4BB0-2BB5-FD14-127AFB001957}"/>
              </a:ext>
            </a:extLst>
          </p:cNvPr>
          <p:cNvSpPr>
            <a:spLocks noGrp="1"/>
          </p:cNvSpPr>
          <p:nvPr>
            <p:ph type="title"/>
          </p:nvPr>
        </p:nvSpPr>
        <p:spPr>
          <a:xfrm>
            <a:off x="1143000" y="4928616"/>
            <a:ext cx="9912096" cy="1545336"/>
          </a:xfrm>
        </p:spPr>
        <p:txBody>
          <a:bodyPr anchor="t">
            <a:normAutofit/>
          </a:bodyPr>
          <a:lstStyle>
            <a:lvl1pPr algn="ctr">
              <a:lnSpc>
                <a:spcPct val="120000"/>
              </a:lnSpc>
              <a:defRPr sz="2800">
                <a:solidFill>
                  <a:schemeClr val="tx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887C9CAD-F25A-225B-E7BA-4503FD713A44}"/>
              </a:ext>
            </a:extLst>
          </p:cNvPr>
          <p:cNvSpPr>
            <a:spLocks noGrp="1"/>
          </p:cNvSpPr>
          <p:nvPr>
            <p:ph sz="quarter" idx="13" hasCustomPrompt="1"/>
          </p:nvPr>
        </p:nvSpPr>
        <p:spPr>
          <a:xfrm>
            <a:off x="530352" y="978408"/>
            <a:ext cx="11137392" cy="4114800"/>
          </a:xfrm>
        </p:spPr>
        <p:txBody>
          <a:bodyPr anchor="b">
            <a:normAutofit/>
          </a:bodyPr>
          <a:lstStyle>
            <a:lvl1pPr marL="0" indent="0" algn="ctr">
              <a:lnSpc>
                <a:spcPct val="90000"/>
              </a:lnSpc>
              <a:buNone/>
              <a:defRPr sz="27800" b="1">
                <a:solidFill>
                  <a:schemeClr val="tx1"/>
                </a:solidFill>
              </a:defRPr>
            </a:lvl1pPr>
          </a:lstStyle>
          <a:p>
            <a:pPr lvl="0"/>
            <a:r>
              <a:rPr lang="en-US"/>
              <a:t>##%</a:t>
            </a:r>
          </a:p>
        </p:txBody>
      </p:sp>
      <p:sp>
        <p:nvSpPr>
          <p:cNvPr id="3" name="Footer Placeholder 2">
            <a:extLst>
              <a:ext uri="{FF2B5EF4-FFF2-40B4-BE49-F238E27FC236}">
                <a16:creationId xmlns:a16="http://schemas.microsoft.com/office/drawing/2014/main" id="{31932224-E515-4E44-2832-0D5E94847CF7}"/>
              </a:ext>
            </a:extLst>
          </p:cNvPr>
          <p:cNvSpPr>
            <a:spLocks noGrp="1"/>
          </p:cNvSpPr>
          <p:nvPr>
            <p:ph type="ftr" sz="quarter" idx="10"/>
          </p:nvPr>
        </p:nvSpPr>
        <p:spPr/>
        <p:txBody>
          <a:bodyPr/>
          <a:lstStyle>
            <a:lvl1pPr>
              <a:defRPr>
                <a:solidFill>
                  <a:schemeClr val="tx1"/>
                </a:solidFill>
              </a:defRPr>
            </a:lvl1pPr>
          </a:lstStyle>
          <a:p>
            <a:endParaRPr lang="en-US"/>
          </a:p>
        </p:txBody>
      </p:sp>
      <p:sp>
        <p:nvSpPr>
          <p:cNvPr id="4" name="Date Placeholder 3">
            <a:extLst>
              <a:ext uri="{FF2B5EF4-FFF2-40B4-BE49-F238E27FC236}">
                <a16:creationId xmlns:a16="http://schemas.microsoft.com/office/drawing/2014/main" id="{9E371D16-7052-CB51-10DB-659F8F77B25F}"/>
              </a:ext>
            </a:extLst>
          </p:cNvPr>
          <p:cNvSpPr>
            <a:spLocks noGrp="1"/>
          </p:cNvSpPr>
          <p:nvPr>
            <p:ph type="dt" sz="half" idx="11"/>
          </p:nvPr>
        </p:nvSpPr>
        <p:spPr/>
        <p:txBody>
          <a:bodyPr/>
          <a:lstStyle>
            <a:lvl1pPr>
              <a:defRPr>
                <a:solidFill>
                  <a:schemeClr val="tx1"/>
                </a:solidFill>
              </a:defRPr>
            </a:lvl1pPr>
          </a:lstStyle>
          <a:p>
            <a:fld id="{3AEEF7F6-ECFE-4473-B3E9-C91BE833927A}" type="datetimeFigureOut">
              <a:rPr lang="en-US" smtClean="0"/>
              <a:t>7/12/2026</a:t>
            </a:fld>
            <a:endParaRPr lang="en-US"/>
          </a:p>
        </p:txBody>
      </p:sp>
      <p:sp>
        <p:nvSpPr>
          <p:cNvPr id="5" name="Slide Number Placeholder 4">
            <a:extLst>
              <a:ext uri="{FF2B5EF4-FFF2-40B4-BE49-F238E27FC236}">
                <a16:creationId xmlns:a16="http://schemas.microsoft.com/office/drawing/2014/main" id="{85B132CC-C4B7-E2AF-5520-00C69FF37620}"/>
              </a:ext>
            </a:extLst>
          </p:cNvPr>
          <p:cNvSpPr>
            <a:spLocks noGrp="1"/>
          </p:cNvSpPr>
          <p:nvPr>
            <p:ph type="sldNum" sz="quarter" idx="12"/>
          </p:nvPr>
        </p:nvSpPr>
        <p:spPr/>
        <p:txBody>
          <a:bodyPr/>
          <a:lstStyle>
            <a:lvl1pPr>
              <a:defRPr>
                <a:solidFill>
                  <a:schemeClr val="tx1"/>
                </a:solidFill>
              </a:defRPr>
            </a:lvl1pPr>
          </a:lstStyle>
          <a:p>
            <a:fld id="{5DAD859A-2C66-45B9-9A71-3CF205EC2D4A}" type="slidenum">
              <a:rPr lang="en-US" smtClean="0"/>
              <a:t>‹#›</a:t>
            </a:fld>
            <a:endParaRPr lang="en-US"/>
          </a:p>
        </p:txBody>
      </p:sp>
    </p:spTree>
    <p:extLst>
      <p:ext uri="{BB962C8B-B14F-4D97-AF65-F5344CB8AC3E}">
        <p14:creationId xmlns:p14="http://schemas.microsoft.com/office/powerpoint/2010/main" val="1519292582"/>
      </p:ext>
    </p:extLst>
  </p:cSld>
  <p:clrMapOvr>
    <a:overrideClrMapping bg1="dk1" tx1="lt1" bg2="dk2" tx2="lt2" accent1="accent1" accent2="accent2" accent3="accent3" accent4="accent4" accent5="accent5" accent6="accent6" hlink="hlink" folHlink="folHlink"/>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Number Larg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BB35F-4BB0-2BB5-FD14-127AFB001957}"/>
              </a:ext>
            </a:extLst>
          </p:cNvPr>
          <p:cNvSpPr>
            <a:spLocks noGrp="1"/>
          </p:cNvSpPr>
          <p:nvPr>
            <p:ph type="title"/>
          </p:nvPr>
        </p:nvSpPr>
        <p:spPr>
          <a:xfrm>
            <a:off x="612648" y="4718304"/>
            <a:ext cx="6281928" cy="1353312"/>
          </a:xfrm>
        </p:spPr>
        <p:txBody>
          <a:bodyPr vert="horz" lIns="91440" tIns="45720" rIns="91440" bIns="45720" rtlCol="0" anchor="t">
            <a:normAutofit/>
          </a:bodyPr>
          <a:lstStyle>
            <a:lvl1pPr>
              <a:lnSpc>
                <a:spcPct val="120000"/>
              </a:lnSpc>
              <a:defRPr lang="en-US" sz="2800" dirty="0"/>
            </a:lvl1pPr>
          </a:lstStyle>
          <a:p>
            <a:pPr lvl="0"/>
            <a:r>
              <a:rPr lang="en-US"/>
              <a:t>Click to edit Master title style</a:t>
            </a:r>
          </a:p>
        </p:txBody>
      </p:sp>
      <p:sp>
        <p:nvSpPr>
          <p:cNvPr id="7" name="Content Placeholder 6">
            <a:extLst>
              <a:ext uri="{FF2B5EF4-FFF2-40B4-BE49-F238E27FC236}">
                <a16:creationId xmlns:a16="http://schemas.microsoft.com/office/drawing/2014/main" id="{887C9CAD-F25A-225B-E7BA-4503FD713A44}"/>
              </a:ext>
            </a:extLst>
          </p:cNvPr>
          <p:cNvSpPr>
            <a:spLocks noGrp="1"/>
          </p:cNvSpPr>
          <p:nvPr>
            <p:ph sz="quarter" idx="13" hasCustomPrompt="1"/>
          </p:nvPr>
        </p:nvSpPr>
        <p:spPr>
          <a:xfrm>
            <a:off x="521208" y="786384"/>
            <a:ext cx="11155680" cy="4334256"/>
          </a:xfrm>
        </p:spPr>
        <p:txBody>
          <a:bodyPr vert="horz" lIns="91440" tIns="45720" rIns="91440" bIns="45720" rtlCol="0" anchor="b">
            <a:normAutofit/>
          </a:bodyPr>
          <a:lstStyle>
            <a:lvl1pPr marL="0" indent="0">
              <a:buNone/>
              <a:defRPr lang="en-US" sz="27800" b="1" dirty="0">
                <a:gradFill>
                  <a:gsLst>
                    <a:gs pos="0">
                      <a:schemeClr val="accent2"/>
                    </a:gs>
                    <a:gs pos="100000">
                      <a:schemeClr val="accent5"/>
                    </a:gs>
                  </a:gsLst>
                  <a:lin ang="4200000" scaled="0"/>
                </a:gradFill>
              </a:defRPr>
            </a:lvl1pPr>
          </a:lstStyle>
          <a:p>
            <a:pPr lvl="0"/>
            <a:r>
              <a:rPr lang="en-US"/>
              <a:t>##%</a:t>
            </a:r>
          </a:p>
        </p:txBody>
      </p:sp>
      <p:sp>
        <p:nvSpPr>
          <p:cNvPr id="14" name="Footer Placeholder 13">
            <a:extLst>
              <a:ext uri="{FF2B5EF4-FFF2-40B4-BE49-F238E27FC236}">
                <a16:creationId xmlns:a16="http://schemas.microsoft.com/office/drawing/2014/main" id="{06AFD340-D045-A82B-779A-CCE82B04A257}"/>
              </a:ext>
            </a:extLst>
          </p:cNvPr>
          <p:cNvSpPr>
            <a:spLocks noGrp="1"/>
          </p:cNvSpPr>
          <p:nvPr>
            <p:ph type="ftr" sz="quarter" idx="15"/>
          </p:nvPr>
        </p:nvSpPr>
        <p:spPr/>
        <p:txBody>
          <a:bodyPr/>
          <a:lstStyle/>
          <a:p>
            <a:endParaRPr lang="en-US"/>
          </a:p>
        </p:txBody>
      </p:sp>
      <p:sp>
        <p:nvSpPr>
          <p:cNvPr id="6" name="Date Placeholder 5">
            <a:extLst>
              <a:ext uri="{FF2B5EF4-FFF2-40B4-BE49-F238E27FC236}">
                <a16:creationId xmlns:a16="http://schemas.microsoft.com/office/drawing/2014/main" id="{418D0173-56FC-C02C-32BA-73DB1BA380C4}"/>
              </a:ext>
            </a:extLst>
          </p:cNvPr>
          <p:cNvSpPr>
            <a:spLocks noGrp="1"/>
          </p:cNvSpPr>
          <p:nvPr>
            <p:ph type="dt" sz="half" idx="14"/>
          </p:nvPr>
        </p:nvSpPr>
        <p:spPr/>
        <p:txBody>
          <a:bodyPr/>
          <a:lstStyle/>
          <a:p>
            <a:fld id="{3AEEF7F6-ECFE-4473-B3E9-C91BE833927A}" type="datetimeFigureOut">
              <a:rPr lang="en-US" smtClean="0"/>
              <a:t>7/12/2026</a:t>
            </a:fld>
            <a:endParaRPr lang="en-US"/>
          </a:p>
        </p:txBody>
      </p:sp>
      <p:sp>
        <p:nvSpPr>
          <p:cNvPr id="15" name="Slide Number Placeholder 14">
            <a:extLst>
              <a:ext uri="{FF2B5EF4-FFF2-40B4-BE49-F238E27FC236}">
                <a16:creationId xmlns:a16="http://schemas.microsoft.com/office/drawing/2014/main" id="{1B246833-56EB-2252-BAD6-8D369F554831}"/>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10584260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Number Larg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BB35F-4BB0-2BB5-FD14-127AFB001957}"/>
              </a:ext>
            </a:extLst>
          </p:cNvPr>
          <p:cNvSpPr>
            <a:spLocks noGrp="1"/>
          </p:cNvSpPr>
          <p:nvPr>
            <p:ph type="title"/>
          </p:nvPr>
        </p:nvSpPr>
        <p:spPr>
          <a:xfrm>
            <a:off x="612648" y="4983480"/>
            <a:ext cx="6281928" cy="1353312"/>
          </a:xfrm>
        </p:spPr>
        <p:txBody>
          <a:bodyPr vert="horz" lIns="91440" tIns="45720" rIns="91440" bIns="45720" rtlCol="0" anchor="b">
            <a:normAutofit/>
          </a:bodyPr>
          <a:lstStyle>
            <a:lvl1pPr>
              <a:lnSpc>
                <a:spcPct val="120000"/>
              </a:lnSpc>
              <a:defRPr lang="en-US" sz="2800" dirty="0"/>
            </a:lvl1pPr>
          </a:lstStyle>
          <a:p>
            <a:pPr lvl="0"/>
            <a:r>
              <a:rPr lang="en-US"/>
              <a:t>Click to edit Master title style</a:t>
            </a:r>
          </a:p>
        </p:txBody>
      </p:sp>
      <p:sp>
        <p:nvSpPr>
          <p:cNvPr id="7" name="Content Placeholder 6">
            <a:extLst>
              <a:ext uri="{FF2B5EF4-FFF2-40B4-BE49-F238E27FC236}">
                <a16:creationId xmlns:a16="http://schemas.microsoft.com/office/drawing/2014/main" id="{887C9CAD-F25A-225B-E7BA-4503FD713A44}"/>
              </a:ext>
            </a:extLst>
          </p:cNvPr>
          <p:cNvSpPr>
            <a:spLocks noGrp="1"/>
          </p:cNvSpPr>
          <p:nvPr>
            <p:ph sz="quarter" idx="13" hasCustomPrompt="1"/>
          </p:nvPr>
        </p:nvSpPr>
        <p:spPr>
          <a:xfrm>
            <a:off x="457200" y="182880"/>
            <a:ext cx="11247120" cy="4974336"/>
          </a:xfrm>
        </p:spPr>
        <p:txBody>
          <a:bodyPr vert="horz" lIns="91440" tIns="45720" rIns="91440" bIns="45720" rtlCol="0">
            <a:normAutofit/>
          </a:bodyPr>
          <a:lstStyle>
            <a:lvl1pPr marL="0" indent="0">
              <a:lnSpc>
                <a:spcPct val="90000"/>
              </a:lnSpc>
              <a:buNone/>
              <a:defRPr lang="en-US" sz="32500" b="1" dirty="0">
                <a:gradFill>
                  <a:gsLst>
                    <a:gs pos="0">
                      <a:schemeClr val="accent2"/>
                    </a:gs>
                    <a:gs pos="100000">
                      <a:schemeClr val="accent5"/>
                    </a:gs>
                  </a:gsLst>
                  <a:lin ang="4200000" scaled="0"/>
                </a:gradFill>
              </a:defRPr>
            </a:lvl1pPr>
          </a:lstStyle>
          <a:p>
            <a:pPr lvl="0"/>
            <a:r>
              <a:rPr lang="en-US"/>
              <a:t>##%</a:t>
            </a:r>
          </a:p>
        </p:txBody>
      </p:sp>
      <p:sp>
        <p:nvSpPr>
          <p:cNvPr id="14" name="Footer Placeholder 13">
            <a:extLst>
              <a:ext uri="{FF2B5EF4-FFF2-40B4-BE49-F238E27FC236}">
                <a16:creationId xmlns:a16="http://schemas.microsoft.com/office/drawing/2014/main" id="{06AFD340-D045-A82B-779A-CCE82B04A257}"/>
              </a:ext>
            </a:extLst>
          </p:cNvPr>
          <p:cNvSpPr>
            <a:spLocks noGrp="1"/>
          </p:cNvSpPr>
          <p:nvPr>
            <p:ph type="ftr" sz="quarter" idx="15"/>
          </p:nvPr>
        </p:nvSpPr>
        <p:spPr/>
        <p:txBody>
          <a:bodyPr/>
          <a:lstStyle/>
          <a:p>
            <a:endParaRPr lang="en-US"/>
          </a:p>
        </p:txBody>
      </p:sp>
      <p:sp>
        <p:nvSpPr>
          <p:cNvPr id="6" name="Date Placeholder 5">
            <a:extLst>
              <a:ext uri="{FF2B5EF4-FFF2-40B4-BE49-F238E27FC236}">
                <a16:creationId xmlns:a16="http://schemas.microsoft.com/office/drawing/2014/main" id="{418D0173-56FC-C02C-32BA-73DB1BA380C4}"/>
              </a:ext>
            </a:extLst>
          </p:cNvPr>
          <p:cNvSpPr>
            <a:spLocks noGrp="1"/>
          </p:cNvSpPr>
          <p:nvPr>
            <p:ph type="dt" sz="half" idx="14"/>
          </p:nvPr>
        </p:nvSpPr>
        <p:spPr/>
        <p:txBody>
          <a:bodyPr/>
          <a:lstStyle/>
          <a:p>
            <a:fld id="{3AEEF7F6-ECFE-4473-B3E9-C91BE833927A}" type="datetimeFigureOut">
              <a:rPr lang="en-US" smtClean="0"/>
              <a:t>7/12/2026</a:t>
            </a:fld>
            <a:endParaRPr lang="en-US"/>
          </a:p>
        </p:txBody>
      </p:sp>
      <p:sp>
        <p:nvSpPr>
          <p:cNvPr id="15" name="Slide Number Placeholder 14">
            <a:extLst>
              <a:ext uri="{FF2B5EF4-FFF2-40B4-BE49-F238E27FC236}">
                <a16:creationId xmlns:a16="http://schemas.microsoft.com/office/drawing/2014/main" id="{1B246833-56EB-2252-BAD6-8D369F554831}"/>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21064660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630936"/>
            <a:ext cx="8266176" cy="5605272"/>
          </a:xfrm>
        </p:spPr>
        <p:txBody>
          <a:bodyPr anchor="ctr">
            <a:normAutofit/>
          </a:bodyPr>
          <a:lstStyle>
            <a:lvl1pPr marL="0" indent="0">
              <a:lnSpc>
                <a:spcPct val="100000"/>
              </a:lnSpc>
              <a:buNone/>
              <a:defRPr sz="5400" b="1">
                <a:gradFill>
                  <a:gsLst>
                    <a:gs pos="0">
                      <a:schemeClr val="accent2"/>
                    </a:gs>
                    <a:gs pos="100000">
                      <a:schemeClr val="accent5"/>
                    </a:gs>
                  </a:gsLst>
                  <a:lin ang="0" scaled="0"/>
                </a:gradFill>
              </a:defRPr>
            </a:lvl1pPr>
            <a:lvl2pPr marL="228600" indent="0">
              <a:lnSpc>
                <a:spcPct val="100000"/>
              </a:lnSpc>
              <a:buNone/>
              <a:defRPr sz="4800" b="1">
                <a:gradFill>
                  <a:gsLst>
                    <a:gs pos="0">
                      <a:schemeClr val="accent2"/>
                    </a:gs>
                    <a:gs pos="100000">
                      <a:schemeClr val="accent5"/>
                    </a:gs>
                  </a:gsLst>
                  <a:lin ang="0" scaled="0"/>
                </a:gradFill>
              </a:defRPr>
            </a:lvl2pPr>
            <a:lvl3pPr marL="457200" indent="0">
              <a:lnSpc>
                <a:spcPct val="100000"/>
              </a:lnSpc>
              <a:buNone/>
              <a:defRPr sz="4400" b="1">
                <a:gradFill>
                  <a:gsLst>
                    <a:gs pos="0">
                      <a:schemeClr val="accent2"/>
                    </a:gs>
                    <a:gs pos="100000">
                      <a:schemeClr val="accent5"/>
                    </a:gs>
                  </a:gsLst>
                  <a:lin ang="0" scaled="0"/>
                </a:gradFill>
              </a:defRPr>
            </a:lvl3pPr>
            <a:lvl4pPr marL="685800" indent="0">
              <a:lnSpc>
                <a:spcPct val="100000"/>
              </a:lnSpc>
              <a:buNone/>
              <a:defRPr sz="4000" b="1">
                <a:gradFill>
                  <a:gsLst>
                    <a:gs pos="0">
                      <a:schemeClr val="accent2"/>
                    </a:gs>
                    <a:gs pos="100000">
                      <a:schemeClr val="accent5"/>
                    </a:gs>
                  </a:gsLst>
                  <a:lin ang="0" scaled="0"/>
                </a:gradFill>
              </a:defRPr>
            </a:lvl4pPr>
            <a:lvl5pPr marL="914400" indent="0">
              <a:lnSpc>
                <a:spcPct val="100000"/>
              </a:lnSpc>
              <a:buNone/>
              <a:defRPr sz="3600" b="1">
                <a:gradFill>
                  <a:gsLst>
                    <a:gs pos="0">
                      <a:schemeClr val="accent2"/>
                    </a:gs>
                    <a:gs pos="100000">
                      <a:schemeClr val="accent5"/>
                    </a:gs>
                  </a:gsLst>
                  <a:lin ang="0" scaled="0"/>
                </a:gradFill>
              </a:defRPr>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E0E9E314-CB58-F3CE-7C32-D6103621A2D5}"/>
              </a:ext>
            </a:extLst>
          </p:cNvPr>
          <p:cNvSpPr>
            <a:spLocks noGrp="1"/>
          </p:cNvSpPr>
          <p:nvPr>
            <p:ph type="ftr" sz="quarter" idx="15"/>
          </p:nvPr>
        </p:nvSpPr>
        <p:spPr/>
        <p:txBody>
          <a:bodyPr/>
          <a:lstStyle/>
          <a:p>
            <a:endParaRPr lang="en-US"/>
          </a:p>
        </p:txBody>
      </p:sp>
      <p:sp>
        <p:nvSpPr>
          <p:cNvPr id="6" name="Date Placeholder 5">
            <a:extLst>
              <a:ext uri="{FF2B5EF4-FFF2-40B4-BE49-F238E27FC236}">
                <a16:creationId xmlns:a16="http://schemas.microsoft.com/office/drawing/2014/main" id="{E9E12D21-0607-5120-F81C-6E1DA0652CFB}"/>
              </a:ext>
            </a:extLst>
          </p:cNvPr>
          <p:cNvSpPr>
            <a:spLocks noGrp="1"/>
          </p:cNvSpPr>
          <p:nvPr>
            <p:ph type="dt" sz="half" idx="14"/>
          </p:nvPr>
        </p:nvSpPr>
        <p:spPr/>
        <p:txBody>
          <a:bodyPr/>
          <a:lstStyle/>
          <a:p>
            <a:fld id="{3AEEF7F6-ECFE-4473-B3E9-C91BE833927A}" type="datetimeFigureOut">
              <a:rPr lang="en-US" smtClean="0"/>
              <a:t>7/12/2026</a:t>
            </a:fld>
            <a:endParaRPr lang="en-US"/>
          </a:p>
        </p:txBody>
      </p:sp>
      <p:sp>
        <p:nvSpPr>
          <p:cNvPr id="9" name="Slide Number Placeholder 8">
            <a:extLst>
              <a:ext uri="{FF2B5EF4-FFF2-40B4-BE49-F238E27FC236}">
                <a16:creationId xmlns:a16="http://schemas.microsoft.com/office/drawing/2014/main" id="{20A1B35F-4D88-6EA9-8D55-4133CD961AF1}"/>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178086539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cSld name="Statement 2">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791C0A04-3BC7-B88E-3974-2A73D0A107E7}"/>
              </a:ext>
            </a:extLst>
          </p:cNvPr>
          <p:cNvSpPr/>
          <p:nvPr/>
        </p:nvSpPr>
        <p:spPr>
          <a:xfrm>
            <a:off x="0" y="0"/>
            <a:ext cx="12188952" cy="68580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a:extLst>
              <a:ext uri="{FF2B5EF4-FFF2-40B4-BE49-F238E27FC236}">
                <a16:creationId xmlns:a16="http://schemas.microsoft.com/office/drawing/2014/main" id="{B07991EE-474F-899B-8FEF-F82B3E5BDF10}"/>
              </a:ext>
            </a:extLst>
          </p:cNvPr>
          <p:cNvGrpSpPr/>
          <p:nvPr/>
        </p:nvGrpSpPr>
        <p:grpSpPr>
          <a:xfrm>
            <a:off x="-7285" y="-6922"/>
            <a:ext cx="12199285" cy="6869101"/>
            <a:chOff x="-22275" y="-6922"/>
            <a:chExt cx="12214275" cy="6869101"/>
          </a:xfrm>
        </p:grpSpPr>
        <p:sp>
          <p:nvSpPr>
            <p:cNvPr id="8" name="Rectangle 7">
              <a:extLst>
                <a:ext uri="{FF2B5EF4-FFF2-40B4-BE49-F238E27FC236}">
                  <a16:creationId xmlns:a16="http://schemas.microsoft.com/office/drawing/2014/main" id="{19D5B255-8277-F118-03CD-8BAE19E8D68B}"/>
                </a:ext>
              </a:extLst>
            </p:cNvPr>
            <p:cNvSpPr/>
            <p:nvPr/>
          </p:nvSpPr>
          <p:spPr>
            <a:xfrm rot="5400000">
              <a:off x="2655863" y="-2678137"/>
              <a:ext cx="6857999" cy="12214275"/>
            </a:xfrm>
            <a:prstGeom prst="rect">
              <a:avLst/>
            </a:prstGeom>
            <a:gradFill>
              <a:gsLst>
                <a:gs pos="0">
                  <a:schemeClr val="accent2"/>
                </a:gs>
                <a:gs pos="93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Light"/>
                <a:ea typeface="+mn-ea"/>
                <a:cs typeface="+mn-cs"/>
              </a:endParaRPr>
            </a:p>
          </p:txBody>
        </p:sp>
        <p:sp>
          <p:nvSpPr>
            <p:cNvPr id="9" name="Rectangle 8">
              <a:extLst>
                <a:ext uri="{FF2B5EF4-FFF2-40B4-BE49-F238E27FC236}">
                  <a16:creationId xmlns:a16="http://schemas.microsoft.com/office/drawing/2014/main" id="{2E8FF695-246F-077D-F2C8-36B38501750D}"/>
                </a:ext>
              </a:extLst>
            </p:cNvPr>
            <p:cNvSpPr/>
            <p:nvPr/>
          </p:nvSpPr>
          <p:spPr>
            <a:xfrm rot="16200000">
              <a:off x="3197276" y="-2132545"/>
              <a:ext cx="6850175" cy="11139273"/>
            </a:xfrm>
            <a:prstGeom prst="rect">
              <a:avLst/>
            </a:prstGeom>
            <a:gradFill flip="none" rotWithShape="1">
              <a:gsLst>
                <a:gs pos="0">
                  <a:schemeClr val="accent5">
                    <a:lumMod val="75000"/>
                  </a:schemeClr>
                </a:gs>
                <a:gs pos="32000">
                  <a:schemeClr val="accent5">
                    <a:alpha val="0"/>
                  </a:schemeClr>
                </a:gs>
              </a:gsLst>
              <a:lin ang="19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Light"/>
                <a:ea typeface="+mn-ea"/>
                <a:cs typeface="+mn-cs"/>
              </a:endParaRPr>
            </a:p>
          </p:txBody>
        </p:sp>
        <p:sp>
          <p:nvSpPr>
            <p:cNvPr id="10" name="Rectangle 9">
              <a:extLst>
                <a:ext uri="{FF2B5EF4-FFF2-40B4-BE49-F238E27FC236}">
                  <a16:creationId xmlns:a16="http://schemas.microsoft.com/office/drawing/2014/main" id="{1DB72F2E-896E-2C27-7B7B-07C3BA02B78E}"/>
                </a:ext>
              </a:extLst>
            </p:cNvPr>
            <p:cNvSpPr/>
            <p:nvPr/>
          </p:nvSpPr>
          <p:spPr>
            <a:xfrm flipH="1">
              <a:off x="-14981" y="-6922"/>
              <a:ext cx="3836566" cy="6852919"/>
            </a:xfrm>
            <a:prstGeom prst="rect">
              <a:avLst/>
            </a:prstGeom>
            <a:gradFill>
              <a:gsLst>
                <a:gs pos="0">
                  <a:schemeClr val="accent5">
                    <a:lumMod val="75000"/>
                  </a:schemeClr>
                </a:gs>
                <a:gs pos="48000">
                  <a:schemeClr val="accent5">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Light"/>
                <a:ea typeface="+mn-ea"/>
                <a:cs typeface="+mn-cs"/>
              </a:endParaRPr>
            </a:p>
          </p:txBody>
        </p:sp>
        <p:sp>
          <p:nvSpPr>
            <p:cNvPr id="11" name="Rectangle 10">
              <a:extLst>
                <a:ext uri="{FF2B5EF4-FFF2-40B4-BE49-F238E27FC236}">
                  <a16:creationId xmlns:a16="http://schemas.microsoft.com/office/drawing/2014/main" id="{9522BC71-28C2-81D8-FB44-31BC493BBF50}"/>
                </a:ext>
                <a:ext uri="{C183D7F6-B498-43B3-948B-1728B52AA6E4}">
                  <adec:decorative xmlns:adec="http://schemas.microsoft.com/office/drawing/2017/decorative" val="1"/>
                </a:ext>
              </a:extLst>
            </p:cNvPr>
            <p:cNvSpPr/>
            <p:nvPr/>
          </p:nvSpPr>
          <p:spPr>
            <a:xfrm rot="5400000">
              <a:off x="6189691" y="-743112"/>
              <a:ext cx="5263375" cy="6741243"/>
            </a:xfrm>
            <a:prstGeom prst="rect">
              <a:avLst/>
            </a:prstGeom>
            <a:gradFill flip="none" rotWithShape="1">
              <a:gsLst>
                <a:gs pos="2000">
                  <a:schemeClr val="accent5">
                    <a:lumMod val="60000"/>
                    <a:lumOff val="40000"/>
                    <a:alpha val="68000"/>
                  </a:schemeClr>
                </a:gs>
                <a:gs pos="48000">
                  <a:schemeClr val="accent5">
                    <a:lumMod val="60000"/>
                    <a:lumOff val="40000"/>
                    <a:alpha val="0"/>
                  </a:schemeClr>
                </a:gs>
              </a:gsLst>
              <a:lin ang="18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Light"/>
                <a:ea typeface="+mn-ea"/>
                <a:cs typeface="+mn-cs"/>
              </a:endParaRPr>
            </a:p>
          </p:txBody>
        </p:sp>
      </p:grpSp>
      <p:grpSp>
        <p:nvGrpSpPr>
          <p:cNvPr id="16" name="Group 15">
            <a:extLst>
              <a:ext uri="{FF2B5EF4-FFF2-40B4-BE49-F238E27FC236}">
                <a16:creationId xmlns:a16="http://schemas.microsoft.com/office/drawing/2014/main" id="{83681088-8C72-D3AA-E951-F32AA4318F60}"/>
              </a:ext>
              <a:ext uri="{C183D7F6-B498-43B3-948B-1728B52AA6E4}">
                <adec:decorative xmlns:adec="http://schemas.microsoft.com/office/drawing/2017/decorative" val="1"/>
              </a:ext>
            </a:extLst>
          </p:cNvPr>
          <p:cNvGrpSpPr/>
          <p:nvPr/>
        </p:nvGrpSpPr>
        <p:grpSpPr>
          <a:xfrm rot="10800000">
            <a:off x="-8784" y="6739061"/>
            <a:ext cx="12207240" cy="137160"/>
            <a:chOff x="-5025" y="6737718"/>
            <a:chExt cx="12207200" cy="123363"/>
          </a:xfrm>
          <a:solidFill>
            <a:schemeClr val="tx1"/>
          </a:solidFill>
        </p:grpSpPr>
        <p:sp>
          <p:nvSpPr>
            <p:cNvPr id="17" name="Rectangle 16">
              <a:extLst>
                <a:ext uri="{FF2B5EF4-FFF2-40B4-BE49-F238E27FC236}">
                  <a16:creationId xmlns:a16="http://schemas.microsoft.com/office/drawing/2014/main" id="{923FCCF6-A9CE-8C06-A018-3526E4B210A6}"/>
                </a:ext>
              </a:extLst>
            </p:cNvPr>
            <p:cNvSpPr/>
            <p:nvPr/>
          </p:nvSpPr>
          <p:spPr>
            <a:xfrm rot="5400000" flipH="1">
              <a:off x="6036894" y="695800"/>
              <a:ext cx="123362" cy="1220719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641A033-DCF1-2B2E-7479-E074B140FA8C}"/>
                </a:ext>
              </a:extLst>
            </p:cNvPr>
            <p:cNvSpPr/>
            <p:nvPr/>
          </p:nvSpPr>
          <p:spPr>
            <a:xfrm rot="16200000">
              <a:off x="9176406" y="3835311"/>
              <a:ext cx="123362" cy="59281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9" name="Group 18">
            <a:extLst>
              <a:ext uri="{FF2B5EF4-FFF2-40B4-BE49-F238E27FC236}">
                <a16:creationId xmlns:a16="http://schemas.microsoft.com/office/drawing/2014/main" id="{83F83B6E-95ED-1D70-2F6E-8299525C04B0}"/>
              </a:ext>
              <a:ext uri="{C183D7F6-B498-43B3-948B-1728B52AA6E4}">
                <adec:decorative xmlns:adec="http://schemas.microsoft.com/office/drawing/2017/decorative" val="1"/>
              </a:ext>
            </a:extLst>
          </p:cNvPr>
          <p:cNvGrpSpPr/>
          <p:nvPr/>
        </p:nvGrpSpPr>
        <p:grpSpPr>
          <a:xfrm>
            <a:off x="12068636" y="0"/>
            <a:ext cx="137160" cy="6858000"/>
            <a:chOff x="12068638" y="0"/>
            <a:chExt cx="123362" cy="6858000"/>
          </a:xfrm>
          <a:solidFill>
            <a:schemeClr val="tx1"/>
          </a:solidFill>
        </p:grpSpPr>
        <p:sp>
          <p:nvSpPr>
            <p:cNvPr id="20" name="Rectangle 19">
              <a:extLst>
                <a:ext uri="{FF2B5EF4-FFF2-40B4-BE49-F238E27FC236}">
                  <a16:creationId xmlns:a16="http://schemas.microsoft.com/office/drawing/2014/main" id="{A1F59BE4-AC2E-2AB9-FE80-40CAF77CA798}"/>
                </a:ext>
              </a:extLst>
            </p:cNvPr>
            <p:cNvSpPr/>
            <p:nvPr/>
          </p:nvSpPr>
          <p:spPr>
            <a:xfrm>
              <a:off x="12068638" y="0"/>
              <a:ext cx="12336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01C2DAC-E593-02EE-C7E4-01B9BAA443C6}"/>
                </a:ext>
              </a:extLst>
            </p:cNvPr>
            <p:cNvSpPr/>
            <p:nvPr/>
          </p:nvSpPr>
          <p:spPr>
            <a:xfrm>
              <a:off x="12068638" y="3527553"/>
              <a:ext cx="123362" cy="333044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tx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548640"/>
            <a:ext cx="7680960" cy="5605272"/>
          </a:xfrm>
        </p:spPr>
        <p:txBody>
          <a:bodyPr anchor="t">
            <a:normAutofit/>
          </a:bodyPr>
          <a:lstStyle>
            <a:lvl1pPr marL="0" indent="0">
              <a:lnSpc>
                <a:spcPct val="100000"/>
              </a:lnSpc>
              <a:buNone/>
              <a:defRPr sz="5600" b="1">
                <a:solidFill>
                  <a:schemeClr val="tx1"/>
                </a:solidFill>
              </a:defRPr>
            </a:lvl1pPr>
            <a:lvl2pPr marL="228600" indent="0">
              <a:lnSpc>
                <a:spcPct val="100000"/>
              </a:lnSpc>
              <a:buNone/>
              <a:defRPr sz="5600" b="1">
                <a:solidFill>
                  <a:schemeClr val="tx1"/>
                </a:solidFill>
              </a:defRPr>
            </a:lvl2pPr>
            <a:lvl3pPr marL="457200" indent="0">
              <a:lnSpc>
                <a:spcPct val="100000"/>
              </a:lnSpc>
              <a:buNone/>
              <a:defRPr sz="5600" b="1">
                <a:solidFill>
                  <a:schemeClr val="tx1"/>
                </a:solidFill>
              </a:defRPr>
            </a:lvl3pPr>
            <a:lvl4pPr marL="685800" indent="0">
              <a:lnSpc>
                <a:spcPct val="100000"/>
              </a:lnSpc>
              <a:buNone/>
              <a:defRPr sz="5600" b="1">
                <a:solidFill>
                  <a:schemeClr val="tx1"/>
                </a:solidFill>
              </a:defRPr>
            </a:lvl4pPr>
            <a:lvl5pPr marL="914400" indent="0">
              <a:lnSpc>
                <a:spcPct val="100000"/>
              </a:lnSpc>
              <a:buNone/>
              <a:defRPr sz="5600" b="1">
                <a:solidFill>
                  <a:schemeClr val="tx1"/>
                </a:solidFill>
              </a:defRPr>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14" name="Footer Placeholder 13">
            <a:extLst>
              <a:ext uri="{FF2B5EF4-FFF2-40B4-BE49-F238E27FC236}">
                <a16:creationId xmlns:a16="http://schemas.microsoft.com/office/drawing/2014/main" id="{132871A2-A450-61EB-7368-98B251F15495}"/>
              </a:ext>
            </a:extLst>
          </p:cNvPr>
          <p:cNvSpPr>
            <a:spLocks noGrp="1"/>
          </p:cNvSpPr>
          <p:nvPr>
            <p:ph type="ftr" sz="quarter" idx="15"/>
          </p:nvPr>
        </p:nvSpPr>
        <p:spPr/>
        <p:txBody>
          <a:bodyPr/>
          <a:lstStyle>
            <a:lvl1pPr>
              <a:defRPr>
                <a:solidFill>
                  <a:schemeClr val="tx1"/>
                </a:solidFill>
              </a:defRPr>
            </a:lvl1pPr>
          </a:lstStyle>
          <a:p>
            <a:endParaRPr lang="en-US"/>
          </a:p>
        </p:txBody>
      </p:sp>
      <p:sp>
        <p:nvSpPr>
          <p:cNvPr id="13" name="Date Placeholder 12">
            <a:extLst>
              <a:ext uri="{FF2B5EF4-FFF2-40B4-BE49-F238E27FC236}">
                <a16:creationId xmlns:a16="http://schemas.microsoft.com/office/drawing/2014/main" id="{7CA33720-A04E-18B6-251B-16C80085F295}"/>
              </a:ext>
            </a:extLst>
          </p:cNvPr>
          <p:cNvSpPr>
            <a:spLocks noGrp="1"/>
          </p:cNvSpPr>
          <p:nvPr>
            <p:ph type="dt" sz="half" idx="14"/>
          </p:nvPr>
        </p:nvSpPr>
        <p:spPr/>
        <p:txBody>
          <a:bodyPr/>
          <a:lstStyle>
            <a:lvl1pPr>
              <a:defRPr>
                <a:solidFill>
                  <a:schemeClr val="tx1"/>
                </a:solidFill>
              </a:defRPr>
            </a:lvl1pPr>
          </a:lstStyle>
          <a:p>
            <a:fld id="{3AEEF7F6-ECFE-4473-B3E9-C91BE833927A}" type="datetimeFigureOut">
              <a:rPr lang="en-US" smtClean="0"/>
              <a:t>7/12/2026</a:t>
            </a:fld>
            <a:endParaRPr lang="en-US"/>
          </a:p>
        </p:txBody>
      </p:sp>
      <p:sp>
        <p:nvSpPr>
          <p:cNvPr id="15" name="Slide Number Placeholder 14">
            <a:extLst>
              <a:ext uri="{FF2B5EF4-FFF2-40B4-BE49-F238E27FC236}">
                <a16:creationId xmlns:a16="http://schemas.microsoft.com/office/drawing/2014/main" id="{AC245A2E-4B49-CED7-ADDF-6624BCC88DDE}"/>
              </a:ext>
            </a:extLst>
          </p:cNvPr>
          <p:cNvSpPr>
            <a:spLocks noGrp="1"/>
          </p:cNvSpPr>
          <p:nvPr>
            <p:ph type="sldNum" sz="quarter" idx="16"/>
          </p:nvPr>
        </p:nvSpPr>
        <p:spPr/>
        <p:txBody>
          <a:bodyPr/>
          <a:lstStyle>
            <a:lvl1pPr>
              <a:defRPr>
                <a:solidFill>
                  <a:schemeClr val="tx1"/>
                </a:solidFill>
              </a:defRPr>
            </a:lvl1pPr>
          </a:lstStyle>
          <a:p>
            <a:fld id="{5DAD859A-2C66-45B9-9A71-3CF205EC2D4A}" type="slidenum">
              <a:rPr lang="en-US" smtClean="0"/>
              <a:t>‹#›</a:t>
            </a:fld>
            <a:endParaRPr lang="en-US"/>
          </a:p>
        </p:txBody>
      </p:sp>
    </p:spTree>
    <p:extLst>
      <p:ext uri="{BB962C8B-B14F-4D97-AF65-F5344CB8AC3E}">
        <p14:creationId xmlns:p14="http://schemas.microsoft.com/office/powerpoint/2010/main" val="4227998550"/>
      </p:ext>
    </p:extLst>
  </p:cSld>
  <p:clrMapOvr>
    <a:overrideClrMapping bg1="dk1" tx1="lt1" bg2="dk2" tx2="lt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Statement 3">
    <p:bg>
      <p:bgRef idx="1001">
        <a:schemeClr val="bg1"/>
      </p:bgRef>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6323AF82-B640-17D0-AC4B-55F4EDF5C4D1}"/>
              </a:ext>
              <a:ext uri="{C183D7F6-B498-43B3-948B-1728B52AA6E4}">
                <adec:decorative xmlns:adec="http://schemas.microsoft.com/office/drawing/2017/decorative" val="1"/>
              </a:ext>
            </a:extLst>
          </p:cNvPr>
          <p:cNvGrpSpPr/>
          <p:nvPr/>
        </p:nvGrpSpPr>
        <p:grpSpPr>
          <a:xfrm>
            <a:off x="0" y="0"/>
            <a:ext cx="123362" cy="6858000"/>
            <a:chOff x="12068638" y="0"/>
            <a:chExt cx="123362" cy="6858000"/>
          </a:xfrm>
        </p:grpSpPr>
        <p:sp>
          <p:nvSpPr>
            <p:cNvPr id="4" name="Rectangle 3">
              <a:extLst>
                <a:ext uri="{FF2B5EF4-FFF2-40B4-BE49-F238E27FC236}">
                  <a16:creationId xmlns:a16="http://schemas.microsoft.com/office/drawing/2014/main" id="{2DA5C8EA-7A6C-8AC0-78D1-F538329B41B8}"/>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FF2FAD3C-DB75-D855-489D-B09F992EA0E9}"/>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2" name="Group 21">
            <a:extLst>
              <a:ext uri="{FF2B5EF4-FFF2-40B4-BE49-F238E27FC236}">
                <a16:creationId xmlns:a16="http://schemas.microsoft.com/office/drawing/2014/main" id="{FB287CE5-00A5-FA1D-EB2D-E5CFD27420D3}"/>
              </a:ext>
              <a:ext uri="{C183D7F6-B498-43B3-948B-1728B52AA6E4}">
                <adec:decorative xmlns:adec="http://schemas.microsoft.com/office/drawing/2017/decorative" val="1"/>
              </a:ext>
            </a:extLst>
          </p:cNvPr>
          <p:cNvGrpSpPr/>
          <p:nvPr/>
        </p:nvGrpSpPr>
        <p:grpSpPr>
          <a:xfrm rot="10800000">
            <a:off x="12357" y="6746828"/>
            <a:ext cx="12188952" cy="123363"/>
            <a:chOff x="-5025" y="6737718"/>
            <a:chExt cx="12207200" cy="123363"/>
          </a:xfrm>
        </p:grpSpPr>
        <p:sp>
          <p:nvSpPr>
            <p:cNvPr id="23" name="Rectangle 22">
              <a:extLst>
                <a:ext uri="{FF2B5EF4-FFF2-40B4-BE49-F238E27FC236}">
                  <a16:creationId xmlns:a16="http://schemas.microsoft.com/office/drawing/2014/main" id="{12C43EBD-E088-A3CD-FCDE-E6ED8F87D148}"/>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D88F00F-9D01-378E-377E-26B543D2FA77}"/>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882175" y="751366"/>
            <a:ext cx="8353433" cy="5402545"/>
          </a:xfrm>
        </p:spPr>
        <p:txBody>
          <a:bodyPr anchor="ctr">
            <a:normAutofit/>
          </a:bodyPr>
          <a:lstStyle>
            <a:lvl1pPr marL="0" indent="0">
              <a:lnSpc>
                <a:spcPct val="100000"/>
              </a:lnSpc>
              <a:buNone/>
              <a:defRPr sz="4800" b="1">
                <a:gradFill>
                  <a:gsLst>
                    <a:gs pos="0">
                      <a:schemeClr val="accent5"/>
                    </a:gs>
                    <a:gs pos="90000">
                      <a:schemeClr val="accent2"/>
                    </a:gs>
                  </a:gsLst>
                  <a:lin ang="9600000" scaled="0"/>
                </a:gradFill>
              </a:defRPr>
            </a:lvl1pPr>
            <a:lvl2pPr marL="228600" indent="0">
              <a:lnSpc>
                <a:spcPct val="100000"/>
              </a:lnSpc>
              <a:buNone/>
              <a:defRPr sz="4800" b="1">
                <a:gradFill>
                  <a:gsLst>
                    <a:gs pos="0">
                      <a:schemeClr val="accent5"/>
                    </a:gs>
                    <a:gs pos="90000">
                      <a:schemeClr val="accent2"/>
                    </a:gs>
                  </a:gsLst>
                  <a:lin ang="9600000" scaled="0"/>
                </a:gradFill>
              </a:defRPr>
            </a:lvl2pPr>
            <a:lvl3pPr marL="457200" indent="0">
              <a:lnSpc>
                <a:spcPct val="100000"/>
              </a:lnSpc>
              <a:buNone/>
              <a:defRPr sz="4800" b="1">
                <a:gradFill>
                  <a:gsLst>
                    <a:gs pos="0">
                      <a:schemeClr val="accent5"/>
                    </a:gs>
                    <a:gs pos="90000">
                      <a:schemeClr val="accent2"/>
                    </a:gs>
                  </a:gsLst>
                  <a:lin ang="9600000" scaled="0"/>
                </a:gradFill>
              </a:defRPr>
            </a:lvl3pPr>
            <a:lvl4pPr marL="685800" indent="0">
              <a:lnSpc>
                <a:spcPct val="100000"/>
              </a:lnSpc>
              <a:buNone/>
              <a:defRPr sz="4800" b="1">
                <a:gradFill>
                  <a:gsLst>
                    <a:gs pos="0">
                      <a:schemeClr val="accent5"/>
                    </a:gs>
                    <a:gs pos="90000">
                      <a:schemeClr val="accent2"/>
                    </a:gs>
                  </a:gsLst>
                  <a:lin ang="9600000" scaled="0"/>
                </a:gradFill>
              </a:defRPr>
            </a:lvl4pPr>
            <a:lvl5pPr marL="914400" indent="0">
              <a:lnSpc>
                <a:spcPct val="100000"/>
              </a:lnSpc>
              <a:buNone/>
              <a:defRPr sz="4800" b="1">
                <a:gradFill>
                  <a:gsLst>
                    <a:gs pos="0">
                      <a:schemeClr val="accent5"/>
                    </a:gs>
                    <a:gs pos="90000">
                      <a:schemeClr val="accent2"/>
                    </a:gs>
                  </a:gsLst>
                  <a:lin ang="9600000" scaled="0"/>
                </a:gradFill>
              </a:defRPr>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14" name="Footer Placeholder 13">
            <a:extLst>
              <a:ext uri="{FF2B5EF4-FFF2-40B4-BE49-F238E27FC236}">
                <a16:creationId xmlns:a16="http://schemas.microsoft.com/office/drawing/2014/main" id="{132871A2-A450-61EB-7368-98B251F15495}"/>
              </a:ext>
            </a:extLst>
          </p:cNvPr>
          <p:cNvSpPr>
            <a:spLocks noGrp="1"/>
          </p:cNvSpPr>
          <p:nvPr>
            <p:ph type="ftr" sz="quarter" idx="15"/>
          </p:nvPr>
        </p:nvSpPr>
        <p:spPr/>
        <p:txBody>
          <a:bodyPr/>
          <a:lstStyle/>
          <a:p>
            <a:endParaRPr lang="en-US"/>
          </a:p>
        </p:txBody>
      </p:sp>
      <p:sp>
        <p:nvSpPr>
          <p:cNvPr id="13" name="Date Placeholder 12">
            <a:extLst>
              <a:ext uri="{FF2B5EF4-FFF2-40B4-BE49-F238E27FC236}">
                <a16:creationId xmlns:a16="http://schemas.microsoft.com/office/drawing/2014/main" id="{7CA33720-A04E-18B6-251B-16C80085F295}"/>
              </a:ext>
            </a:extLst>
          </p:cNvPr>
          <p:cNvSpPr>
            <a:spLocks noGrp="1"/>
          </p:cNvSpPr>
          <p:nvPr>
            <p:ph type="dt" sz="half" idx="14"/>
          </p:nvPr>
        </p:nvSpPr>
        <p:spPr/>
        <p:txBody>
          <a:bodyPr/>
          <a:lstStyle/>
          <a:p>
            <a:fld id="{3AEEF7F6-ECFE-4473-B3E9-C91BE833927A}" type="datetimeFigureOut">
              <a:rPr lang="en-US" smtClean="0"/>
              <a:t>7/12/2026</a:t>
            </a:fld>
            <a:endParaRPr lang="en-US"/>
          </a:p>
        </p:txBody>
      </p:sp>
      <p:sp>
        <p:nvSpPr>
          <p:cNvPr id="15" name="Slide Number Placeholder 14">
            <a:extLst>
              <a:ext uri="{FF2B5EF4-FFF2-40B4-BE49-F238E27FC236}">
                <a16:creationId xmlns:a16="http://schemas.microsoft.com/office/drawing/2014/main" id="{AC245A2E-4B49-CED7-ADDF-6624BCC88DDE}"/>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797223996"/>
      </p:ext>
    </p:extLst>
  </p:cSld>
  <p:clrMapOvr>
    <a:overrideClrMapping bg1="lt1" tx1="dk1" bg2="lt2" tx2="dk2" accent1="accent1" accent2="accent2" accent3="accent3" accent4="accent4" accent5="accent5" accent6="accent6" hlink="hlink" folHlink="folHlink"/>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F72D5-B6AC-3F01-D0B7-E4B24906CCFA}"/>
              </a:ext>
            </a:extLst>
          </p:cNvPr>
          <p:cNvSpPr>
            <a:spLocks noGrp="1"/>
          </p:cNvSpPr>
          <p:nvPr>
            <p:ph type="title" hasCustomPrompt="1"/>
          </p:nvPr>
        </p:nvSpPr>
        <p:spPr>
          <a:xfrm>
            <a:off x="1645920" y="5203004"/>
            <a:ext cx="9052560" cy="557784"/>
          </a:xfrm>
        </p:spPr>
        <p:txBody>
          <a:bodyPr anchor="ctr">
            <a:normAutofit/>
          </a:bodyPr>
          <a:lstStyle>
            <a:lvl1pPr>
              <a:lnSpc>
                <a:spcPct val="120000"/>
              </a:lnSpc>
              <a:defRPr sz="2400" b="1">
                <a:gradFill>
                  <a:gsLst>
                    <a:gs pos="0">
                      <a:schemeClr val="accent5"/>
                    </a:gs>
                    <a:gs pos="90000">
                      <a:schemeClr val="accent2"/>
                    </a:gs>
                  </a:gsLst>
                  <a:lin ang="9600000" scaled="0"/>
                </a:gradFill>
              </a:defRPr>
            </a:lvl1pPr>
          </a:lstStyle>
          <a:p>
            <a:r>
              <a:rPr lang="en-US"/>
              <a:t>Quote Author</a:t>
            </a:r>
          </a:p>
        </p:txBody>
      </p:sp>
      <p:sp>
        <p:nvSpPr>
          <p:cNvPr id="7" name="Content Placeholder 6">
            <a:extLst>
              <a:ext uri="{FF2B5EF4-FFF2-40B4-BE49-F238E27FC236}">
                <a16:creationId xmlns:a16="http://schemas.microsoft.com/office/drawing/2014/main" id="{20A93000-1238-849C-EADD-03910EE27D69}"/>
              </a:ext>
            </a:extLst>
          </p:cNvPr>
          <p:cNvSpPr>
            <a:spLocks noGrp="1"/>
          </p:cNvSpPr>
          <p:nvPr>
            <p:ph sz="quarter" idx="13" hasCustomPrompt="1"/>
          </p:nvPr>
        </p:nvSpPr>
        <p:spPr>
          <a:xfrm>
            <a:off x="1499616" y="1795462"/>
            <a:ext cx="9198864" cy="2871216"/>
          </a:xfrm>
        </p:spPr>
        <p:txBody>
          <a:bodyPr anchor="ctr">
            <a:normAutofit/>
          </a:bodyPr>
          <a:lstStyle>
            <a:lvl1pPr marL="137160" indent="-137160">
              <a:lnSpc>
                <a:spcPct val="100000"/>
              </a:lnSpc>
              <a:buNone/>
              <a:defRPr sz="4400"/>
            </a:lvl1pPr>
          </a:lstStyle>
          <a:p>
            <a:pPr lvl="0"/>
            <a:r>
              <a:rPr lang="en-US"/>
              <a:t>Click to edit Quote</a:t>
            </a:r>
          </a:p>
        </p:txBody>
      </p:sp>
      <p:sp>
        <p:nvSpPr>
          <p:cNvPr id="3" name="Footer Placeholder 2">
            <a:extLst>
              <a:ext uri="{FF2B5EF4-FFF2-40B4-BE49-F238E27FC236}">
                <a16:creationId xmlns:a16="http://schemas.microsoft.com/office/drawing/2014/main" id="{B26C0B63-D720-7E4B-EF47-C094EDA300AC}"/>
              </a:ext>
            </a:extLst>
          </p:cNvPr>
          <p:cNvSpPr>
            <a:spLocks noGrp="1"/>
          </p:cNvSpPr>
          <p:nvPr>
            <p:ph type="ftr" sz="quarter" idx="10"/>
          </p:nvPr>
        </p:nvSpPr>
        <p:spPr/>
        <p:txBody>
          <a:bodyPr/>
          <a:lstStyle/>
          <a:p>
            <a:endParaRPr lang="en-US"/>
          </a:p>
        </p:txBody>
      </p:sp>
      <p:sp>
        <p:nvSpPr>
          <p:cNvPr id="4" name="Date Placeholder 3">
            <a:extLst>
              <a:ext uri="{FF2B5EF4-FFF2-40B4-BE49-F238E27FC236}">
                <a16:creationId xmlns:a16="http://schemas.microsoft.com/office/drawing/2014/main" id="{B3091BBB-CF16-BAC6-4881-2B122B945B8A}"/>
              </a:ext>
            </a:extLst>
          </p:cNvPr>
          <p:cNvSpPr>
            <a:spLocks noGrp="1"/>
          </p:cNvSpPr>
          <p:nvPr>
            <p:ph type="dt" sz="half" idx="11"/>
          </p:nvPr>
        </p:nvSpPr>
        <p:spPr/>
        <p:txBody>
          <a:bodyPr/>
          <a:lstStyle/>
          <a:p>
            <a:fld id="{3AEEF7F6-ECFE-4473-B3E9-C91BE833927A}" type="datetimeFigureOut">
              <a:rPr lang="en-US" smtClean="0"/>
              <a:t>7/12/2026</a:t>
            </a:fld>
            <a:endParaRPr lang="en-US"/>
          </a:p>
        </p:txBody>
      </p:sp>
      <p:sp>
        <p:nvSpPr>
          <p:cNvPr id="5" name="Slide Number Placeholder 4">
            <a:extLst>
              <a:ext uri="{FF2B5EF4-FFF2-40B4-BE49-F238E27FC236}">
                <a16:creationId xmlns:a16="http://schemas.microsoft.com/office/drawing/2014/main" id="{318C42D5-A475-3C08-9471-C59B3A49C848}"/>
              </a:ext>
            </a:extLst>
          </p:cNvPr>
          <p:cNvSpPr>
            <a:spLocks noGrp="1"/>
          </p:cNvSpPr>
          <p:nvPr>
            <p:ph type="sldNum" sz="quarter" idx="12"/>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84682294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Quote 2">
    <p:bg>
      <p:bgRef idx="1001">
        <a:schemeClr val="bg1"/>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D93FB6C-5982-EAFA-94FA-F06EABA0EC3A}"/>
              </a:ext>
            </a:extLst>
          </p:cNvPr>
          <p:cNvSpPr/>
          <p:nvPr/>
        </p:nvSpPr>
        <p:spPr>
          <a:xfrm>
            <a:off x="0" y="0"/>
            <a:ext cx="12192000" cy="68580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948F732B-25DE-1819-DB0A-266B26703011}"/>
              </a:ext>
            </a:extLst>
          </p:cNvPr>
          <p:cNvGrpSpPr/>
          <p:nvPr/>
        </p:nvGrpSpPr>
        <p:grpSpPr>
          <a:xfrm>
            <a:off x="807326" y="778051"/>
            <a:ext cx="10577346" cy="5314435"/>
            <a:chOff x="807326" y="778051"/>
            <a:chExt cx="10577346" cy="5314435"/>
          </a:xfrm>
        </p:grpSpPr>
        <p:sp>
          <p:nvSpPr>
            <p:cNvPr id="9" name="Rectangle 8">
              <a:extLst>
                <a:ext uri="{FF2B5EF4-FFF2-40B4-BE49-F238E27FC236}">
                  <a16:creationId xmlns:a16="http://schemas.microsoft.com/office/drawing/2014/main" id="{70BBD41E-DAB9-A564-3A2B-295B7AE87C42}"/>
                </a:ext>
              </a:extLst>
            </p:cNvPr>
            <p:cNvSpPr/>
            <p:nvPr/>
          </p:nvSpPr>
          <p:spPr>
            <a:xfrm rot="5400000" flipH="1">
              <a:off x="3438786" y="-1853401"/>
              <a:ext cx="5314432" cy="10577340"/>
            </a:xfrm>
            <a:prstGeom prst="rect">
              <a:avLst/>
            </a:prstGeom>
            <a:gradFill>
              <a:gsLst>
                <a:gs pos="0">
                  <a:schemeClr val="accent2">
                    <a:alpha val="78000"/>
                  </a:schemeClr>
                </a:gs>
                <a:gs pos="93000">
                  <a:schemeClr val="accent5">
                    <a:alpha val="8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Rectangle 9">
              <a:extLst>
                <a:ext uri="{FF2B5EF4-FFF2-40B4-BE49-F238E27FC236}">
                  <a16:creationId xmlns:a16="http://schemas.microsoft.com/office/drawing/2014/main" id="{B54A4391-9FDD-C033-0A4D-647A73420405}"/>
                </a:ext>
              </a:extLst>
            </p:cNvPr>
            <p:cNvSpPr/>
            <p:nvPr/>
          </p:nvSpPr>
          <p:spPr>
            <a:xfrm rot="16200000" flipH="1">
              <a:off x="3445177" y="-1846407"/>
              <a:ext cx="5314435" cy="10563352"/>
            </a:xfrm>
            <a:prstGeom prst="rect">
              <a:avLst/>
            </a:prstGeom>
            <a:gradFill flip="none" rotWithShape="1">
              <a:gsLst>
                <a:gs pos="0">
                  <a:schemeClr val="accent5">
                    <a:alpha val="79000"/>
                  </a:schemeClr>
                </a:gs>
                <a:gs pos="32000">
                  <a:schemeClr val="accent5">
                    <a:alpha val="0"/>
                  </a:schemeClr>
                </a:gs>
              </a:gsLst>
              <a:lin ang="21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1" name="Rectangle 10">
              <a:extLst>
                <a:ext uri="{FF2B5EF4-FFF2-40B4-BE49-F238E27FC236}">
                  <a16:creationId xmlns:a16="http://schemas.microsoft.com/office/drawing/2014/main" id="{0290101F-E74A-5C0F-8CC5-E0B5E3DC0E24}"/>
                </a:ext>
              </a:extLst>
            </p:cNvPr>
            <p:cNvSpPr/>
            <p:nvPr/>
          </p:nvSpPr>
          <p:spPr>
            <a:xfrm rot="10800000">
              <a:off x="807326" y="778051"/>
              <a:ext cx="3333441" cy="5308369"/>
            </a:xfrm>
            <a:prstGeom prst="rect">
              <a:avLst/>
            </a:prstGeom>
            <a:gradFill>
              <a:gsLst>
                <a:gs pos="0">
                  <a:schemeClr val="accent5">
                    <a:lumMod val="75000"/>
                  </a:schemeClr>
                </a:gs>
                <a:gs pos="48000">
                  <a:schemeClr val="accent5">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338E2756-2591-1046-1B67-C9DEEDDCB82E}"/>
                </a:ext>
                <a:ext uri="{C183D7F6-B498-43B3-948B-1728B52AA6E4}">
                  <adec:decorative xmlns:adec="http://schemas.microsoft.com/office/drawing/2017/decorative" val="1"/>
                </a:ext>
              </a:extLst>
            </p:cNvPr>
            <p:cNvSpPr/>
            <p:nvPr/>
          </p:nvSpPr>
          <p:spPr>
            <a:xfrm rot="5400000" flipH="1">
              <a:off x="4205050" y="-1083744"/>
              <a:ext cx="4078718" cy="10273742"/>
            </a:xfrm>
            <a:prstGeom prst="rect">
              <a:avLst/>
            </a:prstGeom>
            <a:gradFill flip="none" rotWithShape="1">
              <a:gsLst>
                <a:gs pos="2000">
                  <a:schemeClr val="accent5">
                    <a:lumMod val="60000"/>
                    <a:lumOff val="40000"/>
                    <a:alpha val="68000"/>
                  </a:schemeClr>
                </a:gs>
                <a:gs pos="26000">
                  <a:schemeClr val="accent5">
                    <a:lumMod val="60000"/>
                    <a:lumOff val="40000"/>
                    <a:alpha val="0"/>
                  </a:schemeClr>
                </a:gs>
              </a:gsLst>
              <a:lin ang="18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2" name="Title 1">
            <a:extLst>
              <a:ext uri="{FF2B5EF4-FFF2-40B4-BE49-F238E27FC236}">
                <a16:creationId xmlns:a16="http://schemas.microsoft.com/office/drawing/2014/main" id="{0DDF72D5-B6AC-3F01-D0B7-E4B24906CCFA}"/>
              </a:ext>
            </a:extLst>
          </p:cNvPr>
          <p:cNvSpPr>
            <a:spLocks noGrp="1"/>
          </p:cNvSpPr>
          <p:nvPr>
            <p:ph type="title" hasCustomPrompt="1"/>
          </p:nvPr>
        </p:nvSpPr>
        <p:spPr>
          <a:xfrm>
            <a:off x="1801368" y="5120640"/>
            <a:ext cx="8549640" cy="621792"/>
          </a:xfrm>
        </p:spPr>
        <p:txBody>
          <a:bodyPr anchor="ctr">
            <a:normAutofit/>
          </a:bodyPr>
          <a:lstStyle>
            <a:lvl1pPr>
              <a:lnSpc>
                <a:spcPct val="120000"/>
              </a:lnSpc>
              <a:defRPr sz="1800" b="1">
                <a:solidFill>
                  <a:schemeClr val="tx1"/>
                </a:solidFill>
              </a:defRPr>
            </a:lvl1pPr>
          </a:lstStyle>
          <a:p>
            <a:r>
              <a:rPr lang="en-US"/>
              <a:t>Quote Author</a:t>
            </a:r>
          </a:p>
        </p:txBody>
      </p:sp>
      <p:sp>
        <p:nvSpPr>
          <p:cNvPr id="7" name="Content Placeholder 6">
            <a:extLst>
              <a:ext uri="{FF2B5EF4-FFF2-40B4-BE49-F238E27FC236}">
                <a16:creationId xmlns:a16="http://schemas.microsoft.com/office/drawing/2014/main" id="{20A93000-1238-849C-EADD-03910EE27D69}"/>
              </a:ext>
            </a:extLst>
          </p:cNvPr>
          <p:cNvSpPr>
            <a:spLocks noGrp="1"/>
          </p:cNvSpPr>
          <p:nvPr>
            <p:ph sz="quarter" idx="13" hasCustomPrompt="1"/>
          </p:nvPr>
        </p:nvSpPr>
        <p:spPr>
          <a:xfrm>
            <a:off x="1655064" y="1965960"/>
            <a:ext cx="8695944" cy="2331720"/>
          </a:xfrm>
        </p:spPr>
        <p:txBody>
          <a:bodyPr anchor="ctr">
            <a:normAutofit/>
          </a:bodyPr>
          <a:lstStyle>
            <a:lvl1pPr marL="137160" indent="-137160">
              <a:lnSpc>
                <a:spcPct val="100000"/>
              </a:lnSpc>
              <a:buNone/>
              <a:defRPr sz="3800">
                <a:solidFill>
                  <a:schemeClr val="tx1"/>
                </a:solidFill>
                <a:latin typeface="+mn-lt"/>
              </a:defRPr>
            </a:lvl1pPr>
          </a:lstStyle>
          <a:p>
            <a:pPr lvl="0"/>
            <a:r>
              <a:rPr lang="en-US"/>
              <a:t>Click to edit Quote</a:t>
            </a:r>
          </a:p>
        </p:txBody>
      </p:sp>
      <p:sp>
        <p:nvSpPr>
          <p:cNvPr id="3" name="Footer Placeholder 2">
            <a:extLst>
              <a:ext uri="{FF2B5EF4-FFF2-40B4-BE49-F238E27FC236}">
                <a16:creationId xmlns:a16="http://schemas.microsoft.com/office/drawing/2014/main" id="{B26C0B63-D720-7E4B-EF47-C094EDA300AC}"/>
              </a:ext>
            </a:extLst>
          </p:cNvPr>
          <p:cNvSpPr>
            <a:spLocks noGrp="1"/>
          </p:cNvSpPr>
          <p:nvPr>
            <p:ph type="ftr" sz="quarter" idx="10"/>
          </p:nvPr>
        </p:nvSpPr>
        <p:spPr/>
        <p:txBody>
          <a:bodyPr/>
          <a:lstStyle>
            <a:lvl1pPr>
              <a:defRPr>
                <a:solidFill>
                  <a:schemeClr val="bg1"/>
                </a:solidFill>
              </a:defRPr>
            </a:lvl1pPr>
          </a:lstStyle>
          <a:p>
            <a:endParaRPr lang="en-US"/>
          </a:p>
        </p:txBody>
      </p:sp>
      <p:sp>
        <p:nvSpPr>
          <p:cNvPr id="4" name="Date Placeholder 3">
            <a:extLst>
              <a:ext uri="{FF2B5EF4-FFF2-40B4-BE49-F238E27FC236}">
                <a16:creationId xmlns:a16="http://schemas.microsoft.com/office/drawing/2014/main" id="{B3091BBB-CF16-BAC6-4881-2B122B945B8A}"/>
              </a:ext>
            </a:extLst>
          </p:cNvPr>
          <p:cNvSpPr>
            <a:spLocks noGrp="1"/>
          </p:cNvSpPr>
          <p:nvPr>
            <p:ph type="dt" sz="half" idx="11"/>
          </p:nvPr>
        </p:nvSpPr>
        <p:spPr/>
        <p:txBody>
          <a:bodyPr/>
          <a:lstStyle>
            <a:lvl1pPr>
              <a:defRPr>
                <a:solidFill>
                  <a:schemeClr val="bg1"/>
                </a:solidFill>
              </a:defRPr>
            </a:lvl1pPr>
          </a:lstStyle>
          <a:p>
            <a:fld id="{3AEEF7F6-ECFE-4473-B3E9-C91BE833927A}" type="datetimeFigureOut">
              <a:rPr lang="en-US" smtClean="0"/>
              <a:t>7/12/2026</a:t>
            </a:fld>
            <a:endParaRPr lang="en-US"/>
          </a:p>
        </p:txBody>
      </p:sp>
      <p:sp>
        <p:nvSpPr>
          <p:cNvPr id="5" name="Slide Number Placeholder 4">
            <a:extLst>
              <a:ext uri="{FF2B5EF4-FFF2-40B4-BE49-F238E27FC236}">
                <a16:creationId xmlns:a16="http://schemas.microsoft.com/office/drawing/2014/main" id="{318C42D5-A475-3C08-9471-C59B3A49C848}"/>
              </a:ext>
            </a:extLst>
          </p:cNvPr>
          <p:cNvSpPr>
            <a:spLocks noGrp="1"/>
          </p:cNvSpPr>
          <p:nvPr>
            <p:ph type="sldNum" sz="quarter" idx="12"/>
          </p:nvPr>
        </p:nvSpPr>
        <p:spPr/>
        <p:txBody>
          <a:bodyPr/>
          <a:lstStyle>
            <a:lvl1pPr>
              <a:defRPr>
                <a:solidFill>
                  <a:schemeClr val="bg1"/>
                </a:solidFill>
              </a:defRPr>
            </a:lvl1pPr>
          </a:lstStyle>
          <a:p>
            <a:fld id="{5DAD859A-2C66-45B9-9A71-3CF205EC2D4A}" type="slidenum">
              <a:rPr lang="en-US" smtClean="0"/>
              <a:t>‹#›</a:t>
            </a:fld>
            <a:endParaRPr lang="en-US"/>
          </a:p>
        </p:txBody>
      </p:sp>
    </p:spTree>
    <p:extLst>
      <p:ext uri="{BB962C8B-B14F-4D97-AF65-F5344CB8AC3E}">
        <p14:creationId xmlns:p14="http://schemas.microsoft.com/office/powerpoint/2010/main" val="1752539803"/>
      </p:ext>
    </p:extLst>
  </p:cSld>
  <p:clrMapOvr>
    <a:overrideClrMapping bg1="dk1" tx1="lt1" bg2="dk2" tx2="lt2" accent1="accent1" accent2="accent2" accent3="accent3" accent4="accent4" accent5="accent5" accent6="accent6" hlink="hlink" folHlink="folHlink"/>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93D49479-B594-DDBA-C16A-3A98635C8A4A}"/>
              </a:ext>
              <a:ext uri="{C183D7F6-B498-43B3-948B-1728B52AA6E4}">
                <adec:decorative xmlns:adec="http://schemas.microsoft.com/office/drawing/2017/decorative" val="1"/>
              </a:ext>
            </a:extLst>
          </p:cNvPr>
          <p:cNvGrpSpPr/>
          <p:nvPr/>
        </p:nvGrpSpPr>
        <p:grpSpPr>
          <a:xfrm>
            <a:off x="12068638" y="0"/>
            <a:ext cx="123362" cy="6858000"/>
            <a:chOff x="12068638" y="0"/>
            <a:chExt cx="123362" cy="6858000"/>
          </a:xfrm>
        </p:grpSpPr>
        <p:sp>
          <p:nvSpPr>
            <p:cNvPr id="14" name="Rectangle 13">
              <a:extLst>
                <a:ext uri="{FF2B5EF4-FFF2-40B4-BE49-F238E27FC236}">
                  <a16:creationId xmlns:a16="http://schemas.microsoft.com/office/drawing/2014/main" id="{0E065CA7-C91C-8C4F-CD30-E6DB950A620B}"/>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DCDB482-1274-EA4E-11EA-FDB308F1540E}"/>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8FAEF3D1-EB50-234E-F0C0-5C4E6FB69937}"/>
              </a:ext>
              <a:ext uri="{C183D7F6-B498-43B3-948B-1728B52AA6E4}">
                <adec:decorative xmlns:adec="http://schemas.microsoft.com/office/drawing/2017/decorative" val="1"/>
              </a:ext>
            </a:extLst>
          </p:cNvPr>
          <p:cNvGrpSpPr/>
          <p:nvPr/>
        </p:nvGrpSpPr>
        <p:grpSpPr>
          <a:xfrm rot="10800000">
            <a:off x="-1091" y="0"/>
            <a:ext cx="12188952" cy="123363"/>
            <a:chOff x="-5025" y="6737718"/>
            <a:chExt cx="12207200" cy="123363"/>
          </a:xfrm>
        </p:grpSpPr>
        <p:sp>
          <p:nvSpPr>
            <p:cNvPr id="17" name="Rectangle 16">
              <a:extLst>
                <a:ext uri="{FF2B5EF4-FFF2-40B4-BE49-F238E27FC236}">
                  <a16:creationId xmlns:a16="http://schemas.microsoft.com/office/drawing/2014/main" id="{5B35CE4F-16F9-575C-78CA-4F076F0C3D1F}"/>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D59711A-5559-82B6-B156-35D79618FF56}"/>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0DDF72D5-B6AC-3F01-D0B7-E4B24906CCFA}"/>
              </a:ext>
            </a:extLst>
          </p:cNvPr>
          <p:cNvSpPr>
            <a:spLocks noGrp="1"/>
          </p:cNvSpPr>
          <p:nvPr>
            <p:ph type="title" hasCustomPrompt="1"/>
          </p:nvPr>
        </p:nvSpPr>
        <p:spPr>
          <a:xfrm>
            <a:off x="1379836" y="5192776"/>
            <a:ext cx="8494776" cy="621792"/>
          </a:xfrm>
        </p:spPr>
        <p:txBody>
          <a:bodyPr anchor="ctr">
            <a:normAutofit/>
          </a:bodyPr>
          <a:lstStyle>
            <a:lvl1pPr>
              <a:lnSpc>
                <a:spcPct val="120000"/>
              </a:lnSpc>
              <a:defRPr sz="1800" b="1">
                <a:gradFill>
                  <a:gsLst>
                    <a:gs pos="0">
                      <a:schemeClr val="accent2"/>
                    </a:gs>
                    <a:gs pos="90000">
                      <a:schemeClr val="accent5"/>
                    </a:gs>
                  </a:gsLst>
                  <a:lin ang="9600000" scaled="0"/>
                </a:gradFill>
              </a:defRPr>
            </a:lvl1pPr>
          </a:lstStyle>
          <a:p>
            <a:r>
              <a:rPr lang="en-US"/>
              <a:t>Quote Author</a:t>
            </a:r>
          </a:p>
        </p:txBody>
      </p:sp>
      <p:sp>
        <p:nvSpPr>
          <p:cNvPr id="7" name="Content Placeholder 6">
            <a:extLst>
              <a:ext uri="{FF2B5EF4-FFF2-40B4-BE49-F238E27FC236}">
                <a16:creationId xmlns:a16="http://schemas.microsoft.com/office/drawing/2014/main" id="{20A93000-1238-849C-EADD-03910EE27D69}"/>
              </a:ext>
            </a:extLst>
          </p:cNvPr>
          <p:cNvSpPr>
            <a:spLocks noGrp="1"/>
          </p:cNvSpPr>
          <p:nvPr>
            <p:ph sz="quarter" idx="13" hasCustomPrompt="1"/>
          </p:nvPr>
        </p:nvSpPr>
        <p:spPr>
          <a:xfrm>
            <a:off x="1233532" y="1792224"/>
            <a:ext cx="8641080" cy="2871216"/>
          </a:xfrm>
        </p:spPr>
        <p:txBody>
          <a:bodyPr anchor="ctr">
            <a:normAutofit/>
          </a:bodyPr>
          <a:lstStyle>
            <a:lvl1pPr marL="137160" indent="-137160">
              <a:lnSpc>
                <a:spcPct val="100000"/>
              </a:lnSpc>
              <a:buNone/>
              <a:defRPr sz="3600">
                <a:gradFill>
                  <a:gsLst>
                    <a:gs pos="0">
                      <a:schemeClr val="accent2"/>
                    </a:gs>
                    <a:gs pos="90000">
                      <a:schemeClr val="accent5"/>
                    </a:gs>
                  </a:gsLst>
                  <a:lin ang="9600000" scaled="0"/>
                </a:gradFill>
              </a:defRPr>
            </a:lvl1pPr>
          </a:lstStyle>
          <a:p>
            <a:pPr lvl="0"/>
            <a:r>
              <a:rPr lang="en-US"/>
              <a:t>Click to edit Quote</a:t>
            </a:r>
          </a:p>
        </p:txBody>
      </p:sp>
      <p:sp>
        <p:nvSpPr>
          <p:cNvPr id="3" name="Footer Placeholder 2">
            <a:extLst>
              <a:ext uri="{FF2B5EF4-FFF2-40B4-BE49-F238E27FC236}">
                <a16:creationId xmlns:a16="http://schemas.microsoft.com/office/drawing/2014/main" id="{B26C0B63-D720-7E4B-EF47-C094EDA300AC}"/>
              </a:ext>
            </a:extLst>
          </p:cNvPr>
          <p:cNvSpPr>
            <a:spLocks noGrp="1"/>
          </p:cNvSpPr>
          <p:nvPr>
            <p:ph type="ftr" sz="quarter" idx="10"/>
          </p:nvPr>
        </p:nvSpPr>
        <p:spPr/>
        <p:txBody>
          <a:bodyPr/>
          <a:lstStyle/>
          <a:p>
            <a:endParaRPr lang="en-US"/>
          </a:p>
        </p:txBody>
      </p:sp>
      <p:sp>
        <p:nvSpPr>
          <p:cNvPr id="4" name="Date Placeholder 3">
            <a:extLst>
              <a:ext uri="{FF2B5EF4-FFF2-40B4-BE49-F238E27FC236}">
                <a16:creationId xmlns:a16="http://schemas.microsoft.com/office/drawing/2014/main" id="{B3091BBB-CF16-BAC6-4881-2B122B945B8A}"/>
              </a:ext>
            </a:extLst>
          </p:cNvPr>
          <p:cNvSpPr>
            <a:spLocks noGrp="1"/>
          </p:cNvSpPr>
          <p:nvPr>
            <p:ph type="dt" sz="half" idx="11"/>
          </p:nvPr>
        </p:nvSpPr>
        <p:spPr/>
        <p:txBody>
          <a:bodyPr/>
          <a:lstStyle/>
          <a:p>
            <a:fld id="{3AEEF7F6-ECFE-4473-B3E9-C91BE833927A}" type="datetimeFigureOut">
              <a:rPr lang="en-US" smtClean="0"/>
              <a:t>7/12/2026</a:t>
            </a:fld>
            <a:endParaRPr lang="en-US"/>
          </a:p>
        </p:txBody>
      </p:sp>
      <p:sp>
        <p:nvSpPr>
          <p:cNvPr id="5" name="Slide Number Placeholder 4">
            <a:extLst>
              <a:ext uri="{FF2B5EF4-FFF2-40B4-BE49-F238E27FC236}">
                <a16:creationId xmlns:a16="http://schemas.microsoft.com/office/drawing/2014/main" id="{318C42D5-A475-3C08-9471-C59B3A49C848}"/>
              </a:ext>
            </a:extLst>
          </p:cNvPr>
          <p:cNvSpPr>
            <a:spLocks noGrp="1"/>
          </p:cNvSpPr>
          <p:nvPr>
            <p:ph type="sldNum" sz="quarter" idx="12"/>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256955002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0B646A9-91B4-D2CF-8B72-68E668219C00}"/>
              </a:ext>
            </a:extLst>
          </p:cNvPr>
          <p:cNvSpPr/>
          <p:nvPr/>
        </p:nvSpPr>
        <p:spPr>
          <a:xfrm rot="5400000" flipH="1">
            <a:off x="5175902" y="-5175894"/>
            <a:ext cx="1855397" cy="12207199"/>
          </a:xfrm>
          <a:prstGeom prst="rect">
            <a:avLst/>
          </a:prstGeom>
          <a:gradFill>
            <a:gsLst>
              <a:gs pos="0">
                <a:schemeClr val="accent5"/>
              </a:gs>
              <a:gs pos="90000">
                <a:schemeClr val="accent2"/>
              </a:gs>
            </a:gsLst>
            <a:lin ang="9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02920"/>
            <a:ext cx="10954512" cy="1197864"/>
          </a:xfrm>
        </p:spPr>
        <p:txBody>
          <a:bodyPr/>
          <a:lstStyle>
            <a:lvl1pPr>
              <a:defRPr>
                <a:solidFill>
                  <a:schemeClr val="bg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D004E38F-46D8-838A-C636-0958E5B36CB4}"/>
              </a:ext>
            </a:extLst>
          </p:cNvPr>
          <p:cNvSpPr>
            <a:spLocks noGrp="1"/>
          </p:cNvSpPr>
          <p:nvPr>
            <p:ph sz="quarter" idx="18"/>
          </p:nvPr>
        </p:nvSpPr>
        <p:spPr>
          <a:xfrm>
            <a:off x="612775" y="2313433"/>
            <a:ext cx="5165725" cy="4000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Content Placeholder 11">
            <a:extLst>
              <a:ext uri="{FF2B5EF4-FFF2-40B4-BE49-F238E27FC236}">
                <a16:creationId xmlns:a16="http://schemas.microsoft.com/office/drawing/2014/main" id="{E8F84C8F-5A53-198D-2CB3-A78F006C4D20}"/>
              </a:ext>
            </a:extLst>
          </p:cNvPr>
          <p:cNvSpPr>
            <a:spLocks noGrp="1"/>
          </p:cNvSpPr>
          <p:nvPr>
            <p:ph sz="quarter" idx="19"/>
          </p:nvPr>
        </p:nvSpPr>
        <p:spPr>
          <a:xfrm>
            <a:off x="6400800" y="2313430"/>
            <a:ext cx="5165725" cy="40000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92A082C-5D4A-4A20-87E3-9906B5F3BAF4}"/>
              </a:ext>
            </a:extLst>
          </p:cNvPr>
          <p:cNvSpPr>
            <a:spLocks noGrp="1"/>
          </p:cNvSpPr>
          <p:nvPr>
            <p:ph type="ftr" sz="quarter" idx="16"/>
          </p:nvPr>
        </p:nvSpPr>
        <p:spPr/>
        <p:txBody>
          <a:bodyPr/>
          <a:lstStyle/>
          <a:p>
            <a:endParaRPr lang="en-US"/>
          </a:p>
        </p:txBody>
      </p:sp>
      <p:sp>
        <p:nvSpPr>
          <p:cNvPr id="3" name="Date Placeholder 2">
            <a:extLst>
              <a:ext uri="{FF2B5EF4-FFF2-40B4-BE49-F238E27FC236}">
                <a16:creationId xmlns:a16="http://schemas.microsoft.com/office/drawing/2014/main" id="{EC2184DE-1D38-B3AE-D560-557B3726B547}"/>
              </a:ext>
            </a:extLst>
          </p:cNvPr>
          <p:cNvSpPr>
            <a:spLocks noGrp="1"/>
          </p:cNvSpPr>
          <p:nvPr>
            <p:ph type="dt" sz="half" idx="15"/>
          </p:nvPr>
        </p:nvSpPr>
        <p:spPr/>
        <p:txBody>
          <a:bodyPr/>
          <a:lstStyle/>
          <a:p>
            <a:fld id="{3AEEF7F6-ECFE-4473-B3E9-C91BE833927A}" type="datetimeFigureOut">
              <a:rPr lang="en-US" smtClean="0"/>
              <a:t>7/12/2026</a:t>
            </a:fld>
            <a:endParaRPr lang="en-US"/>
          </a:p>
        </p:txBody>
      </p:sp>
      <p:sp>
        <p:nvSpPr>
          <p:cNvPr id="8" name="Slide Number Placeholder 7">
            <a:extLst>
              <a:ext uri="{FF2B5EF4-FFF2-40B4-BE49-F238E27FC236}">
                <a16:creationId xmlns:a16="http://schemas.microsoft.com/office/drawing/2014/main" id="{AD66BE47-AC20-1061-07AD-89A41D02F482}"/>
              </a:ext>
            </a:extLst>
          </p:cNvPr>
          <p:cNvSpPr>
            <a:spLocks noGrp="1"/>
          </p:cNvSpPr>
          <p:nvPr>
            <p:ph type="sldNum" sz="quarter" idx="17"/>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425910071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C704A21-3725-4536-B210-EAED58DE1544}"/>
              </a:ext>
            </a:extLst>
          </p:cNvPr>
          <p:cNvSpPr/>
          <p:nvPr/>
        </p:nvSpPr>
        <p:spPr>
          <a:xfrm rot="5400000" flipH="1">
            <a:off x="5175902" y="-5175894"/>
            <a:ext cx="1855397" cy="12207199"/>
          </a:xfrm>
          <a:prstGeom prst="rect">
            <a:avLst/>
          </a:prstGeom>
          <a:gradFill>
            <a:gsLst>
              <a:gs pos="0">
                <a:schemeClr val="accent5"/>
              </a:gs>
              <a:gs pos="90000">
                <a:schemeClr val="accent2"/>
              </a:gs>
            </a:gsLst>
            <a:lin ang="9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12648" y="502920"/>
            <a:ext cx="10953750" cy="1197864"/>
          </a:xfrm>
        </p:spPr>
        <p:txBody>
          <a:bodyPr/>
          <a:lstStyle>
            <a:lvl1pPr>
              <a:defRPr>
                <a:solidFill>
                  <a:schemeClr val="bg1"/>
                </a:solidFill>
              </a:defRPr>
            </a:lvl1p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12648" y="2198999"/>
            <a:ext cx="5166360" cy="484632"/>
          </a:xfrm>
        </p:spPr>
        <p:txBody>
          <a:bodyPr anchor="b">
            <a:normAutofit/>
          </a:bodyPr>
          <a:lstStyle>
            <a:lvl1pPr marL="0" indent="0">
              <a:lnSpc>
                <a:spcPct val="90000"/>
              </a:lnSpc>
              <a:buNone/>
              <a:defRPr sz="2400" b="0"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9" name="Content Placeholder 8">
            <a:extLst>
              <a:ext uri="{FF2B5EF4-FFF2-40B4-BE49-F238E27FC236}">
                <a16:creationId xmlns:a16="http://schemas.microsoft.com/office/drawing/2014/main" id="{1D708347-B003-2458-75EC-D8317FBF028C}"/>
              </a:ext>
            </a:extLst>
          </p:cNvPr>
          <p:cNvSpPr>
            <a:spLocks noGrp="1"/>
          </p:cNvSpPr>
          <p:nvPr>
            <p:ph sz="quarter" idx="18"/>
          </p:nvPr>
        </p:nvSpPr>
        <p:spPr>
          <a:xfrm>
            <a:off x="612775" y="2794000"/>
            <a:ext cx="5165725" cy="35242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400800" y="2198999"/>
            <a:ext cx="5166360" cy="484633"/>
          </a:xfrm>
        </p:spPr>
        <p:txBody>
          <a:bodyPr anchor="b">
            <a:normAutofit/>
          </a:bodyPr>
          <a:lstStyle>
            <a:lvl1pPr marL="0" indent="0">
              <a:lnSpc>
                <a:spcPct val="90000"/>
              </a:lnSpc>
              <a:buNone/>
              <a:defRPr sz="2400" b="0"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4" name="Content Placeholder 13">
            <a:extLst>
              <a:ext uri="{FF2B5EF4-FFF2-40B4-BE49-F238E27FC236}">
                <a16:creationId xmlns:a16="http://schemas.microsoft.com/office/drawing/2014/main" id="{6F3E993C-0A55-1F54-C280-76AF30E5377A}"/>
              </a:ext>
            </a:extLst>
          </p:cNvPr>
          <p:cNvSpPr>
            <a:spLocks noGrp="1"/>
          </p:cNvSpPr>
          <p:nvPr>
            <p:ph sz="quarter" idx="19"/>
          </p:nvPr>
        </p:nvSpPr>
        <p:spPr>
          <a:xfrm>
            <a:off x="6400800" y="2794000"/>
            <a:ext cx="5166360" cy="35242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80669AB3-1083-59C6-B9F8-A35C0D406617}"/>
              </a:ext>
            </a:extLst>
          </p:cNvPr>
          <p:cNvSpPr>
            <a:spLocks noGrp="1"/>
          </p:cNvSpPr>
          <p:nvPr>
            <p:ph type="ftr" sz="quarter" idx="16"/>
          </p:nvPr>
        </p:nvSpPr>
        <p:spPr/>
        <p:txBody>
          <a:bodyPr/>
          <a:lstStyle/>
          <a:p>
            <a:endParaRPr lang="en-US"/>
          </a:p>
        </p:txBody>
      </p:sp>
      <p:sp>
        <p:nvSpPr>
          <p:cNvPr id="4" name="Date Placeholder 3">
            <a:extLst>
              <a:ext uri="{FF2B5EF4-FFF2-40B4-BE49-F238E27FC236}">
                <a16:creationId xmlns:a16="http://schemas.microsoft.com/office/drawing/2014/main" id="{88D0645D-C128-9FF0-2E8B-D2E3E34687DA}"/>
              </a:ext>
            </a:extLst>
          </p:cNvPr>
          <p:cNvSpPr>
            <a:spLocks noGrp="1"/>
          </p:cNvSpPr>
          <p:nvPr>
            <p:ph type="dt" sz="half" idx="15"/>
          </p:nvPr>
        </p:nvSpPr>
        <p:spPr/>
        <p:txBody>
          <a:bodyPr/>
          <a:lstStyle/>
          <a:p>
            <a:fld id="{3AEEF7F6-ECFE-4473-B3E9-C91BE833927A}" type="datetimeFigureOut">
              <a:rPr lang="en-US" smtClean="0"/>
              <a:t>7/12/2026</a:t>
            </a:fld>
            <a:endParaRPr lang="en-US"/>
          </a:p>
        </p:txBody>
      </p:sp>
      <p:sp>
        <p:nvSpPr>
          <p:cNvPr id="10" name="Slide Number Placeholder 9">
            <a:extLst>
              <a:ext uri="{FF2B5EF4-FFF2-40B4-BE49-F238E27FC236}">
                <a16:creationId xmlns:a16="http://schemas.microsoft.com/office/drawing/2014/main" id="{CC6DDA88-C058-DDD5-F19B-8B5E7B86C681}"/>
              </a:ext>
            </a:extLst>
          </p:cNvPr>
          <p:cNvSpPr>
            <a:spLocks noGrp="1"/>
          </p:cNvSpPr>
          <p:nvPr>
            <p:ph type="sldNum" sz="quarter" idx="17"/>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143556125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nchor="t"/>
          <a:lstStyle/>
          <a:p>
            <a:r>
              <a:rPr lang="en-US"/>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3AEEF7F6-ECFE-4473-B3E9-C91BE833927A}" type="datetimeFigureOut">
              <a:rPr lang="en-US" smtClean="0"/>
              <a:t>7/12/2026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360550648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3AEEF7F6-ECFE-4473-B3E9-C91BE833927A}" type="datetimeFigureOut">
              <a:rPr lang="en-US" smtClean="0"/>
              <a:t>7/12/2026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248688053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36BE0305-2234-39DE-EC35-B6881018EC31}"/>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12" name="Rectangle 11">
              <a:extLst>
                <a:ext uri="{FF2B5EF4-FFF2-40B4-BE49-F238E27FC236}">
                  <a16:creationId xmlns:a16="http://schemas.microsoft.com/office/drawing/2014/main" id="{BEBF17BE-BA15-771A-79F4-91B4C5C752FB}"/>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79ADE0D-3A86-F364-6B2A-F373A75E29AE}"/>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12648" y="502920"/>
            <a:ext cx="3595634" cy="1808201"/>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12648" y="2311121"/>
            <a:ext cx="3309608" cy="3993263"/>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283299" y="502920"/>
            <a:ext cx="6283861" cy="5803262"/>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3AEEF7F6-ECFE-4473-B3E9-C91BE833927A}" type="datetimeFigureOut">
              <a:rPr lang="en-US" smtClean="0"/>
              <a:t>7/12/2026</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41637621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grpSp>
        <p:nvGrpSpPr>
          <p:cNvPr id="20" name="Group 19">
            <a:extLst>
              <a:ext uri="{FF2B5EF4-FFF2-40B4-BE49-F238E27FC236}">
                <a16:creationId xmlns:a16="http://schemas.microsoft.com/office/drawing/2014/main" id="{D02923E9-478C-95DE-C678-A683A36F5388}"/>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21" name="Rectangle 20">
              <a:extLst>
                <a:ext uri="{FF2B5EF4-FFF2-40B4-BE49-F238E27FC236}">
                  <a16:creationId xmlns:a16="http://schemas.microsoft.com/office/drawing/2014/main" id="{43DD8A0F-EB40-1201-2A23-685958AC5DF6}"/>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9B912E4F-3FBB-39E4-2EA2-BA0D8858A74D}"/>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12648" y="502920"/>
            <a:ext cx="3713996" cy="2247200"/>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8" y="2826137"/>
            <a:ext cx="3310128"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24" name="Footer Placeholder 23">
            <a:extLst>
              <a:ext uri="{FF2B5EF4-FFF2-40B4-BE49-F238E27FC236}">
                <a16:creationId xmlns:a16="http://schemas.microsoft.com/office/drawing/2014/main" id="{861F92C4-9651-789C-0B22-E6343EE25C7A}"/>
              </a:ext>
            </a:extLst>
          </p:cNvPr>
          <p:cNvSpPr>
            <a:spLocks noGrp="1"/>
          </p:cNvSpPr>
          <p:nvPr>
            <p:ph type="ftr" sz="quarter" idx="15"/>
          </p:nvPr>
        </p:nvSpPr>
        <p:spPr/>
        <p:txBody>
          <a:bodyPr/>
          <a:lstStyle/>
          <a:p>
            <a:endParaRPr lang="en-US"/>
          </a:p>
        </p:txBody>
      </p:sp>
      <p:sp>
        <p:nvSpPr>
          <p:cNvPr id="8" name="Picture Placeholder 7">
            <a:extLst>
              <a:ext uri="{FF2B5EF4-FFF2-40B4-BE49-F238E27FC236}">
                <a16:creationId xmlns:a16="http://schemas.microsoft.com/office/drawing/2014/main" id="{6CCD178F-4127-FE67-2F5D-0F1CE7884398}"/>
              </a:ext>
            </a:extLst>
          </p:cNvPr>
          <p:cNvSpPr>
            <a:spLocks noGrp="1"/>
          </p:cNvSpPr>
          <p:nvPr>
            <p:ph type="pic" sz="quarter" idx="13" hasCustomPrompt="1"/>
          </p:nvPr>
        </p:nvSpPr>
        <p:spPr>
          <a:xfrm>
            <a:off x="5153978" y="342016"/>
            <a:ext cx="6413182" cy="5976487"/>
          </a:xfrm>
          <a:blipFill dpi="0" rotWithShape="1">
            <a:blip r:embed="rId2">
              <a:alphaModFix amt="70000"/>
            </a:blip>
            <a:srcRect/>
            <a:stretch>
              <a:fillRect/>
            </a:stretch>
          </a:blipFill>
        </p:spPr>
        <p:txBody>
          <a:bodyPr/>
          <a:lstStyle>
            <a:lvl1pPr marL="0" indent="0">
              <a:buNone/>
              <a:defRPr/>
            </a:lvl1pPr>
          </a:lstStyle>
          <a:p>
            <a:r>
              <a:rPr lang="en-US"/>
              <a:t> </a:t>
            </a:r>
          </a:p>
        </p:txBody>
      </p:sp>
      <p:sp>
        <p:nvSpPr>
          <p:cNvPr id="23" name="Date Placeholder 22">
            <a:extLst>
              <a:ext uri="{FF2B5EF4-FFF2-40B4-BE49-F238E27FC236}">
                <a16:creationId xmlns:a16="http://schemas.microsoft.com/office/drawing/2014/main" id="{8ACB14E1-4D3B-B55C-4791-64F774AC361F}"/>
              </a:ext>
            </a:extLst>
          </p:cNvPr>
          <p:cNvSpPr>
            <a:spLocks noGrp="1"/>
          </p:cNvSpPr>
          <p:nvPr>
            <p:ph type="dt" sz="half" idx="14"/>
          </p:nvPr>
        </p:nvSpPr>
        <p:spPr/>
        <p:txBody>
          <a:bodyPr/>
          <a:lstStyle/>
          <a:p>
            <a:fld id="{3AEEF7F6-ECFE-4473-B3E9-C91BE833927A}" type="datetimeFigureOut">
              <a:rPr lang="en-US" smtClean="0"/>
              <a:t>7/12/2026</a:t>
            </a:fld>
            <a:endParaRPr lang="en-US"/>
          </a:p>
        </p:txBody>
      </p:sp>
      <p:sp>
        <p:nvSpPr>
          <p:cNvPr id="25" name="Slide Number Placeholder 24">
            <a:extLst>
              <a:ext uri="{FF2B5EF4-FFF2-40B4-BE49-F238E27FC236}">
                <a16:creationId xmlns:a16="http://schemas.microsoft.com/office/drawing/2014/main" id="{E55DAD34-8521-F119-F985-ABFBDD340032}"/>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363714972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F0AE463B-60C7-F01E-97F6-1486FB41D222}"/>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7" name="Rectangle 6">
              <a:extLst>
                <a:ext uri="{FF2B5EF4-FFF2-40B4-BE49-F238E27FC236}">
                  <a16:creationId xmlns:a16="http://schemas.microsoft.com/office/drawing/2014/main" id="{EF94E48A-D751-8593-5D71-0683866A2404}"/>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355092F9-8C9B-4865-CB0E-EFD550A28ED3}"/>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640080"/>
            <a:ext cx="10890373" cy="1463040"/>
          </a:xfrm>
        </p:spPr>
        <p:txBody>
          <a:bodyPr anchor="t">
            <a:normAutofit/>
          </a:bodyPr>
          <a:lstStyle>
            <a:lvl1pPr>
              <a:defRPr sz="6000">
                <a:gradFill>
                  <a:gsLst>
                    <a:gs pos="0">
                      <a:schemeClr val="accent2"/>
                    </a:gs>
                    <a:gs pos="100000">
                      <a:schemeClr val="accent5"/>
                    </a:gs>
                  </a:gsLst>
                  <a:lin ang="4200000" scaled="0"/>
                </a:gradFill>
              </a:defRPr>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12648" y="3483864"/>
            <a:ext cx="10890374" cy="283464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67F5585-231E-4B46-143C-086AE5C56D2F}"/>
              </a:ext>
            </a:extLst>
          </p:cNvPr>
          <p:cNvSpPr>
            <a:spLocks noGrp="1"/>
          </p:cNvSpPr>
          <p:nvPr>
            <p:ph type="ftr" sz="quarter" idx="15"/>
          </p:nvPr>
        </p:nvSpPr>
        <p:spPr/>
        <p:txBody>
          <a:bodyPr/>
          <a:lstStyle/>
          <a:p>
            <a:endParaRPr lang="en-US"/>
          </a:p>
        </p:txBody>
      </p:sp>
      <p:sp>
        <p:nvSpPr>
          <p:cNvPr id="4" name="Date Placeholder 3">
            <a:extLst>
              <a:ext uri="{FF2B5EF4-FFF2-40B4-BE49-F238E27FC236}">
                <a16:creationId xmlns:a16="http://schemas.microsoft.com/office/drawing/2014/main" id="{5C52CF0D-DCF6-2401-8AD6-ED12BCF0D0F7}"/>
              </a:ext>
            </a:extLst>
          </p:cNvPr>
          <p:cNvSpPr>
            <a:spLocks noGrp="1"/>
          </p:cNvSpPr>
          <p:nvPr>
            <p:ph type="dt" sz="half" idx="14"/>
          </p:nvPr>
        </p:nvSpPr>
        <p:spPr/>
        <p:txBody>
          <a:bodyPr/>
          <a:lstStyle/>
          <a:p>
            <a:fld id="{3AEEF7F6-ECFE-4473-B3E9-C91BE833927A}" type="datetimeFigureOut">
              <a:rPr lang="en-US" smtClean="0"/>
              <a:t>7/12/2026</a:t>
            </a:fld>
            <a:endParaRPr lang="en-US"/>
          </a:p>
        </p:txBody>
      </p:sp>
      <p:sp>
        <p:nvSpPr>
          <p:cNvPr id="6" name="Slide Number Placeholder 5">
            <a:extLst>
              <a:ext uri="{FF2B5EF4-FFF2-40B4-BE49-F238E27FC236}">
                <a16:creationId xmlns:a16="http://schemas.microsoft.com/office/drawing/2014/main" id="{90CE8D9E-59BD-DBC5-F43C-8A6A21AE2F10}"/>
              </a:ext>
            </a:extLst>
          </p:cNvPr>
          <p:cNvSpPr>
            <a:spLocks noGrp="1"/>
          </p:cNvSpPr>
          <p:nvPr>
            <p:ph type="sldNum" sz="quarter" idx="16"/>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2701712103"/>
      </p:ext>
    </p:extLst>
  </p:cSld>
  <p:clrMapOvr>
    <a:overrideClrMapping bg1="lt1" tx1="dk1" bg2="lt2" tx2="dk2" accent1="accent1" accent2="accent2" accent3="accent3" accent4="accent4" accent5="accent5" accent6="accent6" hlink="hlink" folHlink="folHlink"/>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1627318"/>
            <a:ext cx="8430768" cy="1842020"/>
          </a:xfrm>
        </p:spPr>
        <p:txBody>
          <a:bodyPr anchor="b">
            <a:normAutofit/>
          </a:bodyPr>
          <a:lstStyle>
            <a:lvl1pPr>
              <a:defRPr sz="6000">
                <a:gradFill>
                  <a:gsLst>
                    <a:gs pos="0">
                      <a:schemeClr val="accent2"/>
                    </a:gs>
                    <a:gs pos="100000">
                      <a:schemeClr val="accent5"/>
                    </a:gs>
                  </a:gsLst>
                  <a:lin ang="4200000" scaled="0"/>
                </a:gradFill>
              </a:defRPr>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12648" y="3622673"/>
            <a:ext cx="8430768" cy="1609344"/>
          </a:xfrm>
        </p:spPr>
        <p:txBody>
          <a:bodyPr vert="horz" lIns="91440" tIns="45720" rIns="91440" bIns="45720" rtlCol="0">
            <a:normAutofit/>
          </a:bodyPr>
          <a:lstStyle>
            <a:lvl1pPr marL="0" indent="0">
              <a:buNone/>
              <a:defRPr lang="en-US" sz="2200" dirty="0"/>
            </a:lvl1pPr>
            <a:lvl2pPr marL="228600" indent="0">
              <a:buNone/>
              <a:defRPr lang="en-US" sz="1800" dirty="0"/>
            </a:lvl2pPr>
            <a:lvl3pPr marL="457200" indent="0">
              <a:buNone/>
              <a:defRPr lang="en-US" sz="1600" dirty="0"/>
            </a:lvl3pPr>
            <a:lvl4pPr marL="685800" indent="0">
              <a:buNone/>
              <a:defRPr lang="en-US" sz="1400" dirty="0"/>
            </a:lvl4pPr>
            <a:lvl5pPr marL="914400" indent="0">
              <a:buNone/>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F664FAF8-D2CD-617D-EEE4-AFE7E979984A}"/>
              </a:ext>
            </a:extLst>
          </p:cNvPr>
          <p:cNvSpPr>
            <a:spLocks noGrp="1"/>
          </p:cNvSpPr>
          <p:nvPr>
            <p:ph type="ftr" sz="quarter" idx="16"/>
          </p:nvPr>
        </p:nvSpPr>
        <p:spPr/>
        <p:txBody>
          <a:bodyPr/>
          <a:lstStyle/>
          <a:p>
            <a:endParaRPr lang="en-US"/>
          </a:p>
        </p:txBody>
      </p:sp>
      <p:sp>
        <p:nvSpPr>
          <p:cNvPr id="3" name="Date Placeholder 2">
            <a:extLst>
              <a:ext uri="{FF2B5EF4-FFF2-40B4-BE49-F238E27FC236}">
                <a16:creationId xmlns:a16="http://schemas.microsoft.com/office/drawing/2014/main" id="{7CAECC89-C65D-CAD6-3F7F-24F67D81DCF1}"/>
              </a:ext>
            </a:extLst>
          </p:cNvPr>
          <p:cNvSpPr>
            <a:spLocks noGrp="1"/>
          </p:cNvSpPr>
          <p:nvPr>
            <p:ph type="dt" sz="half" idx="15"/>
          </p:nvPr>
        </p:nvSpPr>
        <p:spPr/>
        <p:txBody>
          <a:bodyPr/>
          <a:lstStyle/>
          <a:p>
            <a:fld id="{3AEEF7F6-ECFE-4473-B3E9-C91BE833927A}" type="datetimeFigureOut">
              <a:rPr lang="en-US" smtClean="0"/>
              <a:t>7/12/2026</a:t>
            </a:fld>
            <a:endParaRPr lang="en-US"/>
          </a:p>
        </p:txBody>
      </p:sp>
      <p:sp>
        <p:nvSpPr>
          <p:cNvPr id="9" name="Slide Number Placeholder 8">
            <a:extLst>
              <a:ext uri="{FF2B5EF4-FFF2-40B4-BE49-F238E27FC236}">
                <a16:creationId xmlns:a16="http://schemas.microsoft.com/office/drawing/2014/main" id="{B0DB779D-8A81-935C-F850-6C0DCAD5E6D1}"/>
              </a:ext>
            </a:extLst>
          </p:cNvPr>
          <p:cNvSpPr>
            <a:spLocks noGrp="1"/>
          </p:cNvSpPr>
          <p:nvPr>
            <p:ph type="sldNum" sz="quarter" idx="17"/>
          </p:nvPr>
        </p:nvSpPr>
        <p:spPr/>
        <p:txBody>
          <a:bodyPr/>
          <a:lstStyle/>
          <a:p>
            <a:fld id="{5DAD859A-2C66-45B9-9A71-3CF205EC2D4A}" type="slidenum">
              <a:rPr lang="en-US" smtClean="0"/>
              <a:t>‹#›</a:t>
            </a:fld>
            <a:endParaRPr lang="en-US"/>
          </a:p>
        </p:txBody>
      </p:sp>
    </p:spTree>
    <p:extLst>
      <p:ext uri="{BB962C8B-B14F-4D97-AF65-F5344CB8AC3E}">
        <p14:creationId xmlns:p14="http://schemas.microsoft.com/office/powerpoint/2010/main" val="964838775"/>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theme" Target="../theme/theme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02920"/>
            <a:ext cx="10954512" cy="1197864"/>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8" y="1801368"/>
            <a:ext cx="10954512" cy="44805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612648" y="6318504"/>
            <a:ext cx="4096512" cy="365760"/>
          </a:xfrm>
          <a:prstGeom prst="rect">
            <a:avLst/>
          </a:prstGeom>
        </p:spPr>
        <p:txBody>
          <a:bodyPr vert="horz" lIns="91440" tIns="45720" rIns="91440" bIns="45720" rtlCol="0" anchor="ctr"/>
          <a:lstStyle>
            <a:lvl1pPr algn="l">
              <a:defRPr sz="850">
                <a:solidFill>
                  <a:schemeClr val="tx1"/>
                </a:solidFill>
              </a:defRPr>
            </a:lvl1pPr>
          </a:lstStyle>
          <a:p>
            <a:endParaRPr lang="en-US"/>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8430768" y="6318504"/>
            <a:ext cx="3136392" cy="365760"/>
          </a:xfrm>
          <a:prstGeom prst="rect">
            <a:avLst/>
          </a:prstGeom>
        </p:spPr>
        <p:txBody>
          <a:bodyPr vert="horz" lIns="91440" tIns="45720" rIns="91440" bIns="45720" rtlCol="0" anchor="ctr"/>
          <a:lstStyle>
            <a:lvl1pPr algn="r">
              <a:defRPr sz="850">
                <a:solidFill>
                  <a:schemeClr val="tx1"/>
                </a:solidFill>
              </a:defRPr>
            </a:lvl1pPr>
          </a:lstStyle>
          <a:p>
            <a:fld id="{3AEEF7F6-ECFE-4473-B3E9-C91BE833927A}" type="datetimeFigureOut">
              <a:rPr lang="en-US" smtClean="0"/>
              <a:t>7/12/2026</a:t>
            </a:fld>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484864" y="6318504"/>
            <a:ext cx="493776" cy="365760"/>
          </a:xfrm>
          <a:prstGeom prst="rect">
            <a:avLst/>
          </a:prstGeom>
        </p:spPr>
        <p:txBody>
          <a:bodyPr vert="horz" lIns="91440" tIns="45720" rIns="91440" bIns="45720" rtlCol="0" anchor="ctr"/>
          <a:lstStyle>
            <a:lvl1pPr algn="r">
              <a:defRPr sz="850">
                <a:solidFill>
                  <a:schemeClr val="tx1"/>
                </a:solidFill>
              </a:defRPr>
            </a:lvl1pPr>
          </a:lstStyle>
          <a:p>
            <a:fld id="{5DAD859A-2C66-45B9-9A71-3CF205EC2D4A}" type="slidenum">
              <a:rPr lang="en-US" smtClean="0"/>
              <a:t>‹#›</a:t>
            </a:fld>
            <a:endParaRPr lang="en-US"/>
          </a:p>
        </p:txBody>
      </p:sp>
    </p:spTree>
    <p:extLst>
      <p:ext uri="{BB962C8B-B14F-4D97-AF65-F5344CB8AC3E}">
        <p14:creationId xmlns:p14="http://schemas.microsoft.com/office/powerpoint/2010/main" val="31038903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 id="2147483695" r:id="rId35"/>
    <p:sldLayoutId id="2147483696" r:id="rId36"/>
    <p:sldLayoutId id="2147483697" r:id="rId37"/>
    <p:sldLayoutId id="2147483698" r:id="rId38"/>
    <p:sldLayoutId id="2147483699" r:id="rId39"/>
    <p:sldLayoutId id="2147483700" r:id="rId40"/>
    <p:sldLayoutId id="2147483701" r:id="rId41"/>
    <p:sldLayoutId id="2147483702" r:id="rId42"/>
    <p:sldLayoutId id="2147483703" r:id="rId43"/>
    <p:sldLayoutId id="2147483704" r:id="rId44"/>
    <p:sldLayoutId id="2147483705" r:id="rId45"/>
    <p:sldLayoutId id="2147483706" r:id="rId46"/>
    <p:sldLayoutId id="2147483707" r:id="rId47"/>
    <p:sldLayoutId id="2147483708" r:id="rId48"/>
    <p:sldLayoutId id="2147483709" r:id="rId49"/>
    <p:sldLayoutId id="2147483710" r:id="rId50"/>
  </p:sldLayoutIdLst>
  <p:txStyles>
    <p:titleStyle>
      <a:lvl1pPr algn="l" defTabSz="914400" rtl="0" eaLnBrk="1" latinLnBrk="0" hangingPunct="1">
        <a:lnSpc>
          <a:spcPct val="90000"/>
        </a:lnSpc>
        <a:spcBef>
          <a:spcPct val="0"/>
        </a:spcBef>
        <a:buNone/>
        <a:defRPr sz="2800" b="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32.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3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3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3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32.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32.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1.xml"/><Relationship Id="rId1" Type="http://schemas.openxmlformats.org/officeDocument/2006/relationships/slideLayout" Target="../slideLayouts/slideLayout3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3.xml"/><Relationship Id="rId1" Type="http://schemas.openxmlformats.org/officeDocument/2006/relationships/slideLayout" Target="../slideLayouts/slideLayout3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312E178-4B2A-23C6-1E96-8994349286F5}"/>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21101" y="93143"/>
            <a:ext cx="2619375" cy="1165860"/>
          </a:xfrm>
          <a:prstGeom prst="rect">
            <a:avLst/>
          </a:prstGeom>
          <a:noFill/>
        </p:spPr>
      </p:pic>
      <p:sp>
        <p:nvSpPr>
          <p:cNvPr id="5" name="TextBox 4">
            <a:extLst>
              <a:ext uri="{FF2B5EF4-FFF2-40B4-BE49-F238E27FC236}">
                <a16:creationId xmlns:a16="http://schemas.microsoft.com/office/drawing/2014/main" id="{688D5051-77AB-2C0F-D171-C9CA867B30F5}"/>
              </a:ext>
            </a:extLst>
          </p:cNvPr>
          <p:cNvSpPr txBox="1"/>
          <p:nvPr/>
        </p:nvSpPr>
        <p:spPr>
          <a:xfrm>
            <a:off x="389107" y="2620875"/>
            <a:ext cx="6174631" cy="2308324"/>
          </a:xfrm>
          <a:prstGeom prst="rect">
            <a:avLst/>
          </a:prstGeom>
          <a:noFill/>
        </p:spPr>
        <p:txBody>
          <a:bodyPr wrap="square">
            <a:spAutoFit/>
          </a:bodyPr>
          <a:lstStyle/>
          <a:p>
            <a:r>
              <a:rPr lang="en-GB" b="1" dirty="0"/>
              <a:t>Name</a:t>
            </a:r>
            <a:r>
              <a:rPr lang="en-GB" dirty="0"/>
              <a:t>: Mohamed Othman Shaban </a:t>
            </a:r>
            <a:r>
              <a:rPr lang="en-GB" dirty="0" err="1"/>
              <a:t>Elshredi</a:t>
            </a:r>
            <a:endParaRPr lang="en-GB" dirty="0"/>
          </a:p>
          <a:p>
            <a:r>
              <a:rPr lang="en-GB" b="1" dirty="0"/>
              <a:t>Student ID</a:t>
            </a:r>
            <a:r>
              <a:rPr lang="en-GB" dirty="0"/>
              <a:t>: 2512526.</a:t>
            </a:r>
          </a:p>
          <a:p>
            <a:r>
              <a:rPr lang="en-GB" b="1" dirty="0"/>
              <a:t>Programme</a:t>
            </a:r>
            <a:r>
              <a:rPr lang="en-GB" dirty="0"/>
              <a:t>: Certificate of Higher Education Skills for the </a:t>
            </a:r>
            <a:r>
              <a:rPr lang="en-GB" b="1" dirty="0"/>
              <a:t>Workplace</a:t>
            </a:r>
            <a:r>
              <a:rPr lang="en-GB" dirty="0"/>
              <a:t> (Health and Social Care)</a:t>
            </a:r>
          </a:p>
          <a:p>
            <a:r>
              <a:rPr lang="en-GB" b="1" dirty="0"/>
              <a:t>Module Code</a:t>
            </a:r>
            <a:r>
              <a:rPr lang="en-GB" dirty="0"/>
              <a:t>: LCHS 4010</a:t>
            </a:r>
          </a:p>
          <a:p>
            <a:r>
              <a:rPr lang="en-GB" b="1" dirty="0"/>
              <a:t>Module</a:t>
            </a:r>
            <a:r>
              <a:rPr lang="en-GB" dirty="0"/>
              <a:t>: Psychology in Health and Social Care</a:t>
            </a:r>
          </a:p>
          <a:p>
            <a:r>
              <a:rPr lang="en-GB" b="1" dirty="0"/>
              <a:t>Assignment Title</a:t>
            </a:r>
            <a:r>
              <a:rPr lang="en-GB" dirty="0"/>
              <a:t>: Component 1; Presentation.</a:t>
            </a:r>
          </a:p>
          <a:p>
            <a:r>
              <a:rPr lang="en-GB" b="1" dirty="0"/>
              <a:t>Lecturer</a:t>
            </a:r>
            <a:r>
              <a:rPr lang="en-GB" dirty="0"/>
              <a:t>: Christiana </a:t>
            </a:r>
            <a:r>
              <a:rPr lang="en-GB" dirty="0" err="1"/>
              <a:t>Melam</a:t>
            </a:r>
            <a:endParaRPr lang="en-GB" dirty="0"/>
          </a:p>
        </p:txBody>
      </p:sp>
    </p:spTree>
    <p:extLst>
      <p:ext uri="{BB962C8B-B14F-4D97-AF65-F5344CB8AC3E}">
        <p14:creationId xmlns:p14="http://schemas.microsoft.com/office/powerpoint/2010/main" val="26376391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8B24C8-3F75-1C99-C1C9-5A6696D758CF}"/>
              </a:ext>
            </a:extLst>
          </p:cNvPr>
          <p:cNvSpPr>
            <a:spLocks noGrp="1"/>
          </p:cNvSpPr>
          <p:nvPr>
            <p:ph type="ctrTitle"/>
          </p:nvPr>
        </p:nvSpPr>
        <p:spPr>
          <a:xfrm>
            <a:off x="8247888" y="713232"/>
            <a:ext cx="3364992" cy="3227832"/>
          </a:xfrm>
        </p:spPr>
        <p:txBody>
          <a:bodyPr anchor="t">
            <a:normAutofit/>
          </a:bodyPr>
          <a:lstStyle/>
          <a:p>
            <a:r>
              <a:rPr lang="en-US" sz="3100"/>
              <a:t>Isaac Case Study: Understanding Development Through Bowlby’s Attachment Theory</a:t>
            </a:r>
          </a:p>
        </p:txBody>
      </p:sp>
      <p:sp>
        <p:nvSpPr>
          <p:cNvPr id="3" name="Subtitle 2">
            <a:extLst>
              <a:ext uri="{FF2B5EF4-FFF2-40B4-BE49-F238E27FC236}">
                <a16:creationId xmlns:a16="http://schemas.microsoft.com/office/drawing/2014/main" id="{8EE2B1AA-714D-161F-6555-A8A3EDDAA3D9}"/>
              </a:ext>
            </a:extLst>
          </p:cNvPr>
          <p:cNvSpPr>
            <a:spLocks noGrp="1"/>
          </p:cNvSpPr>
          <p:nvPr>
            <p:ph type="subTitle" idx="1"/>
          </p:nvPr>
        </p:nvSpPr>
        <p:spPr>
          <a:xfrm>
            <a:off x="8247888" y="5138927"/>
            <a:ext cx="3200400" cy="1197864"/>
          </a:xfrm>
        </p:spPr>
        <p:txBody>
          <a:bodyPr>
            <a:normAutofit/>
          </a:bodyPr>
          <a:lstStyle/>
          <a:p>
            <a:r>
              <a:rPr lang="en-US"/>
              <a:t>Exploring early relationships and their impact on growth</a:t>
            </a:r>
          </a:p>
        </p:txBody>
      </p:sp>
      <p:pic>
        <p:nvPicPr>
          <p:cNvPr id="4" name="Picture 3" descr="Mother carrying baby">
            <a:extLst>
              <a:ext uri="{FF2B5EF4-FFF2-40B4-BE49-F238E27FC236}">
                <a16:creationId xmlns:a16="http://schemas.microsoft.com/office/drawing/2014/main" id="{80C3F922-3F7F-41A0-9C67-5B299057C625}"/>
              </a:ext>
            </a:extLst>
          </p:cNvPr>
          <p:cNvPicPr>
            <a:picLocks noChangeAspect="1"/>
          </p:cNvPicPr>
          <p:nvPr/>
        </p:nvPicPr>
        <p:blipFill>
          <a:blip r:embed="rId3"/>
          <a:srcRect l="766" r="25762" b="-1"/>
          <a:stretch>
            <a:fillRect/>
          </a:stretch>
        </p:blipFill>
        <p:spPr>
          <a:xfrm>
            <a:off x="20" y="10"/>
            <a:ext cx="7548431" cy="6857990"/>
          </a:xfrm>
          <a:prstGeom prst="rect">
            <a:avLst/>
          </a:prstGeom>
        </p:spPr>
      </p:pic>
    </p:spTree>
    <p:extLst>
      <p:ext uri="{BB962C8B-B14F-4D97-AF65-F5344CB8AC3E}">
        <p14:creationId xmlns:p14="http://schemas.microsoft.com/office/powerpoint/2010/main" val="1032208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par>
                                <p:cTn id="11" presetID="10" presetClass="entr" presetSubtype="0" fill="hold" grpId="1" nodeType="withEffect">
                                  <p:stCondLst>
                                    <p:cond delay="250"/>
                                  </p:stCondLst>
                                  <p:iterate type="lt">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DD47D-F0F3-2C67-2B4F-B74E325D3081}"/>
              </a:ext>
            </a:extLst>
          </p:cNvPr>
          <p:cNvSpPr>
            <a:spLocks noGrp="1"/>
          </p:cNvSpPr>
          <p:nvPr>
            <p:ph type="title"/>
          </p:nvPr>
        </p:nvSpPr>
        <p:spPr>
          <a:xfrm>
            <a:off x="612648" y="2093976"/>
            <a:ext cx="8229600" cy="4178808"/>
          </a:xfrm>
        </p:spPr>
        <p:txBody>
          <a:bodyPr anchor="b">
            <a:normAutofit/>
          </a:bodyPr>
          <a:lstStyle/>
          <a:p>
            <a:r>
              <a:rPr lang="en-US" dirty="0"/>
              <a:t>Theoretical Framework and Rationale</a:t>
            </a:r>
          </a:p>
        </p:txBody>
      </p:sp>
    </p:spTree>
    <p:extLst>
      <p:ext uri="{BB962C8B-B14F-4D97-AF65-F5344CB8AC3E}">
        <p14:creationId xmlns:p14="http://schemas.microsoft.com/office/powerpoint/2010/main" val="378044680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FFB0-8F68-EA67-761F-CDD4FE2F3353}"/>
              </a:ext>
            </a:extLst>
          </p:cNvPr>
          <p:cNvSpPr>
            <a:spLocks noGrp="1"/>
          </p:cNvSpPr>
          <p:nvPr>
            <p:ph type="title"/>
          </p:nvPr>
        </p:nvSpPr>
        <p:spPr>
          <a:xfrm>
            <a:off x="612648" y="502920"/>
            <a:ext cx="4669536" cy="1453896"/>
          </a:xfrm>
        </p:spPr>
        <p:txBody>
          <a:bodyPr anchor="t">
            <a:normAutofit/>
          </a:bodyPr>
          <a:lstStyle/>
          <a:p>
            <a:r>
              <a:rPr lang="en-US"/>
              <a:t>Overview of Bowlby’s Attachment Theory in Early Childhood</a:t>
            </a:r>
          </a:p>
        </p:txBody>
      </p:sp>
      <p:pic>
        <p:nvPicPr>
          <p:cNvPr id="5" name="Content Placeholder 4" descr="A female doctor is applying a bandage to her patient after giving her a vaccination.">
            <a:extLst>
              <a:ext uri="{FF2B5EF4-FFF2-40B4-BE49-F238E27FC236}">
                <a16:creationId xmlns:a16="http://schemas.microsoft.com/office/drawing/2014/main" id="{28A87483-8F1B-4FC9-9B3C-A8AE75F9D910}"/>
              </a:ext>
            </a:extLst>
          </p:cNvPr>
          <p:cNvPicPr>
            <a:picLocks noGrp="1" noChangeAspect="1"/>
          </p:cNvPicPr>
          <p:nvPr>
            <p:ph type="pic" sz="quarter" idx="15"/>
          </p:nvPr>
        </p:nvPicPr>
        <p:blipFill>
          <a:blip r:embed="rId3"/>
          <a:srcRect l="22553" r="-2" b="-2"/>
          <a:stretch>
            <a:fillRect/>
          </a:stretch>
        </p:blipFill>
        <p:spPr>
          <a:xfrm>
            <a:off x="612648" y="2293938"/>
            <a:ext cx="4669536" cy="4024566"/>
          </a:xfrm>
        </p:spPr>
      </p:pic>
      <p:sp>
        <p:nvSpPr>
          <p:cNvPr id="4" name="Content Placeholder 3">
            <a:extLst>
              <a:ext uri="{FF2B5EF4-FFF2-40B4-BE49-F238E27FC236}">
                <a16:creationId xmlns:a16="http://schemas.microsoft.com/office/drawing/2014/main" id="{FFCD1ECF-50F5-5BCC-6724-2EA1DFB31C88}"/>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96000" y="502919"/>
            <a:ext cx="5471160" cy="5815585"/>
          </a:xfrm>
        </p:spPr>
        <p:txBody>
          <a:bodyPr>
            <a:normAutofit/>
          </a:bodyPr>
          <a:lstStyle/>
          <a:p>
            <a:pPr marL="0" lvl="0" indent="0">
              <a:spcBef>
                <a:spcPts val="2500"/>
              </a:spcBef>
              <a:buFont typeface="Arial" panose="020B0604020202020204" pitchFamily="34" charset="0"/>
              <a:buNone/>
            </a:pPr>
            <a:r>
              <a:rPr lang="en-US" b="1"/>
              <a:t>Core Concept of Attachment</a:t>
            </a:r>
          </a:p>
          <a:p>
            <a:pPr marL="0" lvl="1" indent="0">
              <a:buFont typeface="Arial" panose="020B0604020202020204" pitchFamily="34" charset="0"/>
              <a:buNone/>
            </a:pPr>
            <a:r>
              <a:rPr lang="en-US"/>
              <a:t>Attachment is a lasting emotional bond providing children with safety and security crucial for survival and growth.</a:t>
            </a:r>
          </a:p>
          <a:p>
            <a:pPr marL="0" lvl="0" indent="0">
              <a:spcBef>
                <a:spcPts val="2500"/>
              </a:spcBef>
              <a:buFont typeface="Arial" panose="020B0604020202020204" pitchFamily="34" charset="0"/>
              <a:buNone/>
            </a:pPr>
            <a:r>
              <a:rPr lang="en-US" b="1"/>
              <a:t>Secure Base Concept</a:t>
            </a:r>
          </a:p>
          <a:p>
            <a:pPr marL="0" lvl="1" indent="0">
              <a:buFont typeface="Arial" panose="020B0604020202020204" pitchFamily="34" charset="0"/>
              <a:buNone/>
            </a:pPr>
            <a:r>
              <a:rPr lang="en-US"/>
              <a:t>A responsive caregiver offers a secure base, enabling children to explore with confidence and return for comfort.</a:t>
            </a:r>
          </a:p>
          <a:p>
            <a:pPr marL="0" lvl="0" indent="0">
              <a:spcBef>
                <a:spcPts val="2500"/>
              </a:spcBef>
              <a:buFont typeface="Arial" panose="020B0604020202020204" pitchFamily="34" charset="0"/>
              <a:buNone/>
            </a:pPr>
            <a:r>
              <a:rPr lang="en-US" b="1"/>
              <a:t>Internal Working Model</a:t>
            </a:r>
          </a:p>
          <a:p>
            <a:pPr marL="0" lvl="1" indent="0">
              <a:buFont typeface="Arial" panose="020B0604020202020204" pitchFamily="34" charset="0"/>
              <a:buNone/>
            </a:pPr>
            <a:r>
              <a:rPr lang="en-US"/>
              <a:t>Children develop mental models about self and others based on early caregiving, influencing future relationships.</a:t>
            </a:r>
          </a:p>
          <a:p>
            <a:pPr marL="0" lvl="0" indent="0">
              <a:spcBef>
                <a:spcPts val="2500"/>
              </a:spcBef>
              <a:buFont typeface="Arial" panose="020B0604020202020204" pitchFamily="34" charset="0"/>
              <a:buNone/>
            </a:pPr>
            <a:r>
              <a:rPr lang="en-US" b="1"/>
              <a:t>Impact on Development</a:t>
            </a:r>
          </a:p>
          <a:p>
            <a:pPr marL="0" lvl="1" indent="0">
              <a:buFont typeface="Arial" panose="020B0604020202020204" pitchFamily="34" charset="0"/>
              <a:buNone/>
            </a:pPr>
            <a:r>
              <a:rPr lang="en-US"/>
              <a:t>Secure attachment supports emotional regulation, social skills, and learning, while insecurity can cause challenges.</a:t>
            </a:r>
          </a:p>
        </p:txBody>
      </p:sp>
    </p:spTree>
    <p:extLst>
      <p:ext uri="{BB962C8B-B14F-4D97-AF65-F5344CB8AC3E}">
        <p14:creationId xmlns:p14="http://schemas.microsoft.com/office/powerpoint/2010/main" val="23649270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5AE67-BB77-B595-AA9D-8B575AAA5E8F}"/>
              </a:ext>
            </a:extLst>
          </p:cNvPr>
          <p:cNvSpPr>
            <a:spLocks noGrp="1"/>
          </p:cNvSpPr>
          <p:nvPr>
            <p:ph type="title"/>
          </p:nvPr>
        </p:nvSpPr>
        <p:spPr>
          <a:xfrm>
            <a:off x="612648" y="502920"/>
            <a:ext cx="4669536" cy="1453896"/>
          </a:xfrm>
        </p:spPr>
        <p:txBody>
          <a:bodyPr anchor="t">
            <a:normAutofit/>
          </a:bodyPr>
          <a:lstStyle/>
          <a:p>
            <a:r>
              <a:rPr lang="en-US"/>
              <a:t>Why Attachment Theory Is Appropriate for Understanding Isaac’s Needs</a:t>
            </a:r>
          </a:p>
        </p:txBody>
      </p:sp>
      <p:pic>
        <p:nvPicPr>
          <p:cNvPr id="5" name="Content Placeholder 4" descr="Your delicate skin burns easily">
            <a:extLst>
              <a:ext uri="{FF2B5EF4-FFF2-40B4-BE49-F238E27FC236}">
                <a16:creationId xmlns:a16="http://schemas.microsoft.com/office/drawing/2014/main" id="{E2C4E7FA-3CCC-4D3F-9F1A-CCD9A3BC2D30}"/>
              </a:ext>
            </a:extLst>
          </p:cNvPr>
          <p:cNvPicPr>
            <a:picLocks noGrp="1" noChangeAspect="1"/>
          </p:cNvPicPr>
          <p:nvPr>
            <p:ph type="pic" sz="quarter" idx="15"/>
          </p:nvPr>
        </p:nvPicPr>
        <p:blipFill>
          <a:blip r:embed="rId3"/>
          <a:srcRect l="7651" r="14900" b="-2"/>
          <a:stretch>
            <a:fillRect/>
          </a:stretch>
        </p:blipFill>
        <p:spPr>
          <a:xfrm>
            <a:off x="612648" y="2293938"/>
            <a:ext cx="4669536" cy="4024566"/>
          </a:xfrm>
        </p:spPr>
      </p:pic>
      <p:sp>
        <p:nvSpPr>
          <p:cNvPr id="4" name="Content Placeholder 3">
            <a:extLst>
              <a:ext uri="{FF2B5EF4-FFF2-40B4-BE49-F238E27FC236}">
                <a16:creationId xmlns:a16="http://schemas.microsoft.com/office/drawing/2014/main" id="{F6AF8D77-F97A-FF30-E018-1E565B18E180}"/>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96000" y="502919"/>
            <a:ext cx="5471160" cy="5815585"/>
          </a:xfrm>
        </p:spPr>
        <p:txBody>
          <a:bodyPr>
            <a:normAutofit/>
          </a:bodyPr>
          <a:lstStyle/>
          <a:p>
            <a:pPr marL="0" lvl="0" indent="0">
              <a:spcBef>
                <a:spcPts val="2500"/>
              </a:spcBef>
              <a:buFont typeface="Arial" panose="020B0604020202020204" pitchFamily="34" charset="0"/>
              <a:buNone/>
            </a:pPr>
            <a:r>
              <a:rPr lang="en-US" b="1"/>
              <a:t>Attachment-Related Behaviours</a:t>
            </a:r>
          </a:p>
          <a:p>
            <a:pPr marL="0" lvl="1" indent="0">
              <a:buFont typeface="Arial" panose="020B0604020202020204" pitchFamily="34" charset="0"/>
              <a:buNone/>
            </a:pPr>
            <a:r>
              <a:rPr lang="en-US"/>
              <a:t>Isaac’s distress during separation and withdrawal indicate emotional security challenges linked to attachment theory.</a:t>
            </a:r>
          </a:p>
          <a:p>
            <a:pPr marL="0" lvl="0" indent="0">
              <a:spcBef>
                <a:spcPts val="2500"/>
              </a:spcBef>
              <a:buFont typeface="Arial" panose="020B0604020202020204" pitchFamily="34" charset="0"/>
              <a:buNone/>
            </a:pPr>
            <a:r>
              <a:rPr lang="en-US" b="1"/>
              <a:t>Impact of Caregiving Environment</a:t>
            </a:r>
          </a:p>
          <a:p>
            <a:pPr marL="0" lvl="1" indent="0">
              <a:buFont typeface="Arial" panose="020B0604020202020204" pitchFamily="34" charset="0"/>
              <a:buNone/>
            </a:pPr>
            <a:r>
              <a:rPr lang="en-US"/>
              <a:t>Disrupted childcare and maternal post-natal depression affect caregiver sensitivity and Isaac’s attachment security.</a:t>
            </a:r>
          </a:p>
          <a:p>
            <a:pPr marL="0" lvl="0" indent="0">
              <a:spcBef>
                <a:spcPts val="2500"/>
              </a:spcBef>
              <a:buFont typeface="Arial" panose="020B0604020202020204" pitchFamily="34" charset="0"/>
              <a:buNone/>
            </a:pPr>
            <a:r>
              <a:rPr lang="en-US" b="1"/>
              <a:t>Environmental Stressors</a:t>
            </a:r>
          </a:p>
          <a:p>
            <a:pPr marL="0" lvl="1" indent="0">
              <a:buFont typeface="Arial" panose="020B0604020202020204" pitchFamily="34" charset="0"/>
              <a:buNone/>
            </a:pPr>
            <a:r>
              <a:rPr lang="en-US"/>
              <a:t>Family moves and limited social support increase stress, compounding Isaac’s emotional uncertainty and reliance.</a:t>
            </a:r>
          </a:p>
          <a:p>
            <a:pPr marL="0" lvl="0" indent="0">
              <a:spcBef>
                <a:spcPts val="2500"/>
              </a:spcBef>
              <a:buFont typeface="Arial" panose="020B0604020202020204" pitchFamily="34" charset="0"/>
              <a:buNone/>
            </a:pPr>
            <a:r>
              <a:rPr lang="en-US" b="1"/>
              <a:t>Role of Supportive Interventions</a:t>
            </a:r>
          </a:p>
          <a:p>
            <a:pPr marL="0" lvl="1" indent="0">
              <a:buFont typeface="Arial" panose="020B0604020202020204" pitchFamily="34" charset="0"/>
              <a:buNone/>
            </a:pPr>
            <a:r>
              <a:rPr lang="en-US"/>
              <a:t>Sensitive support from caregivers and professionals can strengthen attachment security and promote positive development.</a:t>
            </a:r>
          </a:p>
        </p:txBody>
      </p:sp>
    </p:spTree>
    <p:extLst>
      <p:ext uri="{BB962C8B-B14F-4D97-AF65-F5344CB8AC3E}">
        <p14:creationId xmlns:p14="http://schemas.microsoft.com/office/powerpoint/2010/main" val="211358646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CAC31B-5BA3-508D-5266-160D0D873189}"/>
              </a:ext>
            </a:extLst>
          </p:cNvPr>
          <p:cNvSpPr>
            <a:spLocks noGrp="1"/>
          </p:cNvSpPr>
          <p:nvPr>
            <p:ph type="title"/>
          </p:nvPr>
        </p:nvSpPr>
        <p:spPr>
          <a:xfrm>
            <a:off x="612648" y="2093976"/>
            <a:ext cx="8229600" cy="4178808"/>
          </a:xfrm>
        </p:spPr>
        <p:txBody>
          <a:bodyPr anchor="b">
            <a:normAutofit/>
          </a:bodyPr>
          <a:lstStyle/>
          <a:p>
            <a:r>
              <a:rPr lang="en-US"/>
              <a:t>Applying Attachment Theory to Isaac’s Development</a:t>
            </a:r>
          </a:p>
        </p:txBody>
      </p:sp>
    </p:spTree>
    <p:extLst>
      <p:ext uri="{BB962C8B-B14F-4D97-AF65-F5344CB8AC3E}">
        <p14:creationId xmlns:p14="http://schemas.microsoft.com/office/powerpoint/2010/main" val="71969707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79B9F-DBCF-14ED-821E-A982884CB7F7}"/>
              </a:ext>
            </a:extLst>
          </p:cNvPr>
          <p:cNvSpPr>
            <a:spLocks noGrp="1"/>
          </p:cNvSpPr>
          <p:nvPr>
            <p:ph type="title"/>
          </p:nvPr>
        </p:nvSpPr>
        <p:spPr>
          <a:xfrm>
            <a:off x="612648" y="502920"/>
            <a:ext cx="4669536" cy="1453896"/>
          </a:xfrm>
        </p:spPr>
        <p:txBody>
          <a:bodyPr anchor="t">
            <a:normAutofit/>
          </a:bodyPr>
          <a:lstStyle/>
          <a:p>
            <a:r>
              <a:rPr lang="en-US"/>
              <a:t>Impact of Disrupted Early Experiences and Transitions</a:t>
            </a:r>
          </a:p>
        </p:txBody>
      </p:sp>
      <p:pic>
        <p:nvPicPr>
          <p:cNvPr id="5" name="Content Placeholder 4" descr="Daughter showing affection to mother">
            <a:extLst>
              <a:ext uri="{FF2B5EF4-FFF2-40B4-BE49-F238E27FC236}">
                <a16:creationId xmlns:a16="http://schemas.microsoft.com/office/drawing/2014/main" id="{D411B23D-4295-4BBD-9785-97B02213B941}"/>
              </a:ext>
            </a:extLst>
          </p:cNvPr>
          <p:cNvPicPr>
            <a:picLocks noGrp="1" noChangeAspect="1"/>
          </p:cNvPicPr>
          <p:nvPr>
            <p:ph type="pic" sz="quarter" idx="15"/>
          </p:nvPr>
        </p:nvPicPr>
        <p:blipFill>
          <a:blip r:embed="rId3"/>
          <a:srcRect r="22551" b="-2"/>
          <a:stretch>
            <a:fillRect/>
          </a:stretch>
        </p:blipFill>
        <p:spPr>
          <a:xfrm>
            <a:off x="612648" y="2293938"/>
            <a:ext cx="4669536" cy="4024566"/>
          </a:xfrm>
        </p:spPr>
      </p:pic>
      <p:sp>
        <p:nvSpPr>
          <p:cNvPr id="4" name="Content Placeholder 3">
            <a:extLst>
              <a:ext uri="{FF2B5EF4-FFF2-40B4-BE49-F238E27FC236}">
                <a16:creationId xmlns:a16="http://schemas.microsoft.com/office/drawing/2014/main" id="{9C2180DA-9BF6-CA94-1620-56D3B0EABB99}"/>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96000" y="502919"/>
            <a:ext cx="5471160" cy="5815585"/>
          </a:xfrm>
        </p:spPr>
        <p:txBody>
          <a:bodyPr>
            <a:normAutofit/>
          </a:bodyPr>
          <a:lstStyle/>
          <a:p>
            <a:pPr marL="0" lvl="0" indent="0">
              <a:spcBef>
                <a:spcPts val="2500"/>
              </a:spcBef>
              <a:buFont typeface="Arial" panose="020B0604020202020204" pitchFamily="34" charset="0"/>
              <a:buNone/>
            </a:pPr>
            <a:r>
              <a:rPr lang="en-US" b="1"/>
              <a:t>Disrupted Childcare Impact</a:t>
            </a:r>
          </a:p>
          <a:p>
            <a:pPr marL="0" lvl="1" indent="0">
              <a:buFont typeface="Arial" panose="020B0604020202020204" pitchFamily="34" charset="0"/>
              <a:buNone/>
            </a:pPr>
            <a:r>
              <a:rPr lang="en-US"/>
              <a:t>Disrupted childcare and transitions challenge a child’s ability to build consistent, secure attachments with caregivers.</a:t>
            </a:r>
          </a:p>
          <a:p>
            <a:pPr marL="0" lvl="0" indent="0">
              <a:spcBef>
                <a:spcPts val="2500"/>
              </a:spcBef>
              <a:buFont typeface="Arial" panose="020B0604020202020204" pitchFamily="34" charset="0"/>
              <a:buNone/>
            </a:pPr>
            <a:r>
              <a:rPr lang="en-US" b="1"/>
              <a:t>Attachment and Separation Anxiety</a:t>
            </a:r>
          </a:p>
          <a:p>
            <a:pPr marL="0" lvl="1" indent="0">
              <a:buFont typeface="Arial" panose="020B0604020202020204" pitchFamily="34" charset="0"/>
              <a:buNone/>
            </a:pPr>
            <a:r>
              <a:rPr lang="en-US"/>
              <a:t>Inconsistent caregiving can increase separation anxiety and reduce a child’s willingness to explore and engage freely.</a:t>
            </a:r>
          </a:p>
          <a:p>
            <a:pPr marL="0" lvl="0" indent="0">
              <a:spcBef>
                <a:spcPts val="2500"/>
              </a:spcBef>
              <a:buFont typeface="Arial" panose="020B0604020202020204" pitchFamily="34" charset="0"/>
              <a:buNone/>
            </a:pPr>
            <a:r>
              <a:rPr lang="en-US" b="1"/>
              <a:t>Social Support and Behaviour</a:t>
            </a:r>
          </a:p>
          <a:p>
            <a:pPr marL="0" lvl="1" indent="0">
              <a:buFont typeface="Arial" panose="020B0604020202020204" pitchFamily="34" charset="0"/>
              <a:buNone/>
            </a:pPr>
            <a:r>
              <a:rPr lang="en-US"/>
              <a:t>Limited social support may cause withdrawal and difficulty participating in group activities, reflecting adaptive responses.</a:t>
            </a:r>
          </a:p>
          <a:p>
            <a:pPr marL="0" lvl="0" indent="0">
              <a:spcBef>
                <a:spcPts val="2500"/>
              </a:spcBef>
              <a:buFont typeface="Arial" panose="020B0604020202020204" pitchFamily="34" charset="0"/>
              <a:buNone/>
            </a:pPr>
            <a:r>
              <a:rPr lang="en-US" b="1"/>
              <a:t>Empathetic Relationship Support</a:t>
            </a:r>
          </a:p>
          <a:p>
            <a:pPr marL="0" lvl="1" indent="0">
              <a:buFont typeface="Arial" panose="020B0604020202020204" pitchFamily="34" charset="0"/>
              <a:buNone/>
            </a:pPr>
            <a:r>
              <a:rPr lang="en-US"/>
              <a:t>Attachment theory guides empathetic support, prioritizing emotional safety and gradual social exposure over pressure.</a:t>
            </a:r>
          </a:p>
        </p:txBody>
      </p:sp>
    </p:spTree>
    <p:extLst>
      <p:ext uri="{BB962C8B-B14F-4D97-AF65-F5344CB8AC3E}">
        <p14:creationId xmlns:p14="http://schemas.microsoft.com/office/powerpoint/2010/main" val="19261663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0F32E-A9E7-FE06-E778-CC96CDC5B90F}"/>
              </a:ext>
            </a:extLst>
          </p:cNvPr>
          <p:cNvSpPr>
            <a:spLocks noGrp="1"/>
          </p:cNvSpPr>
          <p:nvPr>
            <p:ph type="title"/>
          </p:nvPr>
        </p:nvSpPr>
        <p:spPr>
          <a:xfrm>
            <a:off x="612648" y="502920"/>
            <a:ext cx="4669536" cy="1453896"/>
          </a:xfrm>
        </p:spPr>
        <p:txBody>
          <a:bodyPr anchor="t">
            <a:normAutofit/>
          </a:bodyPr>
          <a:lstStyle/>
          <a:p>
            <a:r>
              <a:rPr lang="en-US"/>
              <a:t>Links Between Attachment, Language Development, and Social Interaction</a:t>
            </a:r>
          </a:p>
        </p:txBody>
      </p:sp>
      <p:pic>
        <p:nvPicPr>
          <p:cNvPr id="5" name="Content Placeholder 4" descr="Affectionate African American mother (40s) and daughter (10 years).">
            <a:extLst>
              <a:ext uri="{FF2B5EF4-FFF2-40B4-BE49-F238E27FC236}">
                <a16:creationId xmlns:a16="http://schemas.microsoft.com/office/drawing/2014/main" id="{C00AD7AB-70D1-44EC-8E72-B2D5B63A05E9}"/>
              </a:ext>
            </a:extLst>
          </p:cNvPr>
          <p:cNvPicPr>
            <a:picLocks noGrp="1" noChangeAspect="1"/>
          </p:cNvPicPr>
          <p:nvPr>
            <p:ph type="pic" sz="quarter" idx="15"/>
          </p:nvPr>
        </p:nvPicPr>
        <p:blipFill>
          <a:blip r:embed="rId3"/>
          <a:srcRect r="22551" b="-2"/>
          <a:stretch>
            <a:fillRect/>
          </a:stretch>
        </p:blipFill>
        <p:spPr>
          <a:xfrm>
            <a:off x="612648" y="2293938"/>
            <a:ext cx="4669536" cy="4024566"/>
          </a:xfrm>
        </p:spPr>
      </p:pic>
      <p:sp>
        <p:nvSpPr>
          <p:cNvPr id="4" name="Content Placeholder 3">
            <a:extLst>
              <a:ext uri="{FF2B5EF4-FFF2-40B4-BE49-F238E27FC236}">
                <a16:creationId xmlns:a16="http://schemas.microsoft.com/office/drawing/2014/main" id="{446A79B8-5622-60B9-5CFB-6D227DBE6ED9}"/>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96000" y="502919"/>
            <a:ext cx="5471160" cy="5815585"/>
          </a:xfrm>
        </p:spPr>
        <p:txBody>
          <a:bodyPr>
            <a:normAutofit/>
          </a:bodyPr>
          <a:lstStyle/>
          <a:p>
            <a:pPr marL="0" lvl="0" indent="0">
              <a:spcBef>
                <a:spcPts val="2500"/>
              </a:spcBef>
              <a:buFont typeface="Arial" panose="020B0604020202020204" pitchFamily="34" charset="0"/>
              <a:buNone/>
            </a:pPr>
            <a:r>
              <a:rPr lang="en-US" b="1"/>
              <a:t>Secure Attachment Supports Communication</a:t>
            </a:r>
          </a:p>
          <a:p>
            <a:pPr marL="0" lvl="1" indent="0">
              <a:buFont typeface="Arial" panose="020B0604020202020204" pitchFamily="34" charset="0"/>
              <a:buNone/>
            </a:pPr>
            <a:r>
              <a:rPr lang="en-US"/>
              <a:t>Secure attachment creates a safe emotional base promoting early language learning and social interaction.</a:t>
            </a:r>
          </a:p>
          <a:p>
            <a:pPr marL="0" lvl="0" indent="0">
              <a:spcBef>
                <a:spcPts val="2500"/>
              </a:spcBef>
              <a:buFont typeface="Arial" panose="020B0604020202020204" pitchFamily="34" charset="0"/>
              <a:buNone/>
            </a:pPr>
            <a:r>
              <a:rPr lang="en-US" b="1"/>
              <a:t>Impact of Emotional Insecurity</a:t>
            </a:r>
          </a:p>
          <a:p>
            <a:pPr marL="0" lvl="1" indent="0">
              <a:buFont typeface="Arial" panose="020B0604020202020204" pitchFamily="34" charset="0"/>
              <a:buNone/>
            </a:pPr>
            <a:r>
              <a:rPr lang="en-US"/>
              <a:t>Emotional insecurity and withdrawal can reduce motivation to communicate and limit social participation.</a:t>
            </a:r>
          </a:p>
          <a:p>
            <a:pPr marL="0" lvl="0" indent="0">
              <a:spcBef>
                <a:spcPts val="2500"/>
              </a:spcBef>
              <a:buFont typeface="Arial" panose="020B0604020202020204" pitchFamily="34" charset="0"/>
              <a:buNone/>
            </a:pPr>
            <a:r>
              <a:rPr lang="en-US" b="1"/>
              <a:t>Role of Consistent Caregiver Support</a:t>
            </a:r>
          </a:p>
          <a:p>
            <a:pPr marL="0" lvl="1" indent="0">
              <a:buFont typeface="Arial" panose="020B0604020202020204" pitchFamily="34" charset="0"/>
              <a:buNone/>
            </a:pPr>
            <a:r>
              <a:rPr lang="en-US"/>
              <a:t>Consistent key-person interactions create emotional conditions necessary for language development to flourish.</a:t>
            </a:r>
          </a:p>
          <a:p>
            <a:pPr marL="0" lvl="0" indent="0">
              <a:spcBef>
                <a:spcPts val="2500"/>
              </a:spcBef>
              <a:buFont typeface="Arial" panose="020B0604020202020204" pitchFamily="34" charset="0"/>
              <a:buNone/>
            </a:pPr>
            <a:r>
              <a:rPr lang="en-US" b="1"/>
              <a:t>Holistic Child Development</a:t>
            </a:r>
          </a:p>
          <a:p>
            <a:pPr marL="0" lvl="1" indent="0">
              <a:buFont typeface="Arial" panose="020B0604020202020204" pitchFamily="34" charset="0"/>
              <a:buNone/>
            </a:pPr>
            <a:r>
              <a:rPr lang="en-US"/>
              <a:t>Attachment influences language, social confidence, and engagement in learning, highlighting development’s interconnected nature.</a:t>
            </a:r>
          </a:p>
        </p:txBody>
      </p:sp>
    </p:spTree>
    <p:extLst>
      <p:ext uri="{BB962C8B-B14F-4D97-AF65-F5344CB8AC3E}">
        <p14:creationId xmlns:p14="http://schemas.microsoft.com/office/powerpoint/2010/main" val="258804619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0AA0D-A651-DB34-5C1B-82D2BDCEC32F}"/>
              </a:ext>
            </a:extLst>
          </p:cNvPr>
          <p:cNvSpPr>
            <a:spLocks noGrp="1"/>
          </p:cNvSpPr>
          <p:nvPr>
            <p:ph type="title"/>
          </p:nvPr>
        </p:nvSpPr>
        <p:spPr>
          <a:xfrm>
            <a:off x="612648" y="2093976"/>
            <a:ext cx="8229600" cy="4178808"/>
          </a:xfrm>
        </p:spPr>
        <p:txBody>
          <a:bodyPr anchor="b">
            <a:normAutofit/>
          </a:bodyPr>
          <a:lstStyle/>
          <a:p>
            <a:r>
              <a:rPr lang="en-US"/>
              <a:t>Nature, Nurture, and Practical Support Strategies</a:t>
            </a:r>
          </a:p>
        </p:txBody>
      </p:sp>
    </p:spTree>
    <p:extLst>
      <p:ext uri="{BB962C8B-B14F-4D97-AF65-F5344CB8AC3E}">
        <p14:creationId xmlns:p14="http://schemas.microsoft.com/office/powerpoint/2010/main" val="107143100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F76EA-34A5-AF86-5D28-3F9CBC6DB2E6}"/>
              </a:ext>
            </a:extLst>
          </p:cNvPr>
          <p:cNvSpPr>
            <a:spLocks noGrp="1"/>
          </p:cNvSpPr>
          <p:nvPr>
            <p:ph type="title"/>
          </p:nvPr>
        </p:nvSpPr>
        <p:spPr>
          <a:xfrm>
            <a:off x="612648" y="502920"/>
            <a:ext cx="4669536" cy="1453896"/>
          </a:xfrm>
        </p:spPr>
        <p:txBody>
          <a:bodyPr anchor="t">
            <a:normAutofit/>
          </a:bodyPr>
          <a:lstStyle/>
          <a:p>
            <a:r>
              <a:rPr lang="en-US"/>
              <a:t>Considering Biological and Environmental Influences on Development</a:t>
            </a:r>
          </a:p>
        </p:txBody>
      </p:sp>
      <p:pic>
        <p:nvPicPr>
          <p:cNvPr id="5" name="Content Placeholder 4" descr="Tree inside brain sketched on blackboard">
            <a:extLst>
              <a:ext uri="{FF2B5EF4-FFF2-40B4-BE49-F238E27FC236}">
                <a16:creationId xmlns:a16="http://schemas.microsoft.com/office/drawing/2014/main" id="{D7E12896-5A20-4DBB-BDAD-2246A151BCB5}"/>
              </a:ext>
            </a:extLst>
          </p:cNvPr>
          <p:cNvPicPr>
            <a:picLocks noGrp="1" noChangeAspect="1"/>
          </p:cNvPicPr>
          <p:nvPr>
            <p:ph type="pic" sz="quarter" idx="15"/>
          </p:nvPr>
        </p:nvPicPr>
        <p:blipFill>
          <a:blip r:embed="rId3"/>
          <a:srcRect l="19552" r="2999" b="-2"/>
          <a:stretch>
            <a:fillRect/>
          </a:stretch>
        </p:blipFill>
        <p:spPr>
          <a:xfrm>
            <a:off x="612648" y="2293938"/>
            <a:ext cx="4669536" cy="4024566"/>
          </a:xfrm>
        </p:spPr>
      </p:pic>
      <p:sp>
        <p:nvSpPr>
          <p:cNvPr id="4" name="Content Placeholder 3">
            <a:extLst>
              <a:ext uri="{FF2B5EF4-FFF2-40B4-BE49-F238E27FC236}">
                <a16:creationId xmlns:a16="http://schemas.microsoft.com/office/drawing/2014/main" id="{4DC3204E-07A7-3A5E-A27D-2725DD9C162E}"/>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96000" y="502919"/>
            <a:ext cx="5471160" cy="5815585"/>
          </a:xfrm>
        </p:spPr>
        <p:txBody>
          <a:bodyPr>
            <a:normAutofit/>
          </a:bodyPr>
          <a:lstStyle/>
          <a:p>
            <a:pPr marL="0" lvl="0" indent="0">
              <a:spcBef>
                <a:spcPts val="2500"/>
              </a:spcBef>
              <a:buFont typeface="Arial" panose="020B0604020202020204" pitchFamily="34" charset="0"/>
              <a:buNone/>
            </a:pPr>
            <a:r>
              <a:rPr lang="en-US" b="1"/>
              <a:t>Biological Influences on Development</a:t>
            </a:r>
          </a:p>
          <a:p>
            <a:pPr marL="0" lvl="1" indent="0">
              <a:buFont typeface="Arial" panose="020B0604020202020204" pitchFamily="34" charset="0"/>
              <a:buNone/>
            </a:pPr>
            <a:r>
              <a:rPr lang="en-US"/>
              <a:t>Isaac’s temperament and early brain development influence his emotional responses and regulation.</a:t>
            </a:r>
          </a:p>
          <a:p>
            <a:pPr marL="0" lvl="0" indent="0">
              <a:spcBef>
                <a:spcPts val="2500"/>
              </a:spcBef>
              <a:buFont typeface="Arial" panose="020B0604020202020204" pitchFamily="34" charset="0"/>
              <a:buNone/>
            </a:pPr>
            <a:r>
              <a:rPr lang="en-US" b="1"/>
              <a:t>Environmental Influences on Development</a:t>
            </a:r>
          </a:p>
          <a:p>
            <a:pPr marL="0" lvl="1" indent="0">
              <a:buFont typeface="Arial" panose="020B0604020202020204" pitchFamily="34" charset="0"/>
              <a:buNone/>
            </a:pPr>
            <a:r>
              <a:rPr lang="en-US"/>
              <a:t>Quality caregiving, maternal mental health, and social interactions shape Isaac’s emotional security and development.</a:t>
            </a:r>
          </a:p>
          <a:p>
            <a:pPr marL="0" lvl="0" indent="0">
              <a:spcBef>
                <a:spcPts val="2500"/>
              </a:spcBef>
              <a:buFont typeface="Arial" panose="020B0604020202020204" pitchFamily="34" charset="0"/>
              <a:buNone/>
            </a:pPr>
            <a:r>
              <a:rPr lang="en-US" b="1"/>
              <a:t>Dynamic Interaction of Factors</a:t>
            </a:r>
          </a:p>
          <a:p>
            <a:pPr marL="0" lvl="1" indent="0">
              <a:buFont typeface="Arial" panose="020B0604020202020204" pitchFamily="34" charset="0"/>
              <a:buNone/>
            </a:pPr>
            <a:r>
              <a:rPr lang="en-US"/>
              <a:t>Development is dynamic; nurturing environments can buffer biological risks and promote resilience.</a:t>
            </a:r>
          </a:p>
          <a:p>
            <a:pPr marL="0" lvl="0" indent="0">
              <a:spcBef>
                <a:spcPts val="2500"/>
              </a:spcBef>
              <a:buFont typeface="Arial" panose="020B0604020202020204" pitchFamily="34" charset="0"/>
              <a:buNone/>
            </a:pPr>
            <a:r>
              <a:rPr lang="en-US" b="1"/>
              <a:t>Holistic and Supportive Approach</a:t>
            </a:r>
          </a:p>
          <a:p>
            <a:pPr marL="0" lvl="1" indent="0">
              <a:buFont typeface="Arial" panose="020B0604020202020204" pitchFamily="34" charset="0"/>
              <a:buNone/>
            </a:pPr>
            <a:r>
              <a:rPr lang="en-US"/>
              <a:t>A non-blaming, holistic perspective supports creating adaptive, supportive contexts for child development.</a:t>
            </a:r>
          </a:p>
        </p:txBody>
      </p:sp>
    </p:spTree>
    <p:extLst>
      <p:ext uri="{BB962C8B-B14F-4D97-AF65-F5344CB8AC3E}">
        <p14:creationId xmlns:p14="http://schemas.microsoft.com/office/powerpoint/2010/main" val="242393917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ACA95-DDD0-6D65-7AFA-D60A5AB3490C}"/>
              </a:ext>
            </a:extLst>
          </p:cNvPr>
          <p:cNvSpPr>
            <a:spLocks noGrp="1"/>
          </p:cNvSpPr>
          <p:nvPr>
            <p:ph type="title"/>
          </p:nvPr>
        </p:nvSpPr>
        <p:spPr>
          <a:xfrm>
            <a:off x="612648" y="502920"/>
            <a:ext cx="4669536" cy="1453896"/>
          </a:xfrm>
        </p:spPr>
        <p:txBody>
          <a:bodyPr anchor="t">
            <a:normAutofit/>
          </a:bodyPr>
          <a:lstStyle/>
          <a:p>
            <a:r>
              <a:rPr lang="en-US"/>
              <a:t>Attachment-Informed Strategies Within the Early Years Setting</a:t>
            </a:r>
          </a:p>
        </p:txBody>
      </p:sp>
      <p:pic>
        <p:nvPicPr>
          <p:cNvPr id="5" name="Content Placeholder 4" descr="Cute little boy arm-wrestling his grandfather at home">
            <a:extLst>
              <a:ext uri="{FF2B5EF4-FFF2-40B4-BE49-F238E27FC236}">
                <a16:creationId xmlns:a16="http://schemas.microsoft.com/office/drawing/2014/main" id="{61EBC726-D470-4886-8074-DA52DB5AF41E}"/>
              </a:ext>
            </a:extLst>
          </p:cNvPr>
          <p:cNvPicPr>
            <a:picLocks noGrp="1" noChangeAspect="1"/>
          </p:cNvPicPr>
          <p:nvPr>
            <p:ph type="pic" sz="quarter" idx="15"/>
          </p:nvPr>
        </p:nvPicPr>
        <p:blipFill>
          <a:blip r:embed="rId3"/>
          <a:srcRect l="22276" r="276" b="-2"/>
          <a:stretch>
            <a:fillRect/>
          </a:stretch>
        </p:blipFill>
        <p:spPr>
          <a:xfrm>
            <a:off x="612648" y="2293938"/>
            <a:ext cx="4669536" cy="4024566"/>
          </a:xfrm>
        </p:spPr>
      </p:pic>
      <p:sp>
        <p:nvSpPr>
          <p:cNvPr id="4" name="Content Placeholder 3">
            <a:extLst>
              <a:ext uri="{FF2B5EF4-FFF2-40B4-BE49-F238E27FC236}">
                <a16:creationId xmlns:a16="http://schemas.microsoft.com/office/drawing/2014/main" id="{DF8C4AE4-5C2D-5C75-3507-37F34DD3232D}"/>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96000" y="502919"/>
            <a:ext cx="5471160" cy="5815585"/>
          </a:xfrm>
        </p:spPr>
        <p:txBody>
          <a:bodyPr>
            <a:normAutofit/>
          </a:bodyPr>
          <a:lstStyle/>
          <a:p>
            <a:pPr marL="0" lvl="0" indent="0">
              <a:spcBef>
                <a:spcPts val="2500"/>
              </a:spcBef>
              <a:buFont typeface="Arial" panose="020B0604020202020204" pitchFamily="34" charset="0"/>
              <a:buNone/>
            </a:pPr>
            <a:r>
              <a:rPr lang="en-US" b="1"/>
              <a:t>Key-Person Approach</a:t>
            </a:r>
          </a:p>
          <a:p>
            <a:pPr marL="0" lvl="1" indent="0">
              <a:buFont typeface="Arial" panose="020B0604020202020204" pitchFamily="34" charset="0"/>
              <a:buNone/>
            </a:pPr>
            <a:r>
              <a:rPr lang="en-US"/>
              <a:t>Ensuring a consistent, trusted adult builds a warm, responsive relationship to support emotional needs.</a:t>
            </a:r>
          </a:p>
          <a:p>
            <a:pPr marL="0" lvl="0" indent="0">
              <a:spcBef>
                <a:spcPts val="2500"/>
              </a:spcBef>
              <a:buFont typeface="Arial" panose="020B0604020202020204" pitchFamily="34" charset="0"/>
              <a:buNone/>
            </a:pPr>
            <a:r>
              <a:rPr lang="en-US" b="1"/>
              <a:t>Predictable Daily Routines</a:t>
            </a:r>
          </a:p>
          <a:p>
            <a:pPr marL="0" lvl="1" indent="0">
              <a:buFont typeface="Arial" panose="020B0604020202020204" pitchFamily="34" charset="0"/>
              <a:buNone/>
            </a:pPr>
            <a:r>
              <a:rPr lang="en-US"/>
              <a:t>Using consistent routines to reduce anxiety and increase the child's sense of control and understanding.</a:t>
            </a:r>
          </a:p>
          <a:p>
            <a:pPr marL="0" lvl="0" indent="0">
              <a:spcBef>
                <a:spcPts val="2500"/>
              </a:spcBef>
              <a:buFont typeface="Arial" panose="020B0604020202020204" pitchFamily="34" charset="0"/>
              <a:buNone/>
            </a:pPr>
            <a:r>
              <a:rPr lang="en-US" b="1"/>
              <a:t>Gradual Separation Strategies</a:t>
            </a:r>
          </a:p>
          <a:p>
            <a:pPr marL="0" lvl="1" indent="0">
              <a:buFont typeface="Arial" panose="020B0604020202020204" pitchFamily="34" charset="0"/>
              <a:buNone/>
            </a:pPr>
            <a:r>
              <a:rPr lang="en-US"/>
              <a:t>Supporting short, gradual separations with reassurance to build trust and tolerance for separation.</a:t>
            </a:r>
          </a:p>
          <a:p>
            <a:pPr marL="0" lvl="0" indent="0">
              <a:spcBef>
                <a:spcPts val="2500"/>
              </a:spcBef>
              <a:buFont typeface="Arial" panose="020B0604020202020204" pitchFamily="34" charset="0"/>
              <a:buNone/>
            </a:pPr>
            <a:r>
              <a:rPr lang="en-US" b="1"/>
              <a:t>Emotion Coaching</a:t>
            </a:r>
          </a:p>
          <a:p>
            <a:pPr marL="0" lvl="1" indent="0">
              <a:buFont typeface="Arial" panose="020B0604020202020204" pitchFamily="34" charset="0"/>
              <a:buNone/>
            </a:pPr>
            <a:r>
              <a:rPr lang="en-US"/>
              <a:t>Adults acknowledge and label feelings, offering comfort and guidance for emotional regulation.</a:t>
            </a:r>
          </a:p>
        </p:txBody>
      </p:sp>
    </p:spTree>
    <p:extLst>
      <p:ext uri="{BB962C8B-B14F-4D97-AF65-F5344CB8AC3E}">
        <p14:creationId xmlns:p14="http://schemas.microsoft.com/office/powerpoint/2010/main" val="305853752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C5A720-7CD2-6539-F331-F08FCBE248C7}"/>
              </a:ext>
            </a:extLst>
          </p:cNvPr>
          <p:cNvSpPr>
            <a:spLocks noGrp="1"/>
          </p:cNvSpPr>
          <p:nvPr>
            <p:ph type="title"/>
          </p:nvPr>
        </p:nvSpPr>
        <p:spPr>
          <a:xfrm>
            <a:off x="612648" y="502920"/>
            <a:ext cx="4669536" cy="1453896"/>
          </a:xfrm>
        </p:spPr>
        <p:txBody>
          <a:bodyPr anchor="t">
            <a:normAutofit/>
          </a:bodyPr>
          <a:lstStyle/>
          <a:p>
            <a:r>
              <a:rPr lang="en-US"/>
              <a:t>Family Support and Multi-Agency Early Help Collaboration</a:t>
            </a:r>
          </a:p>
        </p:txBody>
      </p:sp>
      <p:pic>
        <p:nvPicPr>
          <p:cNvPr id="5" name="Content Placeholder 4" descr="Millennial generation mother working from home with small children while in quarantine isolation during the Covid-19 health crisis. Son attending to online class from home">
            <a:extLst>
              <a:ext uri="{FF2B5EF4-FFF2-40B4-BE49-F238E27FC236}">
                <a16:creationId xmlns:a16="http://schemas.microsoft.com/office/drawing/2014/main" id="{19DE5663-8194-40D0-BAF3-FD3348ED647D}"/>
              </a:ext>
            </a:extLst>
          </p:cNvPr>
          <p:cNvPicPr>
            <a:picLocks noGrp="1" noChangeAspect="1"/>
          </p:cNvPicPr>
          <p:nvPr>
            <p:ph type="pic" sz="quarter" idx="15"/>
          </p:nvPr>
        </p:nvPicPr>
        <p:blipFill>
          <a:blip r:embed="rId3"/>
          <a:srcRect l="17914" r="7249" b="-1"/>
          <a:stretch>
            <a:fillRect/>
          </a:stretch>
        </p:blipFill>
        <p:spPr>
          <a:xfrm>
            <a:off x="612648" y="2293938"/>
            <a:ext cx="4669536" cy="4024566"/>
          </a:xfrm>
        </p:spPr>
      </p:pic>
      <p:sp>
        <p:nvSpPr>
          <p:cNvPr id="4" name="Content Placeholder 3">
            <a:extLst>
              <a:ext uri="{FF2B5EF4-FFF2-40B4-BE49-F238E27FC236}">
                <a16:creationId xmlns:a16="http://schemas.microsoft.com/office/drawing/2014/main" id="{A552E2F5-DEAF-114B-89A4-20D407BE5034}"/>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96000" y="502919"/>
            <a:ext cx="5471160" cy="5815585"/>
          </a:xfrm>
        </p:spPr>
        <p:txBody>
          <a:bodyPr>
            <a:normAutofit/>
          </a:bodyPr>
          <a:lstStyle/>
          <a:p>
            <a:pPr marL="0" lvl="0" indent="0">
              <a:spcBef>
                <a:spcPts val="2500"/>
              </a:spcBef>
              <a:buFont typeface="Arial" panose="020B0604020202020204" pitchFamily="34" charset="0"/>
              <a:buNone/>
            </a:pPr>
            <a:r>
              <a:rPr lang="en-US" b="1"/>
              <a:t>Collaborative Multi-Agency Support</a:t>
            </a:r>
          </a:p>
          <a:p>
            <a:pPr marL="0" lvl="1" indent="0">
              <a:buFont typeface="Arial" panose="020B0604020202020204" pitchFamily="34" charset="0"/>
              <a:buNone/>
            </a:pPr>
            <a:r>
              <a:rPr lang="en-US"/>
              <a:t>Working with families and professionals ensures coordinated early help tailored to individual needs.</a:t>
            </a:r>
          </a:p>
          <a:p>
            <a:pPr marL="0" lvl="0" indent="0">
              <a:spcBef>
                <a:spcPts val="2500"/>
              </a:spcBef>
              <a:buFont typeface="Arial" panose="020B0604020202020204" pitchFamily="34" charset="0"/>
              <a:buNone/>
            </a:pPr>
            <a:r>
              <a:rPr lang="en-US" b="1"/>
              <a:t>Supporting Parent-Child Interaction</a:t>
            </a:r>
          </a:p>
          <a:p>
            <a:pPr marL="0" lvl="1" indent="0">
              <a:buFont typeface="Arial" panose="020B0604020202020204" pitchFamily="34" charset="0"/>
              <a:buNone/>
            </a:pPr>
            <a:r>
              <a:rPr lang="en-US"/>
              <a:t>Parent–child play sessions promote sensitive, responsive interactions to strengthen relationships.</a:t>
            </a:r>
          </a:p>
          <a:p>
            <a:pPr marL="0" lvl="0" indent="0">
              <a:spcBef>
                <a:spcPts val="2500"/>
              </a:spcBef>
              <a:buFont typeface="Arial" panose="020B0604020202020204" pitchFamily="34" charset="0"/>
              <a:buNone/>
            </a:pPr>
            <a:r>
              <a:rPr lang="en-US" b="1"/>
              <a:t>Language and Emotional Development</a:t>
            </a:r>
          </a:p>
          <a:p>
            <a:pPr marL="0" lvl="1" indent="0">
              <a:buFont typeface="Arial" panose="020B0604020202020204" pitchFamily="34" charset="0"/>
              <a:buNone/>
            </a:pPr>
            <a:r>
              <a:rPr lang="en-US"/>
              <a:t>Language-rich activities help improve communication skills and emotional bonding in children.</a:t>
            </a:r>
          </a:p>
          <a:p>
            <a:pPr marL="0" lvl="0" indent="0">
              <a:spcBef>
                <a:spcPts val="2500"/>
              </a:spcBef>
              <a:buFont typeface="Arial" panose="020B0604020202020204" pitchFamily="34" charset="0"/>
              <a:buNone/>
            </a:pPr>
            <a:r>
              <a:rPr lang="en-US" b="1"/>
              <a:t>Parental Wellbeing and Support</a:t>
            </a:r>
          </a:p>
          <a:p>
            <a:pPr marL="0" lvl="1" indent="0">
              <a:buFont typeface="Arial" panose="020B0604020202020204" pitchFamily="34" charset="0"/>
              <a:buNone/>
            </a:pPr>
            <a:r>
              <a:rPr lang="en-US"/>
              <a:t>Access to mental health services and peer support reduces stress and builds parental confidence.</a:t>
            </a:r>
          </a:p>
        </p:txBody>
      </p:sp>
    </p:spTree>
    <p:extLst>
      <p:ext uri="{BB962C8B-B14F-4D97-AF65-F5344CB8AC3E}">
        <p14:creationId xmlns:p14="http://schemas.microsoft.com/office/powerpoint/2010/main" val="60512154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3B2C9-F81B-D5DA-ADF1-0892D887A163}"/>
              </a:ext>
            </a:extLst>
          </p:cNvPr>
          <p:cNvSpPr>
            <a:spLocks noGrp="1"/>
          </p:cNvSpPr>
          <p:nvPr>
            <p:ph type="title"/>
          </p:nvPr>
        </p:nvSpPr>
        <p:spPr>
          <a:xfrm>
            <a:off x="612648" y="2093976"/>
            <a:ext cx="8229600" cy="4178808"/>
          </a:xfrm>
        </p:spPr>
        <p:txBody>
          <a:bodyPr anchor="b">
            <a:normAutofit/>
          </a:bodyPr>
          <a:lstStyle/>
          <a:p>
            <a:r>
              <a:rPr lang="en-US"/>
              <a:t>Critical Evaluation and Contextual Considerations</a:t>
            </a:r>
          </a:p>
        </p:txBody>
      </p:sp>
    </p:spTree>
    <p:extLst>
      <p:ext uri="{BB962C8B-B14F-4D97-AF65-F5344CB8AC3E}">
        <p14:creationId xmlns:p14="http://schemas.microsoft.com/office/powerpoint/2010/main" val="24917125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DFC587-A845-A153-FCD9-524C6A5C3317}"/>
              </a:ext>
            </a:extLst>
          </p:cNvPr>
          <p:cNvSpPr>
            <a:spLocks noGrp="1"/>
          </p:cNvSpPr>
          <p:nvPr>
            <p:ph type="title"/>
          </p:nvPr>
        </p:nvSpPr>
        <p:spPr>
          <a:xfrm>
            <a:off x="612648" y="502920"/>
            <a:ext cx="4669536" cy="1453896"/>
          </a:xfrm>
        </p:spPr>
        <p:txBody>
          <a:bodyPr anchor="t">
            <a:normAutofit/>
          </a:bodyPr>
          <a:lstStyle/>
          <a:p>
            <a:r>
              <a:rPr lang="en-US"/>
              <a:t>Strengths, Limitations, and Cultural Relevance of Attachment Theory</a:t>
            </a:r>
          </a:p>
        </p:txBody>
      </p:sp>
      <p:pic>
        <p:nvPicPr>
          <p:cNvPr id="5" name="Content Placeholder 4" descr="Paper dolls family">
            <a:extLst>
              <a:ext uri="{FF2B5EF4-FFF2-40B4-BE49-F238E27FC236}">
                <a16:creationId xmlns:a16="http://schemas.microsoft.com/office/drawing/2014/main" id="{93769709-E1BA-46C7-95AC-5FAA87F54305}"/>
              </a:ext>
            </a:extLst>
          </p:cNvPr>
          <p:cNvPicPr>
            <a:picLocks noGrp="1" noChangeAspect="1"/>
          </p:cNvPicPr>
          <p:nvPr>
            <p:ph type="pic" sz="quarter" idx="15"/>
          </p:nvPr>
        </p:nvPicPr>
        <p:blipFill>
          <a:blip r:embed="rId3"/>
          <a:srcRect l="12971" r="12484" b="1"/>
          <a:stretch>
            <a:fillRect/>
          </a:stretch>
        </p:blipFill>
        <p:spPr>
          <a:xfrm>
            <a:off x="612648" y="2293938"/>
            <a:ext cx="4669536" cy="4024566"/>
          </a:xfrm>
        </p:spPr>
      </p:pic>
      <p:sp>
        <p:nvSpPr>
          <p:cNvPr id="4" name="Content Placeholder 3">
            <a:extLst>
              <a:ext uri="{FF2B5EF4-FFF2-40B4-BE49-F238E27FC236}">
                <a16:creationId xmlns:a16="http://schemas.microsoft.com/office/drawing/2014/main" id="{B45AD079-CA36-8CD4-3BC4-27C1EAD5F2F2}"/>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96000" y="502919"/>
            <a:ext cx="5471160" cy="5815585"/>
          </a:xfrm>
        </p:spPr>
        <p:txBody>
          <a:bodyPr>
            <a:normAutofit/>
          </a:bodyPr>
          <a:lstStyle/>
          <a:p>
            <a:pPr marL="0" lvl="0" indent="0">
              <a:spcBef>
                <a:spcPts val="2500"/>
              </a:spcBef>
              <a:buFont typeface="Arial" panose="020B0604020202020204" pitchFamily="34" charset="0"/>
              <a:buNone/>
            </a:pPr>
            <a:r>
              <a:rPr lang="en-US" b="1"/>
              <a:t>Strengths of Attachment Theory</a:t>
            </a:r>
          </a:p>
          <a:p>
            <a:pPr marL="0" lvl="1" indent="0">
              <a:buFont typeface="Arial" panose="020B0604020202020204" pitchFamily="34" charset="0"/>
              <a:buNone/>
            </a:pPr>
            <a:r>
              <a:rPr lang="en-US"/>
              <a:t>Supports early emotional and social development with strong research backing and promotes empathetic caregiving.</a:t>
            </a:r>
          </a:p>
          <a:p>
            <a:pPr marL="0" lvl="0" indent="0">
              <a:spcBef>
                <a:spcPts val="2500"/>
              </a:spcBef>
              <a:buFont typeface="Arial" panose="020B0604020202020204" pitchFamily="34" charset="0"/>
              <a:buNone/>
            </a:pPr>
            <a:r>
              <a:rPr lang="en-US" b="1"/>
              <a:t>Limitations of the Theory</a:t>
            </a:r>
          </a:p>
          <a:p>
            <a:pPr marL="0" lvl="1" indent="0">
              <a:buFont typeface="Arial" panose="020B0604020202020204" pitchFamily="34" charset="0"/>
              <a:buNone/>
            </a:pPr>
            <a:r>
              <a:rPr lang="en-US"/>
              <a:t>Initially focused mainly on mother-child relationships and underestimates wider social and cultural influences.</a:t>
            </a:r>
          </a:p>
          <a:p>
            <a:pPr marL="0" lvl="0" indent="0">
              <a:spcBef>
                <a:spcPts val="2500"/>
              </a:spcBef>
              <a:buFont typeface="Arial" panose="020B0604020202020204" pitchFamily="34" charset="0"/>
              <a:buNone/>
            </a:pPr>
            <a:r>
              <a:rPr lang="en-US" b="1"/>
              <a:t>Cultural Relevance</a:t>
            </a:r>
          </a:p>
          <a:p>
            <a:pPr marL="0" lvl="1" indent="0">
              <a:buFont typeface="Arial" panose="020B0604020202020204" pitchFamily="34" charset="0"/>
              <a:buNone/>
            </a:pPr>
            <a:r>
              <a:rPr lang="en-US"/>
              <a:t>Attachment principles must be applied flexibly to respect multicultural family structures and avoid cultural bias.</a:t>
            </a:r>
          </a:p>
          <a:p>
            <a:pPr marL="0" lvl="0" indent="0">
              <a:spcBef>
                <a:spcPts val="2500"/>
              </a:spcBef>
              <a:buFont typeface="Arial" panose="020B0604020202020204" pitchFamily="34" charset="0"/>
              <a:buNone/>
            </a:pPr>
            <a:r>
              <a:rPr lang="en-US" b="1"/>
              <a:t>Dynamic Nature of Attachment</a:t>
            </a:r>
          </a:p>
          <a:p>
            <a:pPr marL="0" lvl="1" indent="0">
              <a:buFont typeface="Arial" panose="020B0604020202020204" pitchFamily="34" charset="0"/>
              <a:buNone/>
            </a:pPr>
            <a:r>
              <a:rPr lang="en-US"/>
              <a:t>Attachment is not fixed and can be modified by later supportive relationships and experiences.</a:t>
            </a:r>
          </a:p>
        </p:txBody>
      </p:sp>
    </p:spTree>
    <p:extLst>
      <p:ext uri="{BB962C8B-B14F-4D97-AF65-F5344CB8AC3E}">
        <p14:creationId xmlns:p14="http://schemas.microsoft.com/office/powerpoint/2010/main" val="369689819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68225A-6EC1-6E92-DB97-C27EFE9C37B6}"/>
              </a:ext>
            </a:extLst>
          </p:cNvPr>
          <p:cNvSpPr>
            <a:spLocks noGrp="1"/>
          </p:cNvSpPr>
          <p:nvPr>
            <p:ph type="title"/>
          </p:nvPr>
        </p:nvSpPr>
        <p:spPr/>
        <p:txBody>
          <a:bodyPr>
            <a:normAutofit/>
          </a:bodyPr>
          <a:lstStyle/>
          <a:p>
            <a:r>
              <a:rPr lang="en-GB" sz="1100" b="1" dirty="0">
                <a:solidFill>
                  <a:schemeClr val="tx1"/>
                </a:solidFill>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FF54BFC8-74EB-13E0-602E-60B02CD28262}"/>
              </a:ext>
            </a:extLst>
          </p:cNvPr>
          <p:cNvSpPr>
            <a:spLocks noGrp="1"/>
          </p:cNvSpPr>
          <p:nvPr>
            <p:ph idx="1"/>
          </p:nvPr>
        </p:nvSpPr>
        <p:spPr/>
        <p:txBody>
          <a:bodyPr/>
          <a:lstStyle/>
          <a:p>
            <a:pPr fontAlgn="t">
              <a:lnSpc>
                <a:spcPts val="1500"/>
              </a:lnSpc>
              <a:buNone/>
            </a:pPr>
            <a:r>
              <a:rPr lang="en-GB" sz="1050" dirty="0">
                <a:latin typeface="Segoe UI" panose="020B0502040204020203" pitchFamily="34" charset="0"/>
              </a:rPr>
              <a:t>Ainsworth, M.D.S., </a:t>
            </a:r>
            <a:r>
              <a:rPr lang="en-GB" sz="1050" dirty="0" err="1">
                <a:latin typeface="Segoe UI" panose="020B0502040204020203" pitchFamily="34" charset="0"/>
              </a:rPr>
              <a:t>Blehar</a:t>
            </a:r>
            <a:r>
              <a:rPr lang="en-GB" sz="1050" dirty="0">
                <a:latin typeface="Segoe UI" panose="020B0502040204020203" pitchFamily="34" charset="0"/>
              </a:rPr>
              <a:t>, M.C., Waters, E. and Wall, S. (1978) </a:t>
            </a:r>
            <a:r>
              <a:rPr lang="en-GB" sz="1050" i="1" dirty="0">
                <a:latin typeface="Segoe UI" panose="020B0502040204020203" pitchFamily="34" charset="0"/>
              </a:rPr>
              <a:t>Patterns of attachment: A psychological study of the strange situation</a:t>
            </a:r>
            <a:r>
              <a:rPr lang="en-GB" sz="1050" dirty="0">
                <a:latin typeface="Segoe UI" panose="020B0502040204020203" pitchFamily="34" charset="0"/>
              </a:rPr>
              <a:t>. Hillsdale, NJ: Lawrence Erlbaum Associates.</a:t>
            </a:r>
          </a:p>
          <a:p>
            <a:pPr fontAlgn="t">
              <a:lnSpc>
                <a:spcPts val="1500"/>
              </a:lnSpc>
              <a:buNone/>
            </a:pPr>
            <a:r>
              <a:rPr lang="en-GB" sz="1050" dirty="0">
                <a:latin typeface="Segoe UI" panose="020B0502040204020203" pitchFamily="34" charset="0"/>
              </a:rPr>
              <a:t>Bowlby, J. (1982) </a:t>
            </a:r>
            <a:r>
              <a:rPr lang="en-GB" sz="1050" i="1" dirty="0">
                <a:latin typeface="Segoe UI" panose="020B0502040204020203" pitchFamily="34" charset="0"/>
              </a:rPr>
              <a:t>Attachment and loss. Volume 1: Attachment</a:t>
            </a:r>
            <a:r>
              <a:rPr lang="en-GB" sz="1050" dirty="0">
                <a:latin typeface="Segoe UI" panose="020B0502040204020203" pitchFamily="34" charset="0"/>
              </a:rPr>
              <a:t>. 2nd </a:t>
            </a:r>
            <a:r>
              <a:rPr lang="en-GB" sz="1050" dirty="0" err="1">
                <a:latin typeface="Segoe UI" panose="020B0502040204020203" pitchFamily="34" charset="0"/>
              </a:rPr>
              <a:t>edn</a:t>
            </a:r>
            <a:r>
              <a:rPr lang="en-GB" sz="1050" dirty="0">
                <a:latin typeface="Segoe UI" panose="020B0502040204020203" pitchFamily="34" charset="0"/>
              </a:rPr>
              <a:t>. New York: Basic Books.</a:t>
            </a:r>
          </a:p>
          <a:p>
            <a:pPr fontAlgn="t">
              <a:lnSpc>
                <a:spcPts val="1500"/>
              </a:lnSpc>
              <a:buNone/>
            </a:pPr>
            <a:r>
              <a:rPr lang="en-GB" sz="1050" dirty="0">
                <a:latin typeface="Segoe UI" panose="020B0502040204020203" pitchFamily="34" charset="0"/>
              </a:rPr>
              <a:t>Bronfenbrenner, U. (1979) </a:t>
            </a:r>
            <a:r>
              <a:rPr lang="en-GB" sz="1050" i="1" dirty="0">
                <a:latin typeface="Segoe UI" panose="020B0502040204020203" pitchFamily="34" charset="0"/>
              </a:rPr>
              <a:t>The ecology of human development: Experiments by nature and design</a:t>
            </a:r>
            <a:r>
              <a:rPr lang="en-GB" sz="1050" dirty="0">
                <a:latin typeface="Segoe UI" panose="020B0502040204020203" pitchFamily="34" charset="0"/>
              </a:rPr>
              <a:t>. Cambridge, MA: Harvard University Press.</a:t>
            </a:r>
          </a:p>
          <a:p>
            <a:pPr fontAlgn="t">
              <a:lnSpc>
                <a:spcPts val="1500"/>
              </a:lnSpc>
              <a:buNone/>
            </a:pPr>
            <a:r>
              <a:rPr lang="en-GB" sz="1050" dirty="0">
                <a:latin typeface="Segoe UI" panose="020B0502040204020203" pitchFamily="34" charset="0"/>
              </a:rPr>
              <a:t>Cassidy, J. and Shaver, P.R. (eds.) (2016) </a:t>
            </a:r>
            <a:r>
              <a:rPr lang="en-GB" sz="1050" i="1" dirty="0">
                <a:latin typeface="Segoe UI" panose="020B0502040204020203" pitchFamily="34" charset="0"/>
              </a:rPr>
              <a:t>Handbook of attachment: Theory, research, and clinical applications</a:t>
            </a:r>
            <a:r>
              <a:rPr lang="en-GB" sz="1050" dirty="0">
                <a:latin typeface="Segoe UI" panose="020B0502040204020203" pitchFamily="34" charset="0"/>
              </a:rPr>
              <a:t>. 3rd </a:t>
            </a:r>
            <a:r>
              <a:rPr lang="en-GB" sz="1050" dirty="0" err="1">
                <a:latin typeface="Segoe UI" panose="020B0502040204020203" pitchFamily="34" charset="0"/>
              </a:rPr>
              <a:t>edn</a:t>
            </a:r>
            <a:r>
              <a:rPr lang="en-GB" sz="1050" dirty="0">
                <a:latin typeface="Segoe UI" panose="020B0502040204020203" pitchFamily="34" charset="0"/>
              </a:rPr>
              <a:t>. New York: Guilford Press.</a:t>
            </a:r>
          </a:p>
          <a:p>
            <a:pPr fontAlgn="t">
              <a:lnSpc>
                <a:spcPts val="1500"/>
              </a:lnSpc>
              <a:buNone/>
            </a:pPr>
            <a:r>
              <a:rPr lang="en-GB" sz="1050" dirty="0">
                <a:latin typeface="Segoe UI" panose="020B0502040204020203" pitchFamily="34" charset="0"/>
              </a:rPr>
              <a:t>Howe, D. (2011) </a:t>
            </a:r>
            <a:r>
              <a:rPr lang="en-GB" sz="1050" i="1" dirty="0">
                <a:latin typeface="Segoe UI" panose="020B0502040204020203" pitchFamily="34" charset="0"/>
              </a:rPr>
              <a:t>Attachment across the </a:t>
            </a:r>
            <a:r>
              <a:rPr lang="en-GB" sz="1050" i="1" dirty="0" err="1">
                <a:latin typeface="Segoe UI" panose="020B0502040204020203" pitchFamily="34" charset="0"/>
              </a:rPr>
              <a:t>lifecourse</a:t>
            </a:r>
            <a:r>
              <a:rPr lang="en-GB" sz="1050" i="1" dirty="0">
                <a:latin typeface="Segoe UI" panose="020B0502040204020203" pitchFamily="34" charset="0"/>
              </a:rPr>
              <a:t>: A brief introduction</a:t>
            </a:r>
            <a:r>
              <a:rPr lang="en-GB" sz="1050" dirty="0">
                <a:latin typeface="Segoe UI" panose="020B0502040204020203" pitchFamily="34" charset="0"/>
              </a:rPr>
              <a:t>. Basingstoke: Palgrave Macmillan.</a:t>
            </a:r>
          </a:p>
          <a:p>
            <a:pPr fontAlgn="t">
              <a:lnSpc>
                <a:spcPts val="1500"/>
              </a:lnSpc>
              <a:buNone/>
            </a:pPr>
            <a:r>
              <a:rPr lang="en-GB" sz="1050" dirty="0">
                <a:latin typeface="Segoe UI" panose="020B0502040204020203" pitchFamily="34" charset="0"/>
              </a:rPr>
              <a:t>Murray, L., Halligan, S.L. and Cooper, P.J. (2010) ‘Effects of postnatal depression on mother–infant interactions and child development’, </a:t>
            </a:r>
            <a:r>
              <a:rPr lang="en-GB" sz="1050" i="1" dirty="0">
                <a:latin typeface="Segoe UI" panose="020B0502040204020203" pitchFamily="34" charset="0"/>
              </a:rPr>
              <a:t>Child Development Perspectives</a:t>
            </a:r>
            <a:r>
              <a:rPr lang="en-GB" sz="1050" dirty="0">
                <a:latin typeface="Segoe UI" panose="020B0502040204020203" pitchFamily="34" charset="0"/>
              </a:rPr>
              <a:t>, 4(1), pp. 26–32.</a:t>
            </a:r>
          </a:p>
          <a:p>
            <a:pPr fontAlgn="t">
              <a:lnSpc>
                <a:spcPts val="1500"/>
              </a:lnSpc>
              <a:buNone/>
            </a:pPr>
            <a:r>
              <a:rPr lang="en-GB" sz="1050" dirty="0">
                <a:latin typeface="Segoe UI" panose="020B0502040204020203" pitchFamily="34" charset="0"/>
              </a:rPr>
              <a:t>Oates, J. and Grayson, A. (2004) </a:t>
            </a:r>
            <a:r>
              <a:rPr lang="en-GB" sz="1050" i="1" dirty="0">
                <a:latin typeface="Segoe UI" panose="020B0502040204020203" pitchFamily="34" charset="0"/>
              </a:rPr>
              <a:t>Cognitive and language development in children</a:t>
            </a:r>
            <a:r>
              <a:rPr lang="en-GB" sz="1050" dirty="0">
                <a:latin typeface="Segoe UI" panose="020B0502040204020203" pitchFamily="34" charset="0"/>
              </a:rPr>
              <a:t>. Oxford: Blackwell Publishing.</a:t>
            </a:r>
          </a:p>
          <a:p>
            <a:pPr fontAlgn="t">
              <a:lnSpc>
                <a:spcPts val="1500"/>
              </a:lnSpc>
              <a:buNone/>
            </a:pPr>
            <a:r>
              <a:rPr lang="en-GB" sz="1050" dirty="0">
                <a:latin typeface="Segoe UI" panose="020B0502040204020203" pitchFamily="34" charset="0"/>
              </a:rPr>
              <a:t>Prior, V. and Glaser, D. (2006) </a:t>
            </a:r>
            <a:r>
              <a:rPr lang="en-GB" sz="1050" i="1" dirty="0">
                <a:latin typeface="Segoe UI" panose="020B0502040204020203" pitchFamily="34" charset="0"/>
              </a:rPr>
              <a:t>Understanding attachment and attachment disorders: Theory, evidence and practice</a:t>
            </a:r>
            <a:r>
              <a:rPr lang="en-GB" sz="1050" dirty="0">
                <a:latin typeface="Segoe UI" panose="020B0502040204020203" pitchFamily="34" charset="0"/>
              </a:rPr>
              <a:t>. London: Jessica Kingsley Publishers.</a:t>
            </a:r>
          </a:p>
          <a:p>
            <a:endParaRPr lang="en-GB" dirty="0"/>
          </a:p>
        </p:txBody>
      </p:sp>
    </p:spTree>
    <p:extLst>
      <p:ext uri="{BB962C8B-B14F-4D97-AF65-F5344CB8AC3E}">
        <p14:creationId xmlns:p14="http://schemas.microsoft.com/office/powerpoint/2010/main" val="1622201843"/>
      </p:ext>
    </p:extLst>
  </p:cSld>
  <p:clrMapOvr>
    <a:masterClrMapping/>
  </p:clrMapOvr>
</p:sld>
</file>

<file path=ppt/theme/theme1.xml><?xml version="1.0" encoding="utf-8"?>
<a:theme xmlns:a="http://schemas.openxmlformats.org/drawingml/2006/main" name="Chroma">
  <a:themeElements>
    <a:clrScheme name="Chroma">
      <a:dk1>
        <a:srgbClr val="131313"/>
      </a:dk1>
      <a:lt1>
        <a:sysClr val="window" lastClr="FFFFFF"/>
      </a:lt1>
      <a:dk2>
        <a:srgbClr val="0C233A"/>
      </a:dk2>
      <a:lt2>
        <a:srgbClr val="F5FAFD"/>
      </a:lt2>
      <a:accent1>
        <a:srgbClr val="4485DC"/>
      </a:accent1>
      <a:accent2>
        <a:srgbClr val="25AAD5"/>
      </a:accent2>
      <a:accent3>
        <a:srgbClr val="5BBEAC"/>
      </a:accent3>
      <a:accent4>
        <a:srgbClr val="6666E2"/>
      </a:accent4>
      <a:accent5>
        <a:srgbClr val="66C26C"/>
      </a:accent5>
      <a:accent6>
        <a:srgbClr val="10CF9B"/>
      </a:accent6>
      <a:hlink>
        <a:srgbClr val="4485DC"/>
      </a:hlink>
      <a:folHlink>
        <a:srgbClr val="25AAD5"/>
      </a:folHlink>
    </a:clrScheme>
    <a:fontScheme name="Custom 2">
      <a:majorFont>
        <a:latin typeface="Aptos Light"/>
        <a:ea typeface=""/>
        <a:cs typeface=""/>
      </a:majorFont>
      <a:minorFont>
        <a:latin typeface="Apto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ma" id="{DC2B181E-9B25-4FFB-A269-A81149E37B96}" vid="{FD28A279-D9A1-4F6C-9122-D382EE67827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134</TotalTime>
  <Words>3129</Words>
  <Application>Microsoft Office PowerPoint</Application>
  <PresentationFormat>Widescreen</PresentationFormat>
  <Paragraphs>120</Paragraphs>
  <Slides>15</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Aptos</vt:lpstr>
      <vt:lpstr>Aptos Light</vt:lpstr>
      <vt:lpstr>Arial</vt:lpstr>
      <vt:lpstr>Calibri</vt:lpstr>
      <vt:lpstr>Segoe UI</vt:lpstr>
      <vt:lpstr>Chroma</vt:lpstr>
      <vt:lpstr>PowerPoint Presentation</vt:lpstr>
      <vt:lpstr>Isaac Case Study: Understanding Development Through Bowlby’s Attachment Theory</vt:lpstr>
      <vt:lpstr>Theoretical Framework and Rationale</vt:lpstr>
      <vt:lpstr>Overview of Bowlby’s Attachment Theory in Early Childhood</vt:lpstr>
      <vt:lpstr>Why Attachment Theory Is Appropriate for Understanding Isaac’s Needs</vt:lpstr>
      <vt:lpstr>Applying Attachment Theory to Isaac’s Development</vt:lpstr>
      <vt:lpstr>Impact of Disrupted Early Experiences and Transitions</vt:lpstr>
      <vt:lpstr>Links Between Attachment, Language Development, and Social Interaction</vt:lpstr>
      <vt:lpstr>Nature, Nurture, and Practical Support Strategies</vt:lpstr>
      <vt:lpstr>Considering Biological and Environmental Influences on Development</vt:lpstr>
      <vt:lpstr>Attachment-Informed Strategies Within the Early Years Setting</vt:lpstr>
      <vt:lpstr>Family Support and Multi-Agency Early Help Collaboration</vt:lpstr>
      <vt:lpstr>Critical Evaluation and Contextual Considerations</vt:lpstr>
      <vt:lpstr>Strengths, Limitations, and Cultural Relevance of Attachment Theory</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2512526@student.uwtsd.ac.uk</dc:creator>
  <cp:lastModifiedBy>Mohammed Elsheredi</cp:lastModifiedBy>
  <cp:revision>2</cp:revision>
  <dcterms:modified xsi:type="dcterms:W3CDTF">2026-07-12T20:14:23Z</dcterms:modified>
</cp:coreProperties>
</file>