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2" d="100"/>
          <a:sy n="72" d="100"/>
        </p:scale>
        <p:origin x="81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4D60A-87E5-41FD-9694-5450445FC5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272C36-2834-4F87-A59D-617F54E336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504FB-0F35-41D6-AAB1-6AE0F6FD11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B6CF2-814D-47FB-B917-F2CC10F50EAB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BEC854-2DBF-4916-9951-E1AF0A2C62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9DFE91-3AC5-4647-8C28-1E9637B86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3FFB7-850F-456D-A822-8CEDACB35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9089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21187-D241-43DC-BCFF-6C7F823212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EA3B8-6EAD-4AE3-87AB-E4BB2E4B8C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D70A9D-459A-4110-96CB-E99B759E2D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B6CF2-814D-47FB-B917-F2CC10F50EAB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AE895B-1F1F-48D3-B0A9-96D388F52C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4D7115-5DAF-413C-926A-9C8C1EF980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3FFB7-850F-456D-A822-8CEDACB35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2797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0489A-2551-4518-B666-2F3A2D443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63516-B27D-4203-A5E6-5C786AF965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42AD20-E8FA-499F-A804-F0ADDF598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B6CF2-814D-47FB-B917-F2CC10F50EAB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97DF71-05E3-427D-B363-0F02BBFE9A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69270B-752B-4180-B7D3-39AFA63B6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3FFB7-850F-456D-A822-8CEDACB35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937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16A19-8FB4-4B9B-A8A5-A4B6B2B5E4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50CBE-458A-4D9F-B5E9-83F6558738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A32E86-307F-48EB-8A1A-8BA9779223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1B0AE8-930E-40F9-84D7-AA029A323D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B6CF2-814D-47FB-B917-F2CC10F50EAB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8E7745-6AB6-4AB4-9A79-4DA6FF9AC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58CC3A-F703-4A03-8535-F51DE874B0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3FFB7-850F-456D-A822-8CEDACB35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7350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6B199-51B9-41D0-BB99-1E41A7A28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3ADC07-AD98-4F6A-BC05-33A386B1A6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4C7FCB-6A7A-4558-8E88-A3A90A7186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9D9CC7-C83B-400E-9C89-F926C701A2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E5BACC-68AC-44CC-92EE-9ED47671205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FB19F8-71D9-410A-877F-ECC9618EF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B6CF2-814D-47FB-B917-F2CC10F50EAB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9B71D7-BFC0-4DD3-B677-04070EC95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51E09A-24B9-49A8-B0A4-9B2500007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3FFB7-850F-456D-A822-8CEDACB35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530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82CE0-D649-4B62-A359-78922B9274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3E4DBF-84D0-4241-A09D-7CDC71683E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B6CF2-814D-47FB-B917-F2CC10F50EAB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3B4D03-EDD7-4945-965A-C90F5A9329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98A9F9-B24F-4987-AF63-CAAF5C44E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3FFB7-850F-456D-A822-8CEDACB35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403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8A6C19-CD7A-4C05-A24F-67F85FFE6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B6CF2-814D-47FB-B917-F2CC10F50EAB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696013-1A98-4C76-8E50-26B324D5D3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C356C6-C154-4B13-AEDB-7A743BCD8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3FFB7-850F-456D-A822-8CEDACB35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670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A957D-2515-48D5-AE77-0504185E4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A716A-EC59-4A74-AAEF-D5529CF8A1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F218ED-0E49-4222-A9AF-6DF8BE889C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94A2E8-4985-4D51-9681-F030D7522C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B6CF2-814D-47FB-B917-F2CC10F50EAB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FD26E2-DBFB-4776-B828-B334D3C9F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27381C-68EB-4D0B-886C-6CC5C3D1F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3FFB7-850F-456D-A822-8CEDACB35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497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01A29-BAFC-458C-AC73-17C9363BD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F2DEC3B-12BA-4F65-9727-2FEFB5B7A8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D82358-CAE9-4B63-99F3-6B92D5E71B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AA00F7-6104-4F7D-997C-A9ABCEBA2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B6CF2-814D-47FB-B917-F2CC10F50EAB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F84FDB-943A-4BFD-92AA-2B00D734FF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A14183-811E-4A30-BAF1-FC5F5A66F7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3FFB7-850F-456D-A822-8CEDACB35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876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7805C-A3F2-4612-A046-BDD28ADAA9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CE766F-578A-45F4-AE02-B77F642CA7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92CDFE-6343-4AC3-8AD5-D1F34BC6E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B6CF2-814D-47FB-B917-F2CC10F50EAB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F876AC-E7C8-4986-96F6-5D4B33B860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0AF985-3A14-4706-B74A-947BADEF1C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3FFB7-850F-456D-A822-8CEDACB35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551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FDAD75-E94F-4B13-AD93-37DE8727FEF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517334-5F4B-44AC-BBDD-46974AC359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1F2DB8-1951-4CCD-B3A3-D506629A2C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B6CF2-814D-47FB-B917-F2CC10F50EAB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AA2A0E-009C-4641-ADAB-E181CFB4B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38F4EB-F1DC-4E90-A537-749C45ACCD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3FFB7-850F-456D-A822-8CEDACB35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9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5B1316-E488-4541-9077-320AE55F0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DFC9E4-3F4E-4293-92F5-22CC85947D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A992E0-CC29-49F9-9157-24744A874D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4B6CF2-814D-47FB-B917-F2CC10F50EAB}" type="datetimeFigureOut">
              <a:rPr lang="en-GB" smtClean="0"/>
              <a:t>29/10/2019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46EDDD-4D98-49DD-BE8B-4428506107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C6BE76-095B-4501-9DFB-511BDFE194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83FFB7-850F-456D-A822-8CEDACB358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634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32BF6B4-CCEA-465C-8C7F-6E8DAF7998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2703442"/>
            <a:ext cx="12192000" cy="4154558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l"/>
            <a:endParaRPr lang="en-GB" dirty="0"/>
          </a:p>
          <a:p>
            <a:pPr algn="l"/>
            <a:r>
              <a:rPr lang="ja-JP" altLang="en-US" dirty="0"/>
              <a:t>名称：</a:t>
            </a:r>
            <a:r>
              <a:rPr lang="ja-JP" altLang="en-US" b="1" dirty="0"/>
              <a:t>图卢卡</a:t>
            </a:r>
            <a:r>
              <a:rPr lang="en-US" altLang="ja-JP" b="1" dirty="0"/>
              <a:t>·</a:t>
            </a:r>
            <a:r>
              <a:rPr lang="ja-JP" altLang="en-US" b="1" dirty="0"/>
              <a:t>埃米尔</a:t>
            </a:r>
            <a:endParaRPr lang="en-GB" b="1" dirty="0"/>
          </a:p>
          <a:p>
            <a:pPr algn="l"/>
            <a:r>
              <a:rPr lang="ja-JP" altLang="en-US" dirty="0"/>
              <a:t>位置</a:t>
            </a:r>
            <a:r>
              <a:rPr lang="en-GB" dirty="0"/>
              <a:t>:   </a:t>
            </a:r>
            <a:r>
              <a:rPr lang="ja-JP" altLang="en-US" b="1" dirty="0"/>
              <a:t>销售经理</a:t>
            </a:r>
            <a:endParaRPr lang="en-GB" b="1" dirty="0"/>
          </a:p>
          <a:p>
            <a:pPr algn="l"/>
            <a:r>
              <a:rPr lang="ja-JP" altLang="en-US" dirty="0"/>
              <a:t>电话</a:t>
            </a:r>
            <a:r>
              <a:rPr lang="en-GB" dirty="0"/>
              <a:t>:   0121 2012025                                                                                                                                                        </a:t>
            </a:r>
            <a:r>
              <a:rPr lang="ja-JP" altLang="en-US" dirty="0"/>
              <a:t>地址</a:t>
            </a:r>
            <a:r>
              <a:rPr lang="en-GB" dirty="0"/>
              <a:t>:   2 Hagley </a:t>
            </a:r>
            <a:r>
              <a:rPr lang="en-GB" dirty="0" err="1"/>
              <a:t>Road，Five</a:t>
            </a:r>
            <a:r>
              <a:rPr lang="en-GB" dirty="0"/>
              <a:t> Ways，</a:t>
            </a:r>
            <a:r>
              <a:rPr lang="ja-JP" altLang="en-US" dirty="0"/>
              <a:t>伯明翰，</a:t>
            </a:r>
            <a:r>
              <a:rPr lang="en-GB" dirty="0"/>
              <a:t>B16 8SJ</a:t>
            </a:r>
            <a:r>
              <a:rPr lang="ja-JP" altLang="en-US" dirty="0"/>
              <a:t>英国</a:t>
            </a:r>
            <a:endParaRPr lang="en-GB" dirty="0"/>
          </a:p>
          <a:p>
            <a:pPr algn="l"/>
            <a:r>
              <a:rPr lang="zh-CN" altLang="en-US" dirty="0"/>
              <a:t>电子邮件地址    </a:t>
            </a:r>
            <a:r>
              <a:rPr lang="en-GB" dirty="0"/>
              <a:t>: Marriottbirmingham@yahoo.com</a:t>
            </a:r>
          </a:p>
          <a:p>
            <a:pPr algn="l"/>
            <a:r>
              <a:rPr lang="ja-JP" altLang="en-US" dirty="0"/>
              <a:t>网站   </a:t>
            </a:r>
            <a:r>
              <a:rPr lang="en-GB" dirty="0"/>
              <a:t>: www.marriott.com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946C5C0-2DD2-4E39-8D61-490183AE7C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2000" cy="2703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52985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60</Words>
  <Application>Microsoft Office PowerPoint</Application>
  <PresentationFormat>Widescreen</PresentationFormat>
  <Paragraphs>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等线</vt:lpstr>
      <vt:lpstr>游ゴシック</vt:lpstr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Emilian Tuluca (1814973)</dc:creator>
  <cp:lastModifiedBy>Emilian Tuluca (1814973)</cp:lastModifiedBy>
  <cp:revision>6</cp:revision>
  <dcterms:created xsi:type="dcterms:W3CDTF">2019-10-29T16:48:23Z</dcterms:created>
  <dcterms:modified xsi:type="dcterms:W3CDTF">2019-10-29T17:23:34Z</dcterms:modified>
</cp:coreProperties>
</file>