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63" r:id="rId3"/>
    <p:sldId id="262" r:id="rId4"/>
    <p:sldId id="257" r:id="rId5"/>
    <p:sldId id="258" r:id="rId6"/>
    <p:sldId id="268" r:id="rId7"/>
    <p:sldId id="259" r:id="rId8"/>
    <p:sldId id="261" r:id="rId9"/>
    <p:sldId id="265" r:id="rId10"/>
    <p:sldId id="267"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ata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951AD3-72A4-47A2-8F2B-AF70D32867CA}" type="doc">
      <dgm:prSet loTypeId="urn:microsoft.com/office/officeart/2018/2/layout/IconCircleList" loCatId="icon" qsTypeId="urn:microsoft.com/office/officeart/2005/8/quickstyle/simple1" qsCatId="simple" csTypeId="urn:microsoft.com/office/officeart/2018/5/colors/Iconchunking_neutralbg_accent4_2" csCatId="accent4" phldr="1"/>
      <dgm:spPr/>
      <dgm:t>
        <a:bodyPr/>
        <a:lstStyle/>
        <a:p>
          <a:endParaRPr lang="en-US"/>
        </a:p>
      </dgm:t>
    </dgm:pt>
    <dgm:pt modelId="{1C57A0A5-B4EE-4234-971E-9BF2EDC68FE9}">
      <dgm:prSet/>
      <dgm:spPr/>
      <dgm:t>
        <a:bodyPr/>
        <a:lstStyle/>
        <a:p>
          <a:pPr>
            <a:lnSpc>
              <a:spcPct val="100000"/>
            </a:lnSpc>
          </a:pPr>
          <a:r>
            <a:rPr lang="en-US">
              <a:solidFill>
                <a:schemeClr val="bg1"/>
              </a:solidFill>
            </a:rPr>
            <a:t>I acknowledge the use of the Chat gpt to check and correct my grammar and Copilot to enchance the designs of my Power point slides</a:t>
          </a:r>
        </a:p>
      </dgm:t>
    </dgm:pt>
    <dgm:pt modelId="{C5A956C2-5E27-4D33-B11D-31380DDEA8DE}" type="parTrans" cxnId="{C217223F-8966-4A00-B1DF-953A7200B3AF}">
      <dgm:prSet/>
      <dgm:spPr/>
      <dgm:t>
        <a:bodyPr/>
        <a:lstStyle/>
        <a:p>
          <a:endParaRPr lang="en-US"/>
        </a:p>
      </dgm:t>
    </dgm:pt>
    <dgm:pt modelId="{FA8CC11C-13CF-436D-9B79-D6410DFCBE2B}" type="sibTrans" cxnId="{C217223F-8966-4A00-B1DF-953A7200B3AF}">
      <dgm:prSet/>
      <dgm:spPr/>
      <dgm:t>
        <a:bodyPr/>
        <a:lstStyle/>
        <a:p>
          <a:pPr>
            <a:lnSpc>
              <a:spcPct val="100000"/>
            </a:lnSpc>
          </a:pPr>
          <a:endParaRPr lang="en-US"/>
        </a:p>
      </dgm:t>
    </dgm:pt>
    <dgm:pt modelId="{95989776-D41A-4F3C-902F-DCE867B17275}">
      <dgm:prSet/>
      <dgm:spPr/>
      <dgm:t>
        <a:bodyPr/>
        <a:lstStyle/>
        <a:p>
          <a:pPr>
            <a:lnSpc>
              <a:spcPct val="100000"/>
            </a:lnSpc>
          </a:pPr>
          <a:r>
            <a:rPr lang="en-US">
              <a:solidFill>
                <a:schemeClr val="bg1"/>
              </a:solidFill>
            </a:rPr>
            <a:t>I confirm that I have not presented any AI-generated text as my own work</a:t>
          </a:r>
        </a:p>
      </dgm:t>
    </dgm:pt>
    <dgm:pt modelId="{8B11A5FD-45FE-412D-B077-1C21933BD1A9}" type="parTrans" cxnId="{02BE20B6-2724-417B-BD4C-172C091B7DD3}">
      <dgm:prSet/>
      <dgm:spPr/>
      <dgm:t>
        <a:bodyPr/>
        <a:lstStyle/>
        <a:p>
          <a:endParaRPr lang="en-US"/>
        </a:p>
      </dgm:t>
    </dgm:pt>
    <dgm:pt modelId="{81287A53-09BA-48A6-B602-F7A730530866}" type="sibTrans" cxnId="{02BE20B6-2724-417B-BD4C-172C091B7DD3}">
      <dgm:prSet/>
      <dgm:spPr/>
      <dgm:t>
        <a:bodyPr/>
        <a:lstStyle/>
        <a:p>
          <a:endParaRPr lang="en-US"/>
        </a:p>
      </dgm:t>
    </dgm:pt>
    <dgm:pt modelId="{FE15E0FD-C720-4B44-94A9-9ABD54D2E3DC}" type="pres">
      <dgm:prSet presAssocID="{A5951AD3-72A4-47A2-8F2B-AF70D32867CA}" presName="root" presStyleCnt="0">
        <dgm:presLayoutVars>
          <dgm:dir/>
          <dgm:resizeHandles val="exact"/>
        </dgm:presLayoutVars>
      </dgm:prSet>
      <dgm:spPr/>
    </dgm:pt>
    <dgm:pt modelId="{76EA01FB-29B9-48FF-9222-B46D43CD8CDA}" type="pres">
      <dgm:prSet presAssocID="{A5951AD3-72A4-47A2-8F2B-AF70D32867CA}" presName="container" presStyleCnt="0">
        <dgm:presLayoutVars>
          <dgm:dir/>
          <dgm:resizeHandles val="exact"/>
        </dgm:presLayoutVars>
      </dgm:prSet>
      <dgm:spPr/>
    </dgm:pt>
    <dgm:pt modelId="{FB7581FF-8A00-4540-99FE-453C0C40821D}" type="pres">
      <dgm:prSet presAssocID="{1C57A0A5-B4EE-4234-971E-9BF2EDC68FE9}" presName="compNode" presStyleCnt="0"/>
      <dgm:spPr/>
    </dgm:pt>
    <dgm:pt modelId="{8608615D-BACC-4E14-A930-879BCE05A822}" type="pres">
      <dgm:prSet presAssocID="{1C57A0A5-B4EE-4234-971E-9BF2EDC68FE9}" presName="iconBgRect" presStyleLbl="bgShp" presStyleIdx="0" presStyleCnt="2"/>
      <dgm:spPr/>
    </dgm:pt>
    <dgm:pt modelId="{8350299D-80D6-4E29-87C3-FCA320B7AD38}" type="pres">
      <dgm:prSet presAssocID="{1C57A0A5-B4EE-4234-971E-9BF2EDC68FE9}"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ick"/>
        </a:ext>
      </dgm:extLst>
    </dgm:pt>
    <dgm:pt modelId="{74A216D6-9206-48ED-8EA2-0730097BE297}" type="pres">
      <dgm:prSet presAssocID="{1C57A0A5-B4EE-4234-971E-9BF2EDC68FE9}" presName="spaceRect" presStyleCnt="0"/>
      <dgm:spPr/>
    </dgm:pt>
    <dgm:pt modelId="{145B07A7-E79B-42C5-A8E3-61C89CF95C78}" type="pres">
      <dgm:prSet presAssocID="{1C57A0A5-B4EE-4234-971E-9BF2EDC68FE9}" presName="textRect" presStyleLbl="revTx" presStyleIdx="0" presStyleCnt="2">
        <dgm:presLayoutVars>
          <dgm:chMax val="1"/>
          <dgm:chPref val="1"/>
        </dgm:presLayoutVars>
      </dgm:prSet>
      <dgm:spPr/>
    </dgm:pt>
    <dgm:pt modelId="{E2516EAF-3B11-4D7B-B204-96132632532F}" type="pres">
      <dgm:prSet presAssocID="{FA8CC11C-13CF-436D-9B79-D6410DFCBE2B}" presName="sibTrans" presStyleLbl="sibTrans2D1" presStyleIdx="0" presStyleCnt="0"/>
      <dgm:spPr/>
    </dgm:pt>
    <dgm:pt modelId="{4E3C6601-020B-49A6-9023-E7C6850ED22E}" type="pres">
      <dgm:prSet presAssocID="{95989776-D41A-4F3C-902F-DCE867B17275}" presName="compNode" presStyleCnt="0"/>
      <dgm:spPr/>
    </dgm:pt>
    <dgm:pt modelId="{015BA057-4C7A-4EC7-B5C3-A8164090EF2A}" type="pres">
      <dgm:prSet presAssocID="{95989776-D41A-4F3C-902F-DCE867B17275}" presName="iconBgRect" presStyleLbl="bgShp" presStyleIdx="1" presStyleCnt="2"/>
      <dgm:spPr/>
    </dgm:pt>
    <dgm:pt modelId="{60103107-BD9A-4D56-BB8D-90E5AEE8B712}" type="pres">
      <dgm:prSet presAssocID="{95989776-D41A-4F3C-902F-DCE867B17275}"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AD893A38-84A9-410C-A74A-716400928478}" type="pres">
      <dgm:prSet presAssocID="{95989776-D41A-4F3C-902F-DCE867B17275}" presName="spaceRect" presStyleCnt="0"/>
      <dgm:spPr/>
    </dgm:pt>
    <dgm:pt modelId="{3F72CD8A-8891-42AE-B3B1-46D06C701E0D}" type="pres">
      <dgm:prSet presAssocID="{95989776-D41A-4F3C-902F-DCE867B17275}" presName="textRect" presStyleLbl="revTx" presStyleIdx="1" presStyleCnt="2">
        <dgm:presLayoutVars>
          <dgm:chMax val="1"/>
          <dgm:chPref val="1"/>
        </dgm:presLayoutVars>
      </dgm:prSet>
      <dgm:spPr/>
    </dgm:pt>
  </dgm:ptLst>
  <dgm:cxnLst>
    <dgm:cxn modelId="{D9F04926-C301-5A48-8197-8886C1D31950}" type="presOf" srcId="{95989776-D41A-4F3C-902F-DCE867B17275}" destId="{3F72CD8A-8891-42AE-B3B1-46D06C701E0D}" srcOrd="0" destOrd="0" presId="urn:microsoft.com/office/officeart/2018/2/layout/IconCircleList"/>
    <dgm:cxn modelId="{C217223F-8966-4A00-B1DF-953A7200B3AF}" srcId="{A5951AD3-72A4-47A2-8F2B-AF70D32867CA}" destId="{1C57A0A5-B4EE-4234-971E-9BF2EDC68FE9}" srcOrd="0" destOrd="0" parTransId="{C5A956C2-5E27-4D33-B11D-31380DDEA8DE}" sibTransId="{FA8CC11C-13CF-436D-9B79-D6410DFCBE2B}"/>
    <dgm:cxn modelId="{02BE20B6-2724-417B-BD4C-172C091B7DD3}" srcId="{A5951AD3-72A4-47A2-8F2B-AF70D32867CA}" destId="{95989776-D41A-4F3C-902F-DCE867B17275}" srcOrd="1" destOrd="0" parTransId="{8B11A5FD-45FE-412D-B077-1C21933BD1A9}" sibTransId="{81287A53-09BA-48A6-B602-F7A730530866}"/>
    <dgm:cxn modelId="{128BA3F5-EE96-0548-9C8F-2B73EC878402}" type="presOf" srcId="{FA8CC11C-13CF-436D-9B79-D6410DFCBE2B}" destId="{E2516EAF-3B11-4D7B-B204-96132632532F}" srcOrd="0" destOrd="0" presId="urn:microsoft.com/office/officeart/2018/2/layout/IconCircleList"/>
    <dgm:cxn modelId="{E4163EF6-EDD9-C847-9497-9B8E2B306250}" type="presOf" srcId="{A5951AD3-72A4-47A2-8F2B-AF70D32867CA}" destId="{FE15E0FD-C720-4B44-94A9-9ABD54D2E3DC}" srcOrd="0" destOrd="0" presId="urn:microsoft.com/office/officeart/2018/2/layout/IconCircleList"/>
    <dgm:cxn modelId="{0A2A10FB-08FA-6847-9D39-EC94FD9B9613}" type="presOf" srcId="{1C57A0A5-B4EE-4234-971E-9BF2EDC68FE9}" destId="{145B07A7-E79B-42C5-A8E3-61C89CF95C78}" srcOrd="0" destOrd="0" presId="urn:microsoft.com/office/officeart/2018/2/layout/IconCircleList"/>
    <dgm:cxn modelId="{8F2E5DF8-1F19-0D4C-89F5-6FCCC3316DFC}" type="presParOf" srcId="{FE15E0FD-C720-4B44-94A9-9ABD54D2E3DC}" destId="{76EA01FB-29B9-48FF-9222-B46D43CD8CDA}" srcOrd="0" destOrd="0" presId="urn:microsoft.com/office/officeart/2018/2/layout/IconCircleList"/>
    <dgm:cxn modelId="{65737DF9-E0D6-4A42-8429-02EDC7C5996B}" type="presParOf" srcId="{76EA01FB-29B9-48FF-9222-B46D43CD8CDA}" destId="{FB7581FF-8A00-4540-99FE-453C0C40821D}" srcOrd="0" destOrd="0" presId="urn:microsoft.com/office/officeart/2018/2/layout/IconCircleList"/>
    <dgm:cxn modelId="{BB4A5DA0-30D9-CE40-96B4-A90842CE27D0}" type="presParOf" srcId="{FB7581FF-8A00-4540-99FE-453C0C40821D}" destId="{8608615D-BACC-4E14-A930-879BCE05A822}" srcOrd="0" destOrd="0" presId="urn:microsoft.com/office/officeart/2018/2/layout/IconCircleList"/>
    <dgm:cxn modelId="{77E4AC6C-8934-B949-9877-CEA2513EA303}" type="presParOf" srcId="{FB7581FF-8A00-4540-99FE-453C0C40821D}" destId="{8350299D-80D6-4E29-87C3-FCA320B7AD38}" srcOrd="1" destOrd="0" presId="urn:microsoft.com/office/officeart/2018/2/layout/IconCircleList"/>
    <dgm:cxn modelId="{854795B1-0449-9746-AF7A-722C3013A053}" type="presParOf" srcId="{FB7581FF-8A00-4540-99FE-453C0C40821D}" destId="{74A216D6-9206-48ED-8EA2-0730097BE297}" srcOrd="2" destOrd="0" presId="urn:microsoft.com/office/officeart/2018/2/layout/IconCircleList"/>
    <dgm:cxn modelId="{674C8B53-42FA-7F43-86B4-A076B1AA233E}" type="presParOf" srcId="{FB7581FF-8A00-4540-99FE-453C0C40821D}" destId="{145B07A7-E79B-42C5-A8E3-61C89CF95C78}" srcOrd="3" destOrd="0" presId="urn:microsoft.com/office/officeart/2018/2/layout/IconCircleList"/>
    <dgm:cxn modelId="{0995FD73-01D5-A04D-BA64-715FB2B42E53}" type="presParOf" srcId="{76EA01FB-29B9-48FF-9222-B46D43CD8CDA}" destId="{E2516EAF-3B11-4D7B-B204-96132632532F}" srcOrd="1" destOrd="0" presId="urn:microsoft.com/office/officeart/2018/2/layout/IconCircleList"/>
    <dgm:cxn modelId="{DBD961A7-626B-AD45-8459-1155ACF1330E}" type="presParOf" srcId="{76EA01FB-29B9-48FF-9222-B46D43CD8CDA}" destId="{4E3C6601-020B-49A6-9023-E7C6850ED22E}" srcOrd="2" destOrd="0" presId="urn:microsoft.com/office/officeart/2018/2/layout/IconCircleList"/>
    <dgm:cxn modelId="{6F57CC42-9BB5-6E4C-AA62-3F85B650D28C}" type="presParOf" srcId="{4E3C6601-020B-49A6-9023-E7C6850ED22E}" destId="{015BA057-4C7A-4EC7-B5C3-A8164090EF2A}" srcOrd="0" destOrd="0" presId="urn:microsoft.com/office/officeart/2018/2/layout/IconCircleList"/>
    <dgm:cxn modelId="{63D6A846-1C5D-FD41-B7DD-E57502FBAEA2}" type="presParOf" srcId="{4E3C6601-020B-49A6-9023-E7C6850ED22E}" destId="{60103107-BD9A-4D56-BB8D-90E5AEE8B712}" srcOrd="1" destOrd="0" presId="urn:microsoft.com/office/officeart/2018/2/layout/IconCircleList"/>
    <dgm:cxn modelId="{EF2E6DED-0471-CD4C-9CD2-25702E0A7E1D}" type="presParOf" srcId="{4E3C6601-020B-49A6-9023-E7C6850ED22E}" destId="{AD893A38-84A9-410C-A74A-716400928478}" srcOrd="2" destOrd="0" presId="urn:microsoft.com/office/officeart/2018/2/layout/IconCircleList"/>
    <dgm:cxn modelId="{BBFA51E5-6D44-BD4A-873E-1DAD1D740477}" type="presParOf" srcId="{4E3C6601-020B-49A6-9023-E7C6850ED22E}" destId="{3F72CD8A-8891-42AE-B3B1-46D06C701E0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1B74E0-FC35-4771-89CA-4F1997CE9785}" type="doc">
      <dgm:prSet loTypeId="urn:microsoft.com/office/officeart/2005/8/layout/vList2" loCatId="list" qsTypeId="urn:microsoft.com/office/officeart/2005/8/quickstyle/simple1" qsCatId="simple" csTypeId="urn:microsoft.com/office/officeart/2005/8/colors/accent4_2" csCatId="accent4" phldr="1"/>
      <dgm:spPr/>
      <dgm:t>
        <a:bodyPr/>
        <a:lstStyle/>
        <a:p>
          <a:endParaRPr lang="en-US"/>
        </a:p>
      </dgm:t>
    </dgm:pt>
    <dgm:pt modelId="{3126E42A-E48B-4A2F-8561-EEBC9067A625}">
      <dgm:prSet/>
      <dgm:spPr/>
      <dgm:t>
        <a:bodyPr/>
        <a:lstStyle/>
        <a:p>
          <a:r>
            <a:rPr lang="en-GB" b="1" u="sng"/>
            <a:t>INTRODUCTION TO RIVERDALE:</a:t>
          </a:r>
          <a:endParaRPr lang="en-US"/>
        </a:p>
      </dgm:t>
    </dgm:pt>
    <dgm:pt modelId="{8FDCA187-32F1-419F-8757-3346AC629543}" type="parTrans" cxnId="{6F290986-D220-43BE-856C-B3DADFCC620C}">
      <dgm:prSet/>
      <dgm:spPr/>
      <dgm:t>
        <a:bodyPr/>
        <a:lstStyle/>
        <a:p>
          <a:endParaRPr lang="en-US"/>
        </a:p>
      </dgm:t>
    </dgm:pt>
    <dgm:pt modelId="{09E27B6B-5ED0-4E05-AB64-B2FF8ADC2531}" type="sibTrans" cxnId="{6F290986-D220-43BE-856C-B3DADFCC620C}">
      <dgm:prSet/>
      <dgm:spPr/>
      <dgm:t>
        <a:bodyPr/>
        <a:lstStyle/>
        <a:p>
          <a:endParaRPr lang="en-US"/>
        </a:p>
      </dgm:t>
    </dgm:pt>
    <dgm:pt modelId="{A2B748B2-85B0-4229-954F-439187980174}">
      <dgm:prSet/>
      <dgm:spPr/>
      <dgm:t>
        <a:bodyPr/>
        <a:lstStyle/>
        <a:p>
          <a:r>
            <a:rPr lang="en-GB" b="1" u="sng"/>
            <a:t>Riverdale Nursing Home supports older adults:</a:t>
          </a:r>
          <a:endParaRPr lang="en-US"/>
        </a:p>
      </dgm:t>
    </dgm:pt>
    <dgm:pt modelId="{646EB4AA-35DB-4E5F-90C0-04C0597C6BE4}" type="parTrans" cxnId="{2B97CB84-A1F4-4A82-8944-3BC6FD82B566}">
      <dgm:prSet/>
      <dgm:spPr/>
      <dgm:t>
        <a:bodyPr/>
        <a:lstStyle/>
        <a:p>
          <a:endParaRPr lang="en-US"/>
        </a:p>
      </dgm:t>
    </dgm:pt>
    <dgm:pt modelId="{E441E4AE-E5B8-45BC-BBF6-E0D488D7C80C}" type="sibTrans" cxnId="{2B97CB84-A1F4-4A82-8944-3BC6FD82B566}">
      <dgm:prSet/>
      <dgm:spPr/>
      <dgm:t>
        <a:bodyPr/>
        <a:lstStyle/>
        <a:p>
          <a:endParaRPr lang="en-US"/>
        </a:p>
      </dgm:t>
    </dgm:pt>
    <dgm:pt modelId="{E96496DE-A156-4CBB-8AE1-8367CDC54751}">
      <dgm:prSet/>
      <dgm:spPr/>
      <dgm:t>
        <a:bodyPr/>
        <a:lstStyle/>
        <a:p>
          <a:r>
            <a:rPr lang="en-GB">
              <a:solidFill>
                <a:schemeClr val="bg1"/>
              </a:solidFill>
            </a:rPr>
            <a:t>Who require daily personal care.</a:t>
          </a:r>
          <a:endParaRPr lang="en-US">
            <a:solidFill>
              <a:schemeClr val="bg1"/>
            </a:solidFill>
          </a:endParaRPr>
        </a:p>
      </dgm:t>
    </dgm:pt>
    <dgm:pt modelId="{2111A6DD-7B3A-4D33-8F05-2DF9385D33BE}" type="parTrans" cxnId="{C9051D49-6731-45E6-A300-9946F92E4CE2}">
      <dgm:prSet/>
      <dgm:spPr/>
      <dgm:t>
        <a:bodyPr/>
        <a:lstStyle/>
        <a:p>
          <a:endParaRPr lang="en-US"/>
        </a:p>
      </dgm:t>
    </dgm:pt>
    <dgm:pt modelId="{DDFC598F-9934-4272-AD5A-A90F6E2B7E32}" type="sibTrans" cxnId="{C9051D49-6731-45E6-A300-9946F92E4CE2}">
      <dgm:prSet/>
      <dgm:spPr/>
      <dgm:t>
        <a:bodyPr/>
        <a:lstStyle/>
        <a:p>
          <a:endParaRPr lang="en-US"/>
        </a:p>
      </dgm:t>
    </dgm:pt>
    <dgm:pt modelId="{32C6C432-2538-419C-8BF7-F9181C3EB87F}">
      <dgm:prSet/>
      <dgm:spPr/>
      <dgm:t>
        <a:bodyPr/>
        <a:lstStyle/>
        <a:p>
          <a:r>
            <a:rPr lang="en-GB">
              <a:solidFill>
                <a:schemeClr val="bg1"/>
              </a:solidFill>
            </a:rPr>
            <a:t>Residents also receive medication support and regular health monitoring.</a:t>
          </a:r>
          <a:endParaRPr lang="en-US">
            <a:solidFill>
              <a:schemeClr val="bg1"/>
            </a:solidFill>
          </a:endParaRPr>
        </a:p>
      </dgm:t>
    </dgm:pt>
    <dgm:pt modelId="{38A5657F-1DAC-4176-B144-415227BE77D5}" type="parTrans" cxnId="{3284AC8E-6D67-4AC3-90A5-B3AD1C4D94E3}">
      <dgm:prSet/>
      <dgm:spPr/>
      <dgm:t>
        <a:bodyPr/>
        <a:lstStyle/>
        <a:p>
          <a:endParaRPr lang="en-US"/>
        </a:p>
      </dgm:t>
    </dgm:pt>
    <dgm:pt modelId="{D45CA4FC-E441-4F64-8ECB-1A694CEBD8C3}" type="sibTrans" cxnId="{3284AC8E-6D67-4AC3-90A5-B3AD1C4D94E3}">
      <dgm:prSet/>
      <dgm:spPr/>
      <dgm:t>
        <a:bodyPr/>
        <a:lstStyle/>
        <a:p>
          <a:endParaRPr lang="en-US"/>
        </a:p>
      </dgm:t>
    </dgm:pt>
    <dgm:pt modelId="{A8DB0758-98B3-489A-845D-8141B9218B0B}">
      <dgm:prSet/>
      <dgm:spPr/>
      <dgm:t>
        <a:bodyPr/>
        <a:lstStyle/>
        <a:p>
          <a:r>
            <a:rPr lang="en-GB">
              <a:solidFill>
                <a:schemeClr val="bg1"/>
              </a:solidFill>
            </a:rPr>
            <a:t>Staff work in shifts across two different buildings.</a:t>
          </a:r>
          <a:endParaRPr lang="en-US">
            <a:solidFill>
              <a:schemeClr val="bg1"/>
            </a:solidFill>
          </a:endParaRPr>
        </a:p>
      </dgm:t>
    </dgm:pt>
    <dgm:pt modelId="{549AEFBE-B637-4C33-B162-DE39EB63B5AF}" type="parTrans" cxnId="{DC5536B5-06DA-4CA2-B0AF-708626804B17}">
      <dgm:prSet/>
      <dgm:spPr/>
      <dgm:t>
        <a:bodyPr/>
        <a:lstStyle/>
        <a:p>
          <a:endParaRPr lang="en-US"/>
        </a:p>
      </dgm:t>
    </dgm:pt>
    <dgm:pt modelId="{C79B8E85-C738-4BB8-B83C-95BED4406840}" type="sibTrans" cxnId="{DC5536B5-06DA-4CA2-B0AF-708626804B17}">
      <dgm:prSet/>
      <dgm:spPr/>
      <dgm:t>
        <a:bodyPr/>
        <a:lstStyle/>
        <a:p>
          <a:endParaRPr lang="en-US"/>
        </a:p>
      </dgm:t>
    </dgm:pt>
    <dgm:pt modelId="{29213005-B36D-4AAC-A560-F1AC08D3910A}">
      <dgm:prSet/>
      <dgm:spPr/>
      <dgm:t>
        <a:bodyPr/>
        <a:lstStyle/>
        <a:p>
          <a:r>
            <a:rPr lang="en-GB">
              <a:solidFill>
                <a:schemeClr val="bg1"/>
              </a:solidFill>
            </a:rPr>
            <a:t>The organisation uses Microsoft 365 for its daily operations.</a:t>
          </a:r>
          <a:endParaRPr lang="en-US">
            <a:solidFill>
              <a:schemeClr val="bg1"/>
            </a:solidFill>
          </a:endParaRPr>
        </a:p>
      </dgm:t>
    </dgm:pt>
    <dgm:pt modelId="{48034209-C0E1-4B5C-86DA-3694195679FE}" type="parTrans" cxnId="{AA40CAA4-0B32-40F2-93EE-8071643D5B68}">
      <dgm:prSet/>
      <dgm:spPr/>
      <dgm:t>
        <a:bodyPr/>
        <a:lstStyle/>
        <a:p>
          <a:endParaRPr lang="en-US"/>
        </a:p>
      </dgm:t>
    </dgm:pt>
    <dgm:pt modelId="{38E306BC-0E73-4962-B88A-B7AAF4F1D324}" type="sibTrans" cxnId="{AA40CAA4-0B32-40F2-93EE-8071643D5B68}">
      <dgm:prSet/>
      <dgm:spPr/>
      <dgm:t>
        <a:bodyPr/>
        <a:lstStyle/>
        <a:p>
          <a:endParaRPr lang="en-US"/>
        </a:p>
      </dgm:t>
    </dgm:pt>
    <dgm:pt modelId="{A6C5AF52-F584-43E7-8285-7D11766F0102}">
      <dgm:prSet/>
      <dgm:spPr/>
      <dgm:t>
        <a:bodyPr/>
        <a:lstStyle/>
        <a:p>
          <a:r>
            <a:rPr lang="en-GB">
              <a:solidFill>
                <a:schemeClr val="bg1"/>
              </a:solidFill>
            </a:rPr>
            <a:t>Staff are unsure which Microsoft 365 tools are best suited for different workplace tasks.</a:t>
          </a:r>
          <a:endParaRPr lang="en-US">
            <a:solidFill>
              <a:schemeClr val="bg1"/>
            </a:solidFill>
          </a:endParaRPr>
        </a:p>
      </dgm:t>
    </dgm:pt>
    <dgm:pt modelId="{683FF9C8-E21E-4D1B-89D8-AAADC838766D}" type="parTrans" cxnId="{F40CFF0E-4809-4AAC-AF23-70E35BA2C907}">
      <dgm:prSet/>
      <dgm:spPr/>
      <dgm:t>
        <a:bodyPr/>
        <a:lstStyle/>
        <a:p>
          <a:endParaRPr lang="en-US"/>
        </a:p>
      </dgm:t>
    </dgm:pt>
    <dgm:pt modelId="{7E2053B2-1664-4091-B409-2FBFABF9B15E}" type="sibTrans" cxnId="{F40CFF0E-4809-4AAC-AF23-70E35BA2C907}">
      <dgm:prSet/>
      <dgm:spPr/>
      <dgm:t>
        <a:bodyPr/>
        <a:lstStyle/>
        <a:p>
          <a:endParaRPr lang="en-US"/>
        </a:p>
      </dgm:t>
    </dgm:pt>
    <dgm:pt modelId="{6578A9E1-4146-4DE4-9278-CE8B5F936A08}">
      <dgm:prSet/>
      <dgm:spPr/>
      <dgm:t>
        <a:bodyPr/>
        <a:lstStyle/>
        <a:p>
          <a:r>
            <a:rPr lang="en-GB">
              <a:solidFill>
                <a:schemeClr val="bg1"/>
              </a:solidFill>
            </a:rPr>
            <a:t>This uncertainty has caused confusion among staff. It has also resulted in duplicated work and missed messages.</a:t>
          </a:r>
          <a:endParaRPr lang="en-US">
            <a:solidFill>
              <a:schemeClr val="bg1"/>
            </a:solidFill>
          </a:endParaRPr>
        </a:p>
      </dgm:t>
    </dgm:pt>
    <dgm:pt modelId="{431DF98D-5934-4017-A57E-6C77609E5C17}" type="parTrans" cxnId="{0B49F7EB-4D27-4627-9017-235400818BE5}">
      <dgm:prSet/>
      <dgm:spPr/>
      <dgm:t>
        <a:bodyPr/>
        <a:lstStyle/>
        <a:p>
          <a:endParaRPr lang="en-US"/>
        </a:p>
      </dgm:t>
    </dgm:pt>
    <dgm:pt modelId="{60F08A4B-781F-4E2E-8B0B-02D5A021AF66}" type="sibTrans" cxnId="{0B49F7EB-4D27-4627-9017-235400818BE5}">
      <dgm:prSet/>
      <dgm:spPr/>
      <dgm:t>
        <a:bodyPr/>
        <a:lstStyle/>
        <a:p>
          <a:endParaRPr lang="en-US"/>
        </a:p>
      </dgm:t>
    </dgm:pt>
    <dgm:pt modelId="{6D4B159E-D8E6-4FB5-A81C-06224B1D5CD7}">
      <dgm:prSet/>
      <dgm:spPr/>
      <dgm:t>
        <a:bodyPr/>
        <a:lstStyle/>
        <a:p>
          <a:r>
            <a:rPr lang="en-GB">
              <a:solidFill>
                <a:schemeClr val="bg1"/>
              </a:solidFill>
            </a:rPr>
            <a:t>Inefficient ways of working have affected communication and productivity.</a:t>
          </a:r>
          <a:endParaRPr lang="en-US">
            <a:solidFill>
              <a:schemeClr val="bg1"/>
            </a:solidFill>
          </a:endParaRPr>
        </a:p>
      </dgm:t>
    </dgm:pt>
    <dgm:pt modelId="{C4392EBF-C6C7-4463-AA4F-75964B8D853B}" type="parTrans" cxnId="{B9EE68FB-A0EF-478C-908C-76DD5D97D4DB}">
      <dgm:prSet/>
      <dgm:spPr/>
      <dgm:t>
        <a:bodyPr/>
        <a:lstStyle/>
        <a:p>
          <a:endParaRPr lang="en-US"/>
        </a:p>
      </dgm:t>
    </dgm:pt>
    <dgm:pt modelId="{4F46CB08-2565-46EA-81F8-B5DDDE58A4DD}" type="sibTrans" cxnId="{B9EE68FB-A0EF-478C-908C-76DD5D97D4DB}">
      <dgm:prSet/>
      <dgm:spPr/>
      <dgm:t>
        <a:bodyPr/>
        <a:lstStyle/>
        <a:p>
          <a:endParaRPr lang="en-US"/>
        </a:p>
      </dgm:t>
    </dgm:pt>
    <dgm:pt modelId="{3A5F014D-BFCC-47A9-B786-019E7C5C24DE}">
      <dgm:prSet/>
      <dgm:spPr/>
      <dgm:t>
        <a:bodyPr/>
        <a:lstStyle/>
        <a:p>
          <a:r>
            <a:rPr lang="en-GB">
              <a:solidFill>
                <a:schemeClr val="bg1"/>
              </a:solidFill>
            </a:rPr>
            <a:t>Management wants to improve efficiency across the organisation.</a:t>
          </a:r>
          <a:endParaRPr lang="en-US">
            <a:solidFill>
              <a:schemeClr val="bg1"/>
            </a:solidFill>
          </a:endParaRPr>
        </a:p>
      </dgm:t>
    </dgm:pt>
    <dgm:pt modelId="{D057272F-479B-45E0-B23C-582610C6554C}" type="parTrans" cxnId="{6A29CBF5-287C-485E-9990-F443CAB5046D}">
      <dgm:prSet/>
      <dgm:spPr/>
      <dgm:t>
        <a:bodyPr/>
        <a:lstStyle/>
        <a:p>
          <a:endParaRPr lang="en-US"/>
        </a:p>
      </dgm:t>
    </dgm:pt>
    <dgm:pt modelId="{104FE4F0-9E64-4255-B422-75CD512680C9}" type="sibTrans" cxnId="{6A29CBF5-287C-485E-9990-F443CAB5046D}">
      <dgm:prSet/>
      <dgm:spPr/>
      <dgm:t>
        <a:bodyPr/>
        <a:lstStyle/>
        <a:p>
          <a:endParaRPr lang="en-US"/>
        </a:p>
      </dgm:t>
    </dgm:pt>
    <dgm:pt modelId="{6A826CC0-70DF-4734-9175-1C979A3CBB54}">
      <dgm:prSet/>
      <dgm:spPr/>
      <dgm:t>
        <a:bodyPr/>
        <a:lstStyle/>
        <a:p>
          <a:r>
            <a:rPr lang="en-GB">
              <a:solidFill>
                <a:schemeClr val="bg1"/>
              </a:solidFill>
            </a:rPr>
            <a:t>They also aim to improve communication by matching the correct Microsoft 365 tools to specific workplace tasks.</a:t>
          </a:r>
          <a:endParaRPr lang="en-US">
            <a:solidFill>
              <a:schemeClr val="bg1"/>
            </a:solidFill>
          </a:endParaRPr>
        </a:p>
      </dgm:t>
    </dgm:pt>
    <dgm:pt modelId="{3D8264DB-DD32-4F6C-A311-247530624506}" type="parTrans" cxnId="{1550E40E-C7EE-42C3-B7AD-AD8366BB0F49}">
      <dgm:prSet/>
      <dgm:spPr/>
      <dgm:t>
        <a:bodyPr/>
        <a:lstStyle/>
        <a:p>
          <a:endParaRPr lang="en-US"/>
        </a:p>
      </dgm:t>
    </dgm:pt>
    <dgm:pt modelId="{D03263BB-DC84-4A97-A851-4F888C360AFA}" type="sibTrans" cxnId="{1550E40E-C7EE-42C3-B7AD-AD8366BB0F49}">
      <dgm:prSet/>
      <dgm:spPr/>
      <dgm:t>
        <a:bodyPr/>
        <a:lstStyle/>
        <a:p>
          <a:endParaRPr lang="en-US"/>
        </a:p>
      </dgm:t>
    </dgm:pt>
    <dgm:pt modelId="{1C93568E-FB14-074A-A3A8-E5B5FEA81BEB}">
      <dgm:prSet/>
      <dgm:spPr/>
      <dgm:t>
        <a:bodyPr/>
        <a:lstStyle/>
        <a:p>
          <a:r>
            <a:rPr lang="en-GB">
              <a:solidFill>
                <a:schemeClr val="bg1"/>
              </a:solidFill>
            </a:rPr>
            <a:t>The workforce includes carers, senior carers, nurses, and administrative staff.</a:t>
          </a:r>
          <a:endParaRPr lang="en-US">
            <a:solidFill>
              <a:schemeClr val="bg1"/>
            </a:solidFill>
          </a:endParaRPr>
        </a:p>
      </dgm:t>
    </dgm:pt>
    <dgm:pt modelId="{298837D6-6C7B-9A40-A3CC-D4A241E5C254}" type="parTrans" cxnId="{8265D230-ECAE-E04E-8C98-3D28B3402DBD}">
      <dgm:prSet/>
      <dgm:spPr/>
      <dgm:t>
        <a:bodyPr/>
        <a:lstStyle/>
        <a:p>
          <a:endParaRPr lang="en-GB"/>
        </a:p>
      </dgm:t>
    </dgm:pt>
    <dgm:pt modelId="{CBAEA866-5E89-6849-9484-3DEED8B7DA20}" type="sibTrans" cxnId="{8265D230-ECAE-E04E-8C98-3D28B3402DBD}">
      <dgm:prSet/>
      <dgm:spPr/>
      <dgm:t>
        <a:bodyPr/>
        <a:lstStyle/>
        <a:p>
          <a:endParaRPr lang="en-GB"/>
        </a:p>
      </dgm:t>
    </dgm:pt>
    <dgm:pt modelId="{86127182-9970-0C42-9428-E8486929A948}" type="pres">
      <dgm:prSet presAssocID="{631B74E0-FC35-4771-89CA-4F1997CE9785}" presName="linear" presStyleCnt="0">
        <dgm:presLayoutVars>
          <dgm:animLvl val="lvl"/>
          <dgm:resizeHandles val="exact"/>
        </dgm:presLayoutVars>
      </dgm:prSet>
      <dgm:spPr/>
    </dgm:pt>
    <dgm:pt modelId="{2E81FA3C-AA9B-0A42-B57E-61913DD372AD}" type="pres">
      <dgm:prSet presAssocID="{3126E42A-E48B-4A2F-8561-EEBC9067A625}" presName="parentText" presStyleLbl="node1" presStyleIdx="0" presStyleCnt="2">
        <dgm:presLayoutVars>
          <dgm:chMax val="0"/>
          <dgm:bulletEnabled val="1"/>
        </dgm:presLayoutVars>
      </dgm:prSet>
      <dgm:spPr/>
    </dgm:pt>
    <dgm:pt modelId="{F630CEBE-387D-ED46-918E-699A72126304}" type="pres">
      <dgm:prSet presAssocID="{09E27B6B-5ED0-4E05-AB64-B2FF8ADC2531}" presName="spacer" presStyleCnt="0"/>
      <dgm:spPr/>
    </dgm:pt>
    <dgm:pt modelId="{7E50F04E-A861-D34A-85C9-ED866C202458}" type="pres">
      <dgm:prSet presAssocID="{A2B748B2-85B0-4229-954F-439187980174}" presName="parentText" presStyleLbl="node1" presStyleIdx="1" presStyleCnt="2">
        <dgm:presLayoutVars>
          <dgm:chMax val="0"/>
          <dgm:bulletEnabled val="1"/>
        </dgm:presLayoutVars>
      </dgm:prSet>
      <dgm:spPr/>
    </dgm:pt>
    <dgm:pt modelId="{0033C4CF-7C55-0641-B5B7-A96AC770DFA4}" type="pres">
      <dgm:prSet presAssocID="{A2B748B2-85B0-4229-954F-439187980174}" presName="childText" presStyleLbl="revTx" presStyleIdx="0" presStyleCnt="1">
        <dgm:presLayoutVars>
          <dgm:bulletEnabled val="1"/>
        </dgm:presLayoutVars>
      </dgm:prSet>
      <dgm:spPr/>
    </dgm:pt>
  </dgm:ptLst>
  <dgm:cxnLst>
    <dgm:cxn modelId="{1550E40E-C7EE-42C3-B7AD-AD8366BB0F49}" srcId="{A2B748B2-85B0-4229-954F-439187980174}" destId="{6A826CC0-70DF-4734-9175-1C979A3CBB54}" srcOrd="9" destOrd="0" parTransId="{3D8264DB-DD32-4F6C-A311-247530624506}" sibTransId="{D03263BB-DC84-4A97-A851-4F888C360AFA}"/>
    <dgm:cxn modelId="{F40CFF0E-4809-4AAC-AF23-70E35BA2C907}" srcId="{A2B748B2-85B0-4229-954F-439187980174}" destId="{A6C5AF52-F584-43E7-8285-7D11766F0102}" srcOrd="5" destOrd="0" parTransId="{683FF9C8-E21E-4D1B-89D8-AAADC838766D}" sibTransId="{7E2053B2-1664-4091-B409-2FBFABF9B15E}"/>
    <dgm:cxn modelId="{C631ED1B-163F-5E4C-8F07-2F14CB35AD54}" type="presOf" srcId="{29213005-B36D-4AAC-A560-F1AC08D3910A}" destId="{0033C4CF-7C55-0641-B5B7-A96AC770DFA4}" srcOrd="0" destOrd="4" presId="urn:microsoft.com/office/officeart/2005/8/layout/vList2"/>
    <dgm:cxn modelId="{0E460E1E-4DC1-0549-A089-D8C5978E93D6}" type="presOf" srcId="{631B74E0-FC35-4771-89CA-4F1997CE9785}" destId="{86127182-9970-0C42-9428-E8486929A948}" srcOrd="0" destOrd="0" presId="urn:microsoft.com/office/officeart/2005/8/layout/vList2"/>
    <dgm:cxn modelId="{B474CC1F-8108-1F4E-A55E-05BAF1A19E15}" type="presOf" srcId="{6D4B159E-D8E6-4FB5-A81C-06224B1D5CD7}" destId="{0033C4CF-7C55-0641-B5B7-A96AC770DFA4}" srcOrd="0" destOrd="7" presId="urn:microsoft.com/office/officeart/2005/8/layout/vList2"/>
    <dgm:cxn modelId="{8265D230-ECAE-E04E-8C98-3D28B3402DBD}" srcId="{A2B748B2-85B0-4229-954F-439187980174}" destId="{1C93568E-FB14-074A-A3A8-E5B5FEA81BEB}" srcOrd="3" destOrd="0" parTransId="{298837D6-6C7B-9A40-A3CC-D4A241E5C254}" sibTransId="{CBAEA866-5E89-6849-9484-3DEED8B7DA20}"/>
    <dgm:cxn modelId="{C9051D49-6731-45E6-A300-9946F92E4CE2}" srcId="{A2B748B2-85B0-4229-954F-439187980174}" destId="{E96496DE-A156-4CBB-8AE1-8367CDC54751}" srcOrd="0" destOrd="0" parTransId="{2111A6DD-7B3A-4D33-8F05-2DF9385D33BE}" sibTransId="{DDFC598F-9934-4272-AD5A-A90F6E2B7E32}"/>
    <dgm:cxn modelId="{2967954D-072E-1843-BFAE-86F04600ECFF}" type="presOf" srcId="{A8DB0758-98B3-489A-845D-8141B9218B0B}" destId="{0033C4CF-7C55-0641-B5B7-A96AC770DFA4}" srcOrd="0" destOrd="2" presId="urn:microsoft.com/office/officeart/2005/8/layout/vList2"/>
    <dgm:cxn modelId="{2CBF1853-7F56-9C46-B90C-1DE1ECA81F5C}" type="presOf" srcId="{6A826CC0-70DF-4734-9175-1C979A3CBB54}" destId="{0033C4CF-7C55-0641-B5B7-A96AC770DFA4}" srcOrd="0" destOrd="9" presId="urn:microsoft.com/office/officeart/2005/8/layout/vList2"/>
    <dgm:cxn modelId="{48313C56-2483-8E45-85B9-D4757C7F8F61}" type="presOf" srcId="{E96496DE-A156-4CBB-8AE1-8367CDC54751}" destId="{0033C4CF-7C55-0641-B5B7-A96AC770DFA4}" srcOrd="0" destOrd="0" presId="urn:microsoft.com/office/officeart/2005/8/layout/vList2"/>
    <dgm:cxn modelId="{821EA85C-C5F6-E64E-8103-96017D28CE00}" type="presOf" srcId="{A2B748B2-85B0-4229-954F-439187980174}" destId="{7E50F04E-A861-D34A-85C9-ED866C202458}" srcOrd="0" destOrd="0" presId="urn:microsoft.com/office/officeart/2005/8/layout/vList2"/>
    <dgm:cxn modelId="{A612AB6C-8497-0E41-B7F4-9CB470050642}" type="presOf" srcId="{3A5F014D-BFCC-47A9-B786-019E7C5C24DE}" destId="{0033C4CF-7C55-0641-B5B7-A96AC770DFA4}" srcOrd="0" destOrd="8" presId="urn:microsoft.com/office/officeart/2005/8/layout/vList2"/>
    <dgm:cxn modelId="{62333E6E-FBCB-4140-A9D3-0D07D6B61F21}" type="presOf" srcId="{6578A9E1-4146-4DE4-9278-CE8B5F936A08}" destId="{0033C4CF-7C55-0641-B5B7-A96AC770DFA4}" srcOrd="0" destOrd="6" presId="urn:microsoft.com/office/officeart/2005/8/layout/vList2"/>
    <dgm:cxn modelId="{2B97CB84-A1F4-4A82-8944-3BC6FD82B566}" srcId="{631B74E0-FC35-4771-89CA-4F1997CE9785}" destId="{A2B748B2-85B0-4229-954F-439187980174}" srcOrd="1" destOrd="0" parTransId="{646EB4AA-35DB-4E5F-90C0-04C0597C6BE4}" sibTransId="{E441E4AE-E5B8-45BC-BBF6-E0D488D7C80C}"/>
    <dgm:cxn modelId="{6F290986-D220-43BE-856C-B3DADFCC620C}" srcId="{631B74E0-FC35-4771-89CA-4F1997CE9785}" destId="{3126E42A-E48B-4A2F-8561-EEBC9067A625}" srcOrd="0" destOrd="0" parTransId="{8FDCA187-32F1-419F-8757-3346AC629543}" sibTransId="{09E27B6B-5ED0-4E05-AB64-B2FF8ADC2531}"/>
    <dgm:cxn modelId="{3284AC8E-6D67-4AC3-90A5-B3AD1C4D94E3}" srcId="{A2B748B2-85B0-4229-954F-439187980174}" destId="{32C6C432-2538-419C-8BF7-F9181C3EB87F}" srcOrd="1" destOrd="0" parTransId="{38A5657F-1DAC-4176-B144-415227BE77D5}" sibTransId="{D45CA4FC-E441-4F64-8ECB-1A694CEBD8C3}"/>
    <dgm:cxn modelId="{C8481E98-C971-FE41-8422-34D71E1FB5DD}" type="presOf" srcId="{1C93568E-FB14-074A-A3A8-E5B5FEA81BEB}" destId="{0033C4CF-7C55-0641-B5B7-A96AC770DFA4}" srcOrd="0" destOrd="3" presId="urn:microsoft.com/office/officeart/2005/8/layout/vList2"/>
    <dgm:cxn modelId="{AA40CAA4-0B32-40F2-93EE-8071643D5B68}" srcId="{A2B748B2-85B0-4229-954F-439187980174}" destId="{29213005-B36D-4AAC-A560-F1AC08D3910A}" srcOrd="4" destOrd="0" parTransId="{48034209-C0E1-4B5C-86DA-3694195679FE}" sibTransId="{38E306BC-0E73-4962-B88A-B7AAF4F1D324}"/>
    <dgm:cxn modelId="{D4FF09A5-C87E-5D43-BE75-705E1F3BB4DB}" type="presOf" srcId="{A6C5AF52-F584-43E7-8285-7D11766F0102}" destId="{0033C4CF-7C55-0641-B5B7-A96AC770DFA4}" srcOrd="0" destOrd="5" presId="urn:microsoft.com/office/officeart/2005/8/layout/vList2"/>
    <dgm:cxn modelId="{DC5536B5-06DA-4CA2-B0AF-708626804B17}" srcId="{A2B748B2-85B0-4229-954F-439187980174}" destId="{A8DB0758-98B3-489A-845D-8141B9218B0B}" srcOrd="2" destOrd="0" parTransId="{549AEFBE-B637-4C33-B162-DE39EB63B5AF}" sibTransId="{C79B8E85-C738-4BB8-B83C-95BED4406840}"/>
    <dgm:cxn modelId="{DFBEFECD-5976-AA45-A4A0-D3550C6EC6FD}" type="presOf" srcId="{32C6C432-2538-419C-8BF7-F9181C3EB87F}" destId="{0033C4CF-7C55-0641-B5B7-A96AC770DFA4}" srcOrd="0" destOrd="1" presId="urn:microsoft.com/office/officeart/2005/8/layout/vList2"/>
    <dgm:cxn modelId="{6DAD36CE-DFFF-EA4B-83A0-84F8D118D8A9}" type="presOf" srcId="{3126E42A-E48B-4A2F-8561-EEBC9067A625}" destId="{2E81FA3C-AA9B-0A42-B57E-61913DD372AD}" srcOrd="0" destOrd="0" presId="urn:microsoft.com/office/officeart/2005/8/layout/vList2"/>
    <dgm:cxn modelId="{0B49F7EB-4D27-4627-9017-235400818BE5}" srcId="{A2B748B2-85B0-4229-954F-439187980174}" destId="{6578A9E1-4146-4DE4-9278-CE8B5F936A08}" srcOrd="6" destOrd="0" parTransId="{431DF98D-5934-4017-A57E-6C77609E5C17}" sibTransId="{60F08A4B-781F-4E2E-8B0B-02D5A021AF66}"/>
    <dgm:cxn modelId="{6A29CBF5-287C-485E-9990-F443CAB5046D}" srcId="{A2B748B2-85B0-4229-954F-439187980174}" destId="{3A5F014D-BFCC-47A9-B786-019E7C5C24DE}" srcOrd="8" destOrd="0" parTransId="{D057272F-479B-45E0-B23C-582610C6554C}" sibTransId="{104FE4F0-9E64-4255-B422-75CD512680C9}"/>
    <dgm:cxn modelId="{B9EE68FB-A0EF-478C-908C-76DD5D97D4DB}" srcId="{A2B748B2-85B0-4229-954F-439187980174}" destId="{6D4B159E-D8E6-4FB5-A81C-06224B1D5CD7}" srcOrd="7" destOrd="0" parTransId="{C4392EBF-C6C7-4463-AA4F-75964B8D853B}" sibTransId="{4F46CB08-2565-46EA-81F8-B5DDDE58A4DD}"/>
    <dgm:cxn modelId="{7BEBE1E2-41AB-B947-B08E-7B609911F2F1}" type="presParOf" srcId="{86127182-9970-0C42-9428-E8486929A948}" destId="{2E81FA3C-AA9B-0A42-B57E-61913DD372AD}" srcOrd="0" destOrd="0" presId="urn:microsoft.com/office/officeart/2005/8/layout/vList2"/>
    <dgm:cxn modelId="{B496EB7E-0AA0-4A47-9A6C-FB336609B2AC}" type="presParOf" srcId="{86127182-9970-0C42-9428-E8486929A948}" destId="{F630CEBE-387D-ED46-918E-699A72126304}" srcOrd="1" destOrd="0" presId="urn:microsoft.com/office/officeart/2005/8/layout/vList2"/>
    <dgm:cxn modelId="{E5E1DAF0-EAFF-6D43-9437-4F4AA8CF0C33}" type="presParOf" srcId="{86127182-9970-0C42-9428-E8486929A948}" destId="{7E50F04E-A861-D34A-85C9-ED866C202458}" srcOrd="2" destOrd="0" presId="urn:microsoft.com/office/officeart/2005/8/layout/vList2"/>
    <dgm:cxn modelId="{5F739047-B437-3F42-8FFC-348CEC98D04E}" type="presParOf" srcId="{86127182-9970-0C42-9428-E8486929A948}" destId="{0033C4CF-7C55-0641-B5B7-A96AC770DFA4}"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2B6AB67-9C3F-4115-97C0-25BF528C9064}" type="doc">
      <dgm:prSet loTypeId="urn:microsoft.com/office/officeart/2008/layout/LinedList" loCatId="list" qsTypeId="urn:microsoft.com/office/officeart/2005/8/quickstyle/simple2" qsCatId="simple" csTypeId="urn:microsoft.com/office/officeart/2005/8/colors/accent5_2" csCatId="accent5" phldr="1"/>
      <dgm:spPr/>
      <dgm:t>
        <a:bodyPr/>
        <a:lstStyle/>
        <a:p>
          <a:endParaRPr lang="en-US"/>
        </a:p>
      </dgm:t>
    </dgm:pt>
    <dgm:pt modelId="{C2CC47D3-C297-481F-B7D5-46CB4B9815BE}">
      <dgm:prSet/>
      <dgm:spPr/>
      <dgm:t>
        <a:bodyPr/>
        <a:lstStyle/>
        <a:p>
          <a:pPr>
            <a:defRPr cap="all"/>
          </a:pPr>
          <a:r>
            <a:rPr lang="en-GB" b="1">
              <a:solidFill>
                <a:schemeClr val="bg1"/>
              </a:solidFill>
            </a:rPr>
            <a:t>Use of one drive and sharepoint online.</a:t>
          </a:r>
          <a:endParaRPr lang="en-US">
            <a:solidFill>
              <a:schemeClr val="bg1"/>
            </a:solidFill>
          </a:endParaRPr>
        </a:p>
      </dgm:t>
    </dgm:pt>
    <dgm:pt modelId="{F88BCDEE-03BE-4BFF-AFE3-F3476636F548}" type="parTrans" cxnId="{084D2793-61CF-4151-9E23-A9EAFC5C2E02}">
      <dgm:prSet/>
      <dgm:spPr/>
      <dgm:t>
        <a:bodyPr/>
        <a:lstStyle/>
        <a:p>
          <a:endParaRPr lang="en-US"/>
        </a:p>
      </dgm:t>
    </dgm:pt>
    <dgm:pt modelId="{7838DB16-DF24-42AE-AE29-2DF3CA327E4D}" type="sibTrans" cxnId="{084D2793-61CF-4151-9E23-A9EAFC5C2E02}">
      <dgm:prSet/>
      <dgm:spPr/>
      <dgm:t>
        <a:bodyPr/>
        <a:lstStyle/>
        <a:p>
          <a:endParaRPr lang="en-US"/>
        </a:p>
      </dgm:t>
    </dgm:pt>
    <dgm:pt modelId="{C6CEE79C-4F22-403B-9537-5C787802EC2A}">
      <dgm:prSet/>
      <dgm:spPr/>
      <dgm:t>
        <a:bodyPr/>
        <a:lstStyle/>
        <a:p>
          <a:pPr>
            <a:defRPr cap="all"/>
          </a:pPr>
          <a:r>
            <a:rPr lang="en-GB"/>
            <a:t>1. </a:t>
          </a:r>
          <a:r>
            <a:rPr lang="en-GB">
              <a:solidFill>
                <a:schemeClr val="bg1"/>
              </a:solidFill>
            </a:rPr>
            <a:t>Secured cloud storage </a:t>
          </a:r>
          <a:endParaRPr lang="en-US">
            <a:solidFill>
              <a:schemeClr val="bg1"/>
            </a:solidFill>
          </a:endParaRPr>
        </a:p>
      </dgm:t>
    </dgm:pt>
    <dgm:pt modelId="{ED0B4F56-5EDC-463B-942F-07C137F4D8D6}" type="parTrans" cxnId="{9B2F19B9-7AD9-4631-A777-0F4876D4B941}">
      <dgm:prSet/>
      <dgm:spPr/>
      <dgm:t>
        <a:bodyPr/>
        <a:lstStyle/>
        <a:p>
          <a:endParaRPr lang="en-US"/>
        </a:p>
      </dgm:t>
    </dgm:pt>
    <dgm:pt modelId="{E676B550-4F52-45E8-9198-13A6F2198677}" type="sibTrans" cxnId="{9B2F19B9-7AD9-4631-A777-0F4876D4B941}">
      <dgm:prSet/>
      <dgm:spPr/>
      <dgm:t>
        <a:bodyPr/>
        <a:lstStyle/>
        <a:p>
          <a:endParaRPr lang="en-US"/>
        </a:p>
      </dgm:t>
    </dgm:pt>
    <dgm:pt modelId="{B249E7C7-42E1-4A73-922E-16B5EAC98E73}">
      <dgm:prSet/>
      <dgm:spPr/>
      <dgm:t>
        <a:bodyPr/>
        <a:lstStyle/>
        <a:p>
          <a:pPr>
            <a:defRPr cap="all"/>
          </a:pPr>
          <a:r>
            <a:rPr lang="en-GB"/>
            <a:t>2. </a:t>
          </a:r>
          <a:r>
            <a:rPr lang="en-GB">
              <a:solidFill>
                <a:schemeClr val="bg1"/>
              </a:solidFill>
            </a:rPr>
            <a:t>Permission based sharing</a:t>
          </a:r>
          <a:endParaRPr lang="en-US">
            <a:solidFill>
              <a:schemeClr val="bg1"/>
            </a:solidFill>
          </a:endParaRPr>
        </a:p>
      </dgm:t>
    </dgm:pt>
    <dgm:pt modelId="{5EBAEA4D-87B2-4258-9187-B83B9444F6EF}" type="parTrans" cxnId="{D3C9727C-B3F8-4320-A8B8-0E3A9BBE3FD3}">
      <dgm:prSet/>
      <dgm:spPr/>
      <dgm:t>
        <a:bodyPr/>
        <a:lstStyle/>
        <a:p>
          <a:endParaRPr lang="en-US"/>
        </a:p>
      </dgm:t>
    </dgm:pt>
    <dgm:pt modelId="{85676427-639C-4C41-981C-509CB9446A99}" type="sibTrans" cxnId="{D3C9727C-B3F8-4320-A8B8-0E3A9BBE3FD3}">
      <dgm:prSet/>
      <dgm:spPr/>
      <dgm:t>
        <a:bodyPr/>
        <a:lstStyle/>
        <a:p>
          <a:endParaRPr lang="en-US"/>
        </a:p>
      </dgm:t>
    </dgm:pt>
    <dgm:pt modelId="{8F6D4AC2-9464-4B03-80BB-643FF6BABF31}">
      <dgm:prSet/>
      <dgm:spPr/>
      <dgm:t>
        <a:bodyPr/>
        <a:lstStyle/>
        <a:p>
          <a:pPr>
            <a:defRPr cap="all"/>
          </a:pPr>
          <a:r>
            <a:rPr lang="en-GB"/>
            <a:t>3. </a:t>
          </a:r>
          <a:r>
            <a:rPr lang="en-GB">
              <a:solidFill>
                <a:schemeClr val="bg1"/>
              </a:solidFill>
            </a:rPr>
            <a:t>Can access work from anywhere,  anytime </a:t>
          </a:r>
          <a:endParaRPr lang="en-US">
            <a:solidFill>
              <a:schemeClr val="bg1"/>
            </a:solidFill>
          </a:endParaRPr>
        </a:p>
      </dgm:t>
    </dgm:pt>
    <dgm:pt modelId="{1FC1EF4A-0E11-46FA-B1CD-222E25570E0D}" type="parTrans" cxnId="{DCF2990C-CB69-4FA0-8B6F-632CA24DA08A}">
      <dgm:prSet/>
      <dgm:spPr/>
      <dgm:t>
        <a:bodyPr/>
        <a:lstStyle/>
        <a:p>
          <a:endParaRPr lang="en-US"/>
        </a:p>
      </dgm:t>
    </dgm:pt>
    <dgm:pt modelId="{1832A394-31C8-42C1-BD9D-5E33E57ACF79}" type="sibTrans" cxnId="{DCF2990C-CB69-4FA0-8B6F-632CA24DA08A}">
      <dgm:prSet/>
      <dgm:spPr/>
      <dgm:t>
        <a:bodyPr/>
        <a:lstStyle/>
        <a:p>
          <a:endParaRPr lang="en-US"/>
        </a:p>
      </dgm:t>
    </dgm:pt>
    <dgm:pt modelId="{4BF7CD1B-4FDF-45CE-96F8-BD53EBC4A168}">
      <dgm:prSet/>
      <dgm:spPr/>
      <dgm:t>
        <a:bodyPr/>
        <a:lstStyle/>
        <a:p>
          <a:pPr>
            <a:defRPr cap="all"/>
          </a:pPr>
          <a:r>
            <a:rPr lang="en-GB"/>
            <a:t>4. </a:t>
          </a:r>
          <a:r>
            <a:rPr lang="en-GB">
              <a:solidFill>
                <a:schemeClr val="bg1"/>
              </a:solidFill>
            </a:rPr>
            <a:t>SEAMLESS  INTEGRATION </a:t>
          </a:r>
          <a:endParaRPr lang="en-US">
            <a:solidFill>
              <a:schemeClr val="bg1"/>
            </a:solidFill>
          </a:endParaRPr>
        </a:p>
      </dgm:t>
    </dgm:pt>
    <dgm:pt modelId="{2B702EDE-747C-49E3-B22D-62F5E6235CE8}" type="parTrans" cxnId="{0E0EFF30-5491-489D-8A8F-BCC775D3E64C}">
      <dgm:prSet/>
      <dgm:spPr/>
      <dgm:t>
        <a:bodyPr/>
        <a:lstStyle/>
        <a:p>
          <a:endParaRPr lang="en-US"/>
        </a:p>
      </dgm:t>
    </dgm:pt>
    <dgm:pt modelId="{725CFFAA-3DE5-4C75-8E1E-8C7227EB63AC}" type="sibTrans" cxnId="{0E0EFF30-5491-489D-8A8F-BCC775D3E64C}">
      <dgm:prSet/>
      <dgm:spPr/>
      <dgm:t>
        <a:bodyPr/>
        <a:lstStyle/>
        <a:p>
          <a:endParaRPr lang="en-US"/>
        </a:p>
      </dgm:t>
    </dgm:pt>
    <dgm:pt modelId="{731581E8-11E1-AD43-9306-C4E9B806FD7B}">
      <dgm:prSet/>
      <dgm:spPr/>
      <dgm:t>
        <a:bodyPr/>
        <a:lstStyle/>
        <a:p>
          <a:pPr>
            <a:defRPr cap="all"/>
          </a:pPr>
          <a:endParaRPr lang="en-GB"/>
        </a:p>
      </dgm:t>
    </dgm:pt>
    <dgm:pt modelId="{3CECF285-E44D-A84B-A029-66099E38908F}" type="parTrans" cxnId="{CF6815E7-8C24-3140-8654-E14BEA670E3C}">
      <dgm:prSet/>
      <dgm:spPr/>
      <dgm:t>
        <a:bodyPr/>
        <a:lstStyle/>
        <a:p>
          <a:endParaRPr lang="en-GB"/>
        </a:p>
      </dgm:t>
    </dgm:pt>
    <dgm:pt modelId="{81F6C9F9-92C6-AB40-8407-1E7378BA2194}" type="sibTrans" cxnId="{CF6815E7-8C24-3140-8654-E14BEA670E3C}">
      <dgm:prSet/>
      <dgm:spPr/>
      <dgm:t>
        <a:bodyPr/>
        <a:lstStyle/>
        <a:p>
          <a:endParaRPr lang="en-GB"/>
        </a:p>
      </dgm:t>
    </dgm:pt>
    <dgm:pt modelId="{02657C05-2642-3A49-AC98-2728E276BAA8}" type="pres">
      <dgm:prSet presAssocID="{92B6AB67-9C3F-4115-97C0-25BF528C9064}" presName="vert0" presStyleCnt="0">
        <dgm:presLayoutVars>
          <dgm:dir/>
          <dgm:animOne val="branch"/>
          <dgm:animLvl val="lvl"/>
        </dgm:presLayoutVars>
      </dgm:prSet>
      <dgm:spPr/>
    </dgm:pt>
    <dgm:pt modelId="{B6EBF7EB-CD48-6341-BB7D-6ED9D9743332}" type="pres">
      <dgm:prSet presAssocID="{C2CC47D3-C297-481F-B7D5-46CB4B9815BE}" presName="thickLine" presStyleLbl="alignNode1" presStyleIdx="0" presStyleCnt="6"/>
      <dgm:spPr/>
    </dgm:pt>
    <dgm:pt modelId="{D01ED47B-47DA-794B-9E50-50CBE9F5C102}" type="pres">
      <dgm:prSet presAssocID="{C2CC47D3-C297-481F-B7D5-46CB4B9815BE}" presName="horz1" presStyleCnt="0"/>
      <dgm:spPr/>
    </dgm:pt>
    <dgm:pt modelId="{83E4F449-BD43-7C41-B47B-CE3C07223331}" type="pres">
      <dgm:prSet presAssocID="{C2CC47D3-C297-481F-B7D5-46CB4B9815BE}" presName="tx1" presStyleLbl="revTx" presStyleIdx="0" presStyleCnt="6"/>
      <dgm:spPr/>
    </dgm:pt>
    <dgm:pt modelId="{57CA987B-383E-9046-9630-96335E80D7CD}" type="pres">
      <dgm:prSet presAssocID="{C2CC47D3-C297-481F-B7D5-46CB4B9815BE}" presName="vert1" presStyleCnt="0"/>
      <dgm:spPr/>
    </dgm:pt>
    <dgm:pt modelId="{0DF806BC-2F90-A641-976B-D45238F59A74}" type="pres">
      <dgm:prSet presAssocID="{C6CEE79C-4F22-403B-9537-5C787802EC2A}" presName="thickLine" presStyleLbl="alignNode1" presStyleIdx="1" presStyleCnt="6"/>
      <dgm:spPr/>
    </dgm:pt>
    <dgm:pt modelId="{65E5FB87-E484-404E-BAED-4D48F76E7248}" type="pres">
      <dgm:prSet presAssocID="{C6CEE79C-4F22-403B-9537-5C787802EC2A}" presName="horz1" presStyleCnt="0"/>
      <dgm:spPr/>
    </dgm:pt>
    <dgm:pt modelId="{0AFB4C0D-8634-014D-931A-58680B6EC90A}" type="pres">
      <dgm:prSet presAssocID="{C6CEE79C-4F22-403B-9537-5C787802EC2A}" presName="tx1" presStyleLbl="revTx" presStyleIdx="1" presStyleCnt="6"/>
      <dgm:spPr/>
    </dgm:pt>
    <dgm:pt modelId="{F5393F3D-A973-C846-82D5-281F85213950}" type="pres">
      <dgm:prSet presAssocID="{C6CEE79C-4F22-403B-9537-5C787802EC2A}" presName="vert1" presStyleCnt="0"/>
      <dgm:spPr/>
    </dgm:pt>
    <dgm:pt modelId="{9808B1EB-2757-7D44-B3A1-D6A1BBEDE176}" type="pres">
      <dgm:prSet presAssocID="{B249E7C7-42E1-4A73-922E-16B5EAC98E73}" presName="thickLine" presStyleLbl="alignNode1" presStyleIdx="2" presStyleCnt="6"/>
      <dgm:spPr/>
    </dgm:pt>
    <dgm:pt modelId="{E1B8BEE0-52AF-7246-87CF-CC59248E81DB}" type="pres">
      <dgm:prSet presAssocID="{B249E7C7-42E1-4A73-922E-16B5EAC98E73}" presName="horz1" presStyleCnt="0"/>
      <dgm:spPr/>
    </dgm:pt>
    <dgm:pt modelId="{5CF73FC8-B57E-C844-B603-3DB3696FCAC9}" type="pres">
      <dgm:prSet presAssocID="{B249E7C7-42E1-4A73-922E-16B5EAC98E73}" presName="tx1" presStyleLbl="revTx" presStyleIdx="2" presStyleCnt="6"/>
      <dgm:spPr/>
    </dgm:pt>
    <dgm:pt modelId="{9CFB97D1-D9AB-D74F-A183-7279E4769E9C}" type="pres">
      <dgm:prSet presAssocID="{B249E7C7-42E1-4A73-922E-16B5EAC98E73}" presName="vert1" presStyleCnt="0"/>
      <dgm:spPr/>
    </dgm:pt>
    <dgm:pt modelId="{5E0B3A8D-ADE5-5E42-BF7E-B7F528B0492B}" type="pres">
      <dgm:prSet presAssocID="{8F6D4AC2-9464-4B03-80BB-643FF6BABF31}" presName="thickLine" presStyleLbl="alignNode1" presStyleIdx="3" presStyleCnt="6"/>
      <dgm:spPr/>
    </dgm:pt>
    <dgm:pt modelId="{17C4EA9A-1423-8941-8A17-0D654FA2C68B}" type="pres">
      <dgm:prSet presAssocID="{8F6D4AC2-9464-4B03-80BB-643FF6BABF31}" presName="horz1" presStyleCnt="0"/>
      <dgm:spPr/>
    </dgm:pt>
    <dgm:pt modelId="{913D97E8-289E-384A-9FE6-785005D55094}" type="pres">
      <dgm:prSet presAssocID="{8F6D4AC2-9464-4B03-80BB-643FF6BABF31}" presName="tx1" presStyleLbl="revTx" presStyleIdx="3" presStyleCnt="6"/>
      <dgm:spPr/>
    </dgm:pt>
    <dgm:pt modelId="{573F70AC-46CB-5B4C-BAD0-4A170632AF38}" type="pres">
      <dgm:prSet presAssocID="{8F6D4AC2-9464-4B03-80BB-643FF6BABF31}" presName="vert1" presStyleCnt="0"/>
      <dgm:spPr/>
    </dgm:pt>
    <dgm:pt modelId="{96C35FB4-4D7B-D345-8FD7-BC5E421F91C7}" type="pres">
      <dgm:prSet presAssocID="{4BF7CD1B-4FDF-45CE-96F8-BD53EBC4A168}" presName="thickLine" presStyleLbl="alignNode1" presStyleIdx="4" presStyleCnt="6"/>
      <dgm:spPr/>
    </dgm:pt>
    <dgm:pt modelId="{FAD76EBB-982A-C14B-9A5C-139E87EB8B93}" type="pres">
      <dgm:prSet presAssocID="{4BF7CD1B-4FDF-45CE-96F8-BD53EBC4A168}" presName="horz1" presStyleCnt="0"/>
      <dgm:spPr/>
    </dgm:pt>
    <dgm:pt modelId="{92789CE1-FCA3-044C-87CF-A214909B81E3}" type="pres">
      <dgm:prSet presAssocID="{4BF7CD1B-4FDF-45CE-96F8-BD53EBC4A168}" presName="tx1" presStyleLbl="revTx" presStyleIdx="4" presStyleCnt="6"/>
      <dgm:spPr/>
    </dgm:pt>
    <dgm:pt modelId="{7C595198-9C8A-294D-83A0-4D20D732B184}" type="pres">
      <dgm:prSet presAssocID="{4BF7CD1B-4FDF-45CE-96F8-BD53EBC4A168}" presName="vert1" presStyleCnt="0"/>
      <dgm:spPr/>
    </dgm:pt>
    <dgm:pt modelId="{71FC489B-AF00-E144-8C1F-EC659E2764FF}" type="pres">
      <dgm:prSet presAssocID="{731581E8-11E1-AD43-9306-C4E9B806FD7B}" presName="thickLine" presStyleLbl="alignNode1" presStyleIdx="5" presStyleCnt="6"/>
      <dgm:spPr/>
    </dgm:pt>
    <dgm:pt modelId="{88B48D39-C45E-AA40-8EB1-5E0895CD301B}" type="pres">
      <dgm:prSet presAssocID="{731581E8-11E1-AD43-9306-C4E9B806FD7B}" presName="horz1" presStyleCnt="0"/>
      <dgm:spPr/>
    </dgm:pt>
    <dgm:pt modelId="{4B0E2812-41A8-C842-A8CD-044F33BA3AFF}" type="pres">
      <dgm:prSet presAssocID="{731581E8-11E1-AD43-9306-C4E9B806FD7B}" presName="tx1" presStyleLbl="revTx" presStyleIdx="5" presStyleCnt="6"/>
      <dgm:spPr/>
    </dgm:pt>
    <dgm:pt modelId="{B602FC7A-6BF6-6C4D-AC88-878B102ABB38}" type="pres">
      <dgm:prSet presAssocID="{731581E8-11E1-AD43-9306-C4E9B806FD7B}" presName="vert1" presStyleCnt="0"/>
      <dgm:spPr/>
    </dgm:pt>
  </dgm:ptLst>
  <dgm:cxnLst>
    <dgm:cxn modelId="{DCF2990C-CB69-4FA0-8B6F-632CA24DA08A}" srcId="{92B6AB67-9C3F-4115-97C0-25BF528C9064}" destId="{8F6D4AC2-9464-4B03-80BB-643FF6BABF31}" srcOrd="3" destOrd="0" parTransId="{1FC1EF4A-0E11-46FA-B1CD-222E25570E0D}" sibTransId="{1832A394-31C8-42C1-BD9D-5E33E57ACF79}"/>
    <dgm:cxn modelId="{0E0EFF30-5491-489D-8A8F-BCC775D3E64C}" srcId="{92B6AB67-9C3F-4115-97C0-25BF528C9064}" destId="{4BF7CD1B-4FDF-45CE-96F8-BD53EBC4A168}" srcOrd="4" destOrd="0" parTransId="{2B702EDE-747C-49E3-B22D-62F5E6235CE8}" sibTransId="{725CFFAA-3DE5-4C75-8E1E-8C7227EB63AC}"/>
    <dgm:cxn modelId="{F1073036-F176-9549-96F2-EBCF3496880E}" type="presOf" srcId="{731581E8-11E1-AD43-9306-C4E9B806FD7B}" destId="{4B0E2812-41A8-C842-A8CD-044F33BA3AFF}" srcOrd="0" destOrd="0" presId="urn:microsoft.com/office/officeart/2008/layout/LinedList"/>
    <dgm:cxn modelId="{D3C9727C-B3F8-4320-A8B8-0E3A9BBE3FD3}" srcId="{92B6AB67-9C3F-4115-97C0-25BF528C9064}" destId="{B249E7C7-42E1-4A73-922E-16B5EAC98E73}" srcOrd="2" destOrd="0" parTransId="{5EBAEA4D-87B2-4258-9187-B83B9444F6EF}" sibTransId="{85676427-639C-4C41-981C-509CB9446A99}"/>
    <dgm:cxn modelId="{C6856281-A32B-AD4E-BA74-4FCDE16DFFB5}" type="presOf" srcId="{B249E7C7-42E1-4A73-922E-16B5EAC98E73}" destId="{5CF73FC8-B57E-C844-B603-3DB3696FCAC9}" srcOrd="0" destOrd="0" presId="urn:microsoft.com/office/officeart/2008/layout/LinedList"/>
    <dgm:cxn modelId="{6F6BC189-2661-4D40-91CC-54D23C4D17C7}" type="presOf" srcId="{8F6D4AC2-9464-4B03-80BB-643FF6BABF31}" destId="{913D97E8-289E-384A-9FE6-785005D55094}" srcOrd="0" destOrd="0" presId="urn:microsoft.com/office/officeart/2008/layout/LinedList"/>
    <dgm:cxn modelId="{084D2793-61CF-4151-9E23-A9EAFC5C2E02}" srcId="{92B6AB67-9C3F-4115-97C0-25BF528C9064}" destId="{C2CC47D3-C297-481F-B7D5-46CB4B9815BE}" srcOrd="0" destOrd="0" parTransId="{F88BCDEE-03BE-4BFF-AFE3-F3476636F548}" sibTransId="{7838DB16-DF24-42AE-AE29-2DF3CA327E4D}"/>
    <dgm:cxn modelId="{B466E1B5-7CF5-D44B-98E1-C468AD07EA00}" type="presOf" srcId="{92B6AB67-9C3F-4115-97C0-25BF528C9064}" destId="{02657C05-2642-3A49-AC98-2728E276BAA8}" srcOrd="0" destOrd="0" presId="urn:microsoft.com/office/officeart/2008/layout/LinedList"/>
    <dgm:cxn modelId="{9B2F19B9-7AD9-4631-A777-0F4876D4B941}" srcId="{92B6AB67-9C3F-4115-97C0-25BF528C9064}" destId="{C6CEE79C-4F22-403B-9537-5C787802EC2A}" srcOrd="1" destOrd="0" parTransId="{ED0B4F56-5EDC-463B-942F-07C137F4D8D6}" sibTransId="{E676B550-4F52-45E8-9198-13A6F2198677}"/>
    <dgm:cxn modelId="{D33C4AC3-9C68-834E-999D-4CED66648A2D}" type="presOf" srcId="{4BF7CD1B-4FDF-45CE-96F8-BD53EBC4A168}" destId="{92789CE1-FCA3-044C-87CF-A214909B81E3}" srcOrd="0" destOrd="0" presId="urn:microsoft.com/office/officeart/2008/layout/LinedList"/>
    <dgm:cxn modelId="{6D4CF5CE-B59D-344D-AE64-F4B78EC49133}" type="presOf" srcId="{C2CC47D3-C297-481F-B7D5-46CB4B9815BE}" destId="{83E4F449-BD43-7C41-B47B-CE3C07223331}" srcOrd="0" destOrd="0" presId="urn:microsoft.com/office/officeart/2008/layout/LinedList"/>
    <dgm:cxn modelId="{CF6815E7-8C24-3140-8654-E14BEA670E3C}" srcId="{92B6AB67-9C3F-4115-97C0-25BF528C9064}" destId="{731581E8-11E1-AD43-9306-C4E9B806FD7B}" srcOrd="5" destOrd="0" parTransId="{3CECF285-E44D-A84B-A029-66099E38908F}" sibTransId="{81F6C9F9-92C6-AB40-8407-1E7378BA2194}"/>
    <dgm:cxn modelId="{A25AE6FB-4494-694A-94A0-F887A3379503}" type="presOf" srcId="{C6CEE79C-4F22-403B-9537-5C787802EC2A}" destId="{0AFB4C0D-8634-014D-931A-58680B6EC90A}" srcOrd="0" destOrd="0" presId="urn:microsoft.com/office/officeart/2008/layout/LinedList"/>
    <dgm:cxn modelId="{46B0D80C-A2B7-104D-91A0-6668EB478345}" type="presParOf" srcId="{02657C05-2642-3A49-AC98-2728E276BAA8}" destId="{B6EBF7EB-CD48-6341-BB7D-6ED9D9743332}" srcOrd="0" destOrd="0" presId="urn:microsoft.com/office/officeart/2008/layout/LinedList"/>
    <dgm:cxn modelId="{4CAFEA8B-7D13-7B45-BC11-90F8EED3DE15}" type="presParOf" srcId="{02657C05-2642-3A49-AC98-2728E276BAA8}" destId="{D01ED47B-47DA-794B-9E50-50CBE9F5C102}" srcOrd="1" destOrd="0" presId="urn:microsoft.com/office/officeart/2008/layout/LinedList"/>
    <dgm:cxn modelId="{E37D7500-64AC-504F-AEA2-150CB123406B}" type="presParOf" srcId="{D01ED47B-47DA-794B-9E50-50CBE9F5C102}" destId="{83E4F449-BD43-7C41-B47B-CE3C07223331}" srcOrd="0" destOrd="0" presId="urn:microsoft.com/office/officeart/2008/layout/LinedList"/>
    <dgm:cxn modelId="{1F04CAF7-CA97-1141-8AF6-895C6F1D40CA}" type="presParOf" srcId="{D01ED47B-47DA-794B-9E50-50CBE9F5C102}" destId="{57CA987B-383E-9046-9630-96335E80D7CD}" srcOrd="1" destOrd="0" presId="urn:microsoft.com/office/officeart/2008/layout/LinedList"/>
    <dgm:cxn modelId="{C8FB7D46-A381-5042-82CD-7FDEE4885A5F}" type="presParOf" srcId="{02657C05-2642-3A49-AC98-2728E276BAA8}" destId="{0DF806BC-2F90-A641-976B-D45238F59A74}" srcOrd="2" destOrd="0" presId="urn:microsoft.com/office/officeart/2008/layout/LinedList"/>
    <dgm:cxn modelId="{619A3EF1-24AF-4345-9132-EE8FE4DBEEB8}" type="presParOf" srcId="{02657C05-2642-3A49-AC98-2728E276BAA8}" destId="{65E5FB87-E484-404E-BAED-4D48F76E7248}" srcOrd="3" destOrd="0" presId="urn:microsoft.com/office/officeart/2008/layout/LinedList"/>
    <dgm:cxn modelId="{7156AD84-3890-2D4E-989E-E130BCBC7C4D}" type="presParOf" srcId="{65E5FB87-E484-404E-BAED-4D48F76E7248}" destId="{0AFB4C0D-8634-014D-931A-58680B6EC90A}" srcOrd="0" destOrd="0" presId="urn:microsoft.com/office/officeart/2008/layout/LinedList"/>
    <dgm:cxn modelId="{C7B48A72-7281-8043-B186-3304C64ABEAD}" type="presParOf" srcId="{65E5FB87-E484-404E-BAED-4D48F76E7248}" destId="{F5393F3D-A973-C846-82D5-281F85213950}" srcOrd="1" destOrd="0" presId="urn:microsoft.com/office/officeart/2008/layout/LinedList"/>
    <dgm:cxn modelId="{2F4AE70D-9E95-B646-A269-16EDC2218A80}" type="presParOf" srcId="{02657C05-2642-3A49-AC98-2728E276BAA8}" destId="{9808B1EB-2757-7D44-B3A1-D6A1BBEDE176}" srcOrd="4" destOrd="0" presId="urn:microsoft.com/office/officeart/2008/layout/LinedList"/>
    <dgm:cxn modelId="{C5026529-01D2-2F42-9506-806B83BD8BBD}" type="presParOf" srcId="{02657C05-2642-3A49-AC98-2728E276BAA8}" destId="{E1B8BEE0-52AF-7246-87CF-CC59248E81DB}" srcOrd="5" destOrd="0" presId="urn:microsoft.com/office/officeart/2008/layout/LinedList"/>
    <dgm:cxn modelId="{169A7BE9-3987-8148-A2C6-9A1C9F89C09A}" type="presParOf" srcId="{E1B8BEE0-52AF-7246-87CF-CC59248E81DB}" destId="{5CF73FC8-B57E-C844-B603-3DB3696FCAC9}" srcOrd="0" destOrd="0" presId="urn:microsoft.com/office/officeart/2008/layout/LinedList"/>
    <dgm:cxn modelId="{ED99349D-4990-E740-96C9-693AA271F89C}" type="presParOf" srcId="{E1B8BEE0-52AF-7246-87CF-CC59248E81DB}" destId="{9CFB97D1-D9AB-D74F-A183-7279E4769E9C}" srcOrd="1" destOrd="0" presId="urn:microsoft.com/office/officeart/2008/layout/LinedList"/>
    <dgm:cxn modelId="{5E392293-0090-1A4B-A6A8-AB43F929DDFB}" type="presParOf" srcId="{02657C05-2642-3A49-AC98-2728E276BAA8}" destId="{5E0B3A8D-ADE5-5E42-BF7E-B7F528B0492B}" srcOrd="6" destOrd="0" presId="urn:microsoft.com/office/officeart/2008/layout/LinedList"/>
    <dgm:cxn modelId="{572674B0-443B-B94B-B86C-8CDAFB43BF18}" type="presParOf" srcId="{02657C05-2642-3A49-AC98-2728E276BAA8}" destId="{17C4EA9A-1423-8941-8A17-0D654FA2C68B}" srcOrd="7" destOrd="0" presId="urn:microsoft.com/office/officeart/2008/layout/LinedList"/>
    <dgm:cxn modelId="{62A55F89-DD12-024E-BD14-D3B908C7D8FD}" type="presParOf" srcId="{17C4EA9A-1423-8941-8A17-0D654FA2C68B}" destId="{913D97E8-289E-384A-9FE6-785005D55094}" srcOrd="0" destOrd="0" presId="urn:microsoft.com/office/officeart/2008/layout/LinedList"/>
    <dgm:cxn modelId="{EBE62395-7BD8-944B-81FA-3951D050E344}" type="presParOf" srcId="{17C4EA9A-1423-8941-8A17-0D654FA2C68B}" destId="{573F70AC-46CB-5B4C-BAD0-4A170632AF38}" srcOrd="1" destOrd="0" presId="urn:microsoft.com/office/officeart/2008/layout/LinedList"/>
    <dgm:cxn modelId="{0983F8E3-02DD-E146-B1D7-E9DF78867997}" type="presParOf" srcId="{02657C05-2642-3A49-AC98-2728E276BAA8}" destId="{96C35FB4-4D7B-D345-8FD7-BC5E421F91C7}" srcOrd="8" destOrd="0" presId="urn:microsoft.com/office/officeart/2008/layout/LinedList"/>
    <dgm:cxn modelId="{51C5BB9C-C2BD-4C42-A060-E7ED9589F4A2}" type="presParOf" srcId="{02657C05-2642-3A49-AC98-2728E276BAA8}" destId="{FAD76EBB-982A-C14B-9A5C-139E87EB8B93}" srcOrd="9" destOrd="0" presId="urn:microsoft.com/office/officeart/2008/layout/LinedList"/>
    <dgm:cxn modelId="{031CB527-08C6-3541-964A-F2C28A6B4D4F}" type="presParOf" srcId="{FAD76EBB-982A-C14B-9A5C-139E87EB8B93}" destId="{92789CE1-FCA3-044C-87CF-A214909B81E3}" srcOrd="0" destOrd="0" presId="urn:microsoft.com/office/officeart/2008/layout/LinedList"/>
    <dgm:cxn modelId="{AD4E14C3-E58D-D34C-861F-32E9E3D41298}" type="presParOf" srcId="{FAD76EBB-982A-C14B-9A5C-139E87EB8B93}" destId="{7C595198-9C8A-294D-83A0-4D20D732B184}" srcOrd="1" destOrd="0" presId="urn:microsoft.com/office/officeart/2008/layout/LinedList"/>
    <dgm:cxn modelId="{347B9043-1596-6044-8BA1-B3E0BE614ACF}" type="presParOf" srcId="{02657C05-2642-3A49-AC98-2728E276BAA8}" destId="{71FC489B-AF00-E144-8C1F-EC659E2764FF}" srcOrd="10" destOrd="0" presId="urn:microsoft.com/office/officeart/2008/layout/LinedList"/>
    <dgm:cxn modelId="{5EA0057D-3100-C64C-BA0D-D9E9CAD98244}" type="presParOf" srcId="{02657C05-2642-3A49-AC98-2728E276BAA8}" destId="{88B48D39-C45E-AA40-8EB1-5E0895CD301B}" srcOrd="11" destOrd="0" presId="urn:microsoft.com/office/officeart/2008/layout/LinedList"/>
    <dgm:cxn modelId="{AE10DE55-EF19-7845-9F4C-1E607E64A959}" type="presParOf" srcId="{88B48D39-C45E-AA40-8EB1-5E0895CD301B}" destId="{4B0E2812-41A8-C842-A8CD-044F33BA3AFF}" srcOrd="0" destOrd="0" presId="urn:microsoft.com/office/officeart/2008/layout/LinedList"/>
    <dgm:cxn modelId="{0E848667-C9BB-1649-8202-6D0680945105}" type="presParOf" srcId="{88B48D39-C45E-AA40-8EB1-5E0895CD301B}" destId="{B602FC7A-6BF6-6C4D-AC88-878B102ABB3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26F3DA-BA75-495B-B36D-4B9BCB7B51B6}" type="doc">
      <dgm:prSet loTypeId="urn:microsoft.com/office/officeart/2018/2/layout/IconLabelList" loCatId="icon" qsTypeId="urn:microsoft.com/office/officeart/2005/8/quickstyle/simple1" qsCatId="simple" csTypeId="urn:microsoft.com/office/officeart/2005/8/colors/colorful2" csCatId="colorful" phldr="1"/>
      <dgm:spPr/>
      <dgm:t>
        <a:bodyPr/>
        <a:lstStyle/>
        <a:p>
          <a:endParaRPr lang="en-US"/>
        </a:p>
      </dgm:t>
    </dgm:pt>
    <dgm:pt modelId="{00D751AD-9C2B-4C9C-9E3F-9F1A6FE87E4C}">
      <dgm:prSet/>
      <dgm:spPr/>
      <dgm:t>
        <a:bodyPr/>
        <a:lstStyle/>
        <a:p>
          <a:pPr>
            <a:lnSpc>
              <a:spcPct val="100000"/>
            </a:lnSpc>
          </a:pPr>
          <a:r>
            <a:rPr lang="en-GB"/>
            <a:t>Implementing Microsoft 365 tools will significantly improve the  communication, collaboration, and operational efficiency at Riverdale Nursing Home.</a:t>
          </a:r>
          <a:endParaRPr lang="en-US"/>
        </a:p>
      </dgm:t>
    </dgm:pt>
    <dgm:pt modelId="{48179B73-42B9-4D34-B559-8E408E86EA48}" type="parTrans" cxnId="{D4C5647C-F34B-4D5D-AE3D-FE1ED8DBCCE0}">
      <dgm:prSet/>
      <dgm:spPr/>
      <dgm:t>
        <a:bodyPr/>
        <a:lstStyle/>
        <a:p>
          <a:endParaRPr lang="en-US"/>
        </a:p>
      </dgm:t>
    </dgm:pt>
    <dgm:pt modelId="{4A80B500-723D-4CE4-A2E9-F4B8134E8671}" type="sibTrans" cxnId="{D4C5647C-F34B-4D5D-AE3D-FE1ED8DBCCE0}">
      <dgm:prSet/>
      <dgm:spPr/>
      <dgm:t>
        <a:bodyPr/>
        <a:lstStyle/>
        <a:p>
          <a:endParaRPr lang="en-US"/>
        </a:p>
      </dgm:t>
    </dgm:pt>
    <dgm:pt modelId="{9FB2194A-513C-435F-97E6-A622AFE21763}">
      <dgm:prSet/>
      <dgm:spPr/>
      <dgm:t>
        <a:bodyPr/>
        <a:lstStyle/>
        <a:p>
          <a:pPr>
            <a:lnSpc>
              <a:spcPct val="100000"/>
            </a:lnSpc>
          </a:pPr>
          <a:r>
            <a:rPr lang="en-GB"/>
            <a:t>SHARED LIMITATIONS AND SOLUTIONS:</a:t>
          </a:r>
          <a:endParaRPr lang="en-US"/>
        </a:p>
      </dgm:t>
    </dgm:pt>
    <dgm:pt modelId="{A0E12B65-5BF2-4812-812E-582E05A08478}" type="parTrans" cxnId="{D4C1485E-4841-46FE-88EA-28CC5B31DC5F}">
      <dgm:prSet/>
      <dgm:spPr/>
      <dgm:t>
        <a:bodyPr/>
        <a:lstStyle/>
        <a:p>
          <a:endParaRPr lang="en-US"/>
        </a:p>
      </dgm:t>
    </dgm:pt>
    <dgm:pt modelId="{AC453EAF-659D-440D-8763-3B78C669436B}" type="sibTrans" cxnId="{D4C1485E-4841-46FE-88EA-28CC5B31DC5F}">
      <dgm:prSet/>
      <dgm:spPr/>
      <dgm:t>
        <a:bodyPr/>
        <a:lstStyle/>
        <a:p>
          <a:endParaRPr lang="en-US"/>
        </a:p>
      </dgm:t>
    </dgm:pt>
    <dgm:pt modelId="{CDA320D9-0573-44E1-80B7-C44D180B1F5A}">
      <dgm:prSet/>
      <dgm:spPr/>
      <dgm:t>
        <a:bodyPr/>
        <a:lstStyle/>
        <a:p>
          <a:pPr>
            <a:lnSpc>
              <a:spcPct val="100000"/>
            </a:lnSpc>
          </a:pPr>
          <a:r>
            <a:rPr lang="en-GB"/>
            <a:t>1. Staff training- provide regular Microsoft 365 training sessins and ongoing technical support </a:t>
          </a:r>
          <a:endParaRPr lang="en-US"/>
        </a:p>
      </dgm:t>
    </dgm:pt>
    <dgm:pt modelId="{8A1F1498-7730-48B7-9EDE-873A382363EC}" type="parTrans" cxnId="{A7258820-4E8C-4685-A35D-C583BE73BC7D}">
      <dgm:prSet/>
      <dgm:spPr/>
      <dgm:t>
        <a:bodyPr/>
        <a:lstStyle/>
        <a:p>
          <a:endParaRPr lang="en-US"/>
        </a:p>
      </dgm:t>
    </dgm:pt>
    <dgm:pt modelId="{F5C393A5-462B-465F-AC6C-04921ED5A449}" type="sibTrans" cxnId="{A7258820-4E8C-4685-A35D-C583BE73BC7D}">
      <dgm:prSet/>
      <dgm:spPr/>
      <dgm:t>
        <a:bodyPr/>
        <a:lstStyle/>
        <a:p>
          <a:endParaRPr lang="en-US"/>
        </a:p>
      </dgm:t>
    </dgm:pt>
    <dgm:pt modelId="{3FAA9404-233D-4AE1-9885-9F6161AE917E}">
      <dgm:prSet/>
      <dgm:spPr/>
      <dgm:t>
        <a:bodyPr/>
        <a:lstStyle/>
        <a:p>
          <a:pPr>
            <a:lnSpc>
              <a:spcPct val="100000"/>
            </a:lnSpc>
          </a:pPr>
          <a:r>
            <a:rPr lang="en-GB"/>
            <a:t>2. Internet Access- Ensure a reliable, high speed internet connection with backup options where possible.</a:t>
          </a:r>
          <a:endParaRPr lang="en-US"/>
        </a:p>
      </dgm:t>
    </dgm:pt>
    <dgm:pt modelId="{FC263C61-09D1-4C93-AE32-DEF6FBA1E221}" type="parTrans" cxnId="{B45C0B52-FA9F-4790-BBD7-6D21196366E2}">
      <dgm:prSet/>
      <dgm:spPr/>
      <dgm:t>
        <a:bodyPr/>
        <a:lstStyle/>
        <a:p>
          <a:endParaRPr lang="en-US"/>
        </a:p>
      </dgm:t>
    </dgm:pt>
    <dgm:pt modelId="{F8843D7D-C0C5-40AD-9835-1C1236B38F2D}" type="sibTrans" cxnId="{B45C0B52-FA9F-4790-BBD7-6D21196366E2}">
      <dgm:prSet/>
      <dgm:spPr/>
      <dgm:t>
        <a:bodyPr/>
        <a:lstStyle/>
        <a:p>
          <a:endParaRPr lang="en-US"/>
        </a:p>
      </dgm:t>
    </dgm:pt>
    <dgm:pt modelId="{EE54146E-29A3-4A38-BC9D-F48A9D3FE5CE}">
      <dgm:prSet/>
      <dgm:spPr/>
      <dgm:t>
        <a:bodyPr/>
        <a:lstStyle/>
        <a:p>
          <a:pPr>
            <a:lnSpc>
              <a:spcPct val="100000"/>
            </a:lnSpc>
          </a:pPr>
          <a:r>
            <a:rPr lang="en-GB"/>
            <a:t>3. Cost- implement Microsoft 365 in phases and maximise available free NHS resources to reduce cost.</a:t>
          </a:r>
          <a:endParaRPr lang="en-US"/>
        </a:p>
      </dgm:t>
    </dgm:pt>
    <dgm:pt modelId="{6D16F8F0-D29F-4F20-931E-9C19F9E9529F}" type="parTrans" cxnId="{346908EF-1815-4E28-ABFA-3328368B690A}">
      <dgm:prSet/>
      <dgm:spPr/>
      <dgm:t>
        <a:bodyPr/>
        <a:lstStyle/>
        <a:p>
          <a:endParaRPr lang="en-US"/>
        </a:p>
      </dgm:t>
    </dgm:pt>
    <dgm:pt modelId="{0E27773F-2044-4D3D-A068-21FDA219515D}" type="sibTrans" cxnId="{346908EF-1815-4E28-ABFA-3328368B690A}">
      <dgm:prSet/>
      <dgm:spPr/>
      <dgm:t>
        <a:bodyPr/>
        <a:lstStyle/>
        <a:p>
          <a:endParaRPr lang="en-US"/>
        </a:p>
      </dgm:t>
    </dgm:pt>
    <dgm:pt modelId="{B228BAD5-E7D5-4F06-BCEF-861F3A2616F0}">
      <dgm:prSet/>
      <dgm:spPr/>
      <dgm:t>
        <a:bodyPr/>
        <a:lstStyle/>
        <a:p>
          <a:pPr>
            <a:lnSpc>
              <a:spcPct val="100000"/>
            </a:lnSpc>
          </a:pPr>
          <a:r>
            <a:rPr lang="en-GB"/>
            <a:t>4. Change the management- Encourage staff engagement through clear communication, leadership support and digital champions to promote adoption.</a:t>
          </a:r>
          <a:endParaRPr lang="en-US"/>
        </a:p>
      </dgm:t>
    </dgm:pt>
    <dgm:pt modelId="{A4E8A54B-E2FC-4E47-8410-42FEE48B61E8}" type="parTrans" cxnId="{405B6DB9-923A-4B33-812D-AB2E68AE4CAC}">
      <dgm:prSet/>
      <dgm:spPr/>
      <dgm:t>
        <a:bodyPr/>
        <a:lstStyle/>
        <a:p>
          <a:endParaRPr lang="en-US"/>
        </a:p>
      </dgm:t>
    </dgm:pt>
    <dgm:pt modelId="{78B6E34F-C0F8-4E74-B363-73066E6296B6}" type="sibTrans" cxnId="{405B6DB9-923A-4B33-812D-AB2E68AE4CAC}">
      <dgm:prSet/>
      <dgm:spPr/>
      <dgm:t>
        <a:bodyPr/>
        <a:lstStyle/>
        <a:p>
          <a:endParaRPr lang="en-US"/>
        </a:p>
      </dgm:t>
    </dgm:pt>
    <dgm:pt modelId="{A150BE91-D2B2-46AF-B227-77162726EE01}" type="pres">
      <dgm:prSet presAssocID="{2A26F3DA-BA75-495B-B36D-4B9BCB7B51B6}" presName="root" presStyleCnt="0">
        <dgm:presLayoutVars>
          <dgm:dir/>
          <dgm:resizeHandles val="exact"/>
        </dgm:presLayoutVars>
      </dgm:prSet>
      <dgm:spPr/>
    </dgm:pt>
    <dgm:pt modelId="{1CE8AA29-F322-4B76-986B-585159E75DC6}" type="pres">
      <dgm:prSet presAssocID="{00D751AD-9C2B-4C9C-9E3F-9F1A6FE87E4C}" presName="compNode" presStyleCnt="0"/>
      <dgm:spPr/>
    </dgm:pt>
    <dgm:pt modelId="{871CFF73-2263-466E-B023-43E856638B2C}" type="pres">
      <dgm:prSet presAssocID="{00D751AD-9C2B-4C9C-9E3F-9F1A6FE87E4C}"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ears"/>
        </a:ext>
      </dgm:extLst>
    </dgm:pt>
    <dgm:pt modelId="{24F46BF1-D746-4F76-B2AB-13A7CA4B2A02}" type="pres">
      <dgm:prSet presAssocID="{00D751AD-9C2B-4C9C-9E3F-9F1A6FE87E4C}" presName="spaceRect" presStyleCnt="0"/>
      <dgm:spPr/>
    </dgm:pt>
    <dgm:pt modelId="{CE47EA95-FC8F-412A-8684-FE1AAF3C29B7}" type="pres">
      <dgm:prSet presAssocID="{00D751AD-9C2B-4C9C-9E3F-9F1A6FE87E4C}" presName="textRect" presStyleLbl="revTx" presStyleIdx="0" presStyleCnt="6">
        <dgm:presLayoutVars>
          <dgm:chMax val="1"/>
          <dgm:chPref val="1"/>
        </dgm:presLayoutVars>
      </dgm:prSet>
      <dgm:spPr/>
    </dgm:pt>
    <dgm:pt modelId="{E2E8F9CA-62A6-40A5-8083-B1064604D022}" type="pres">
      <dgm:prSet presAssocID="{4A80B500-723D-4CE4-A2E9-F4B8134E8671}" presName="sibTrans" presStyleCnt="0"/>
      <dgm:spPr/>
    </dgm:pt>
    <dgm:pt modelId="{FD89816B-31B6-4C62-AA94-C2A996CCE830}" type="pres">
      <dgm:prSet presAssocID="{9FB2194A-513C-435F-97E6-A622AFE21763}" presName="compNode" presStyleCnt="0"/>
      <dgm:spPr/>
    </dgm:pt>
    <dgm:pt modelId="{B33CC556-5425-4EE8-903B-EA7964C60D6E}" type="pres">
      <dgm:prSet presAssocID="{9FB2194A-513C-435F-97E6-A622AFE21763}"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150C0B10-5012-4F83-AE48-42E3375B0CAF}" type="pres">
      <dgm:prSet presAssocID="{9FB2194A-513C-435F-97E6-A622AFE21763}" presName="spaceRect" presStyleCnt="0"/>
      <dgm:spPr/>
    </dgm:pt>
    <dgm:pt modelId="{26865619-01F8-4953-802D-D61E255CBE14}" type="pres">
      <dgm:prSet presAssocID="{9FB2194A-513C-435F-97E6-A622AFE21763}" presName="textRect" presStyleLbl="revTx" presStyleIdx="1" presStyleCnt="6">
        <dgm:presLayoutVars>
          <dgm:chMax val="1"/>
          <dgm:chPref val="1"/>
        </dgm:presLayoutVars>
      </dgm:prSet>
      <dgm:spPr/>
    </dgm:pt>
    <dgm:pt modelId="{DC6CF55C-278E-49E0-9F1F-403AFC446214}" type="pres">
      <dgm:prSet presAssocID="{AC453EAF-659D-440D-8763-3B78C669436B}" presName="sibTrans" presStyleCnt="0"/>
      <dgm:spPr/>
    </dgm:pt>
    <dgm:pt modelId="{5107BCB2-B59F-4B50-B7B1-148FF7C43D84}" type="pres">
      <dgm:prSet presAssocID="{CDA320D9-0573-44E1-80B7-C44D180B1F5A}" presName="compNode" presStyleCnt="0"/>
      <dgm:spPr/>
    </dgm:pt>
    <dgm:pt modelId="{58C80361-A454-4190-B8DE-F56D3368BB4B}" type="pres">
      <dgm:prSet presAssocID="{CDA320D9-0573-44E1-80B7-C44D180B1F5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Users"/>
        </a:ext>
      </dgm:extLst>
    </dgm:pt>
    <dgm:pt modelId="{E2B1BA1A-6151-4F60-84E2-331DFBA82879}" type="pres">
      <dgm:prSet presAssocID="{CDA320D9-0573-44E1-80B7-C44D180B1F5A}" presName="spaceRect" presStyleCnt="0"/>
      <dgm:spPr/>
    </dgm:pt>
    <dgm:pt modelId="{F0F8C62F-E49C-450E-B933-6C028419583D}" type="pres">
      <dgm:prSet presAssocID="{CDA320D9-0573-44E1-80B7-C44D180B1F5A}" presName="textRect" presStyleLbl="revTx" presStyleIdx="2" presStyleCnt="6">
        <dgm:presLayoutVars>
          <dgm:chMax val="1"/>
          <dgm:chPref val="1"/>
        </dgm:presLayoutVars>
      </dgm:prSet>
      <dgm:spPr/>
    </dgm:pt>
    <dgm:pt modelId="{ECEA9DAF-6E8D-491E-82C8-D12F547B7B81}" type="pres">
      <dgm:prSet presAssocID="{F5C393A5-462B-465F-AC6C-04921ED5A449}" presName="sibTrans" presStyleCnt="0"/>
      <dgm:spPr/>
    </dgm:pt>
    <dgm:pt modelId="{176F0DA9-E5A5-407E-A21F-B4E756018CA4}" type="pres">
      <dgm:prSet presAssocID="{3FAA9404-233D-4AE1-9885-9F6161AE917E}" presName="compNode" presStyleCnt="0"/>
      <dgm:spPr/>
    </dgm:pt>
    <dgm:pt modelId="{13F89538-DD4D-4BE2-B3D9-4CCE6FEB5A8E}" type="pres">
      <dgm:prSet presAssocID="{3FAA9404-233D-4AE1-9885-9F6161AE917E}"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puter"/>
        </a:ext>
      </dgm:extLst>
    </dgm:pt>
    <dgm:pt modelId="{94FC9E9A-EFEE-4594-AE06-665BE2DF6A2F}" type="pres">
      <dgm:prSet presAssocID="{3FAA9404-233D-4AE1-9885-9F6161AE917E}" presName="spaceRect" presStyleCnt="0"/>
      <dgm:spPr/>
    </dgm:pt>
    <dgm:pt modelId="{4852BC9B-99B5-4E03-ABED-41A725496ABC}" type="pres">
      <dgm:prSet presAssocID="{3FAA9404-233D-4AE1-9885-9F6161AE917E}" presName="textRect" presStyleLbl="revTx" presStyleIdx="3" presStyleCnt="6">
        <dgm:presLayoutVars>
          <dgm:chMax val="1"/>
          <dgm:chPref val="1"/>
        </dgm:presLayoutVars>
      </dgm:prSet>
      <dgm:spPr/>
    </dgm:pt>
    <dgm:pt modelId="{71DAD80E-DE31-4389-9F46-235957D65B09}" type="pres">
      <dgm:prSet presAssocID="{F8843D7D-C0C5-40AD-9835-1C1236B38F2D}" presName="sibTrans" presStyleCnt="0"/>
      <dgm:spPr/>
    </dgm:pt>
    <dgm:pt modelId="{AEB720C3-7AE7-423D-AB81-AF2854D057A3}" type="pres">
      <dgm:prSet presAssocID="{EE54146E-29A3-4A38-BC9D-F48A9D3FE5CE}" presName="compNode" presStyleCnt="0"/>
      <dgm:spPr/>
    </dgm:pt>
    <dgm:pt modelId="{04D16543-83BB-43D4-9EB7-3D222E91F1E3}" type="pres">
      <dgm:prSet presAssocID="{EE54146E-29A3-4A38-BC9D-F48A9D3FE5CE}"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Piggy Bank"/>
        </a:ext>
      </dgm:extLst>
    </dgm:pt>
    <dgm:pt modelId="{96DB5322-4CE6-4F7C-BE6F-0471F128B73A}" type="pres">
      <dgm:prSet presAssocID="{EE54146E-29A3-4A38-BC9D-F48A9D3FE5CE}" presName="spaceRect" presStyleCnt="0"/>
      <dgm:spPr/>
    </dgm:pt>
    <dgm:pt modelId="{61AFDB29-DB67-4D13-BC92-6CEADE2D84E1}" type="pres">
      <dgm:prSet presAssocID="{EE54146E-29A3-4A38-BC9D-F48A9D3FE5CE}" presName="textRect" presStyleLbl="revTx" presStyleIdx="4" presStyleCnt="6">
        <dgm:presLayoutVars>
          <dgm:chMax val="1"/>
          <dgm:chPref val="1"/>
        </dgm:presLayoutVars>
      </dgm:prSet>
      <dgm:spPr/>
    </dgm:pt>
    <dgm:pt modelId="{5FDEF054-B33E-4039-B201-D3FD2721D719}" type="pres">
      <dgm:prSet presAssocID="{0E27773F-2044-4D3D-A068-21FDA219515D}" presName="sibTrans" presStyleCnt="0"/>
      <dgm:spPr/>
    </dgm:pt>
    <dgm:pt modelId="{081C8AA2-1168-46BD-A17C-459FE34DBBAF}" type="pres">
      <dgm:prSet presAssocID="{B228BAD5-E7D5-4F06-BCEF-861F3A2616F0}" presName="compNode" presStyleCnt="0"/>
      <dgm:spPr/>
    </dgm:pt>
    <dgm:pt modelId="{F924CE82-FF8A-4BBD-ADD3-F7EF130785F8}" type="pres">
      <dgm:prSet presAssocID="{B228BAD5-E7D5-4F06-BCEF-861F3A2616F0}"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2A0E3F2F-270C-4FCC-B842-C2B8C395CDD9}" type="pres">
      <dgm:prSet presAssocID="{B228BAD5-E7D5-4F06-BCEF-861F3A2616F0}" presName="spaceRect" presStyleCnt="0"/>
      <dgm:spPr/>
    </dgm:pt>
    <dgm:pt modelId="{2B178837-C145-4FD9-8F57-8BBCB319B609}" type="pres">
      <dgm:prSet presAssocID="{B228BAD5-E7D5-4F06-BCEF-861F3A2616F0}" presName="textRect" presStyleLbl="revTx" presStyleIdx="5" presStyleCnt="6">
        <dgm:presLayoutVars>
          <dgm:chMax val="1"/>
          <dgm:chPref val="1"/>
        </dgm:presLayoutVars>
      </dgm:prSet>
      <dgm:spPr/>
    </dgm:pt>
  </dgm:ptLst>
  <dgm:cxnLst>
    <dgm:cxn modelId="{B456B51F-EF98-D548-8832-088E286F55DD}" type="presOf" srcId="{2A26F3DA-BA75-495B-B36D-4B9BCB7B51B6}" destId="{A150BE91-D2B2-46AF-B227-77162726EE01}" srcOrd="0" destOrd="0" presId="urn:microsoft.com/office/officeart/2018/2/layout/IconLabelList"/>
    <dgm:cxn modelId="{A7258820-4E8C-4685-A35D-C583BE73BC7D}" srcId="{2A26F3DA-BA75-495B-B36D-4B9BCB7B51B6}" destId="{CDA320D9-0573-44E1-80B7-C44D180B1F5A}" srcOrd="2" destOrd="0" parTransId="{8A1F1498-7730-48B7-9EDE-873A382363EC}" sibTransId="{F5C393A5-462B-465F-AC6C-04921ED5A449}"/>
    <dgm:cxn modelId="{1C05792B-F4DD-2149-91E8-CF33429FF041}" type="presOf" srcId="{CDA320D9-0573-44E1-80B7-C44D180B1F5A}" destId="{F0F8C62F-E49C-450E-B933-6C028419583D}" srcOrd="0" destOrd="0" presId="urn:microsoft.com/office/officeart/2018/2/layout/IconLabelList"/>
    <dgm:cxn modelId="{B45C0B52-FA9F-4790-BBD7-6D21196366E2}" srcId="{2A26F3DA-BA75-495B-B36D-4B9BCB7B51B6}" destId="{3FAA9404-233D-4AE1-9885-9F6161AE917E}" srcOrd="3" destOrd="0" parTransId="{FC263C61-09D1-4C93-AE32-DEF6FBA1E221}" sibTransId="{F8843D7D-C0C5-40AD-9835-1C1236B38F2D}"/>
    <dgm:cxn modelId="{0917DF59-9F92-944C-BE41-3291EEEFDD19}" type="presOf" srcId="{9FB2194A-513C-435F-97E6-A622AFE21763}" destId="{26865619-01F8-4953-802D-D61E255CBE14}" srcOrd="0" destOrd="0" presId="urn:microsoft.com/office/officeart/2018/2/layout/IconLabelList"/>
    <dgm:cxn modelId="{D4C1485E-4841-46FE-88EA-28CC5B31DC5F}" srcId="{2A26F3DA-BA75-495B-B36D-4B9BCB7B51B6}" destId="{9FB2194A-513C-435F-97E6-A622AFE21763}" srcOrd="1" destOrd="0" parTransId="{A0E12B65-5BF2-4812-812E-582E05A08478}" sibTransId="{AC453EAF-659D-440D-8763-3B78C669436B}"/>
    <dgm:cxn modelId="{2F0CDA69-7F0F-6E4F-B552-84AF48CCDE5A}" type="presOf" srcId="{3FAA9404-233D-4AE1-9885-9F6161AE917E}" destId="{4852BC9B-99B5-4E03-ABED-41A725496ABC}" srcOrd="0" destOrd="0" presId="urn:microsoft.com/office/officeart/2018/2/layout/IconLabelList"/>
    <dgm:cxn modelId="{D4C5647C-F34B-4D5D-AE3D-FE1ED8DBCCE0}" srcId="{2A26F3DA-BA75-495B-B36D-4B9BCB7B51B6}" destId="{00D751AD-9C2B-4C9C-9E3F-9F1A6FE87E4C}" srcOrd="0" destOrd="0" parTransId="{48179B73-42B9-4D34-B559-8E408E86EA48}" sibTransId="{4A80B500-723D-4CE4-A2E9-F4B8134E8671}"/>
    <dgm:cxn modelId="{7167F5B3-A1D6-C34B-A73A-615BFB91131D}" type="presOf" srcId="{EE54146E-29A3-4A38-BC9D-F48A9D3FE5CE}" destId="{61AFDB29-DB67-4D13-BC92-6CEADE2D84E1}" srcOrd="0" destOrd="0" presId="urn:microsoft.com/office/officeart/2018/2/layout/IconLabelList"/>
    <dgm:cxn modelId="{405B6DB9-923A-4B33-812D-AB2E68AE4CAC}" srcId="{2A26F3DA-BA75-495B-B36D-4B9BCB7B51B6}" destId="{B228BAD5-E7D5-4F06-BCEF-861F3A2616F0}" srcOrd="5" destOrd="0" parTransId="{A4E8A54B-E2FC-4E47-8410-42FEE48B61E8}" sibTransId="{78B6E34F-C0F8-4E74-B363-73066E6296B6}"/>
    <dgm:cxn modelId="{F0D0B7B9-3552-1F41-8D07-40E8E6FC71FC}" type="presOf" srcId="{00D751AD-9C2B-4C9C-9E3F-9F1A6FE87E4C}" destId="{CE47EA95-FC8F-412A-8684-FE1AAF3C29B7}" srcOrd="0" destOrd="0" presId="urn:microsoft.com/office/officeart/2018/2/layout/IconLabelList"/>
    <dgm:cxn modelId="{9EEFDAE4-00CC-7543-8EE9-3AF9B05B7974}" type="presOf" srcId="{B228BAD5-E7D5-4F06-BCEF-861F3A2616F0}" destId="{2B178837-C145-4FD9-8F57-8BBCB319B609}" srcOrd="0" destOrd="0" presId="urn:microsoft.com/office/officeart/2018/2/layout/IconLabelList"/>
    <dgm:cxn modelId="{346908EF-1815-4E28-ABFA-3328368B690A}" srcId="{2A26F3DA-BA75-495B-B36D-4B9BCB7B51B6}" destId="{EE54146E-29A3-4A38-BC9D-F48A9D3FE5CE}" srcOrd="4" destOrd="0" parTransId="{6D16F8F0-D29F-4F20-931E-9C19F9E9529F}" sibTransId="{0E27773F-2044-4D3D-A068-21FDA219515D}"/>
    <dgm:cxn modelId="{3D16BAE5-8119-7146-AA0D-465405D41799}" type="presParOf" srcId="{A150BE91-D2B2-46AF-B227-77162726EE01}" destId="{1CE8AA29-F322-4B76-986B-585159E75DC6}" srcOrd="0" destOrd="0" presId="urn:microsoft.com/office/officeart/2018/2/layout/IconLabelList"/>
    <dgm:cxn modelId="{20AD039B-26A7-F749-A5FA-22450572158B}" type="presParOf" srcId="{1CE8AA29-F322-4B76-986B-585159E75DC6}" destId="{871CFF73-2263-466E-B023-43E856638B2C}" srcOrd="0" destOrd="0" presId="urn:microsoft.com/office/officeart/2018/2/layout/IconLabelList"/>
    <dgm:cxn modelId="{DB3992ED-AB45-3E4F-BB5E-8615F7495BDA}" type="presParOf" srcId="{1CE8AA29-F322-4B76-986B-585159E75DC6}" destId="{24F46BF1-D746-4F76-B2AB-13A7CA4B2A02}" srcOrd="1" destOrd="0" presId="urn:microsoft.com/office/officeart/2018/2/layout/IconLabelList"/>
    <dgm:cxn modelId="{EEBA428E-C94A-7945-974D-0C82BA58BB1E}" type="presParOf" srcId="{1CE8AA29-F322-4B76-986B-585159E75DC6}" destId="{CE47EA95-FC8F-412A-8684-FE1AAF3C29B7}" srcOrd="2" destOrd="0" presId="urn:microsoft.com/office/officeart/2018/2/layout/IconLabelList"/>
    <dgm:cxn modelId="{D4A284B4-FF0C-8A47-863C-5D835E251DFD}" type="presParOf" srcId="{A150BE91-D2B2-46AF-B227-77162726EE01}" destId="{E2E8F9CA-62A6-40A5-8083-B1064604D022}" srcOrd="1" destOrd="0" presId="urn:microsoft.com/office/officeart/2018/2/layout/IconLabelList"/>
    <dgm:cxn modelId="{FAB00D22-D40E-344C-8FEB-2E4F682F3A2C}" type="presParOf" srcId="{A150BE91-D2B2-46AF-B227-77162726EE01}" destId="{FD89816B-31B6-4C62-AA94-C2A996CCE830}" srcOrd="2" destOrd="0" presId="urn:microsoft.com/office/officeart/2018/2/layout/IconLabelList"/>
    <dgm:cxn modelId="{2420E3DC-FF78-5C42-9D76-D97672AE0A80}" type="presParOf" srcId="{FD89816B-31B6-4C62-AA94-C2A996CCE830}" destId="{B33CC556-5425-4EE8-903B-EA7964C60D6E}" srcOrd="0" destOrd="0" presId="urn:microsoft.com/office/officeart/2018/2/layout/IconLabelList"/>
    <dgm:cxn modelId="{491B9453-048B-B443-9C80-A96013D91346}" type="presParOf" srcId="{FD89816B-31B6-4C62-AA94-C2A996CCE830}" destId="{150C0B10-5012-4F83-AE48-42E3375B0CAF}" srcOrd="1" destOrd="0" presId="urn:microsoft.com/office/officeart/2018/2/layout/IconLabelList"/>
    <dgm:cxn modelId="{FB30E214-8589-0F4C-8459-BADF921F044E}" type="presParOf" srcId="{FD89816B-31B6-4C62-AA94-C2A996CCE830}" destId="{26865619-01F8-4953-802D-D61E255CBE14}" srcOrd="2" destOrd="0" presId="urn:microsoft.com/office/officeart/2018/2/layout/IconLabelList"/>
    <dgm:cxn modelId="{D9639DA6-3031-6749-A824-C1C9F12F8835}" type="presParOf" srcId="{A150BE91-D2B2-46AF-B227-77162726EE01}" destId="{DC6CF55C-278E-49E0-9F1F-403AFC446214}" srcOrd="3" destOrd="0" presId="urn:microsoft.com/office/officeart/2018/2/layout/IconLabelList"/>
    <dgm:cxn modelId="{CF1A6714-893F-3A43-9DD8-BD5B2BE4CD53}" type="presParOf" srcId="{A150BE91-D2B2-46AF-B227-77162726EE01}" destId="{5107BCB2-B59F-4B50-B7B1-148FF7C43D84}" srcOrd="4" destOrd="0" presId="urn:microsoft.com/office/officeart/2018/2/layout/IconLabelList"/>
    <dgm:cxn modelId="{F0A6DD39-52FE-0E47-876F-7BE8DD230D5A}" type="presParOf" srcId="{5107BCB2-B59F-4B50-B7B1-148FF7C43D84}" destId="{58C80361-A454-4190-B8DE-F56D3368BB4B}" srcOrd="0" destOrd="0" presId="urn:microsoft.com/office/officeart/2018/2/layout/IconLabelList"/>
    <dgm:cxn modelId="{F28F0AF1-56E6-1148-A091-BC2D3E328FFC}" type="presParOf" srcId="{5107BCB2-B59F-4B50-B7B1-148FF7C43D84}" destId="{E2B1BA1A-6151-4F60-84E2-331DFBA82879}" srcOrd="1" destOrd="0" presId="urn:microsoft.com/office/officeart/2018/2/layout/IconLabelList"/>
    <dgm:cxn modelId="{CF3E5355-79D8-0F40-8F88-396A502DA3D5}" type="presParOf" srcId="{5107BCB2-B59F-4B50-B7B1-148FF7C43D84}" destId="{F0F8C62F-E49C-450E-B933-6C028419583D}" srcOrd="2" destOrd="0" presId="urn:microsoft.com/office/officeart/2018/2/layout/IconLabelList"/>
    <dgm:cxn modelId="{D57D4B08-CF48-0844-9C42-3AC685E665DF}" type="presParOf" srcId="{A150BE91-D2B2-46AF-B227-77162726EE01}" destId="{ECEA9DAF-6E8D-491E-82C8-D12F547B7B81}" srcOrd="5" destOrd="0" presId="urn:microsoft.com/office/officeart/2018/2/layout/IconLabelList"/>
    <dgm:cxn modelId="{4F8CDD16-73CC-6F42-A16D-F19667251C3E}" type="presParOf" srcId="{A150BE91-D2B2-46AF-B227-77162726EE01}" destId="{176F0DA9-E5A5-407E-A21F-B4E756018CA4}" srcOrd="6" destOrd="0" presId="urn:microsoft.com/office/officeart/2018/2/layout/IconLabelList"/>
    <dgm:cxn modelId="{3AC50474-EAE0-4A44-B64F-2ECF635DFDE0}" type="presParOf" srcId="{176F0DA9-E5A5-407E-A21F-B4E756018CA4}" destId="{13F89538-DD4D-4BE2-B3D9-4CCE6FEB5A8E}" srcOrd="0" destOrd="0" presId="urn:microsoft.com/office/officeart/2018/2/layout/IconLabelList"/>
    <dgm:cxn modelId="{C7B677F9-64A7-0040-9E57-4F4F173E078A}" type="presParOf" srcId="{176F0DA9-E5A5-407E-A21F-B4E756018CA4}" destId="{94FC9E9A-EFEE-4594-AE06-665BE2DF6A2F}" srcOrd="1" destOrd="0" presId="urn:microsoft.com/office/officeart/2018/2/layout/IconLabelList"/>
    <dgm:cxn modelId="{A0501D7B-25E5-894B-88D2-AB4E1BEDFF8F}" type="presParOf" srcId="{176F0DA9-E5A5-407E-A21F-B4E756018CA4}" destId="{4852BC9B-99B5-4E03-ABED-41A725496ABC}" srcOrd="2" destOrd="0" presId="urn:microsoft.com/office/officeart/2018/2/layout/IconLabelList"/>
    <dgm:cxn modelId="{8BFE236F-F22D-D447-A0B9-65C53EBF9013}" type="presParOf" srcId="{A150BE91-D2B2-46AF-B227-77162726EE01}" destId="{71DAD80E-DE31-4389-9F46-235957D65B09}" srcOrd="7" destOrd="0" presId="urn:microsoft.com/office/officeart/2018/2/layout/IconLabelList"/>
    <dgm:cxn modelId="{9B44150E-11EF-A34D-A87D-0FC83F3F6761}" type="presParOf" srcId="{A150BE91-D2B2-46AF-B227-77162726EE01}" destId="{AEB720C3-7AE7-423D-AB81-AF2854D057A3}" srcOrd="8" destOrd="0" presId="urn:microsoft.com/office/officeart/2018/2/layout/IconLabelList"/>
    <dgm:cxn modelId="{5E5A403C-ECBC-A84D-9948-531EC1A91FB3}" type="presParOf" srcId="{AEB720C3-7AE7-423D-AB81-AF2854D057A3}" destId="{04D16543-83BB-43D4-9EB7-3D222E91F1E3}" srcOrd="0" destOrd="0" presId="urn:microsoft.com/office/officeart/2018/2/layout/IconLabelList"/>
    <dgm:cxn modelId="{E628C989-31F0-C246-9D6E-F6702E0CA9BA}" type="presParOf" srcId="{AEB720C3-7AE7-423D-AB81-AF2854D057A3}" destId="{96DB5322-4CE6-4F7C-BE6F-0471F128B73A}" srcOrd="1" destOrd="0" presId="urn:microsoft.com/office/officeart/2018/2/layout/IconLabelList"/>
    <dgm:cxn modelId="{D10D9560-F10E-FF45-9F5D-D2B6DF26BFC1}" type="presParOf" srcId="{AEB720C3-7AE7-423D-AB81-AF2854D057A3}" destId="{61AFDB29-DB67-4D13-BC92-6CEADE2D84E1}" srcOrd="2" destOrd="0" presId="urn:microsoft.com/office/officeart/2018/2/layout/IconLabelList"/>
    <dgm:cxn modelId="{3E87AF9C-70E6-1A4C-AE2E-9B9BDC1777B6}" type="presParOf" srcId="{A150BE91-D2B2-46AF-B227-77162726EE01}" destId="{5FDEF054-B33E-4039-B201-D3FD2721D719}" srcOrd="9" destOrd="0" presId="urn:microsoft.com/office/officeart/2018/2/layout/IconLabelList"/>
    <dgm:cxn modelId="{43DD2227-EA30-4E40-AE0B-9A5AE8AB737A}" type="presParOf" srcId="{A150BE91-D2B2-46AF-B227-77162726EE01}" destId="{081C8AA2-1168-46BD-A17C-459FE34DBBAF}" srcOrd="10" destOrd="0" presId="urn:microsoft.com/office/officeart/2018/2/layout/IconLabelList"/>
    <dgm:cxn modelId="{FDC64530-E6B5-7342-9282-5EB985FFCA22}" type="presParOf" srcId="{081C8AA2-1168-46BD-A17C-459FE34DBBAF}" destId="{F924CE82-FF8A-4BBD-ADD3-F7EF130785F8}" srcOrd="0" destOrd="0" presId="urn:microsoft.com/office/officeart/2018/2/layout/IconLabelList"/>
    <dgm:cxn modelId="{4B8641A7-B4BB-CA46-8A22-6528FE64A36D}" type="presParOf" srcId="{081C8AA2-1168-46BD-A17C-459FE34DBBAF}" destId="{2A0E3F2F-270C-4FCC-B842-C2B8C395CDD9}" srcOrd="1" destOrd="0" presId="urn:microsoft.com/office/officeart/2018/2/layout/IconLabelList"/>
    <dgm:cxn modelId="{FDB1DB26-1AAC-174E-A33F-F9BB7ED66D95}" type="presParOf" srcId="{081C8AA2-1168-46BD-A17C-459FE34DBBAF}" destId="{2B178837-C145-4FD9-8F57-8BBCB319B60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8615D-BACC-4E14-A930-879BCE05A822}">
      <dsp:nvSpPr>
        <dsp:cNvPr id="0" name=""/>
        <dsp:cNvSpPr/>
      </dsp:nvSpPr>
      <dsp:spPr>
        <a:xfrm>
          <a:off x="212335" y="1507711"/>
          <a:ext cx="1335915" cy="13359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0299D-80D6-4E29-87C3-FCA320B7AD38}">
      <dsp:nvSpPr>
        <dsp:cNvPr id="0" name=""/>
        <dsp:cNvSpPr/>
      </dsp:nvSpPr>
      <dsp:spPr>
        <a:xfrm>
          <a:off x="492877" y="1788253"/>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5B07A7-E79B-42C5-A8E3-61C89CF95C78}">
      <dsp:nvSpPr>
        <dsp:cNvPr id="0" name=""/>
        <dsp:cNvSpPr/>
      </dsp:nvSpPr>
      <dsp:spPr>
        <a:xfrm>
          <a:off x="1834517"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solidFill>
                <a:schemeClr val="bg1"/>
              </a:solidFill>
            </a:rPr>
            <a:t>I acknowledge the use of the Chat gpt to check and correct my grammar and Copilot to enchance the designs of my Power point slides</a:t>
          </a:r>
        </a:p>
      </dsp:txBody>
      <dsp:txXfrm>
        <a:off x="1834517" y="1507711"/>
        <a:ext cx="3148942" cy="1335915"/>
      </dsp:txXfrm>
    </dsp:sp>
    <dsp:sp modelId="{015BA057-4C7A-4EC7-B5C3-A8164090EF2A}">
      <dsp:nvSpPr>
        <dsp:cNvPr id="0" name=""/>
        <dsp:cNvSpPr/>
      </dsp:nvSpPr>
      <dsp:spPr>
        <a:xfrm>
          <a:off x="5532139" y="1507711"/>
          <a:ext cx="1335915" cy="13359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103107-BD9A-4D56-BB8D-90E5AEE8B712}">
      <dsp:nvSpPr>
        <dsp:cNvPr id="0" name=""/>
        <dsp:cNvSpPr/>
      </dsp:nvSpPr>
      <dsp:spPr>
        <a:xfrm>
          <a:off x="5812681" y="1788253"/>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72CD8A-8891-42AE-B3B1-46D06C701E0D}">
      <dsp:nvSpPr>
        <dsp:cNvPr id="0" name=""/>
        <dsp:cNvSpPr/>
      </dsp:nvSpPr>
      <dsp:spPr>
        <a:xfrm>
          <a:off x="7154322"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solidFill>
                <a:schemeClr val="bg1"/>
              </a:solidFill>
            </a:rPr>
            <a:t>I confirm that I have not presented any AI-generated text as my own work</a:t>
          </a:r>
        </a:p>
      </dsp:txBody>
      <dsp:txXfrm>
        <a:off x="7154322" y="1507711"/>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1FA3C-AA9B-0A42-B57E-61913DD372AD}">
      <dsp:nvSpPr>
        <dsp:cNvPr id="0" name=""/>
        <dsp:cNvSpPr/>
      </dsp:nvSpPr>
      <dsp:spPr>
        <a:xfrm>
          <a:off x="0" y="82505"/>
          <a:ext cx="5501548" cy="41769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u="sng" kern="1200"/>
            <a:t>INTRODUCTION TO RIVERDALE:</a:t>
          </a:r>
          <a:endParaRPr lang="en-US" sz="1700" kern="1200"/>
        </a:p>
      </dsp:txBody>
      <dsp:txXfrm>
        <a:off x="20390" y="102895"/>
        <a:ext cx="5460768" cy="376910"/>
      </dsp:txXfrm>
    </dsp:sp>
    <dsp:sp modelId="{7E50F04E-A861-D34A-85C9-ED866C202458}">
      <dsp:nvSpPr>
        <dsp:cNvPr id="0" name=""/>
        <dsp:cNvSpPr/>
      </dsp:nvSpPr>
      <dsp:spPr>
        <a:xfrm>
          <a:off x="0" y="549155"/>
          <a:ext cx="5501548" cy="41769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u="sng" kern="1200"/>
            <a:t>Riverdale Nursing Home supports older adults:</a:t>
          </a:r>
          <a:endParaRPr lang="en-US" sz="1700" kern="1200"/>
        </a:p>
      </dsp:txBody>
      <dsp:txXfrm>
        <a:off x="20390" y="569545"/>
        <a:ext cx="5460768" cy="376910"/>
      </dsp:txXfrm>
    </dsp:sp>
    <dsp:sp modelId="{0033C4CF-7C55-0641-B5B7-A96AC770DFA4}">
      <dsp:nvSpPr>
        <dsp:cNvPr id="0" name=""/>
        <dsp:cNvSpPr/>
      </dsp:nvSpPr>
      <dsp:spPr>
        <a:xfrm>
          <a:off x="0" y="966845"/>
          <a:ext cx="5501548" cy="3378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674"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kern="1200">
              <a:solidFill>
                <a:schemeClr val="bg1"/>
              </a:solidFill>
            </a:rPr>
            <a:t>Who require daily personal care.</a:t>
          </a:r>
          <a:endParaRPr lang="en-US" sz="1300" kern="1200">
            <a:solidFill>
              <a:schemeClr val="bg1"/>
            </a:solidFill>
          </a:endParaRPr>
        </a:p>
        <a:p>
          <a:pPr marL="114300" lvl="1" indent="-114300" algn="l" defTabSz="577850">
            <a:lnSpc>
              <a:spcPct val="90000"/>
            </a:lnSpc>
            <a:spcBef>
              <a:spcPct val="0"/>
            </a:spcBef>
            <a:spcAft>
              <a:spcPct val="20000"/>
            </a:spcAft>
            <a:buChar char="•"/>
          </a:pPr>
          <a:r>
            <a:rPr lang="en-GB" sz="1300" kern="1200">
              <a:solidFill>
                <a:schemeClr val="bg1"/>
              </a:solidFill>
            </a:rPr>
            <a:t>Residents also receive medication support and regular health monitoring.</a:t>
          </a:r>
          <a:endParaRPr lang="en-US" sz="1300" kern="1200">
            <a:solidFill>
              <a:schemeClr val="bg1"/>
            </a:solidFill>
          </a:endParaRPr>
        </a:p>
        <a:p>
          <a:pPr marL="114300" lvl="1" indent="-114300" algn="l" defTabSz="577850">
            <a:lnSpc>
              <a:spcPct val="90000"/>
            </a:lnSpc>
            <a:spcBef>
              <a:spcPct val="0"/>
            </a:spcBef>
            <a:spcAft>
              <a:spcPct val="20000"/>
            </a:spcAft>
            <a:buChar char="•"/>
          </a:pPr>
          <a:r>
            <a:rPr lang="en-GB" sz="1300" kern="1200">
              <a:solidFill>
                <a:schemeClr val="bg1"/>
              </a:solidFill>
            </a:rPr>
            <a:t>Staff work in shifts across two different buildings.</a:t>
          </a:r>
          <a:endParaRPr lang="en-US" sz="1300" kern="1200">
            <a:solidFill>
              <a:schemeClr val="bg1"/>
            </a:solidFill>
          </a:endParaRPr>
        </a:p>
        <a:p>
          <a:pPr marL="114300" lvl="1" indent="-114300" algn="l" defTabSz="577850">
            <a:lnSpc>
              <a:spcPct val="90000"/>
            </a:lnSpc>
            <a:spcBef>
              <a:spcPct val="0"/>
            </a:spcBef>
            <a:spcAft>
              <a:spcPct val="20000"/>
            </a:spcAft>
            <a:buChar char="•"/>
          </a:pPr>
          <a:r>
            <a:rPr lang="en-GB" sz="1300" kern="1200">
              <a:solidFill>
                <a:schemeClr val="bg1"/>
              </a:solidFill>
            </a:rPr>
            <a:t>The workforce includes carers, senior carers, nurses, and administrative staff.</a:t>
          </a:r>
          <a:endParaRPr lang="en-US" sz="1300" kern="1200">
            <a:solidFill>
              <a:schemeClr val="bg1"/>
            </a:solidFill>
          </a:endParaRPr>
        </a:p>
        <a:p>
          <a:pPr marL="114300" lvl="1" indent="-114300" algn="l" defTabSz="577850">
            <a:lnSpc>
              <a:spcPct val="90000"/>
            </a:lnSpc>
            <a:spcBef>
              <a:spcPct val="0"/>
            </a:spcBef>
            <a:spcAft>
              <a:spcPct val="20000"/>
            </a:spcAft>
            <a:buChar char="•"/>
          </a:pPr>
          <a:r>
            <a:rPr lang="en-GB" sz="1300" kern="1200">
              <a:solidFill>
                <a:schemeClr val="bg1"/>
              </a:solidFill>
            </a:rPr>
            <a:t>The organisation uses Microsoft 365 for its daily operations.</a:t>
          </a:r>
          <a:endParaRPr lang="en-US" sz="1300" kern="1200">
            <a:solidFill>
              <a:schemeClr val="bg1"/>
            </a:solidFill>
          </a:endParaRPr>
        </a:p>
        <a:p>
          <a:pPr marL="114300" lvl="1" indent="-114300" algn="l" defTabSz="577850">
            <a:lnSpc>
              <a:spcPct val="90000"/>
            </a:lnSpc>
            <a:spcBef>
              <a:spcPct val="0"/>
            </a:spcBef>
            <a:spcAft>
              <a:spcPct val="20000"/>
            </a:spcAft>
            <a:buChar char="•"/>
          </a:pPr>
          <a:r>
            <a:rPr lang="en-GB" sz="1300" kern="1200">
              <a:solidFill>
                <a:schemeClr val="bg1"/>
              </a:solidFill>
            </a:rPr>
            <a:t>Staff are unsure which Microsoft 365 tools are best suited for different workplace tasks.</a:t>
          </a:r>
          <a:endParaRPr lang="en-US" sz="1300" kern="1200">
            <a:solidFill>
              <a:schemeClr val="bg1"/>
            </a:solidFill>
          </a:endParaRPr>
        </a:p>
        <a:p>
          <a:pPr marL="114300" lvl="1" indent="-114300" algn="l" defTabSz="577850">
            <a:lnSpc>
              <a:spcPct val="90000"/>
            </a:lnSpc>
            <a:spcBef>
              <a:spcPct val="0"/>
            </a:spcBef>
            <a:spcAft>
              <a:spcPct val="20000"/>
            </a:spcAft>
            <a:buChar char="•"/>
          </a:pPr>
          <a:r>
            <a:rPr lang="en-GB" sz="1300" kern="1200">
              <a:solidFill>
                <a:schemeClr val="bg1"/>
              </a:solidFill>
            </a:rPr>
            <a:t>This uncertainty has caused confusion among staff. It has also resulted in duplicated work and missed messages.</a:t>
          </a:r>
          <a:endParaRPr lang="en-US" sz="1300" kern="1200">
            <a:solidFill>
              <a:schemeClr val="bg1"/>
            </a:solidFill>
          </a:endParaRPr>
        </a:p>
        <a:p>
          <a:pPr marL="114300" lvl="1" indent="-114300" algn="l" defTabSz="577850">
            <a:lnSpc>
              <a:spcPct val="90000"/>
            </a:lnSpc>
            <a:spcBef>
              <a:spcPct val="0"/>
            </a:spcBef>
            <a:spcAft>
              <a:spcPct val="20000"/>
            </a:spcAft>
            <a:buChar char="•"/>
          </a:pPr>
          <a:r>
            <a:rPr lang="en-GB" sz="1300" kern="1200">
              <a:solidFill>
                <a:schemeClr val="bg1"/>
              </a:solidFill>
            </a:rPr>
            <a:t>Inefficient ways of working have affected communication and productivity.</a:t>
          </a:r>
          <a:endParaRPr lang="en-US" sz="1300" kern="1200">
            <a:solidFill>
              <a:schemeClr val="bg1"/>
            </a:solidFill>
          </a:endParaRPr>
        </a:p>
        <a:p>
          <a:pPr marL="114300" lvl="1" indent="-114300" algn="l" defTabSz="577850">
            <a:lnSpc>
              <a:spcPct val="90000"/>
            </a:lnSpc>
            <a:spcBef>
              <a:spcPct val="0"/>
            </a:spcBef>
            <a:spcAft>
              <a:spcPct val="20000"/>
            </a:spcAft>
            <a:buChar char="•"/>
          </a:pPr>
          <a:r>
            <a:rPr lang="en-GB" sz="1300" kern="1200">
              <a:solidFill>
                <a:schemeClr val="bg1"/>
              </a:solidFill>
            </a:rPr>
            <a:t>Management wants to improve efficiency across the organisation.</a:t>
          </a:r>
          <a:endParaRPr lang="en-US" sz="1300" kern="1200">
            <a:solidFill>
              <a:schemeClr val="bg1"/>
            </a:solidFill>
          </a:endParaRPr>
        </a:p>
        <a:p>
          <a:pPr marL="114300" lvl="1" indent="-114300" algn="l" defTabSz="577850">
            <a:lnSpc>
              <a:spcPct val="90000"/>
            </a:lnSpc>
            <a:spcBef>
              <a:spcPct val="0"/>
            </a:spcBef>
            <a:spcAft>
              <a:spcPct val="20000"/>
            </a:spcAft>
            <a:buChar char="•"/>
          </a:pPr>
          <a:r>
            <a:rPr lang="en-GB" sz="1300" kern="1200">
              <a:solidFill>
                <a:schemeClr val="bg1"/>
              </a:solidFill>
            </a:rPr>
            <a:t>They also aim to improve communication by matching the correct Microsoft 365 tools to specific workplace tasks.</a:t>
          </a:r>
          <a:endParaRPr lang="en-US" sz="1300" kern="1200">
            <a:solidFill>
              <a:schemeClr val="bg1"/>
            </a:solidFill>
          </a:endParaRPr>
        </a:p>
      </dsp:txBody>
      <dsp:txXfrm>
        <a:off x="0" y="966845"/>
        <a:ext cx="5501548" cy="33782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EBF7EB-CD48-6341-BB7D-6ED9D9743332}">
      <dsp:nvSpPr>
        <dsp:cNvPr id="0" name=""/>
        <dsp:cNvSpPr/>
      </dsp:nvSpPr>
      <dsp:spPr>
        <a:xfrm>
          <a:off x="0" y="1687"/>
          <a:ext cx="1071450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3E4F449-BD43-7C41-B47B-CE3C07223331}">
      <dsp:nvSpPr>
        <dsp:cNvPr id="0" name=""/>
        <dsp:cNvSpPr/>
      </dsp:nvSpPr>
      <dsp:spPr>
        <a:xfrm>
          <a:off x="0" y="1687"/>
          <a:ext cx="10714502" cy="575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solidFill>
                <a:schemeClr val="bg1"/>
              </a:solidFill>
            </a:rPr>
            <a:t>Use of one drive and sharepoint online.</a:t>
          </a:r>
          <a:endParaRPr lang="en-US" sz="2600" kern="1200">
            <a:solidFill>
              <a:schemeClr val="bg1"/>
            </a:solidFill>
          </a:endParaRPr>
        </a:p>
      </dsp:txBody>
      <dsp:txXfrm>
        <a:off x="0" y="1687"/>
        <a:ext cx="10714502" cy="575396"/>
      </dsp:txXfrm>
    </dsp:sp>
    <dsp:sp modelId="{0DF806BC-2F90-A641-976B-D45238F59A74}">
      <dsp:nvSpPr>
        <dsp:cNvPr id="0" name=""/>
        <dsp:cNvSpPr/>
      </dsp:nvSpPr>
      <dsp:spPr>
        <a:xfrm>
          <a:off x="0" y="577084"/>
          <a:ext cx="1071450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AFB4C0D-8634-014D-931A-58680B6EC90A}">
      <dsp:nvSpPr>
        <dsp:cNvPr id="0" name=""/>
        <dsp:cNvSpPr/>
      </dsp:nvSpPr>
      <dsp:spPr>
        <a:xfrm>
          <a:off x="0" y="577084"/>
          <a:ext cx="10714502" cy="575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kern="1200"/>
            <a:t>1. </a:t>
          </a:r>
          <a:r>
            <a:rPr lang="en-GB" sz="2600" kern="1200">
              <a:solidFill>
                <a:schemeClr val="bg1"/>
              </a:solidFill>
            </a:rPr>
            <a:t>Secured cloud storage </a:t>
          </a:r>
          <a:endParaRPr lang="en-US" sz="2600" kern="1200">
            <a:solidFill>
              <a:schemeClr val="bg1"/>
            </a:solidFill>
          </a:endParaRPr>
        </a:p>
      </dsp:txBody>
      <dsp:txXfrm>
        <a:off x="0" y="577084"/>
        <a:ext cx="10714502" cy="575396"/>
      </dsp:txXfrm>
    </dsp:sp>
    <dsp:sp modelId="{9808B1EB-2757-7D44-B3A1-D6A1BBEDE176}">
      <dsp:nvSpPr>
        <dsp:cNvPr id="0" name=""/>
        <dsp:cNvSpPr/>
      </dsp:nvSpPr>
      <dsp:spPr>
        <a:xfrm>
          <a:off x="0" y="1152480"/>
          <a:ext cx="1071450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CF73FC8-B57E-C844-B603-3DB3696FCAC9}">
      <dsp:nvSpPr>
        <dsp:cNvPr id="0" name=""/>
        <dsp:cNvSpPr/>
      </dsp:nvSpPr>
      <dsp:spPr>
        <a:xfrm>
          <a:off x="0" y="1152480"/>
          <a:ext cx="10714502" cy="575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kern="1200"/>
            <a:t>2. </a:t>
          </a:r>
          <a:r>
            <a:rPr lang="en-GB" sz="2600" kern="1200">
              <a:solidFill>
                <a:schemeClr val="bg1"/>
              </a:solidFill>
            </a:rPr>
            <a:t>Permission based sharing</a:t>
          </a:r>
          <a:endParaRPr lang="en-US" sz="2600" kern="1200">
            <a:solidFill>
              <a:schemeClr val="bg1"/>
            </a:solidFill>
          </a:endParaRPr>
        </a:p>
      </dsp:txBody>
      <dsp:txXfrm>
        <a:off x="0" y="1152480"/>
        <a:ext cx="10714502" cy="575396"/>
      </dsp:txXfrm>
    </dsp:sp>
    <dsp:sp modelId="{5E0B3A8D-ADE5-5E42-BF7E-B7F528B0492B}">
      <dsp:nvSpPr>
        <dsp:cNvPr id="0" name=""/>
        <dsp:cNvSpPr/>
      </dsp:nvSpPr>
      <dsp:spPr>
        <a:xfrm>
          <a:off x="0" y="1727877"/>
          <a:ext cx="1071450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13D97E8-289E-384A-9FE6-785005D55094}">
      <dsp:nvSpPr>
        <dsp:cNvPr id="0" name=""/>
        <dsp:cNvSpPr/>
      </dsp:nvSpPr>
      <dsp:spPr>
        <a:xfrm>
          <a:off x="0" y="1727877"/>
          <a:ext cx="10714502" cy="575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kern="1200"/>
            <a:t>3. </a:t>
          </a:r>
          <a:r>
            <a:rPr lang="en-GB" sz="2600" kern="1200">
              <a:solidFill>
                <a:schemeClr val="bg1"/>
              </a:solidFill>
            </a:rPr>
            <a:t>Can access work from anywhere,  anytime </a:t>
          </a:r>
          <a:endParaRPr lang="en-US" sz="2600" kern="1200">
            <a:solidFill>
              <a:schemeClr val="bg1"/>
            </a:solidFill>
          </a:endParaRPr>
        </a:p>
      </dsp:txBody>
      <dsp:txXfrm>
        <a:off x="0" y="1727877"/>
        <a:ext cx="10714502" cy="575396"/>
      </dsp:txXfrm>
    </dsp:sp>
    <dsp:sp modelId="{96C35FB4-4D7B-D345-8FD7-BC5E421F91C7}">
      <dsp:nvSpPr>
        <dsp:cNvPr id="0" name=""/>
        <dsp:cNvSpPr/>
      </dsp:nvSpPr>
      <dsp:spPr>
        <a:xfrm>
          <a:off x="0" y="2303274"/>
          <a:ext cx="1071450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2789CE1-FCA3-044C-87CF-A214909B81E3}">
      <dsp:nvSpPr>
        <dsp:cNvPr id="0" name=""/>
        <dsp:cNvSpPr/>
      </dsp:nvSpPr>
      <dsp:spPr>
        <a:xfrm>
          <a:off x="0" y="2303274"/>
          <a:ext cx="10714502" cy="575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kern="1200"/>
            <a:t>4. </a:t>
          </a:r>
          <a:r>
            <a:rPr lang="en-GB" sz="2600" kern="1200">
              <a:solidFill>
                <a:schemeClr val="bg1"/>
              </a:solidFill>
            </a:rPr>
            <a:t>SEAMLESS  INTEGRATION </a:t>
          </a:r>
          <a:endParaRPr lang="en-US" sz="2600" kern="1200">
            <a:solidFill>
              <a:schemeClr val="bg1"/>
            </a:solidFill>
          </a:endParaRPr>
        </a:p>
      </dsp:txBody>
      <dsp:txXfrm>
        <a:off x="0" y="2303274"/>
        <a:ext cx="10714502" cy="575396"/>
      </dsp:txXfrm>
    </dsp:sp>
    <dsp:sp modelId="{71FC489B-AF00-E144-8C1F-EC659E2764FF}">
      <dsp:nvSpPr>
        <dsp:cNvPr id="0" name=""/>
        <dsp:cNvSpPr/>
      </dsp:nvSpPr>
      <dsp:spPr>
        <a:xfrm>
          <a:off x="0" y="2878670"/>
          <a:ext cx="1071450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B0E2812-41A8-C842-A8CD-044F33BA3AFF}">
      <dsp:nvSpPr>
        <dsp:cNvPr id="0" name=""/>
        <dsp:cNvSpPr/>
      </dsp:nvSpPr>
      <dsp:spPr>
        <a:xfrm>
          <a:off x="0" y="2878670"/>
          <a:ext cx="10714502" cy="575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endParaRPr lang="en-GB" sz="2600" kern="1200"/>
        </a:p>
      </dsp:txBody>
      <dsp:txXfrm>
        <a:off x="0" y="2878670"/>
        <a:ext cx="10714502" cy="5753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CFF73-2263-466E-B023-43E856638B2C}">
      <dsp:nvSpPr>
        <dsp:cNvPr id="0" name=""/>
        <dsp:cNvSpPr/>
      </dsp:nvSpPr>
      <dsp:spPr>
        <a:xfrm>
          <a:off x="398578" y="739026"/>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47EA95-FC8F-412A-8684-FE1AAF3C29B7}">
      <dsp:nvSpPr>
        <dsp:cNvPr id="0" name=""/>
        <dsp:cNvSpPr/>
      </dsp:nvSpPr>
      <dsp:spPr>
        <a:xfrm>
          <a:off x="2674" y="1688880"/>
          <a:ext cx="1439648" cy="957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Implementing Microsoft 365 tools will significantly improve the  communication, collaboration, and operational efficiency at Riverdale Nursing Home.</a:t>
          </a:r>
          <a:endParaRPr lang="en-US" sz="1100" kern="1200"/>
        </a:p>
      </dsp:txBody>
      <dsp:txXfrm>
        <a:off x="2674" y="1688880"/>
        <a:ext cx="1439648" cy="957141"/>
      </dsp:txXfrm>
    </dsp:sp>
    <dsp:sp modelId="{B33CC556-5425-4EE8-903B-EA7964C60D6E}">
      <dsp:nvSpPr>
        <dsp:cNvPr id="0" name=""/>
        <dsp:cNvSpPr/>
      </dsp:nvSpPr>
      <dsp:spPr>
        <a:xfrm>
          <a:off x="2090165" y="739026"/>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865619-01F8-4953-802D-D61E255CBE14}">
      <dsp:nvSpPr>
        <dsp:cNvPr id="0" name=""/>
        <dsp:cNvSpPr/>
      </dsp:nvSpPr>
      <dsp:spPr>
        <a:xfrm>
          <a:off x="1694261" y="1688880"/>
          <a:ext cx="1439648" cy="957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SHARED LIMITATIONS AND SOLUTIONS:</a:t>
          </a:r>
          <a:endParaRPr lang="en-US" sz="1100" kern="1200"/>
        </a:p>
      </dsp:txBody>
      <dsp:txXfrm>
        <a:off x="1694261" y="1688880"/>
        <a:ext cx="1439648" cy="957141"/>
      </dsp:txXfrm>
    </dsp:sp>
    <dsp:sp modelId="{58C80361-A454-4190-B8DE-F56D3368BB4B}">
      <dsp:nvSpPr>
        <dsp:cNvPr id="0" name=""/>
        <dsp:cNvSpPr/>
      </dsp:nvSpPr>
      <dsp:spPr>
        <a:xfrm>
          <a:off x="3781752" y="739026"/>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F8C62F-E49C-450E-B933-6C028419583D}">
      <dsp:nvSpPr>
        <dsp:cNvPr id="0" name=""/>
        <dsp:cNvSpPr/>
      </dsp:nvSpPr>
      <dsp:spPr>
        <a:xfrm>
          <a:off x="3385848" y="1688880"/>
          <a:ext cx="1439648" cy="957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1. Staff training- provide regular Microsoft 365 training sessins and ongoing technical support </a:t>
          </a:r>
          <a:endParaRPr lang="en-US" sz="1100" kern="1200"/>
        </a:p>
      </dsp:txBody>
      <dsp:txXfrm>
        <a:off x="3385848" y="1688880"/>
        <a:ext cx="1439648" cy="957141"/>
      </dsp:txXfrm>
    </dsp:sp>
    <dsp:sp modelId="{13F89538-DD4D-4BE2-B3D9-4CCE6FEB5A8E}">
      <dsp:nvSpPr>
        <dsp:cNvPr id="0" name=""/>
        <dsp:cNvSpPr/>
      </dsp:nvSpPr>
      <dsp:spPr>
        <a:xfrm>
          <a:off x="398578" y="3005933"/>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2BC9B-99B5-4E03-ABED-41A725496ABC}">
      <dsp:nvSpPr>
        <dsp:cNvPr id="0" name=""/>
        <dsp:cNvSpPr/>
      </dsp:nvSpPr>
      <dsp:spPr>
        <a:xfrm>
          <a:off x="2674" y="3955787"/>
          <a:ext cx="1439648" cy="957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2. Internet Access- Ensure a reliable, high speed internet connection with backup options where possible.</a:t>
          </a:r>
          <a:endParaRPr lang="en-US" sz="1100" kern="1200"/>
        </a:p>
      </dsp:txBody>
      <dsp:txXfrm>
        <a:off x="2674" y="3955787"/>
        <a:ext cx="1439648" cy="957141"/>
      </dsp:txXfrm>
    </dsp:sp>
    <dsp:sp modelId="{04D16543-83BB-43D4-9EB7-3D222E91F1E3}">
      <dsp:nvSpPr>
        <dsp:cNvPr id="0" name=""/>
        <dsp:cNvSpPr/>
      </dsp:nvSpPr>
      <dsp:spPr>
        <a:xfrm>
          <a:off x="2090165" y="3005933"/>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AFDB29-DB67-4D13-BC92-6CEADE2D84E1}">
      <dsp:nvSpPr>
        <dsp:cNvPr id="0" name=""/>
        <dsp:cNvSpPr/>
      </dsp:nvSpPr>
      <dsp:spPr>
        <a:xfrm>
          <a:off x="1694261" y="3955787"/>
          <a:ext cx="1439648" cy="957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3. Cost- implement Microsoft 365 in phases and maximise available free NHS resources to reduce cost.</a:t>
          </a:r>
          <a:endParaRPr lang="en-US" sz="1100" kern="1200"/>
        </a:p>
      </dsp:txBody>
      <dsp:txXfrm>
        <a:off x="1694261" y="3955787"/>
        <a:ext cx="1439648" cy="957141"/>
      </dsp:txXfrm>
    </dsp:sp>
    <dsp:sp modelId="{F924CE82-FF8A-4BBD-ADD3-F7EF130785F8}">
      <dsp:nvSpPr>
        <dsp:cNvPr id="0" name=""/>
        <dsp:cNvSpPr/>
      </dsp:nvSpPr>
      <dsp:spPr>
        <a:xfrm>
          <a:off x="3781752" y="3005933"/>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178837-C145-4FD9-8F57-8BBCB319B609}">
      <dsp:nvSpPr>
        <dsp:cNvPr id="0" name=""/>
        <dsp:cNvSpPr/>
      </dsp:nvSpPr>
      <dsp:spPr>
        <a:xfrm>
          <a:off x="3385848" y="3955787"/>
          <a:ext cx="1439648" cy="957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4. Change the management- Encourage staff engagement through clear communication, leadership support and digital champions to promote adoption.</a:t>
          </a:r>
          <a:endParaRPr lang="en-US" sz="1100" kern="1200"/>
        </a:p>
      </dsp:txBody>
      <dsp:txXfrm>
        <a:off x="3385848" y="3955787"/>
        <a:ext cx="1439648" cy="95714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E9FD5-7B2E-7743-B59B-3059EF3427CD}" type="datetimeFigureOut">
              <a:rPr lang="en-US" smtClean="0"/>
              <a:t>7/13/26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66BDB1-C00D-7241-8188-8D1537B04F1F}" type="slidenum">
              <a:rPr lang="en-US" smtClean="0"/>
              <a:t>‹#›</a:t>
            </a:fld>
            <a:endParaRPr lang="en-US"/>
          </a:p>
        </p:txBody>
      </p:sp>
    </p:spTree>
    <p:extLst>
      <p:ext uri="{BB962C8B-B14F-4D97-AF65-F5344CB8AC3E}">
        <p14:creationId xmlns:p14="http://schemas.microsoft.com/office/powerpoint/2010/main" val="3943721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66BDB1-C00D-7241-8188-8D1537B04F1F}" type="slidenum">
              <a:rPr lang="en-US" smtClean="0"/>
              <a:t>1</a:t>
            </a:fld>
            <a:endParaRPr lang="en-US"/>
          </a:p>
        </p:txBody>
      </p:sp>
    </p:spTree>
    <p:extLst>
      <p:ext uri="{BB962C8B-B14F-4D97-AF65-F5344CB8AC3E}">
        <p14:creationId xmlns:p14="http://schemas.microsoft.com/office/powerpoint/2010/main" val="3335075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Nursing home supports older adults who requires daily personal care, medication support and monitoring.</a:t>
            </a:r>
          </a:p>
        </p:txBody>
      </p:sp>
      <p:sp>
        <p:nvSpPr>
          <p:cNvPr id="4" name="Slide Number Placeholder 3"/>
          <p:cNvSpPr>
            <a:spLocks noGrp="1"/>
          </p:cNvSpPr>
          <p:nvPr>
            <p:ph type="sldNum" sz="quarter" idx="5"/>
          </p:nvPr>
        </p:nvSpPr>
        <p:spPr/>
        <p:txBody>
          <a:bodyPr/>
          <a:lstStyle/>
          <a:p>
            <a:fld id="{2766BDB1-C00D-7241-8188-8D1537B04F1F}" type="slidenum">
              <a:rPr lang="en-US" smtClean="0"/>
              <a:t>3</a:t>
            </a:fld>
            <a:endParaRPr lang="en-US"/>
          </a:p>
        </p:txBody>
      </p:sp>
    </p:spTree>
    <p:extLst>
      <p:ext uri="{BB962C8B-B14F-4D97-AF65-F5344CB8AC3E}">
        <p14:creationId xmlns:p14="http://schemas.microsoft.com/office/powerpoint/2010/main" val="1517667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today’s fast-paced and increasingly digital business environment, the effective implementation of Microsoft 365 is critical for </a:t>
            </a:r>
            <a:r>
              <a:rPr lang="en-GB" err="1"/>
              <a:t>organizations</a:t>
            </a:r>
            <a:r>
              <a:rPr lang="en-GB"/>
              <a:t> seeking to enhance productivity, streamline operations, and foster collaboration. </a:t>
            </a:r>
            <a:endParaRPr lang="en-US"/>
          </a:p>
        </p:txBody>
      </p:sp>
      <p:sp>
        <p:nvSpPr>
          <p:cNvPr id="4" name="Slide Number Placeholder 3"/>
          <p:cNvSpPr>
            <a:spLocks noGrp="1"/>
          </p:cNvSpPr>
          <p:nvPr>
            <p:ph type="sldNum" sz="quarter" idx="5"/>
          </p:nvPr>
        </p:nvSpPr>
        <p:spPr/>
        <p:txBody>
          <a:bodyPr/>
          <a:lstStyle/>
          <a:p>
            <a:fld id="{2766BDB1-C00D-7241-8188-8D1537B04F1F}" type="slidenum">
              <a:rPr lang="en-US" smtClean="0"/>
              <a:t>4</a:t>
            </a:fld>
            <a:endParaRPr lang="en-US"/>
          </a:p>
        </p:txBody>
      </p:sp>
    </p:spTree>
    <p:extLst>
      <p:ext uri="{BB962C8B-B14F-4D97-AF65-F5344CB8AC3E}">
        <p14:creationId xmlns:p14="http://schemas.microsoft.com/office/powerpoint/2010/main" val="3351323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Page 9: </a:t>
            </a:r>
          </a:p>
          <a:p>
            <a:r>
              <a:rPr lang="en-GB" b="1" u="sng"/>
              <a:t>1.Robust security</a:t>
            </a:r>
            <a:r>
              <a:rPr lang="en-GB" b="1"/>
              <a:t> </a:t>
            </a:r>
            <a:r>
              <a:rPr lang="en-GB"/>
              <a:t>and compliance- one of the significant advantages of Microsoft 365  is its robust security features , including Advanced Threat Protection, Data Loss Prevention (DLP), and compliance solutions. Effective implementation involves configuring these features correctly to protect sensitive data, </a:t>
            </a:r>
            <a:r>
              <a:rPr lang="en-GB" b="1"/>
              <a:t>2.</a:t>
            </a:r>
            <a:r>
              <a:rPr lang="en-GB" b="1" i="1" u="sng"/>
              <a:t>prevent unauthorised access</a:t>
            </a:r>
            <a:r>
              <a:rPr lang="en-GB" u="sng"/>
              <a:t>,</a:t>
            </a:r>
            <a:r>
              <a:rPr lang="en-GB"/>
              <a:t> and ensure compliance with industry regulations. This is particularly important in sectors such as finance and healthcare, where data security and regulatory compliance are paramount.</a:t>
            </a:r>
          </a:p>
          <a:p>
            <a:r>
              <a:rPr lang="en-GB"/>
              <a:t>Page 8: When implemented effectively, these tools can be customised to fit the specific needs of the organizations, streamlining workflows and automating repetitive tasks. Additionally, cloud-based services ensure that the employees </a:t>
            </a:r>
          </a:p>
          <a:p>
            <a:r>
              <a:rPr lang="en-GB" b="1" i="0" u="sng"/>
              <a:t>3.can access their work from anywhere, at anytime, </a:t>
            </a:r>
            <a:r>
              <a:rPr lang="en-GB"/>
              <a:t>further enhancing operational efficiency.</a:t>
            </a:r>
          </a:p>
          <a:p>
            <a:r>
              <a:rPr lang="en-GB"/>
              <a:t>is built on a set of essential components and </a:t>
            </a:r>
            <a:r>
              <a:rPr lang="en-GB" b="1"/>
              <a:t>platforms that work together to deliver a</a:t>
            </a:r>
          </a:p>
          <a:p>
            <a:r>
              <a:rPr lang="en-GB" b="1"/>
              <a:t> 4.</a:t>
            </a:r>
            <a:r>
              <a:rPr lang="en-GB"/>
              <a:t> </a:t>
            </a:r>
            <a:r>
              <a:rPr lang="en-GB" b="1" u="sng"/>
              <a:t>seamless</a:t>
            </a:r>
            <a:r>
              <a:rPr lang="en-GB"/>
              <a:t> and secure user experience across different </a:t>
            </a:r>
            <a:r>
              <a:rPr lang="en-GB" err="1"/>
              <a:t>devices,apps</a:t>
            </a:r>
            <a:r>
              <a:rPr lang="en-GB"/>
              <a:t>, and locations. </a:t>
            </a:r>
            <a:endParaRPr lang="en-US"/>
          </a:p>
        </p:txBody>
      </p:sp>
      <p:sp>
        <p:nvSpPr>
          <p:cNvPr id="4" name="Slide Number Placeholder 3"/>
          <p:cNvSpPr>
            <a:spLocks noGrp="1"/>
          </p:cNvSpPr>
          <p:nvPr>
            <p:ph type="sldNum" sz="quarter" idx="5"/>
          </p:nvPr>
        </p:nvSpPr>
        <p:spPr/>
        <p:txBody>
          <a:bodyPr/>
          <a:lstStyle/>
          <a:p>
            <a:fld id="{2766BDB1-C00D-7241-8188-8D1537B04F1F}" type="slidenum">
              <a:rPr lang="en-US" smtClean="0"/>
              <a:t>5</a:t>
            </a:fld>
            <a:endParaRPr lang="en-US"/>
          </a:p>
        </p:txBody>
      </p:sp>
    </p:spTree>
    <p:extLst>
      <p:ext uri="{BB962C8B-B14F-4D97-AF65-F5344CB8AC3E}">
        <p14:creationId xmlns:p14="http://schemas.microsoft.com/office/powerpoint/2010/main" val="2497313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Page 8 and 9</a:t>
            </a:r>
          </a:p>
        </p:txBody>
      </p:sp>
      <p:sp>
        <p:nvSpPr>
          <p:cNvPr id="4" name="Slide Number Placeholder 3"/>
          <p:cNvSpPr>
            <a:spLocks noGrp="1"/>
          </p:cNvSpPr>
          <p:nvPr>
            <p:ph type="sldNum" sz="quarter" idx="5"/>
          </p:nvPr>
        </p:nvSpPr>
        <p:spPr/>
        <p:txBody>
          <a:bodyPr/>
          <a:lstStyle/>
          <a:p>
            <a:fld id="{2766BDB1-C00D-7241-8188-8D1537B04F1F}" type="slidenum">
              <a:rPr lang="en-US" smtClean="0"/>
              <a:t>6</a:t>
            </a:fld>
            <a:endParaRPr lang="en-US"/>
          </a:p>
        </p:txBody>
      </p:sp>
    </p:spTree>
    <p:extLst>
      <p:ext uri="{BB962C8B-B14F-4D97-AF65-F5344CB8AC3E}">
        <p14:creationId xmlns:p14="http://schemas.microsoft.com/office/powerpoint/2010/main" val="467625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importance of effective implementation of Microsoft 365 in real-wold scenarios such as the case of </a:t>
            </a:r>
            <a:r>
              <a:rPr lang="en-GB" err="1"/>
              <a:t>Riverdale</a:t>
            </a:r>
            <a:r>
              <a:rPr lang="en-GB"/>
              <a:t> Nursing home. </a:t>
            </a:r>
          </a:p>
          <a:p>
            <a:r>
              <a:rPr lang="en-GB"/>
              <a:t>Here are key reasons why effective implementation of Microsoft 365 tools such as Microsoft Teams,One Drive/ SharePoint Online, Excel and Microsoft Word in </a:t>
            </a:r>
            <a:r>
              <a:rPr lang="en-GB" err="1"/>
              <a:t>Riverdale</a:t>
            </a:r>
            <a:r>
              <a:rPr lang="en-GB"/>
              <a:t> Nursing home.</a:t>
            </a:r>
          </a:p>
          <a:p>
            <a:pPr marL="228600" indent="-228600">
              <a:buAutoNum type="arabicPeriod"/>
            </a:pPr>
            <a:r>
              <a:rPr lang="en-GB"/>
              <a:t>Enhanced collaboration and communication </a:t>
            </a:r>
          </a:p>
          <a:p>
            <a:pPr marL="228600" indent="-228600">
              <a:buAutoNum type="arabicPeriod"/>
            </a:pPr>
            <a:r>
              <a:rPr lang="en-GB"/>
              <a:t> Streamlined operations and increase productivity.</a:t>
            </a:r>
          </a:p>
          <a:p>
            <a:pPr marL="228600" indent="-228600">
              <a:buAutoNum type="arabicPeriod"/>
            </a:pPr>
            <a:r>
              <a:rPr lang="en-GB"/>
              <a:t> Robust Security and compliance</a:t>
            </a:r>
          </a:p>
          <a:p>
            <a:pPr marL="228600" indent="-228600">
              <a:buAutoNum type="arabicPeriod"/>
            </a:pPr>
            <a:r>
              <a:rPr lang="en-GB"/>
              <a:t> Cost efficiency </a:t>
            </a:r>
          </a:p>
          <a:p>
            <a:pPr marL="228600" indent="-228600">
              <a:buAutoNum type="arabicPeriod"/>
            </a:pPr>
            <a:r>
              <a:rPr lang="en-GB"/>
              <a:t>Improved employee experience and retention.</a:t>
            </a:r>
          </a:p>
          <a:p>
            <a:pPr marL="228600" indent="-228600">
              <a:buAutoNum type="arabicPeriod"/>
            </a:pPr>
            <a:r>
              <a:rPr lang="en-GB"/>
              <a:t> Facilitating innovation and </a:t>
            </a:r>
            <a:r>
              <a:rPr lang="en-GB" err="1"/>
              <a:t>gro</a:t>
            </a:r>
            <a:endParaRPr lang="en-GB"/>
          </a:p>
        </p:txBody>
      </p:sp>
      <p:sp>
        <p:nvSpPr>
          <p:cNvPr id="4" name="Slide Number Placeholder 3"/>
          <p:cNvSpPr>
            <a:spLocks noGrp="1"/>
          </p:cNvSpPr>
          <p:nvPr>
            <p:ph type="sldNum" sz="quarter" idx="5"/>
          </p:nvPr>
        </p:nvSpPr>
        <p:spPr/>
        <p:txBody>
          <a:bodyPr/>
          <a:lstStyle/>
          <a:p>
            <a:fld id="{2766BDB1-C00D-7241-8188-8D1537B04F1F}" type="slidenum">
              <a:rPr lang="en-US" smtClean="0"/>
              <a:t>9</a:t>
            </a:fld>
            <a:endParaRPr lang="en-US"/>
          </a:p>
        </p:txBody>
      </p:sp>
    </p:spTree>
    <p:extLst>
      <p:ext uri="{BB962C8B-B14F-4D97-AF65-F5344CB8AC3E}">
        <p14:creationId xmlns:p14="http://schemas.microsoft.com/office/powerpoint/2010/main" val="183090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62C9A-4865-746E-8AB7-2AA33614F52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713EBE7-5380-3FEB-17D5-8433C83BB5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1BF0045-1D60-FAED-EB0A-151352C63DCB}"/>
              </a:ext>
            </a:extLst>
          </p:cNvPr>
          <p:cNvSpPr>
            <a:spLocks noGrp="1"/>
          </p:cNvSpPr>
          <p:nvPr>
            <p:ph type="dt" sz="half" idx="10"/>
          </p:nvPr>
        </p:nvSpPr>
        <p:spPr/>
        <p:txBody>
          <a:bodyPr/>
          <a:lstStyle/>
          <a:p>
            <a:fld id="{FEA40C78-0D9E-7C4A-9FE9-E72EB957FAEE}" type="datetimeFigureOut">
              <a:rPr lang="en-US" smtClean="0"/>
              <a:t>7/13/26</a:t>
            </a:fld>
            <a:endParaRPr lang="en-US"/>
          </a:p>
        </p:txBody>
      </p:sp>
      <p:sp>
        <p:nvSpPr>
          <p:cNvPr id="5" name="Footer Placeholder 4">
            <a:extLst>
              <a:ext uri="{FF2B5EF4-FFF2-40B4-BE49-F238E27FC236}">
                <a16:creationId xmlns:a16="http://schemas.microsoft.com/office/drawing/2014/main" id="{1B268674-19D4-3F95-45CC-1518AEDD35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5FEDCD-7B5C-7BFE-4E08-8F175B4F2E6F}"/>
              </a:ext>
            </a:extLst>
          </p:cNvPr>
          <p:cNvSpPr>
            <a:spLocks noGrp="1"/>
          </p:cNvSpPr>
          <p:nvPr>
            <p:ph type="sldNum" sz="quarter" idx="12"/>
          </p:nvPr>
        </p:nvSpPr>
        <p:spPr/>
        <p:txBody>
          <a:bodyPr/>
          <a:lstStyle/>
          <a:p>
            <a:fld id="{7C0BAF12-379B-F741-8972-07306F38FC88}" type="slidenum">
              <a:rPr lang="en-US" smtClean="0"/>
              <a:t>‹#›</a:t>
            </a:fld>
            <a:endParaRPr lang="en-US"/>
          </a:p>
        </p:txBody>
      </p:sp>
    </p:spTree>
    <p:extLst>
      <p:ext uri="{BB962C8B-B14F-4D97-AF65-F5344CB8AC3E}">
        <p14:creationId xmlns:p14="http://schemas.microsoft.com/office/powerpoint/2010/main" val="23632548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AC4D-859F-E301-40A8-3F45740B99D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AC6F761-FBAE-CBD1-69E5-47E3154B559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B4152F6-C5F0-E587-9A26-6C84DA461919}"/>
              </a:ext>
            </a:extLst>
          </p:cNvPr>
          <p:cNvSpPr>
            <a:spLocks noGrp="1"/>
          </p:cNvSpPr>
          <p:nvPr>
            <p:ph type="dt" sz="half" idx="10"/>
          </p:nvPr>
        </p:nvSpPr>
        <p:spPr/>
        <p:txBody>
          <a:bodyPr/>
          <a:lstStyle/>
          <a:p>
            <a:fld id="{FEA40C78-0D9E-7C4A-9FE9-E72EB957FAEE}" type="datetimeFigureOut">
              <a:rPr lang="en-US" smtClean="0"/>
              <a:t>7/13/26</a:t>
            </a:fld>
            <a:endParaRPr lang="en-US"/>
          </a:p>
        </p:txBody>
      </p:sp>
      <p:sp>
        <p:nvSpPr>
          <p:cNvPr id="5" name="Footer Placeholder 4">
            <a:extLst>
              <a:ext uri="{FF2B5EF4-FFF2-40B4-BE49-F238E27FC236}">
                <a16:creationId xmlns:a16="http://schemas.microsoft.com/office/drawing/2014/main" id="{BBB9C0E4-F39B-C06F-2C68-AEE0BD557E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52A392-6881-2ACA-7760-49CAE0ED9551}"/>
              </a:ext>
            </a:extLst>
          </p:cNvPr>
          <p:cNvSpPr>
            <a:spLocks noGrp="1"/>
          </p:cNvSpPr>
          <p:nvPr>
            <p:ph type="sldNum" sz="quarter" idx="12"/>
          </p:nvPr>
        </p:nvSpPr>
        <p:spPr/>
        <p:txBody>
          <a:bodyPr/>
          <a:lstStyle/>
          <a:p>
            <a:fld id="{7C0BAF12-379B-F741-8972-07306F38FC88}" type="slidenum">
              <a:rPr lang="en-US" smtClean="0"/>
              <a:t>‹#›</a:t>
            </a:fld>
            <a:endParaRPr lang="en-US"/>
          </a:p>
        </p:txBody>
      </p:sp>
    </p:spTree>
    <p:extLst>
      <p:ext uri="{BB962C8B-B14F-4D97-AF65-F5344CB8AC3E}">
        <p14:creationId xmlns:p14="http://schemas.microsoft.com/office/powerpoint/2010/main" val="38254275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1BB08-E2C4-699C-CED2-BF72EB863A7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07BD379-B34C-032F-0C04-DD121030D6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887F47C-2D21-75C3-FAD4-4992A8B8B379}"/>
              </a:ext>
            </a:extLst>
          </p:cNvPr>
          <p:cNvSpPr>
            <a:spLocks noGrp="1"/>
          </p:cNvSpPr>
          <p:nvPr>
            <p:ph type="dt" sz="half" idx="10"/>
          </p:nvPr>
        </p:nvSpPr>
        <p:spPr/>
        <p:txBody>
          <a:bodyPr/>
          <a:lstStyle/>
          <a:p>
            <a:fld id="{FEA40C78-0D9E-7C4A-9FE9-E72EB957FAEE}" type="datetimeFigureOut">
              <a:rPr lang="en-US" smtClean="0"/>
              <a:t>7/13/26</a:t>
            </a:fld>
            <a:endParaRPr lang="en-US"/>
          </a:p>
        </p:txBody>
      </p:sp>
      <p:sp>
        <p:nvSpPr>
          <p:cNvPr id="5" name="Footer Placeholder 4">
            <a:extLst>
              <a:ext uri="{FF2B5EF4-FFF2-40B4-BE49-F238E27FC236}">
                <a16:creationId xmlns:a16="http://schemas.microsoft.com/office/drawing/2014/main" id="{29EF586A-99D4-2294-770C-8DCCD45012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2CCE-B335-55C2-85A7-48BEF4D20964}"/>
              </a:ext>
            </a:extLst>
          </p:cNvPr>
          <p:cNvSpPr>
            <a:spLocks noGrp="1"/>
          </p:cNvSpPr>
          <p:nvPr>
            <p:ph type="sldNum" sz="quarter" idx="12"/>
          </p:nvPr>
        </p:nvSpPr>
        <p:spPr/>
        <p:txBody>
          <a:bodyPr/>
          <a:lstStyle/>
          <a:p>
            <a:fld id="{7C0BAF12-379B-F741-8972-07306F38FC88}" type="slidenum">
              <a:rPr lang="en-US" smtClean="0"/>
              <a:t>‹#›</a:t>
            </a:fld>
            <a:endParaRPr lang="en-US"/>
          </a:p>
        </p:txBody>
      </p:sp>
    </p:spTree>
    <p:extLst>
      <p:ext uri="{BB962C8B-B14F-4D97-AF65-F5344CB8AC3E}">
        <p14:creationId xmlns:p14="http://schemas.microsoft.com/office/powerpoint/2010/main" val="9965961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EF3-1DF7-E11F-4F24-17E0CD95E92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58F65B2-2F83-5933-CE10-C10E4B291A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1F0B909-DF95-1F16-098C-A510B33ACAF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5ACCD05-5686-38B4-58FA-4AEDBA67DBC2}"/>
              </a:ext>
            </a:extLst>
          </p:cNvPr>
          <p:cNvSpPr>
            <a:spLocks noGrp="1"/>
          </p:cNvSpPr>
          <p:nvPr>
            <p:ph type="dt" sz="half" idx="10"/>
          </p:nvPr>
        </p:nvSpPr>
        <p:spPr/>
        <p:txBody>
          <a:bodyPr/>
          <a:lstStyle/>
          <a:p>
            <a:fld id="{FEA40C78-0D9E-7C4A-9FE9-E72EB957FAEE}" type="datetimeFigureOut">
              <a:rPr lang="en-US" smtClean="0"/>
              <a:t>7/13/26</a:t>
            </a:fld>
            <a:endParaRPr lang="en-US"/>
          </a:p>
        </p:txBody>
      </p:sp>
      <p:sp>
        <p:nvSpPr>
          <p:cNvPr id="6" name="Footer Placeholder 5">
            <a:extLst>
              <a:ext uri="{FF2B5EF4-FFF2-40B4-BE49-F238E27FC236}">
                <a16:creationId xmlns:a16="http://schemas.microsoft.com/office/drawing/2014/main" id="{7B672A08-C4F2-5EB7-526F-9A379C8FC0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561446-8C38-6F80-2390-23D8BAB1672E}"/>
              </a:ext>
            </a:extLst>
          </p:cNvPr>
          <p:cNvSpPr>
            <a:spLocks noGrp="1"/>
          </p:cNvSpPr>
          <p:nvPr>
            <p:ph type="sldNum" sz="quarter" idx="12"/>
          </p:nvPr>
        </p:nvSpPr>
        <p:spPr/>
        <p:txBody>
          <a:bodyPr/>
          <a:lstStyle/>
          <a:p>
            <a:fld id="{7C0BAF12-379B-F741-8972-07306F38FC88}" type="slidenum">
              <a:rPr lang="en-US" smtClean="0"/>
              <a:t>‹#›</a:t>
            </a:fld>
            <a:endParaRPr lang="en-US"/>
          </a:p>
        </p:txBody>
      </p:sp>
    </p:spTree>
    <p:extLst>
      <p:ext uri="{BB962C8B-B14F-4D97-AF65-F5344CB8AC3E}">
        <p14:creationId xmlns:p14="http://schemas.microsoft.com/office/powerpoint/2010/main" val="34539698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5FA64-5E3A-BF52-8454-CAA62E3D16A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E11722E-50EA-2CAB-29AE-5D53BE6014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226701-D29B-2544-8926-FBD6749296D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C5FB4A9-BE9D-8EA5-7883-76D59E3779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BE79848-5C46-133E-CCBE-BD19C03C260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AB56DA0-A9BC-4309-4D8D-FF6599248DBF}"/>
              </a:ext>
            </a:extLst>
          </p:cNvPr>
          <p:cNvSpPr>
            <a:spLocks noGrp="1"/>
          </p:cNvSpPr>
          <p:nvPr>
            <p:ph type="dt" sz="half" idx="10"/>
          </p:nvPr>
        </p:nvSpPr>
        <p:spPr/>
        <p:txBody>
          <a:bodyPr/>
          <a:lstStyle/>
          <a:p>
            <a:fld id="{FEA40C78-0D9E-7C4A-9FE9-E72EB957FAEE}" type="datetimeFigureOut">
              <a:rPr lang="en-US" smtClean="0"/>
              <a:t>7/13/26</a:t>
            </a:fld>
            <a:endParaRPr lang="en-US"/>
          </a:p>
        </p:txBody>
      </p:sp>
      <p:sp>
        <p:nvSpPr>
          <p:cNvPr id="8" name="Footer Placeholder 7">
            <a:extLst>
              <a:ext uri="{FF2B5EF4-FFF2-40B4-BE49-F238E27FC236}">
                <a16:creationId xmlns:a16="http://schemas.microsoft.com/office/drawing/2014/main" id="{7FCEDF85-180F-FEE4-557D-FC1A2901CFD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816B0C3-7B23-D8A7-7665-B860E115A019}"/>
              </a:ext>
            </a:extLst>
          </p:cNvPr>
          <p:cNvSpPr>
            <a:spLocks noGrp="1"/>
          </p:cNvSpPr>
          <p:nvPr>
            <p:ph type="sldNum" sz="quarter" idx="12"/>
          </p:nvPr>
        </p:nvSpPr>
        <p:spPr/>
        <p:txBody>
          <a:bodyPr/>
          <a:lstStyle/>
          <a:p>
            <a:fld id="{7C0BAF12-379B-F741-8972-07306F38FC88}" type="slidenum">
              <a:rPr lang="en-US" smtClean="0"/>
              <a:t>‹#›</a:t>
            </a:fld>
            <a:endParaRPr lang="en-US"/>
          </a:p>
        </p:txBody>
      </p:sp>
    </p:spTree>
    <p:extLst>
      <p:ext uri="{BB962C8B-B14F-4D97-AF65-F5344CB8AC3E}">
        <p14:creationId xmlns:p14="http://schemas.microsoft.com/office/powerpoint/2010/main" val="5649164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D467-56A9-7A73-81E8-539BCFEC9D7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FDDDF39-27E6-480E-BFC3-3B29DC805ACD}"/>
              </a:ext>
            </a:extLst>
          </p:cNvPr>
          <p:cNvSpPr>
            <a:spLocks noGrp="1"/>
          </p:cNvSpPr>
          <p:nvPr>
            <p:ph type="dt" sz="half" idx="10"/>
          </p:nvPr>
        </p:nvSpPr>
        <p:spPr/>
        <p:txBody>
          <a:bodyPr/>
          <a:lstStyle/>
          <a:p>
            <a:fld id="{FEA40C78-0D9E-7C4A-9FE9-E72EB957FAEE}" type="datetimeFigureOut">
              <a:rPr lang="en-US" smtClean="0"/>
              <a:t>7/13/26</a:t>
            </a:fld>
            <a:endParaRPr lang="en-US"/>
          </a:p>
        </p:txBody>
      </p:sp>
      <p:sp>
        <p:nvSpPr>
          <p:cNvPr id="4" name="Footer Placeholder 3">
            <a:extLst>
              <a:ext uri="{FF2B5EF4-FFF2-40B4-BE49-F238E27FC236}">
                <a16:creationId xmlns:a16="http://schemas.microsoft.com/office/drawing/2014/main" id="{CF598483-1374-489F-B4D6-29689CF225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1F0E607-FE40-65DE-A0C8-B22AD0290E3C}"/>
              </a:ext>
            </a:extLst>
          </p:cNvPr>
          <p:cNvSpPr>
            <a:spLocks noGrp="1"/>
          </p:cNvSpPr>
          <p:nvPr>
            <p:ph type="sldNum" sz="quarter" idx="12"/>
          </p:nvPr>
        </p:nvSpPr>
        <p:spPr/>
        <p:txBody>
          <a:bodyPr/>
          <a:lstStyle/>
          <a:p>
            <a:fld id="{7C0BAF12-379B-F741-8972-07306F38FC88}" type="slidenum">
              <a:rPr lang="en-US" smtClean="0"/>
              <a:t>‹#›</a:t>
            </a:fld>
            <a:endParaRPr lang="en-US"/>
          </a:p>
        </p:txBody>
      </p:sp>
    </p:spTree>
    <p:extLst>
      <p:ext uri="{BB962C8B-B14F-4D97-AF65-F5344CB8AC3E}">
        <p14:creationId xmlns:p14="http://schemas.microsoft.com/office/powerpoint/2010/main" val="15426246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A69E6E-F9B9-5F5D-9913-2B02D51E2062}"/>
              </a:ext>
            </a:extLst>
          </p:cNvPr>
          <p:cNvSpPr>
            <a:spLocks noGrp="1"/>
          </p:cNvSpPr>
          <p:nvPr>
            <p:ph type="dt" sz="half" idx="10"/>
          </p:nvPr>
        </p:nvSpPr>
        <p:spPr/>
        <p:txBody>
          <a:bodyPr/>
          <a:lstStyle/>
          <a:p>
            <a:fld id="{FEA40C78-0D9E-7C4A-9FE9-E72EB957FAEE}" type="datetimeFigureOut">
              <a:rPr lang="en-US" smtClean="0"/>
              <a:t>7/13/26</a:t>
            </a:fld>
            <a:endParaRPr lang="en-US"/>
          </a:p>
        </p:txBody>
      </p:sp>
      <p:sp>
        <p:nvSpPr>
          <p:cNvPr id="3" name="Footer Placeholder 2">
            <a:extLst>
              <a:ext uri="{FF2B5EF4-FFF2-40B4-BE49-F238E27FC236}">
                <a16:creationId xmlns:a16="http://schemas.microsoft.com/office/drawing/2014/main" id="{24D7E4E0-EAFF-B0BB-72E2-D92588B72BA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A2EAC3-D6DE-AC94-BF8F-369831BB1429}"/>
              </a:ext>
            </a:extLst>
          </p:cNvPr>
          <p:cNvSpPr>
            <a:spLocks noGrp="1"/>
          </p:cNvSpPr>
          <p:nvPr>
            <p:ph type="sldNum" sz="quarter" idx="12"/>
          </p:nvPr>
        </p:nvSpPr>
        <p:spPr/>
        <p:txBody>
          <a:bodyPr/>
          <a:lstStyle/>
          <a:p>
            <a:fld id="{7C0BAF12-379B-F741-8972-07306F38FC88}" type="slidenum">
              <a:rPr lang="en-US" smtClean="0"/>
              <a:t>‹#›</a:t>
            </a:fld>
            <a:endParaRPr lang="en-US"/>
          </a:p>
        </p:txBody>
      </p:sp>
    </p:spTree>
    <p:extLst>
      <p:ext uri="{BB962C8B-B14F-4D97-AF65-F5344CB8AC3E}">
        <p14:creationId xmlns:p14="http://schemas.microsoft.com/office/powerpoint/2010/main" val="16992357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3D292-4FBA-8745-F320-CC57D7021C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A4F22B0-63D4-8EE1-5B93-36681B5E56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498CF9E-C7FC-E496-355E-EB5C441C52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13020D-E60B-BF0E-2E25-1DC2A7BF2084}"/>
              </a:ext>
            </a:extLst>
          </p:cNvPr>
          <p:cNvSpPr>
            <a:spLocks noGrp="1"/>
          </p:cNvSpPr>
          <p:nvPr>
            <p:ph type="dt" sz="half" idx="10"/>
          </p:nvPr>
        </p:nvSpPr>
        <p:spPr/>
        <p:txBody>
          <a:bodyPr/>
          <a:lstStyle/>
          <a:p>
            <a:fld id="{FEA40C78-0D9E-7C4A-9FE9-E72EB957FAEE}" type="datetimeFigureOut">
              <a:rPr lang="en-US" smtClean="0"/>
              <a:t>7/13/26</a:t>
            </a:fld>
            <a:endParaRPr lang="en-US"/>
          </a:p>
        </p:txBody>
      </p:sp>
      <p:sp>
        <p:nvSpPr>
          <p:cNvPr id="6" name="Footer Placeholder 5">
            <a:extLst>
              <a:ext uri="{FF2B5EF4-FFF2-40B4-BE49-F238E27FC236}">
                <a16:creationId xmlns:a16="http://schemas.microsoft.com/office/drawing/2014/main" id="{C9AFF49E-CC3F-F936-CB2A-92DEB096BE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906F3-5044-FF54-6397-840365D3C950}"/>
              </a:ext>
            </a:extLst>
          </p:cNvPr>
          <p:cNvSpPr>
            <a:spLocks noGrp="1"/>
          </p:cNvSpPr>
          <p:nvPr>
            <p:ph type="sldNum" sz="quarter" idx="12"/>
          </p:nvPr>
        </p:nvSpPr>
        <p:spPr/>
        <p:txBody>
          <a:bodyPr/>
          <a:lstStyle/>
          <a:p>
            <a:fld id="{7C0BAF12-379B-F741-8972-07306F38FC88}" type="slidenum">
              <a:rPr lang="en-US" smtClean="0"/>
              <a:t>‹#›</a:t>
            </a:fld>
            <a:endParaRPr lang="en-US"/>
          </a:p>
        </p:txBody>
      </p:sp>
    </p:spTree>
    <p:extLst>
      <p:ext uri="{BB962C8B-B14F-4D97-AF65-F5344CB8AC3E}">
        <p14:creationId xmlns:p14="http://schemas.microsoft.com/office/powerpoint/2010/main" val="28357432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51E1D-4282-3985-B2FD-6003295E8E8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37D57D5-7BD3-1C97-1286-028E11F146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4EDB790-A7F8-BAB8-C2CE-649F144D6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841CF7E-5E93-6831-5BD4-20CE7CC80D16}"/>
              </a:ext>
            </a:extLst>
          </p:cNvPr>
          <p:cNvSpPr>
            <a:spLocks noGrp="1"/>
          </p:cNvSpPr>
          <p:nvPr>
            <p:ph type="dt" sz="half" idx="10"/>
          </p:nvPr>
        </p:nvSpPr>
        <p:spPr/>
        <p:txBody>
          <a:bodyPr/>
          <a:lstStyle/>
          <a:p>
            <a:fld id="{FEA40C78-0D9E-7C4A-9FE9-E72EB957FAEE}" type="datetimeFigureOut">
              <a:rPr lang="en-US" smtClean="0"/>
              <a:t>7/13/26</a:t>
            </a:fld>
            <a:endParaRPr lang="en-US"/>
          </a:p>
        </p:txBody>
      </p:sp>
      <p:sp>
        <p:nvSpPr>
          <p:cNvPr id="6" name="Footer Placeholder 5">
            <a:extLst>
              <a:ext uri="{FF2B5EF4-FFF2-40B4-BE49-F238E27FC236}">
                <a16:creationId xmlns:a16="http://schemas.microsoft.com/office/drawing/2014/main" id="{7AF2CE6E-C584-7AB0-0D5E-1EDE050CEC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109864-3F09-6EDE-4193-797DABA927D0}"/>
              </a:ext>
            </a:extLst>
          </p:cNvPr>
          <p:cNvSpPr>
            <a:spLocks noGrp="1"/>
          </p:cNvSpPr>
          <p:nvPr>
            <p:ph type="sldNum" sz="quarter" idx="12"/>
          </p:nvPr>
        </p:nvSpPr>
        <p:spPr/>
        <p:txBody>
          <a:bodyPr/>
          <a:lstStyle/>
          <a:p>
            <a:fld id="{7C0BAF12-379B-F741-8972-07306F38FC88}" type="slidenum">
              <a:rPr lang="en-US" smtClean="0"/>
              <a:t>‹#›</a:t>
            </a:fld>
            <a:endParaRPr lang="en-US"/>
          </a:p>
        </p:txBody>
      </p:sp>
    </p:spTree>
    <p:extLst>
      <p:ext uri="{BB962C8B-B14F-4D97-AF65-F5344CB8AC3E}">
        <p14:creationId xmlns:p14="http://schemas.microsoft.com/office/powerpoint/2010/main" val="162278934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4BDE1-EEAC-A8B4-C06C-82A9698760B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E70E6A7-7200-E127-4EE9-E4A8AAED8F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4B88B9-DADB-490A-01A2-2E6A3E3E21D0}"/>
              </a:ext>
            </a:extLst>
          </p:cNvPr>
          <p:cNvSpPr>
            <a:spLocks noGrp="1"/>
          </p:cNvSpPr>
          <p:nvPr>
            <p:ph type="dt" sz="half" idx="10"/>
          </p:nvPr>
        </p:nvSpPr>
        <p:spPr/>
        <p:txBody>
          <a:bodyPr/>
          <a:lstStyle/>
          <a:p>
            <a:fld id="{FEA40C78-0D9E-7C4A-9FE9-E72EB957FAEE}" type="datetimeFigureOut">
              <a:rPr lang="en-US" smtClean="0"/>
              <a:t>7/13/26</a:t>
            </a:fld>
            <a:endParaRPr lang="en-US"/>
          </a:p>
        </p:txBody>
      </p:sp>
      <p:sp>
        <p:nvSpPr>
          <p:cNvPr id="5" name="Footer Placeholder 4">
            <a:extLst>
              <a:ext uri="{FF2B5EF4-FFF2-40B4-BE49-F238E27FC236}">
                <a16:creationId xmlns:a16="http://schemas.microsoft.com/office/drawing/2014/main" id="{06841A01-9EAE-8F8D-1AE0-50C02A5B65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BCBB57-0A57-CD0A-F54E-1AC9C9B75B42}"/>
              </a:ext>
            </a:extLst>
          </p:cNvPr>
          <p:cNvSpPr>
            <a:spLocks noGrp="1"/>
          </p:cNvSpPr>
          <p:nvPr>
            <p:ph type="sldNum" sz="quarter" idx="12"/>
          </p:nvPr>
        </p:nvSpPr>
        <p:spPr/>
        <p:txBody>
          <a:bodyPr/>
          <a:lstStyle/>
          <a:p>
            <a:fld id="{7C0BAF12-379B-F741-8972-07306F38FC88}" type="slidenum">
              <a:rPr lang="en-US" smtClean="0"/>
              <a:t>‹#›</a:t>
            </a:fld>
            <a:endParaRPr lang="en-US"/>
          </a:p>
        </p:txBody>
      </p:sp>
    </p:spTree>
    <p:extLst>
      <p:ext uri="{BB962C8B-B14F-4D97-AF65-F5344CB8AC3E}">
        <p14:creationId xmlns:p14="http://schemas.microsoft.com/office/powerpoint/2010/main" val="214672302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4D322E-CFBC-DCAA-399F-E414F12511F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7C73CED-35AC-EEF9-79D7-392576E06A4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C29E96-7209-4885-4122-98C3B33015E8}"/>
              </a:ext>
            </a:extLst>
          </p:cNvPr>
          <p:cNvSpPr>
            <a:spLocks noGrp="1"/>
          </p:cNvSpPr>
          <p:nvPr>
            <p:ph type="dt" sz="half" idx="10"/>
          </p:nvPr>
        </p:nvSpPr>
        <p:spPr/>
        <p:txBody>
          <a:bodyPr/>
          <a:lstStyle/>
          <a:p>
            <a:fld id="{FEA40C78-0D9E-7C4A-9FE9-E72EB957FAEE}" type="datetimeFigureOut">
              <a:rPr lang="en-US" smtClean="0"/>
              <a:t>7/13/26</a:t>
            </a:fld>
            <a:endParaRPr lang="en-US"/>
          </a:p>
        </p:txBody>
      </p:sp>
      <p:sp>
        <p:nvSpPr>
          <p:cNvPr id="5" name="Footer Placeholder 4">
            <a:extLst>
              <a:ext uri="{FF2B5EF4-FFF2-40B4-BE49-F238E27FC236}">
                <a16:creationId xmlns:a16="http://schemas.microsoft.com/office/drawing/2014/main" id="{455B17D1-354E-23B7-584B-3C1803D8E5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9491BF-D8FA-8BF3-66A1-DF8023D85524}"/>
              </a:ext>
            </a:extLst>
          </p:cNvPr>
          <p:cNvSpPr>
            <a:spLocks noGrp="1"/>
          </p:cNvSpPr>
          <p:nvPr>
            <p:ph type="sldNum" sz="quarter" idx="12"/>
          </p:nvPr>
        </p:nvSpPr>
        <p:spPr/>
        <p:txBody>
          <a:bodyPr/>
          <a:lstStyle/>
          <a:p>
            <a:fld id="{7C0BAF12-379B-F741-8972-07306F38FC88}" type="slidenum">
              <a:rPr lang="en-US" smtClean="0"/>
              <a:t>‹#›</a:t>
            </a:fld>
            <a:endParaRPr lang="en-US"/>
          </a:p>
        </p:txBody>
      </p:sp>
    </p:spTree>
    <p:extLst>
      <p:ext uri="{BB962C8B-B14F-4D97-AF65-F5344CB8AC3E}">
        <p14:creationId xmlns:p14="http://schemas.microsoft.com/office/powerpoint/2010/main" val="220584387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1082C9-9640-17A4-AF3A-ABE0C2562C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692289-64E4-111A-FD02-291F61D8C4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632A01-D091-B2D0-E97E-663AB56AA2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EA40C78-0D9E-7C4A-9FE9-E72EB957FAEE}" type="datetimeFigureOut">
              <a:rPr lang="en-US" smtClean="0"/>
              <a:t>7/13/26</a:t>
            </a:fld>
            <a:endParaRPr lang="en-US"/>
          </a:p>
        </p:txBody>
      </p:sp>
      <p:sp>
        <p:nvSpPr>
          <p:cNvPr id="5" name="Footer Placeholder 4">
            <a:extLst>
              <a:ext uri="{FF2B5EF4-FFF2-40B4-BE49-F238E27FC236}">
                <a16:creationId xmlns:a16="http://schemas.microsoft.com/office/drawing/2014/main" id="{E5046506-BE6E-E3E0-224D-BA0344B95B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F4CFBA2-4A70-9C5C-4578-CD5D473F00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0BAF12-379B-F741-8972-07306F38FC88}" type="slidenum">
              <a:rPr lang="en-US" smtClean="0"/>
              <a:t>‹#›</a:t>
            </a:fld>
            <a:endParaRPr lang="en-US"/>
          </a:p>
        </p:txBody>
      </p:sp>
    </p:spTree>
    <p:extLst>
      <p:ext uri="{BB962C8B-B14F-4D97-AF65-F5344CB8AC3E}">
        <p14:creationId xmlns:p14="http://schemas.microsoft.com/office/powerpoint/2010/main" val="391293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ucas.com/explore/courses/5aed4953-3680-44bf-aca2-21edc788bd95/course"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findcare.ie/" TargetMode="Externa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blog.hametbenoit.info/2020/10/01/onedrive-you-can-now-add-a-shortcut-to-a-shared-content-in-your-files/"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rawpixel.com/search/consulting"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85075"/>
        </a:solidFill>
        <a:effectLst/>
      </p:bgPr>
    </p:bg>
    <p:spTree>
      <p:nvGrpSpPr>
        <p:cNvPr id="1" name=""/>
        <p:cNvGrpSpPr/>
        <p:nvPr/>
      </p:nvGrpSpPr>
      <p:grpSpPr>
        <a:xfrm>
          <a:off x="0" y="0"/>
          <a:ext cx="0" cy="0"/>
          <a:chOff x="0" y="0"/>
          <a:chExt cx="0" cy="0"/>
        </a:xfrm>
      </p:grpSpPr>
      <p:grpSp>
        <p:nvGrpSpPr>
          <p:cNvPr id="243" name="Group 242">
            <a:extLst>
              <a:ext uri="{FF2B5EF4-FFF2-40B4-BE49-F238E27FC236}">
                <a16:creationId xmlns:a16="http://schemas.microsoft.com/office/drawing/2014/main" id="{1EEF3FD8-64A2-8168-ABD3-569FEE45B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0"/>
            <a:ext cx="12196668" cy="4570886"/>
            <a:chOff x="0" y="0"/>
            <a:chExt cx="12196668" cy="4570886"/>
          </a:xfrm>
        </p:grpSpPr>
        <p:sp>
          <p:nvSpPr>
            <p:cNvPr id="233" name="Rectangle 232">
              <a:extLst>
                <a:ext uri="{FF2B5EF4-FFF2-40B4-BE49-F238E27FC236}">
                  <a16:creationId xmlns:a16="http://schemas.microsoft.com/office/drawing/2014/main" id="{C53C74B6-7E30-1E58-3CC7-93C1AC678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12196668" cy="4570632"/>
            </a:xfrm>
            <a:prstGeom prst="rect">
              <a:avLst/>
            </a:prstGeom>
            <a:solidFill>
              <a:srgbClr val="8850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4" name="Rectangle 233">
              <a:extLst>
                <a:ext uri="{FF2B5EF4-FFF2-40B4-BE49-F238E27FC236}">
                  <a16:creationId xmlns:a16="http://schemas.microsoft.com/office/drawing/2014/main" id="{E187F687-D81C-C246-CF39-725033465B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91"/>
              <a:ext cx="10565988" cy="456809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 name="Rectangle 234">
              <a:extLst>
                <a:ext uri="{FF2B5EF4-FFF2-40B4-BE49-F238E27FC236}">
                  <a16:creationId xmlns:a16="http://schemas.microsoft.com/office/drawing/2014/main" id="{829C1A0A-AF85-1EFA-BED3-C80139911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2192000" cy="454989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6" name="Rectangle 235">
              <a:extLst>
                <a:ext uri="{FF2B5EF4-FFF2-40B4-BE49-F238E27FC236}">
                  <a16:creationId xmlns:a16="http://schemas.microsoft.com/office/drawing/2014/main" id="{AE0808B8-3284-0000-391D-16DDC20E4B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10544" y="18215"/>
              <a:ext cx="8086124" cy="4549887"/>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D6A77028-DE72-7C67-0B2C-6D973A4500CF}"/>
              </a:ext>
            </a:extLst>
          </p:cNvPr>
          <p:cNvSpPr>
            <a:spLocks noGrp="1"/>
          </p:cNvSpPr>
          <p:nvPr>
            <p:ph type="ctrTitle"/>
          </p:nvPr>
        </p:nvSpPr>
        <p:spPr>
          <a:xfrm>
            <a:off x="472440" y="1049867"/>
            <a:ext cx="5928360" cy="4064000"/>
          </a:xfrm>
        </p:spPr>
        <p:style>
          <a:lnRef idx="0">
            <a:scrgbClr r="0" g="0" b="0"/>
          </a:lnRef>
          <a:fillRef idx="0">
            <a:scrgbClr r="0" g="0" b="0"/>
          </a:fillRef>
          <a:effectRef idx="0">
            <a:scrgbClr r="0" g="0" b="0"/>
          </a:effectRef>
          <a:fontRef idx="minor">
            <a:schemeClr val="accent3"/>
          </a:fontRef>
        </p:style>
        <p:txBody>
          <a:bodyPr anchor="t">
            <a:normAutofit fontScale="90000"/>
          </a:bodyPr>
          <a:lstStyle/>
          <a:p>
            <a:r>
              <a:rPr lang="en-US" sz="3600" b="1">
                <a:gradFill>
                  <a:gsLst>
                    <a:gs pos="0">
                      <a:srgbClr val="FFF6D0"/>
                    </a:gs>
                    <a:gs pos="45000">
                      <a:srgbClr val="FFD24C"/>
                    </a:gs>
                    <a:gs pos="100000">
                      <a:srgbClr val="E39A00"/>
                    </a:gs>
                  </a:gsLst>
                  <a:lin ang="5400000" scaled="1"/>
                </a:gradFill>
                <a:effectLst>
                  <a:outerShdw blurRad="38100" dist="25400" dir="5400000" rotWithShape="0">
                    <a:srgbClr val="000000">
                      <a:alpha val="55000"/>
                    </a:srgbClr>
                  </a:outerShdw>
                </a:effectLst>
              </a:rPr>
              <a:t>Digital Skills and Research Methods</a:t>
            </a:r>
            <a:br>
              <a:rPr lang="en-US" sz="3400" b="1">
                <a:solidFill>
                  <a:srgbClr val="FFFFFF"/>
                </a:solidFill>
              </a:rPr>
            </a:br>
            <a:r>
              <a:rPr lang="en-US" sz="2400" b="1">
                <a:solidFill>
                  <a:srgbClr val="FFFFFF"/>
                </a:solidFill>
                <a:effectLst>
                  <a:outerShdw blurRad="31750" dist="19050" dir="5400000" rotWithShape="0">
                    <a:srgbClr val="000000">
                      <a:alpha val="40000"/>
                    </a:srgbClr>
                  </a:outerShdw>
                </a:effectLst>
              </a:rPr>
              <a:t>Module Reference: LCHS4007</a:t>
            </a:r>
            <a:br>
              <a:rPr lang="en-US" sz="2400" b="1">
                <a:solidFill>
                  <a:srgbClr val="FFFFFF"/>
                </a:solidFill>
              </a:rPr>
            </a:br>
            <a:r>
              <a:rPr lang="en-US" sz="2400" b="1">
                <a:solidFill>
                  <a:srgbClr val="FFFFFF"/>
                </a:solidFill>
                <a:effectLst>
                  <a:outerShdw blurRad="31750" dist="19050" dir="5400000" rotWithShape="0">
                    <a:srgbClr val="000000">
                      <a:alpha val="40000"/>
                    </a:srgbClr>
                  </a:outerShdw>
                </a:effectLst>
              </a:rPr>
              <a:t>Assessment Piece: Component 1 </a:t>
            </a:r>
            <a:br>
              <a:rPr lang="en-US" sz="2400" b="1">
                <a:solidFill>
                  <a:srgbClr val="FFFFFF"/>
                </a:solidFill>
                <a:effectLst>
                  <a:outerShdw blurRad="31750" dist="19050" dir="5400000" rotWithShape="0">
                    <a:srgbClr val="000000">
                      <a:alpha val="40000"/>
                    </a:srgbClr>
                  </a:outerShdw>
                </a:effectLst>
              </a:rPr>
            </a:br>
            <a:r>
              <a:rPr lang="en-US" sz="2400" b="1" err="1">
                <a:solidFill>
                  <a:srgbClr val="FFFFFF"/>
                </a:solidFill>
                <a:effectLst>
                  <a:outerShdw blurRad="31750" dist="19050" dir="5400000" rotWithShape="0">
                    <a:srgbClr val="000000">
                      <a:alpha val="40000"/>
                    </a:srgbClr>
                  </a:outerShdw>
                </a:effectLst>
              </a:rPr>
              <a:t>Programme</a:t>
            </a:r>
            <a:r>
              <a:rPr lang="en-US" sz="2400" b="1">
                <a:solidFill>
                  <a:srgbClr val="FFFFFF"/>
                </a:solidFill>
                <a:effectLst>
                  <a:outerShdw blurRad="31750" dist="19050" dir="5400000" rotWithShape="0">
                    <a:srgbClr val="000000">
                      <a:alpha val="40000"/>
                    </a:srgbClr>
                  </a:outerShdw>
                </a:effectLst>
              </a:rPr>
              <a:t>: Certificate of Higher Education Skills for the Workplace (Health &amp; Social Care)</a:t>
            </a:r>
            <a:br>
              <a:rPr lang="en-US" sz="2400" b="1">
                <a:solidFill>
                  <a:srgbClr val="FFFFFF"/>
                </a:solidFill>
              </a:rPr>
            </a:br>
            <a:r>
              <a:rPr lang="en-US" sz="2400" b="1">
                <a:solidFill>
                  <a:srgbClr val="FFFFFF"/>
                </a:solidFill>
                <a:effectLst>
                  <a:outerShdw blurRad="31750" dist="19050" dir="5400000" rotWithShape="0">
                    <a:srgbClr val="000000">
                      <a:alpha val="40000"/>
                    </a:srgbClr>
                  </a:outerShdw>
                </a:effectLst>
              </a:rPr>
              <a:t>Topic: Secure File Storage and Sharing</a:t>
            </a:r>
            <a:br>
              <a:rPr lang="en-US" sz="2400" b="1">
                <a:solidFill>
                  <a:srgbClr val="FFFFFF"/>
                </a:solidFill>
              </a:rPr>
            </a:br>
            <a:r>
              <a:rPr lang="en-US" sz="2400" b="1">
                <a:solidFill>
                  <a:srgbClr val="FFFFFF"/>
                </a:solidFill>
                <a:effectLst>
                  <a:outerShdw blurRad="31750" dist="19050" dir="5400000" rotWithShape="0">
                    <a:srgbClr val="000000">
                      <a:alpha val="40000"/>
                    </a:srgbClr>
                  </a:outerShdw>
                </a:effectLst>
              </a:rPr>
              <a:t>Student Number: 2543925</a:t>
            </a:r>
            <a:br>
              <a:rPr lang="en-US" sz="2400" b="1">
                <a:solidFill>
                  <a:srgbClr val="FFFFFF"/>
                </a:solidFill>
              </a:rPr>
            </a:br>
            <a:r>
              <a:rPr lang="en-US" sz="2400" b="1">
                <a:solidFill>
                  <a:srgbClr val="FFFFFF"/>
                </a:solidFill>
                <a:effectLst>
                  <a:outerShdw blurRad="31750" dist="19050" dir="5400000" rotWithShape="0">
                    <a:srgbClr val="000000">
                      <a:alpha val="40000"/>
                    </a:srgbClr>
                  </a:outerShdw>
                </a:effectLst>
              </a:rPr>
              <a:t>Student Name : </a:t>
            </a:r>
            <a:r>
              <a:rPr lang="en-US" sz="2800" b="1">
                <a:gradFill>
                  <a:gsLst>
                    <a:gs pos="0">
                      <a:srgbClr val="FFF6D0"/>
                    </a:gs>
                    <a:gs pos="45000">
                      <a:srgbClr val="FFD24C"/>
                    </a:gs>
                    <a:gs pos="100000">
                      <a:srgbClr val="E39A00"/>
                    </a:gs>
                  </a:gsLst>
                  <a:lin ang="5400000" scaled="1"/>
                </a:gradFill>
                <a:effectLst>
                  <a:outerShdw blurRad="31750" dist="19050" dir="5400000" rotWithShape="0">
                    <a:srgbClr val="000000">
                      <a:alpha val="45000"/>
                    </a:srgbClr>
                  </a:outerShdw>
                </a:effectLst>
              </a:rPr>
              <a:t>Gener Rillon Sebastian</a:t>
            </a:r>
            <a:br>
              <a:rPr lang="en-US" sz="2800" b="1">
                <a:solidFill>
                  <a:srgbClr val="FFFFFF"/>
                </a:solidFill>
              </a:rPr>
            </a:br>
            <a:endParaRPr lang="en-US" sz="2800" b="1">
              <a:solidFill>
                <a:srgbClr val="FFFFFF"/>
              </a:solidFill>
            </a:endParaRPr>
          </a:p>
        </p:txBody>
      </p:sp>
      <p:pic>
        <p:nvPicPr>
          <p:cNvPr id="20" name="Picture 19" descr="University of Wales Trinity Saint David campus"/>
          <p:cNvPicPr>
            <a:picLocks noChangeAspect="1"/>
          </p:cNvPicPr>
          <p:nvPr/>
        </p:nvPicPr>
        <p:blipFill>
          <a:blip r:embed="rId3"/>
          <a:srcRect t="3568" b="15026"/>
          <a:stretch>
            <a:fillRect/>
          </a:stretch>
        </p:blipFill>
        <p:spPr>
          <a:xfrm>
            <a:off x="6537958" y="1337733"/>
            <a:ext cx="5181601" cy="5266266"/>
          </a:xfrm>
          <a:prstGeom prst="roundRect">
            <a:avLst>
              <a:gd name="adj" fmla="val 4500"/>
            </a:avLst>
          </a:prstGeom>
          <a:ln w="50800">
            <a:solidFill>
              <a:srgbClr val="FFD24C"/>
            </a:solidFill>
          </a:ln>
          <a:effectLst>
            <a:outerShdw blurRad="76200" dist="38100" dir="5400000" rotWithShape="0">
              <a:srgbClr val="000000">
                <a:alpha val="50000"/>
              </a:srgbClr>
            </a:outerShdw>
          </a:effectLst>
        </p:spPr>
      </p:pic>
      <p:sp>
        <p:nvSpPr>
          <p:cNvPr id="21" name="Logo Panel"/>
          <p:cNvSpPr/>
          <p:nvPr/>
        </p:nvSpPr>
        <p:spPr>
          <a:xfrm>
            <a:off x="472440" y="4976707"/>
            <a:ext cx="5540587" cy="1764453"/>
          </a:xfrm>
          <a:prstGeom prst="roundRect">
            <a:avLst>
              <a:gd name="adj" fmla="val 8000"/>
            </a:avLst>
          </a:prstGeom>
          <a:solidFill>
            <a:srgbClr val="FFFFFF"/>
          </a:solidFill>
          <a:ln>
            <a:noFill/>
          </a:ln>
        </p:spPr>
        <p:txBody>
          <a:bodyPr rtlCol="0" anchor="ctr"/>
          <a:lstStyle/>
          <a:p>
            <a:pPr algn="ctr"/>
            <a:endParaRPr lang="en-US"/>
          </a:p>
        </p:txBody>
      </p:sp>
      <p:pic>
        <p:nvPicPr>
          <p:cNvPr id="4" name="Picture 3" descr="Hospitality and Hotel Management | University of Wales Trinity Saint ...">
            <a:extLst>
              <a:ext uri="{FF2B5EF4-FFF2-40B4-BE49-F238E27FC236}">
                <a16:creationId xmlns:a16="http://schemas.microsoft.com/office/drawing/2014/main" id="{D366FC4A-30A2-25CA-4751-D56C5C34201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13972" y="5113867"/>
            <a:ext cx="4257520" cy="1490132"/>
          </a:xfrm>
          <a:prstGeom prst="rect">
            <a:avLst/>
          </a:prstGeom>
        </p:spPr>
      </p:pic>
      <p:sp>
        <p:nvSpPr>
          <p:cNvPr id="50" name="Accent Stripe"/>
          <p:cNvSpPr/>
          <p:nvPr/>
        </p:nvSpPr>
        <p:spPr>
          <a:xfrm>
            <a:off x="0" y="0"/>
            <a:ext cx="118745" cy="6858000"/>
          </a:xfrm>
          <a:prstGeom prst="rect">
            <a:avLst/>
          </a:prstGeom>
          <a:gradFill>
            <a:gsLst>
              <a:gs pos="0">
                <a:srgbClr val="FFF6D0"/>
              </a:gs>
              <a:gs pos="50000">
                <a:srgbClr val="FFD24C"/>
              </a:gs>
              <a:gs pos="100000">
                <a:srgbClr val="E39A00"/>
              </a:gs>
            </a:gsLst>
            <a:lin ang="5400000" scaled="1"/>
          </a:gradFill>
          <a:ln>
            <a:noFill/>
          </a:ln>
        </p:spPr>
        <p:txBody>
          <a:bodyPr rtlCol="0" anchor="ctr"/>
          <a:lstStyle/>
          <a:p>
            <a:pPr algn="ctr"/>
            <a:endParaRPr lang="en-US"/>
          </a:p>
        </p:txBody>
      </p:sp>
    </p:spTree>
    <p:extLst>
      <p:ext uri="{BB962C8B-B14F-4D97-AF65-F5344CB8AC3E}">
        <p14:creationId xmlns:p14="http://schemas.microsoft.com/office/powerpoint/2010/main" val="1658525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FCDDC"/>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850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8B3B0-1816-A6BE-8B87-515688046F8C}"/>
              </a:ext>
            </a:extLst>
          </p:cNvPr>
          <p:cNvSpPr>
            <a:spLocks noGrp="1"/>
          </p:cNvSpPr>
          <p:nvPr>
            <p:ph type="title"/>
          </p:nvPr>
        </p:nvSpPr>
        <p:spPr>
          <a:xfrm>
            <a:off x="838200" y="365125"/>
            <a:ext cx="10515600" cy="1325563"/>
          </a:xfrm>
        </p:spPr>
        <p:txBody>
          <a:bodyPr>
            <a:normAutofit/>
          </a:bodyPr>
          <a:lstStyle/>
          <a:p>
            <a:r>
              <a:rPr lang="en-US" sz="4000" b="1">
                <a:gradFill>
                  <a:gsLst>
                    <a:gs pos="0">
                      <a:srgbClr val="FFF6D0"/>
                    </a:gs>
                    <a:gs pos="45000">
                      <a:srgbClr val="FFD24C"/>
                    </a:gs>
                    <a:gs pos="100000">
                      <a:srgbClr val="E39A00"/>
                    </a:gs>
                  </a:gsLst>
                  <a:lin ang="5400000" scaled="1"/>
                </a:gradFill>
                <a:effectLst>
                  <a:outerShdw blurRad="38100" dist="25400" dir="5400000" rotWithShape="0">
                    <a:srgbClr val="000000">
                      <a:alpha val="45000"/>
                    </a:srgbClr>
                  </a:outerShdw>
                </a:effectLst>
              </a:rPr>
              <a:t>Acknowledgement of the use of the AI</a:t>
            </a:r>
          </a:p>
        </p:txBody>
      </p:sp>
      <p:graphicFrame>
        <p:nvGraphicFramePr>
          <p:cNvPr id="5" name="Content Placeholder 2">
            <a:extLst>
              <a:ext uri="{FF2B5EF4-FFF2-40B4-BE49-F238E27FC236}">
                <a16:creationId xmlns:a16="http://schemas.microsoft.com/office/drawing/2014/main" id="{9F861D81-94A4-A2B4-3B2D-9D8BF245C1D7}"/>
              </a:ext>
            </a:extLst>
          </p:cNvPr>
          <p:cNvGraphicFramePr>
            <a:graphicFrameLocks noGrp="1"/>
          </p:cNvGraphicFramePr>
          <p:nvPr>
            <p:ph idx="1"/>
            <p:extLst>
              <p:ext uri="{D42A27DB-BD31-4B8C-83A1-F6EECF244321}">
                <p14:modId xmlns:p14="http://schemas.microsoft.com/office/powerpoint/2010/main" val="5696194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63537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4" name="Group 153">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79"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5" name="Group 15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83"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Picture 27" descr="Find Nursing Homes &amp; Home Care in Ireland — FindCare Ireland">
            <a:extLst>
              <a:ext uri="{FF2B5EF4-FFF2-40B4-BE49-F238E27FC236}">
                <a16:creationId xmlns:a16="http://schemas.microsoft.com/office/drawing/2014/main" id="{FCF8F83C-DD72-B236-0CB6-0DF6D18060F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77026" y="1702865"/>
            <a:ext cx="4571936" cy="3428952"/>
          </a:xfrm>
          <a:prstGeom prst="rect">
            <a:avLst/>
          </a:prstGeom>
        </p:spPr>
      </p:pic>
      <p:grpSp>
        <p:nvGrpSpPr>
          <p:cNvPr id="156" name="Group 15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7" name="Freeform: Shape 8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9" name="Freeform: Shape 8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0" name="Freeform: Shape 8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1" name="Freeform: Shape 9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2" name="Freeform: Shape 9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3" name="Freeform: Shape 9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D221DE8-BF03-70BF-0032-2EEA9AD43B8A}"/>
              </a:ext>
            </a:extLst>
          </p:cNvPr>
          <p:cNvSpPr>
            <a:spLocks noGrp="1"/>
          </p:cNvSpPr>
          <p:nvPr>
            <p:ph type="title"/>
          </p:nvPr>
        </p:nvSpPr>
        <p:spPr>
          <a:xfrm>
            <a:off x="1014985" y="578999"/>
            <a:ext cx="5501548" cy="2593378"/>
          </a:xfrm>
        </p:spPr>
        <p:txBody>
          <a:bodyPr anchor="b">
            <a:normAutofit/>
          </a:bodyPr>
          <a:lstStyle/>
          <a:p>
            <a:r>
              <a:rPr lang="en-US" sz="4800">
                <a:solidFill>
                  <a:schemeClr val="bg1"/>
                </a:solidFill>
                <a:effectLst>
                  <a:outerShdw blurRad="38100" dist="25400" dir="5400000" rotWithShape="0">
                    <a:srgbClr val="000000">
                      <a:alpha val="50000"/>
                    </a:srgbClr>
                  </a:outerShdw>
                </a:effectLst>
              </a:rPr>
              <a:t>-</a:t>
            </a:r>
            <a:endParaRPr lang="en-US" sz="4800" i="1">
              <a:solidFill>
                <a:schemeClr val="bg1"/>
              </a:solidFill>
            </a:endParaRPr>
          </a:p>
        </p:txBody>
      </p:sp>
      <p:graphicFrame>
        <p:nvGraphicFramePr>
          <p:cNvPr id="27" name="Content Placeholder 24">
            <a:extLst>
              <a:ext uri="{FF2B5EF4-FFF2-40B4-BE49-F238E27FC236}">
                <a16:creationId xmlns:a16="http://schemas.microsoft.com/office/drawing/2014/main" id="{E512EAD7-CA1F-59C8-1F7B-9453CCA2F2DE}"/>
              </a:ext>
            </a:extLst>
          </p:cNvPr>
          <p:cNvGraphicFramePr>
            <a:graphicFrameLocks noGrp="1"/>
          </p:cNvGraphicFramePr>
          <p:nvPr>
            <p:ph idx="1"/>
            <p:extLst>
              <p:ext uri="{D42A27DB-BD31-4B8C-83A1-F6EECF244321}">
                <p14:modId xmlns:p14="http://schemas.microsoft.com/office/powerpoint/2010/main" val="3889551799"/>
              </p:ext>
            </p:extLst>
          </p:nvPr>
        </p:nvGraphicFramePr>
        <p:xfrm>
          <a:off x="1014985" y="1588079"/>
          <a:ext cx="5501548" cy="44275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11460666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0" name="Group 139">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9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1" name="Group 140">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9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 name="Picture 9" descr="OneDrive – You can now add a shortcut to a shared content in your files">
            <a:extLst>
              <a:ext uri="{FF2B5EF4-FFF2-40B4-BE49-F238E27FC236}">
                <a16:creationId xmlns:a16="http://schemas.microsoft.com/office/drawing/2014/main" id="{9EA560B0-1CB3-2DA0-6BB3-E14F2975D7C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742658" y="2292127"/>
            <a:ext cx="4571936" cy="2274537"/>
          </a:xfrm>
          <a:prstGeom prst="rect">
            <a:avLst/>
          </a:prstGeom>
        </p:spPr>
      </p:pic>
      <p:grpSp>
        <p:nvGrpSpPr>
          <p:cNvPr id="101" name="Group 10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2" name="Freeform: Shape 10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3" name="Freeform: Shape 10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 name="Freeform: Shape 10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3" name="Freeform: Shape 10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4" name="Freeform: Shape 10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 name="Freeform: Shape 10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8" name="Freeform: Shape 10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CFE6421-9D96-2B33-1BA1-7650C359ECA6}"/>
              </a:ext>
            </a:extLst>
          </p:cNvPr>
          <p:cNvSpPr>
            <a:spLocks noGrp="1"/>
          </p:cNvSpPr>
          <p:nvPr>
            <p:ph type="title"/>
          </p:nvPr>
        </p:nvSpPr>
        <p:spPr>
          <a:xfrm>
            <a:off x="613016" y="819015"/>
            <a:ext cx="5903518" cy="2353362"/>
          </a:xfrm>
        </p:spPr>
        <p:txBody>
          <a:bodyPr anchor="b">
            <a:normAutofit fontScale="90000"/>
          </a:bodyPr>
          <a:lstStyle/>
          <a:p>
            <a:pPr marL="457200" indent="-457200" algn="ctr">
              <a:buFont typeface="Arial" panose="020B0604020202020204" pitchFamily="34" charset="0"/>
              <a:buChar char="•"/>
            </a:pP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br>
              <a:rPr lang="en-GB" sz="1200" b="1">
                <a:solidFill>
                  <a:schemeClr val="bg1"/>
                </a:solidFill>
              </a:rPr>
            </a:br>
            <a:r>
              <a:rPr lang="en-GB" sz="2200" b="1">
                <a:solidFill>
                  <a:schemeClr val="bg1"/>
                </a:solidFill>
                <a:effectLst>
                  <a:outerShdw blurRad="38100" dist="25400" dir="5400000" rotWithShape="0">
                    <a:srgbClr val="000000">
                      <a:alpha val="50000"/>
                    </a:srgbClr>
                  </a:outerShdw>
                </a:effectLst>
              </a:rPr>
              <a:t>Secure File Storage and Sharing</a:t>
            </a:r>
            <a:br>
              <a:rPr lang="en-GB" sz="2200" b="1">
                <a:solidFill>
                  <a:schemeClr val="bg1"/>
                </a:solidFill>
              </a:rPr>
            </a:br>
            <a:r>
              <a:rPr lang="en-GB" sz="2200" b="1">
                <a:solidFill>
                  <a:schemeClr val="bg1"/>
                </a:solidFill>
              </a:rPr>
              <a:t>Microsoft 365 Tool: </a:t>
            </a:r>
            <a:br>
              <a:rPr lang="en-GB" sz="2200" b="1">
                <a:solidFill>
                  <a:schemeClr val="bg1"/>
                </a:solidFill>
              </a:rPr>
            </a:br>
            <a:r>
              <a:rPr lang="en-GB" sz="2200" b="1">
                <a:solidFill>
                  <a:schemeClr val="bg1"/>
                </a:solidFill>
              </a:rPr>
              <a:t>ONE DRIVE: Your personal cloud storage for work files </a:t>
            </a:r>
            <a:br>
              <a:rPr lang="en-GB" sz="2200" b="1">
                <a:solidFill>
                  <a:schemeClr val="bg1"/>
                </a:solidFill>
              </a:rPr>
            </a:br>
            <a:r>
              <a:rPr lang="en-GB" sz="2200" b="1">
                <a:solidFill>
                  <a:schemeClr val="bg1"/>
                </a:solidFill>
              </a:rPr>
              <a:t>SHAREPOINT ONLINE: (Cloud-based version) A shared workspace for teams and organizations </a:t>
            </a:r>
            <a:br>
              <a:rPr lang="en-GB" sz="2200">
                <a:solidFill>
                  <a:schemeClr val="bg1"/>
                </a:solidFill>
              </a:rPr>
            </a:br>
            <a:endParaRPr lang="en-US" sz="2200">
              <a:solidFill>
                <a:schemeClr val="bg1"/>
              </a:solidFill>
            </a:endParaRPr>
          </a:p>
        </p:txBody>
      </p:sp>
      <p:sp>
        <p:nvSpPr>
          <p:cNvPr id="12" name="Content Placeholder 11">
            <a:extLst>
              <a:ext uri="{FF2B5EF4-FFF2-40B4-BE49-F238E27FC236}">
                <a16:creationId xmlns:a16="http://schemas.microsoft.com/office/drawing/2014/main" id="{F29E6A4F-8AE9-EBD4-85DB-680F23C19CDC}"/>
              </a:ext>
            </a:extLst>
          </p:cNvPr>
          <p:cNvSpPr>
            <a:spLocks noGrp="1"/>
          </p:cNvSpPr>
          <p:nvPr>
            <p:ph idx="1"/>
          </p:nvPr>
        </p:nvSpPr>
        <p:spPr>
          <a:xfrm>
            <a:off x="1094013" y="3442089"/>
            <a:ext cx="5422519" cy="2573579"/>
          </a:xfrm>
        </p:spPr>
        <p:txBody>
          <a:bodyPr anchor="t">
            <a:normAutofit/>
          </a:bodyPr>
          <a:lstStyle/>
          <a:p>
            <a:pPr marL="0" indent="0" algn="ctr">
              <a:buNone/>
            </a:pPr>
            <a:r>
              <a:rPr lang="en-GB" sz="1800" b="1">
                <a:solidFill>
                  <a:schemeClr val="bg1"/>
                </a:solidFill>
              </a:rPr>
              <a:t>Secure File Storage Using OneDrive or SharePoint Online.</a:t>
            </a:r>
          </a:p>
          <a:p>
            <a:pPr marL="0" indent="0" algn="ctr">
              <a:buNone/>
            </a:pPr>
            <a:r>
              <a:rPr lang="en-GB" sz="1800" b="1" i="1" u="sng">
                <a:solidFill>
                  <a:schemeClr val="bg1"/>
                </a:solidFill>
              </a:rPr>
              <a:t>What is the workplace task?</a:t>
            </a:r>
            <a:endParaRPr lang="en-GB" sz="1800" i="1" u="sng">
              <a:solidFill>
                <a:schemeClr val="bg1"/>
              </a:solidFill>
            </a:endParaRPr>
          </a:p>
          <a:p>
            <a:pPr algn="ctr"/>
            <a:r>
              <a:rPr lang="en-GB" sz="1800">
                <a:solidFill>
                  <a:schemeClr val="bg1"/>
                </a:solidFill>
              </a:rPr>
              <a:t>Store care documents safely.</a:t>
            </a:r>
          </a:p>
          <a:p>
            <a:pPr algn="ctr"/>
            <a:r>
              <a:rPr lang="en-GB" sz="1800">
                <a:solidFill>
                  <a:schemeClr val="bg1"/>
                </a:solidFill>
              </a:rPr>
              <a:t>Share files between carers and nurses.</a:t>
            </a:r>
          </a:p>
          <a:p>
            <a:pPr algn="ctr"/>
            <a:r>
              <a:rPr lang="en-GB" sz="1800">
                <a:solidFill>
                  <a:schemeClr val="bg1"/>
                </a:solidFill>
              </a:rPr>
              <a:t>Keep records organised.</a:t>
            </a:r>
          </a:p>
          <a:p>
            <a:pPr algn="ctr"/>
            <a:r>
              <a:rPr lang="en-GB" sz="1800">
                <a:solidFill>
                  <a:schemeClr val="bg1"/>
                </a:solidFill>
              </a:rPr>
              <a:t>Protect confidential information.</a:t>
            </a:r>
          </a:p>
          <a:p>
            <a:endParaRPr lang="en-US" sz="1800">
              <a:solidFill>
                <a:schemeClr val="bg1"/>
              </a:solidFill>
            </a:endParaRPr>
          </a:p>
        </p:txBody>
      </p:sp>
    </p:spTree>
    <p:extLst>
      <p:ext uri="{BB962C8B-B14F-4D97-AF65-F5344CB8AC3E}">
        <p14:creationId xmlns:p14="http://schemas.microsoft.com/office/powerpoint/2010/main" val="19937225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4"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6" name="Group 155">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57"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0" name="Group 159">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1"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4" name="Group 163">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5" name="Freeform: Shape 164">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6" name="Freeform: Shape 165">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7" name="Freeform: Shape 166">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8" name="Freeform: Shape 167">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9" name="Freeform: Shape 168">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0" name="Freeform: Shape 169">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1" name="Freeform: Shape 170">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8C5B0B4-2B17-C640-A120-C2C0D9A29BBE}"/>
              </a:ext>
            </a:extLst>
          </p:cNvPr>
          <p:cNvSpPr>
            <a:spLocks noGrp="1"/>
          </p:cNvSpPr>
          <p:nvPr>
            <p:ph type="title"/>
          </p:nvPr>
        </p:nvSpPr>
        <p:spPr>
          <a:xfrm>
            <a:off x="1014985" y="819015"/>
            <a:ext cx="5501548" cy="1778750"/>
          </a:xfrm>
        </p:spPr>
        <p:txBody>
          <a:bodyPr anchor="b">
            <a:normAutofit fontScale="90000"/>
          </a:bodyPr>
          <a:lstStyle/>
          <a:p>
            <a:br>
              <a:rPr lang="en-GB" sz="2300" b="1">
                <a:solidFill>
                  <a:schemeClr val="bg1"/>
                </a:solidFill>
              </a:rPr>
            </a:br>
            <a:br>
              <a:rPr lang="en-GB" sz="2300" b="1">
                <a:solidFill>
                  <a:schemeClr val="bg1"/>
                </a:solidFill>
              </a:rPr>
            </a:br>
            <a:r>
              <a:rPr lang="en-GB" sz="2300" b="1">
                <a:solidFill>
                  <a:schemeClr val="bg1"/>
                </a:solidFill>
                <a:effectLst>
                  <a:outerShdw blurRad="38100" dist="25400" dir="5400000" rotWithShape="0">
                    <a:srgbClr val="000000">
                      <a:alpha val="45000"/>
                    </a:srgbClr>
                  </a:outerShdw>
                </a:effectLst>
              </a:rPr>
              <a:t>Chosen Microsoft 365 Tool:</a:t>
            </a:r>
            <a:br>
              <a:rPr lang="en-GB" sz="2300" b="1">
                <a:solidFill>
                  <a:schemeClr val="bg1"/>
                </a:solidFill>
                <a:effectLst>
                  <a:outerShdw blurRad="38100" dist="25400" dir="5400000" rotWithShape="0">
                    <a:srgbClr val="000000">
                      <a:alpha val="45000"/>
                    </a:srgbClr>
                  </a:outerShdw>
                </a:effectLst>
              </a:rPr>
            </a:br>
            <a:r>
              <a:rPr lang="en-GB" sz="2300" b="1" spc="200">
                <a:solidFill>
                  <a:schemeClr val="bg1"/>
                </a:solidFill>
                <a:effectLst>
                  <a:glow rad="63500">
                    <a:srgbClr val="FFD24C">
                      <a:alpha val="60000"/>
                    </a:srgbClr>
                  </a:glow>
                  <a:outerShdw blurRad="38100" dist="38100" dir="5400000" rotWithShape="0">
                    <a:srgbClr val="000000">
                      <a:alpha val="55000"/>
                    </a:srgbClr>
                  </a:outerShdw>
                </a:effectLst>
              </a:rPr>
              <a:t>ONE DRIVE/SHAREPOINT ONLINE</a:t>
            </a:r>
            <a:br>
              <a:rPr lang="en-GB" sz="2300">
                <a:solidFill>
                  <a:schemeClr val="bg1"/>
                </a:solidFill>
              </a:rPr>
            </a:br>
            <a:br>
              <a:rPr lang="en-GB" sz="2300">
                <a:solidFill>
                  <a:schemeClr val="bg1"/>
                </a:solidFill>
              </a:rPr>
            </a:br>
            <a:endParaRPr lang="en-US" sz="2300">
              <a:solidFill>
                <a:schemeClr val="bg1"/>
              </a:solidFill>
            </a:endParaRPr>
          </a:p>
        </p:txBody>
      </p:sp>
      <p:graphicFrame>
        <p:nvGraphicFramePr>
          <p:cNvPr id="25" name="Content Placeholder 2">
            <a:extLst>
              <a:ext uri="{FF2B5EF4-FFF2-40B4-BE49-F238E27FC236}">
                <a16:creationId xmlns:a16="http://schemas.microsoft.com/office/drawing/2014/main" id="{7B4DA5FD-0D09-2ACB-0ABD-209D7A539F63}"/>
              </a:ext>
            </a:extLst>
          </p:cNvPr>
          <p:cNvGraphicFramePr>
            <a:graphicFrameLocks noGrp="1"/>
          </p:cNvGraphicFramePr>
          <p:nvPr>
            <p:ph idx="1"/>
            <p:extLst>
              <p:ext uri="{D42A27DB-BD31-4B8C-83A1-F6EECF244321}">
                <p14:modId xmlns:p14="http://schemas.microsoft.com/office/powerpoint/2010/main" val="167084837"/>
              </p:ext>
            </p:extLst>
          </p:nvPr>
        </p:nvGraphicFramePr>
        <p:xfrm>
          <a:off x="656708" y="2377008"/>
          <a:ext cx="10714502" cy="34557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C423CDA-C543-E4C5-2F83-E2839A20D83E}"/>
              </a:ext>
            </a:extLst>
          </p:cNvPr>
          <p:cNvSpPr txBox="1"/>
          <p:nvPr/>
        </p:nvSpPr>
        <p:spPr>
          <a:xfrm>
            <a:off x="3131127" y="5832764"/>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17676408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4"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a:solidFill>
                  <a:schemeClr val="bg1"/>
                </a:solidFill>
              </a:defRPr>
            </a:lvl1pPr>
          </a:lstStyle>
          <a:p>
            <a:pPr algn="ctr"/>
            <a:endParaRPr lang="en-US"/>
          </a:p>
        </p:txBody>
      </p:sp>
      <p:grpSp>
        <p:nvGrpSpPr>
          <p:cNvPr id="156" name="Group 155">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57"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a:solidFill>
                    <a:schemeClr val="bg1"/>
                  </a:solidFill>
                </a:defRPr>
              </a:lvl1pPr>
            </a:lstStyle>
            <a:p>
              <a:pPr algn="ctr"/>
              <a:endParaRPr lang="en-US"/>
            </a:p>
          </p:txBody>
        </p:sp>
        <p:sp>
          <p:nvSpPr>
            <p:cNvPr id="158"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a:solidFill>
                    <a:schemeClr val="bg1"/>
                  </a:solidFill>
                </a:defRPr>
              </a:lvl1pPr>
            </a:lstStyle>
            <a:p>
              <a:pPr algn="ctr"/>
              <a:endParaRPr lang="en-US"/>
            </a:p>
          </p:txBody>
        </p:sp>
      </p:grpSp>
      <p:grpSp>
        <p:nvGrpSpPr>
          <p:cNvPr id="160" name="Group 159">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1"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a:solidFill>
                    <a:schemeClr val="bg1"/>
                  </a:solidFill>
                </a:defRPr>
              </a:lvl1pPr>
            </a:lstStyle>
            <a:p>
              <a:pPr algn="ctr"/>
              <a:endParaRPr lang="en-US"/>
            </a:p>
          </p:txBody>
        </p:sp>
        <p:sp>
          <p:nvSpPr>
            <p:cNvPr id="162"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a:solidFill>
                    <a:schemeClr val="bg1"/>
                  </a:solidFill>
                </a:defRPr>
              </a:lvl1pPr>
            </a:lstStyle>
            <a:p>
              <a:pPr algn="ctr"/>
              <a:endParaRPr lang="en-US"/>
            </a:p>
          </p:txBody>
        </p:sp>
      </p:grpSp>
      <p:grpSp>
        <p:nvGrpSpPr>
          <p:cNvPr id="164" name="Group 163">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5" name="Freeform: Shape 164">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6" name="Freeform: Shape 165">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7" name="Freeform: Shape 166">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8" name="Freeform: Shape 167">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9" name="Freeform: Shape 168">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0" name="Freeform: Shape 169">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1" name="Freeform: Shape 170">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5C50CFC-57DA-9B0A-1BFE-04F0BB548355}"/>
              </a:ext>
            </a:extLst>
          </p:cNvPr>
          <p:cNvSpPr>
            <a:spLocks noGrp="1"/>
          </p:cNvSpPr>
          <p:nvPr>
            <p:ph type="title"/>
          </p:nvPr>
        </p:nvSpPr>
        <p:spPr>
          <a:xfrm>
            <a:off x="1014985" y="765769"/>
            <a:ext cx="10517538" cy="1200329"/>
          </a:xfrm>
        </p:spPr>
        <p:txBody>
          <a:bodyPr/>
          <a:lstStyle>
            <a:lvl1pPr>
              <a:defRPr>
                <a:solidFill>
                  <a:schemeClr val="bg1"/>
                </a:solidFill>
              </a:defRPr>
            </a:lvl1pPr>
          </a:lstStyle>
          <a:p>
            <a:r>
              <a:rPr lang="en-US" err="1">
                <a:solidFill>
                  <a:schemeClr val="bg1"/>
                </a:solidFill>
              </a:rPr>
              <a:t>Sharepoint</a:t>
            </a:r>
            <a:r>
              <a:rPr lang="en-US">
                <a:solidFill>
                  <a:schemeClr val="bg1"/>
                </a:solidFill>
              </a:rPr>
              <a:t> online:</a:t>
            </a:r>
          </a:p>
        </p:txBody>
      </p:sp>
      <p:sp>
        <p:nvSpPr>
          <p:cNvPr id="3" name="Content Placeholder 2">
            <a:extLst>
              <a:ext uri="{FF2B5EF4-FFF2-40B4-BE49-F238E27FC236}">
                <a16:creationId xmlns:a16="http://schemas.microsoft.com/office/drawing/2014/main" id="{85867872-43F7-B69E-4E81-455E3F53424A}"/>
              </a:ext>
            </a:extLst>
          </p:cNvPr>
          <p:cNvSpPr>
            <a:spLocks noGrp="1"/>
          </p:cNvSpPr>
          <p:nvPr>
            <p:ph idx="1"/>
          </p:nvPr>
        </p:nvSpPr>
        <p:spPr>
          <a:xfrm>
            <a:off x="1014985" y="2049329"/>
            <a:ext cx="10517538" cy="4041232"/>
          </a:xfrm>
        </p:spPr>
        <p:txBody>
          <a:bodyPr>
            <a:normAutofit fontScale="70000" lnSpcReduction="20000"/>
          </a:bodyPr>
          <a:lstStyle>
            <a:lvl1pPr>
              <a:defRPr>
                <a:solidFill>
                  <a:schemeClr val="bg1"/>
                </a:solidFill>
              </a:defRPr>
            </a:lvl1pPr>
          </a:lstStyle>
          <a:p>
            <a:pPr marL="0" indent="0">
              <a:buNone/>
            </a:pPr>
            <a:endParaRPr lang="en-GB">
              <a:solidFill>
                <a:schemeClr val="bg1"/>
              </a:solidFill>
            </a:endParaRPr>
          </a:p>
          <a:p>
            <a:r>
              <a:rPr lang="en-GB" b="1">
                <a:solidFill>
                  <a:schemeClr val="bg1"/>
                </a:solidFill>
              </a:rPr>
              <a:t>1.Robust security </a:t>
            </a:r>
            <a:r>
              <a:rPr lang="en-GB">
                <a:solidFill>
                  <a:schemeClr val="bg1"/>
                </a:solidFill>
              </a:rPr>
              <a:t>and compliance- one of the significant advantages of Microsoft 365  is its robust security features , including Advanced Threat Protection, Data Loss Prevention (DLP), and compliance solutions. Effective implementation involves configuring these features correctly to protect sensitive data, </a:t>
            </a:r>
          </a:p>
          <a:p>
            <a:r>
              <a:rPr lang="en-GB" b="1">
                <a:solidFill>
                  <a:schemeClr val="bg1"/>
                </a:solidFill>
              </a:rPr>
              <a:t>2.</a:t>
            </a:r>
            <a:r>
              <a:rPr lang="en-GB" b="1" i="1">
                <a:solidFill>
                  <a:schemeClr val="bg1"/>
                </a:solidFill>
              </a:rPr>
              <a:t>prevent unauthorised </a:t>
            </a:r>
            <a:r>
              <a:rPr lang="en-GB" b="1" i="1" u="sng">
                <a:solidFill>
                  <a:schemeClr val="bg1"/>
                </a:solidFill>
              </a:rPr>
              <a:t>access</a:t>
            </a:r>
            <a:r>
              <a:rPr lang="en-GB" u="sng">
                <a:solidFill>
                  <a:schemeClr val="bg1"/>
                </a:solidFill>
              </a:rPr>
              <a:t>, a</a:t>
            </a:r>
            <a:r>
              <a:rPr lang="en-GB">
                <a:solidFill>
                  <a:schemeClr val="bg1"/>
                </a:solidFill>
              </a:rPr>
              <a:t>nd ensure compliance with industry regulations. This is particularly important in sectors such as finance and healthcare, where data security and regulatory compliance are paramount.</a:t>
            </a:r>
          </a:p>
          <a:p>
            <a:r>
              <a:rPr lang="en-GB" b="1">
                <a:solidFill>
                  <a:schemeClr val="bg1"/>
                </a:solidFill>
              </a:rPr>
              <a:t>3.can access their work from anywhere, at anytime, </a:t>
            </a:r>
            <a:r>
              <a:rPr lang="en-GB">
                <a:solidFill>
                  <a:schemeClr val="bg1"/>
                </a:solidFill>
              </a:rPr>
              <a:t>further enhancing operational efficiency.</a:t>
            </a:r>
          </a:p>
          <a:p>
            <a:r>
              <a:rPr lang="en-GB">
                <a:solidFill>
                  <a:schemeClr val="bg1"/>
                </a:solidFill>
              </a:rPr>
              <a:t>is built on a set of essential components and </a:t>
            </a:r>
            <a:r>
              <a:rPr lang="en-GB" b="1">
                <a:solidFill>
                  <a:schemeClr val="bg1"/>
                </a:solidFill>
              </a:rPr>
              <a:t>platforms that work together to deliver a</a:t>
            </a:r>
          </a:p>
          <a:p>
            <a:r>
              <a:rPr lang="en-GB" b="1">
                <a:solidFill>
                  <a:schemeClr val="bg1"/>
                </a:solidFill>
              </a:rPr>
              <a:t> 4.</a:t>
            </a:r>
            <a:r>
              <a:rPr lang="en-GB">
                <a:solidFill>
                  <a:schemeClr val="bg1"/>
                </a:solidFill>
              </a:rPr>
              <a:t> </a:t>
            </a:r>
            <a:r>
              <a:rPr lang="en-GB" b="1">
                <a:solidFill>
                  <a:schemeClr val="bg1"/>
                </a:solidFill>
              </a:rPr>
              <a:t>seamless</a:t>
            </a:r>
            <a:r>
              <a:rPr lang="en-GB">
                <a:solidFill>
                  <a:schemeClr val="bg1"/>
                </a:solidFill>
              </a:rPr>
              <a:t> and secure user experience across different devices, apps, and location</a:t>
            </a:r>
          </a:p>
          <a:p>
            <a:pPr marL="0" indent="0">
              <a:buNone/>
            </a:pPr>
            <a:r>
              <a:rPr lang="en-GB">
                <a:solidFill>
                  <a:schemeClr val="bg1"/>
                </a:solidFill>
              </a:rPr>
              <a:t>      (Pinto, 2024) </a:t>
            </a:r>
          </a:p>
          <a:p>
            <a:pPr marL="0" indent="0">
              <a:buNone/>
            </a:pPr>
            <a:endParaRPr lang="en-US">
              <a:solidFill>
                <a:schemeClr val="bg1"/>
              </a:solidFill>
            </a:endParaRPr>
          </a:p>
        </p:txBody>
      </p:sp>
    </p:spTree>
    <p:extLst>
      <p:ext uri="{BB962C8B-B14F-4D97-AF65-F5344CB8AC3E}">
        <p14:creationId xmlns:p14="http://schemas.microsoft.com/office/powerpoint/2010/main" val="15448720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9"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2" name="Group 41">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43"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7" name="Freeform: Shape 4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4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0" name="Freeform: Shape 4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3" name="Freeform: Shape 5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9" name="Title 8">
            <a:extLst>
              <a:ext uri="{FF2B5EF4-FFF2-40B4-BE49-F238E27FC236}">
                <a16:creationId xmlns:a16="http://schemas.microsoft.com/office/drawing/2014/main" id="{122E1A86-BAAD-B127-1028-AE0164F90C0A}"/>
              </a:ext>
            </a:extLst>
          </p:cNvPr>
          <p:cNvSpPr>
            <a:spLocks noGrp="1"/>
          </p:cNvSpPr>
          <p:nvPr>
            <p:ph type="title"/>
          </p:nvPr>
        </p:nvSpPr>
        <p:spPr>
          <a:xfrm>
            <a:off x="838200" y="365125"/>
            <a:ext cx="10515600" cy="2025398"/>
          </a:xfrm>
        </p:spPr>
        <p:txBody>
          <a:bodyPr/>
          <a:lstStyle/>
          <a:p>
            <a:r>
              <a:rPr lang="en-GB">
                <a:solidFill>
                  <a:schemeClr val="bg1"/>
                </a:solidFill>
              </a:rPr>
              <a:t> Microsoft 365 improves efficiency at RNH</a:t>
            </a:r>
            <a:endParaRPr lang="en-US">
              <a:solidFill>
                <a:schemeClr val="bg1"/>
              </a:solidFill>
            </a:endParaRPr>
          </a:p>
        </p:txBody>
      </p:sp>
      <p:sp>
        <p:nvSpPr>
          <p:cNvPr id="11" name="Content Placeholder 10">
            <a:extLst>
              <a:ext uri="{FF2B5EF4-FFF2-40B4-BE49-F238E27FC236}">
                <a16:creationId xmlns:a16="http://schemas.microsoft.com/office/drawing/2014/main" id="{E60C8992-7D68-5F3E-85FC-2526AAD453FF}"/>
              </a:ext>
            </a:extLst>
          </p:cNvPr>
          <p:cNvSpPr>
            <a:spLocks noGrp="1"/>
          </p:cNvSpPr>
          <p:nvPr>
            <p:ph idx="1"/>
          </p:nvPr>
        </p:nvSpPr>
        <p:spPr>
          <a:xfrm>
            <a:off x="838200" y="2620883"/>
            <a:ext cx="10515600" cy="3556079"/>
          </a:xfrm>
        </p:spPr>
        <p:txBody>
          <a:bodyPr/>
          <a:lstStyle/>
          <a:p>
            <a:r>
              <a:rPr lang="en-GB">
                <a:solidFill>
                  <a:schemeClr val="bg1"/>
                </a:solidFill>
              </a:rPr>
              <a:t>Improves staff ways of communication </a:t>
            </a:r>
          </a:p>
          <a:p>
            <a:r>
              <a:rPr lang="en-GB">
                <a:solidFill>
                  <a:schemeClr val="bg1"/>
                </a:solidFill>
              </a:rPr>
              <a:t>Saves time and increases productivity </a:t>
            </a:r>
          </a:p>
          <a:p>
            <a:r>
              <a:rPr lang="en-GB">
                <a:solidFill>
                  <a:schemeClr val="bg1"/>
                </a:solidFill>
              </a:rPr>
              <a:t>Enhances collaboration </a:t>
            </a:r>
          </a:p>
          <a:p>
            <a:r>
              <a:rPr lang="en-GB">
                <a:solidFill>
                  <a:schemeClr val="bg1"/>
                </a:solidFill>
              </a:rPr>
              <a:t>Strengthens security (</a:t>
            </a:r>
            <a:r>
              <a:rPr lang="en-GB" b="1">
                <a:solidFill>
                  <a:schemeClr val="bg1"/>
                </a:solidFill>
              </a:rPr>
              <a:t>SHAREPOINT ONLINE/ ONE DRIVE)</a:t>
            </a:r>
          </a:p>
          <a:p>
            <a:r>
              <a:rPr lang="en-GB">
                <a:solidFill>
                  <a:schemeClr val="bg1"/>
                </a:solidFill>
              </a:rPr>
              <a:t>Supports better resident care</a:t>
            </a:r>
          </a:p>
          <a:p>
            <a:pPr marL="0" indent="0">
              <a:buNone/>
            </a:pPr>
            <a:endParaRPr lang="en-GB">
              <a:solidFill>
                <a:srgbClr val="FF0000"/>
              </a:solidFill>
              <a:highlight>
                <a:srgbClr val="FFFF00"/>
              </a:highlight>
            </a:endParaRPr>
          </a:p>
          <a:p>
            <a:endParaRPr lang="en-US"/>
          </a:p>
        </p:txBody>
      </p:sp>
    </p:spTree>
    <p:extLst>
      <p:ext uri="{BB962C8B-B14F-4D97-AF65-F5344CB8AC3E}">
        <p14:creationId xmlns:p14="http://schemas.microsoft.com/office/powerpoint/2010/main" val="32125979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invX="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1" name="Group 9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9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5" name="Group 9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9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2" name="Picture 71" descr="Royalty Free Consulting Stock Photos | rawpixel">
            <a:extLst>
              <a:ext uri="{FF2B5EF4-FFF2-40B4-BE49-F238E27FC236}">
                <a16:creationId xmlns:a16="http://schemas.microsoft.com/office/drawing/2014/main" id="{77FC497E-2B48-ACBD-A836-68FBA5209A1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77026" y="1640001"/>
            <a:ext cx="4571936" cy="3554680"/>
          </a:xfrm>
          <a:prstGeom prst="rect">
            <a:avLst/>
          </a:prstGeom>
        </p:spPr>
      </p:pic>
      <p:grpSp>
        <p:nvGrpSpPr>
          <p:cNvPr id="99" name="Group 9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0" name="Freeform: Shape 9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1" name="Freeform: Shape 10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2" name="Freeform: Shape 10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3" name="Freeform: Shape 10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 name="Freeform: Shape 10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 name="Freeform: Shape 10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6" name="Freeform: Shape 10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F28CA80-C467-7F7E-8115-BE28F0C738CE}"/>
              </a:ext>
            </a:extLst>
          </p:cNvPr>
          <p:cNvSpPr>
            <a:spLocks noGrp="1"/>
          </p:cNvSpPr>
          <p:nvPr>
            <p:ph type="title"/>
          </p:nvPr>
        </p:nvSpPr>
        <p:spPr>
          <a:xfrm>
            <a:off x="1014985" y="819015"/>
            <a:ext cx="5501548" cy="2353362"/>
          </a:xfrm>
        </p:spPr>
        <p:txBody>
          <a:bodyPr anchor="b">
            <a:normAutofit/>
          </a:bodyPr>
          <a:lstStyle/>
          <a:p>
            <a:r>
              <a:rPr lang="en-GB" sz="4800" b="1">
                <a:solidFill>
                  <a:schemeClr val="bg1"/>
                </a:solidFill>
                <a:effectLst>
                  <a:outerShdw blurRad="38100" dist="25400" dir="5400000" rotWithShape="0">
                    <a:srgbClr val="000000">
                      <a:alpha val="50000"/>
                    </a:srgbClr>
                  </a:outerShdw>
                </a:effectLst>
              </a:rPr>
              <a:t>Limitations</a:t>
            </a:r>
            <a:endParaRPr lang="en-US" sz="4800">
              <a:solidFill>
                <a:schemeClr val="bg1"/>
              </a:solidFill>
            </a:endParaRPr>
          </a:p>
        </p:txBody>
      </p:sp>
      <p:sp>
        <p:nvSpPr>
          <p:cNvPr id="48" name="Content Placeholder 2">
            <a:extLst>
              <a:ext uri="{FF2B5EF4-FFF2-40B4-BE49-F238E27FC236}">
                <a16:creationId xmlns:a16="http://schemas.microsoft.com/office/drawing/2014/main" id="{A2A01A79-01F1-0398-434C-51F1A047E9E2}"/>
              </a:ext>
            </a:extLst>
          </p:cNvPr>
          <p:cNvSpPr>
            <a:spLocks noGrp="1"/>
          </p:cNvSpPr>
          <p:nvPr>
            <p:ph idx="1"/>
          </p:nvPr>
        </p:nvSpPr>
        <p:spPr>
          <a:xfrm>
            <a:off x="1014985" y="3442089"/>
            <a:ext cx="5501548" cy="2573579"/>
          </a:xfrm>
        </p:spPr>
        <p:txBody>
          <a:bodyPr anchor="t">
            <a:normAutofit/>
          </a:bodyPr>
          <a:lstStyle/>
          <a:p>
            <a:r>
              <a:rPr lang="en-GB" sz="1800">
                <a:solidFill>
                  <a:schemeClr val="bg1"/>
                </a:solidFill>
              </a:rPr>
              <a:t>Internet required</a:t>
            </a:r>
          </a:p>
          <a:p>
            <a:r>
              <a:rPr lang="en-GB" sz="1800">
                <a:solidFill>
                  <a:schemeClr val="bg1"/>
                </a:solidFill>
              </a:rPr>
              <a:t>Storage limits</a:t>
            </a:r>
          </a:p>
          <a:p>
            <a:r>
              <a:rPr lang="en-GB" sz="1800">
                <a:solidFill>
                  <a:schemeClr val="bg1"/>
                </a:solidFill>
              </a:rPr>
              <a:t>Incorrect permissions may expose files</a:t>
            </a:r>
          </a:p>
          <a:p>
            <a:endParaRPr lang="en-US" sz="1800">
              <a:solidFill>
                <a:schemeClr val="bg1"/>
              </a:solidFill>
            </a:endParaRPr>
          </a:p>
          <a:p>
            <a:endParaRPr lang="en-US" sz="1800">
              <a:solidFill>
                <a:schemeClr val="bg1"/>
              </a:solidFill>
            </a:endParaRPr>
          </a:p>
        </p:txBody>
      </p:sp>
    </p:spTree>
    <p:extLst>
      <p:ext uri="{BB962C8B-B14F-4D97-AF65-F5344CB8AC3E}">
        <p14:creationId xmlns:p14="http://schemas.microsoft.com/office/powerpoint/2010/main" val="2152663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02"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5" name="Group 10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6" name="Freeform: Shape 10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 name="Freeform: Shape 10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8" name="Freeform: Shape 10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9" name="Freeform: Shape 10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0" name="Freeform: Shape 10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1" name="Freeform: Shape 11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2" name="Freeform: Shape 11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8025660-9605-E182-6FB7-5909D837D07E}"/>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Conclusion:</a:t>
            </a:r>
          </a:p>
        </p:txBody>
      </p:sp>
      <p:graphicFrame>
        <p:nvGraphicFramePr>
          <p:cNvPr id="70" name="Content Placeholder 19">
            <a:extLst>
              <a:ext uri="{FF2B5EF4-FFF2-40B4-BE49-F238E27FC236}">
                <a16:creationId xmlns:a16="http://schemas.microsoft.com/office/drawing/2014/main" id="{D7ECEDD0-3FCC-0EF1-1F78-DB74D34698B0}"/>
              </a:ext>
            </a:extLst>
          </p:cNvPr>
          <p:cNvGraphicFramePr>
            <a:graphicFrameLocks noGrp="1"/>
          </p:cNvGraphicFramePr>
          <p:nvPr>
            <p:ph idx="1"/>
            <p:extLst>
              <p:ext uri="{D42A27DB-BD31-4B8C-83A1-F6EECF244321}">
                <p14:modId xmlns:p14="http://schemas.microsoft.com/office/powerpoint/2010/main" val="2171610396"/>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41720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Slide Background Fill">
            <a:extLst>
              <a:ext uri="{FF2B5EF4-FFF2-40B4-BE49-F238E27FC236}">
                <a16:creationId xmlns:a16="http://schemas.microsoft.com/office/drawing/2014/main" id="{9EBF13D5-64BB-423E-9E4C-F3911447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FEBC7BED-6AA7-4C43-BEE8-A3CB5F8C1E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49" name="Color Cover">
              <a:extLst>
                <a:ext uri="{FF2B5EF4-FFF2-40B4-BE49-F238E27FC236}">
                  <a16:creationId xmlns:a16="http://schemas.microsoft.com/office/drawing/2014/main" id="{1C89947A-0D9D-4559-A1F6-5F6CD1970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olor Cover">
              <a:extLst>
                <a:ext uri="{FF2B5EF4-FFF2-40B4-BE49-F238E27FC236}">
                  <a16:creationId xmlns:a16="http://schemas.microsoft.com/office/drawing/2014/main" id="{E0255540-1F77-4262-B834-1ED14250F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1" name="Group 50">
            <a:extLst>
              <a:ext uri="{FF2B5EF4-FFF2-40B4-BE49-F238E27FC236}">
                <a16:creationId xmlns:a16="http://schemas.microsoft.com/office/drawing/2014/main" id="{BA19DEE5-2EE5-445A-B461-7D2879B05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52" name="Color">
              <a:extLst>
                <a:ext uri="{FF2B5EF4-FFF2-40B4-BE49-F238E27FC236}">
                  <a16:creationId xmlns:a16="http://schemas.microsoft.com/office/drawing/2014/main" id="{FCA5807F-F210-4970-A34F-3573405B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Color">
              <a:extLst>
                <a:ext uri="{FF2B5EF4-FFF2-40B4-BE49-F238E27FC236}">
                  <a16:creationId xmlns:a16="http://schemas.microsoft.com/office/drawing/2014/main" id="{E9A8BB80-30A6-41EC-BE13-1B088DC3E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4" name="Group 5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5" name="Freeform: Shape 3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3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4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4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4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4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4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E73245-E906-7CE0-35FD-8E56435B8807}"/>
              </a:ext>
            </a:extLst>
          </p:cNvPr>
          <p:cNvSpPr>
            <a:spLocks noGrp="1"/>
          </p:cNvSpPr>
          <p:nvPr>
            <p:ph type="title"/>
          </p:nvPr>
        </p:nvSpPr>
        <p:spPr>
          <a:xfrm>
            <a:off x="1014984" y="908263"/>
            <a:ext cx="10158984" cy="2274996"/>
          </a:xfrm>
        </p:spPr>
        <p:txBody>
          <a:bodyPr anchor="b">
            <a:normAutofit/>
          </a:bodyPr>
          <a:lstStyle/>
          <a:p>
            <a:r>
              <a:rPr lang="en-GB" sz="4800">
                <a:solidFill>
                  <a:schemeClr val="bg1"/>
                </a:solidFill>
              </a:rPr>
              <a:t>Recommendations:</a:t>
            </a:r>
            <a:endParaRPr lang="en-US" sz="4800">
              <a:solidFill>
                <a:schemeClr val="bg1"/>
              </a:solidFill>
            </a:endParaRPr>
          </a:p>
        </p:txBody>
      </p:sp>
      <p:sp>
        <p:nvSpPr>
          <p:cNvPr id="3" name="Content Placeholder 2">
            <a:extLst>
              <a:ext uri="{FF2B5EF4-FFF2-40B4-BE49-F238E27FC236}">
                <a16:creationId xmlns:a16="http://schemas.microsoft.com/office/drawing/2014/main" id="{CFE0D266-7F14-3233-1454-5A33663911E8}"/>
              </a:ext>
            </a:extLst>
          </p:cNvPr>
          <p:cNvSpPr>
            <a:spLocks noGrp="1"/>
          </p:cNvSpPr>
          <p:nvPr>
            <p:ph idx="1"/>
          </p:nvPr>
        </p:nvSpPr>
        <p:spPr>
          <a:xfrm>
            <a:off x="1014984" y="3452971"/>
            <a:ext cx="10158984" cy="2596896"/>
          </a:xfrm>
        </p:spPr>
        <p:txBody>
          <a:bodyPr anchor="t">
            <a:normAutofit/>
          </a:bodyPr>
          <a:lstStyle/>
          <a:p>
            <a:r>
              <a:rPr lang="en-GB" sz="1800">
                <a:solidFill>
                  <a:schemeClr val="bg1"/>
                </a:solidFill>
              </a:rPr>
              <a:t>My group and I recommend that Riverdale Nursing Home fully implement Microsoft 365 with appropriate care staff trainings, strong IT infrastructure and ongoing management support to enhance communication, improve efficiency, strengthen data security and provide higher quality person-centred care to the service users.</a:t>
            </a:r>
            <a:endParaRPr lang="en-US" sz="1800">
              <a:solidFill>
                <a:schemeClr val="bg1"/>
              </a:solidFill>
            </a:endParaRPr>
          </a:p>
        </p:txBody>
      </p:sp>
    </p:spTree>
    <p:extLst>
      <p:ext uri="{BB962C8B-B14F-4D97-AF65-F5344CB8AC3E}">
        <p14:creationId xmlns:p14="http://schemas.microsoft.com/office/powerpoint/2010/main" val="30469372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50"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3" name="Group 5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4" name="Freeform: Shape 5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5" name="Freeform: Shape 5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C9ABDCA-E767-BF86-1FEF-A34C4DAAF005}"/>
              </a:ext>
            </a:extLst>
          </p:cNvPr>
          <p:cNvSpPr>
            <a:spLocks noGrp="1"/>
          </p:cNvSpPr>
          <p:nvPr>
            <p:ph type="title"/>
          </p:nvPr>
        </p:nvSpPr>
        <p:spPr>
          <a:xfrm>
            <a:off x="786385" y="841248"/>
            <a:ext cx="5129600" cy="5340097"/>
          </a:xfrm>
        </p:spPr>
        <p:txBody>
          <a:bodyPr vert="horz" lIns="91440" tIns="45720" rIns="91440" bIns="45720" rtlCol="0" anchor="ctr">
            <a:normAutofit/>
          </a:bodyPr>
          <a:lstStyle/>
          <a:p>
            <a:r>
              <a:rPr lang="en-US" sz="4800" kern="1200">
                <a:solidFill>
                  <a:schemeClr val="bg1"/>
                </a:solidFill>
                <a:latin typeface="+mj-lt"/>
                <a:ea typeface="+mj-ea"/>
                <a:cs typeface="+mj-cs"/>
              </a:rPr>
              <a:t>References:</a:t>
            </a:r>
          </a:p>
        </p:txBody>
      </p:sp>
      <p:sp>
        <p:nvSpPr>
          <p:cNvPr id="3" name="Content Placeholder 2">
            <a:extLst>
              <a:ext uri="{FF2B5EF4-FFF2-40B4-BE49-F238E27FC236}">
                <a16:creationId xmlns:a16="http://schemas.microsoft.com/office/drawing/2014/main" id="{A8D037A3-1979-2ADE-FBF7-387126B36368}"/>
              </a:ext>
            </a:extLst>
          </p:cNvPr>
          <p:cNvSpPr>
            <a:spLocks noGrp="1"/>
          </p:cNvSpPr>
          <p:nvPr>
            <p:ph idx="1"/>
          </p:nvPr>
        </p:nvSpPr>
        <p:spPr>
          <a:xfrm>
            <a:off x="6464410" y="841247"/>
            <a:ext cx="4484536" cy="5340097"/>
          </a:xfrm>
        </p:spPr>
        <p:txBody>
          <a:bodyPr vert="horz" lIns="91440" tIns="45720" rIns="91440" bIns="45720" rtlCol="0" anchor="ctr">
            <a:normAutofit/>
          </a:bodyPr>
          <a:lstStyle/>
          <a:p>
            <a:pPr marL="0" indent="0">
              <a:buNone/>
            </a:pPr>
            <a:r>
              <a:rPr lang="en-GB" sz="1800">
                <a:solidFill>
                  <a:schemeClr val="tx2"/>
                </a:solidFill>
              </a:rPr>
              <a:t>1. Pinto, R. (2024) </a:t>
            </a:r>
            <a:r>
              <a:rPr lang="en-GB" sz="1800" i="1">
                <a:solidFill>
                  <a:schemeClr val="tx2"/>
                </a:solidFill>
              </a:rPr>
              <a:t>Mastering Microsoft 365 and SharePoint Online: A complete guide to boosting organizational efficiency with Microsoft 365’s real-world solutions</a:t>
            </a:r>
            <a:r>
              <a:rPr lang="en-GB" sz="1800">
                <a:solidFill>
                  <a:schemeClr val="tx2"/>
                </a:solidFill>
              </a:rPr>
              <a:t>. Birmingham: </a:t>
            </a:r>
            <a:r>
              <a:rPr lang="en-GB" sz="1800" err="1">
                <a:solidFill>
                  <a:schemeClr val="tx2"/>
                </a:solidFill>
              </a:rPr>
              <a:t>Packt</a:t>
            </a:r>
            <a:r>
              <a:rPr lang="en-GB" sz="1800">
                <a:solidFill>
                  <a:schemeClr val="tx2"/>
                </a:solidFill>
              </a:rPr>
              <a:t> Publishing. </a:t>
            </a:r>
          </a:p>
          <a:p>
            <a:pPr marL="0" indent="0">
              <a:buNone/>
            </a:pPr>
            <a:endParaRPr lang="en-US" sz="1800" kern="1200">
              <a:solidFill>
                <a:schemeClr val="tx2"/>
              </a:solidFill>
              <a:latin typeface="+mn-lt"/>
              <a:ea typeface="+mn-ea"/>
              <a:cs typeface="+mn-cs"/>
            </a:endParaRPr>
          </a:p>
        </p:txBody>
      </p:sp>
    </p:spTree>
    <p:extLst>
      <p:ext uri="{BB962C8B-B14F-4D97-AF65-F5344CB8AC3E}">
        <p14:creationId xmlns:p14="http://schemas.microsoft.com/office/powerpoint/2010/main" val="33321563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6</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Digital Skills and Research Methods Module Reference: LCHS4007 Assessment Piece: Component 1  Programme: Certificate of Higher Education Skills for the Workplace (Health &amp; Social Care) Topic: Secure File Storage and Sharing Student Number: 2543925 Student Name : Gener Rillon Sebastian </vt:lpstr>
      <vt:lpstr>Acknowledgement of the use of the AI</vt:lpstr>
      <vt:lpstr>-</vt:lpstr>
      <vt:lpstr>                 Secure File Storage and Sharing Microsoft 365 Tool:  ONE DRIVE: Your personal cloud storage for work files  SHAREPOINT ONLINE: (Cloud-based version) A shared workspace for teams and organizations  </vt:lpstr>
      <vt:lpstr>  Chosen Microsoft 365 Tool: ONE DRIVE/SHAREPOINT ONLINE  </vt:lpstr>
      <vt:lpstr>Sharepoint online:</vt:lpstr>
      <vt:lpstr> Microsoft 365 improves efficiency at RNH</vt:lpstr>
      <vt:lpstr>Limitations</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Module Reference: LCHS4007 Assessment Piece: Component 1  Programme: Certificate of Higher Education Skills for the Workplace (Health &amp; Social Care) Area of Focus: Secure File Storage and Sharing Enrolment Number: 2543925 Submitted By: Gener Rillon Sebastian </dc:title>
  <dc:creator>Gener Sebastian</dc:creator>
  <cp:lastModifiedBy>Gener Sebastian</cp:lastModifiedBy>
  <cp:revision>1</cp:revision>
  <dcterms:created xsi:type="dcterms:W3CDTF">2026-06-24T10:32:12Z</dcterms:created>
  <dcterms:modified xsi:type="dcterms:W3CDTF">2026-07-13T16:31:56Z</dcterms:modified>
</cp:coreProperties>
</file>