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4"/>
  </p:notesMasterIdLst>
  <p:handoutMasterIdLst>
    <p:handoutMasterId r:id="rId25"/>
  </p:handoutMasterIdLst>
  <p:sldIdLst>
    <p:sldId id="284" r:id="rId2"/>
    <p:sldId id="285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308" r:id="rId15"/>
    <p:sldId id="309" r:id="rId16"/>
    <p:sldId id="310" r:id="rId17"/>
    <p:sldId id="299" r:id="rId18"/>
    <p:sldId id="307" r:id="rId19"/>
    <p:sldId id="304" r:id="rId20"/>
    <p:sldId id="305" r:id="rId21"/>
    <p:sldId id="306" r:id="rId22"/>
    <p:sldId id="298" r:id="rId23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0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2020/2021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10 </a:t>
            </a:r>
            <a:r>
              <a:rPr lang="en-US" b="1" smtClean="0"/>
              <a:t>- Sorting </a:t>
            </a:r>
            <a:r>
              <a:rPr lang="en-US" b="1" dirty="0" smtClean="0"/>
              <a:t>Algorithms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Bubble Sort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3283495"/>
          </a:xfrm>
        </p:spPr>
        <p:txBody>
          <a:bodyPr/>
          <a:lstStyle/>
          <a:p>
            <a:r>
              <a:rPr lang="en-GB" sz="2000" dirty="0" smtClean="0"/>
              <a:t>All sorting algorithms accept a list of elements and return them ordered.</a:t>
            </a:r>
          </a:p>
          <a:p>
            <a:r>
              <a:rPr lang="en-GB" sz="2000" dirty="0" smtClean="0"/>
              <a:t>The main difference between algorithms is the steps taken in order to achieve the sorting.</a:t>
            </a:r>
          </a:p>
          <a:p>
            <a:r>
              <a:rPr lang="en-GB" sz="2000" dirty="0" smtClean="0"/>
              <a:t>The Bubble Sort is probably the simplest sorting algorithm to understand and implement.</a:t>
            </a:r>
          </a:p>
          <a:p>
            <a:r>
              <a:rPr lang="en-GB" sz="2000" dirty="0" smtClean="0"/>
              <a:t>The Bubble Sort does not scale well for the sorting of larger data sets.</a:t>
            </a:r>
          </a:p>
          <a:p>
            <a:r>
              <a:rPr lang="en-GB" sz="2000" dirty="0" smtClean="0"/>
              <a:t>Bubble Sorting works by comparing and swapping adjacent elements.</a:t>
            </a:r>
          </a:p>
          <a:p>
            <a:r>
              <a:rPr lang="en-GB" sz="2000" dirty="0" smtClean="0"/>
              <a:t>This pushes the sorted elements towards the end of the list.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5157192"/>
            <a:ext cx="6867525" cy="132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17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 smtClean="0"/>
              <a:t>First Pass Through Array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988840"/>
            <a:ext cx="642107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8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 smtClean="0"/>
              <a:t>Second Pass Through Array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3308" y="1844824"/>
            <a:ext cx="5397004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23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Third Pass Through Array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988839"/>
            <a:ext cx="5832648" cy="441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2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Pseudo Code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1844824"/>
            <a:ext cx="8136904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6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332656"/>
            <a:ext cx="8136904" cy="62632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9992" y="342900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Looping will continue even if no swapping is taking Place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2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Main Program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556791"/>
            <a:ext cx="8208912" cy="423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99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844" y="2132856"/>
            <a:ext cx="6624736" cy="38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70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75928"/>
          </a:xfrm>
        </p:spPr>
        <p:txBody>
          <a:bodyPr/>
          <a:lstStyle/>
          <a:p>
            <a:pPr algn="ctr"/>
            <a:r>
              <a:rPr lang="en-GB" dirty="0" smtClean="0"/>
              <a:t>Improved Bubble Sort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052736"/>
            <a:ext cx="8352928" cy="55342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16016" y="4797152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When the sorting has been achieved (no swap has taken place) return the sorted numbers.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73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Selection Sorting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1483295"/>
          </a:xfrm>
        </p:spPr>
        <p:txBody>
          <a:bodyPr/>
          <a:lstStyle/>
          <a:p>
            <a:r>
              <a:rPr lang="en-GB" sz="2000" dirty="0" smtClean="0"/>
              <a:t>A Selection Sorting Algorithm</a:t>
            </a:r>
          </a:p>
          <a:p>
            <a:pPr lvl="1"/>
            <a:r>
              <a:rPr lang="en-GB" sz="1600" dirty="0" smtClean="0"/>
              <a:t>Sorts an array by repeatedly finding the minimum value element from the unsorted part of the array and moving it to the beginning.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180333"/>
            <a:ext cx="672465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403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88640"/>
            <a:ext cx="5256584" cy="64807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120" y="249289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First Pass Through the Array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868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88639"/>
            <a:ext cx="4608512" cy="644910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120" y="249289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Second Pass Through the Array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19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116631"/>
            <a:ext cx="8568952" cy="6526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074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88640"/>
            <a:ext cx="8712968" cy="619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369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692696"/>
            <a:ext cx="8568952" cy="513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664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 smtClean="0"/>
              <a:t>Insertion Sort Algorithm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1771327"/>
          </a:xfrm>
        </p:spPr>
        <p:txBody>
          <a:bodyPr/>
          <a:lstStyle/>
          <a:p>
            <a:r>
              <a:rPr lang="en-GB" sz="2400" dirty="0" smtClean="0"/>
              <a:t>Take an unsorted new element in the array: </a:t>
            </a:r>
          </a:p>
          <a:p>
            <a:pPr lvl="1"/>
            <a:r>
              <a:rPr lang="en-GB" sz="2000" dirty="0" smtClean="0"/>
              <a:t>Compare it with the already sorted element before:</a:t>
            </a:r>
          </a:p>
          <a:p>
            <a:pPr lvl="1"/>
            <a:r>
              <a:rPr lang="en-GB" sz="2000" dirty="0" smtClean="0"/>
              <a:t>If the element is smaller than the sorted element:</a:t>
            </a:r>
          </a:p>
          <a:p>
            <a:pPr lvl="2"/>
            <a:r>
              <a:rPr lang="en-GB" sz="1600" dirty="0" smtClean="0"/>
              <a:t>Insert the element into the correct position.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3775308"/>
            <a:ext cx="67056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439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 smtClean="0"/>
              <a:t>First Sort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052736"/>
            <a:ext cx="7200800" cy="529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519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 smtClean="0"/>
              <a:t>Second Sort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052736"/>
            <a:ext cx="6120680" cy="524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2648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04800"/>
            <a:ext cx="8180462" cy="603920"/>
          </a:xfrm>
        </p:spPr>
        <p:txBody>
          <a:bodyPr/>
          <a:lstStyle/>
          <a:p>
            <a:pPr algn="ctr"/>
            <a:r>
              <a:rPr lang="en-GB" dirty="0" smtClean="0"/>
              <a:t>Third Sort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268760"/>
            <a:ext cx="6336704" cy="528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97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 smtClean="0"/>
              <a:t>Fourth Sort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484784"/>
            <a:ext cx="7416824" cy="511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376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 smtClean="0"/>
              <a:t>Implement the Bubble Sort programs to sort an array in both ascending and descending order.</a:t>
            </a:r>
          </a:p>
          <a:p>
            <a:r>
              <a:rPr lang="en-GB" sz="2400" dirty="0" smtClean="0"/>
              <a:t>Design and Implement a Selection Sorting program </a:t>
            </a:r>
            <a:r>
              <a:rPr lang="en-GB" sz="2400" dirty="0"/>
              <a:t>to sort array in both ascending and descending order</a:t>
            </a:r>
            <a:r>
              <a:rPr lang="en-GB" sz="2400" dirty="0" smtClean="0"/>
              <a:t>.</a:t>
            </a:r>
            <a:endParaRPr lang="en-GB" sz="2400" dirty="0"/>
          </a:p>
          <a:p>
            <a:r>
              <a:rPr lang="en-GB" sz="2400" dirty="0" smtClean="0"/>
              <a:t>Create arrays of 10, 100, 1000, 10000 elements sort and keeping timings.</a:t>
            </a:r>
          </a:p>
          <a:p>
            <a:r>
              <a:rPr lang="en-GB" sz="2400" dirty="0" smtClean="0"/>
              <a:t>Analyse your timings and state your conclusions.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72381687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1472216495</TotalTime>
  <Words>295</Words>
  <Application>Microsoft Office PowerPoint</Application>
  <PresentationFormat>On-screen Show (4:3)</PresentationFormat>
  <Paragraphs>44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MS PGothic</vt:lpstr>
      <vt:lpstr>MS PGothic</vt:lpstr>
      <vt:lpstr>Tahoma</vt:lpstr>
      <vt:lpstr>Wingdings</vt:lpstr>
      <vt:lpstr>Blends</vt:lpstr>
      <vt:lpstr>Topic 10 - Sorting Algorithms</vt:lpstr>
      <vt:lpstr>Bubble Sort Algorithm</vt:lpstr>
      <vt:lpstr>First Pass Through Array</vt:lpstr>
      <vt:lpstr>Second Pass Through Array</vt:lpstr>
      <vt:lpstr>Third Pass Through Array</vt:lpstr>
      <vt:lpstr>Pseudo Code</vt:lpstr>
      <vt:lpstr>PowerPoint Presentation</vt:lpstr>
      <vt:lpstr>Main Program</vt:lpstr>
      <vt:lpstr>Sample Output</vt:lpstr>
      <vt:lpstr>Improved Bubble Sort</vt:lpstr>
      <vt:lpstr>Selection Sorting Algorithm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Insertion Sort Algorithm</vt:lpstr>
      <vt:lpstr>First Sort</vt:lpstr>
      <vt:lpstr>Second Sort</vt:lpstr>
      <vt:lpstr>Third Sort</vt:lpstr>
      <vt:lpstr>Fourth Sort</vt:lpstr>
      <vt:lpstr>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154</cp:revision>
  <cp:lastPrinted>2018-10-31T08:24:02Z</cp:lastPrinted>
  <dcterms:created xsi:type="dcterms:W3CDTF">1996-12-09T10:09:10Z</dcterms:created>
  <dcterms:modified xsi:type="dcterms:W3CDTF">2021-03-02T12:07:14Z</dcterms:modified>
</cp:coreProperties>
</file>