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62"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6" d="100"/>
          <a:sy n="76" d="100"/>
        </p:scale>
        <p:origin x="18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2/20/2020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2/20/2020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2/20/2020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2/20/2020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blog.sunflowerteeth.com/an-interview-with-moses-chundi-indian-head-massage-therapist/"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67B49-47E4-4561-BA01-90EEB461A7CD}"/>
              </a:ext>
            </a:extLst>
          </p:cNvPr>
          <p:cNvSpPr>
            <a:spLocks noGrp="1"/>
          </p:cNvSpPr>
          <p:nvPr>
            <p:ph type="ctrTitle"/>
          </p:nvPr>
        </p:nvSpPr>
        <p:spPr/>
        <p:txBody>
          <a:bodyPr/>
          <a:lstStyle/>
          <a:p>
            <a:r>
              <a:rPr lang="en-GB" dirty="0"/>
              <a:t>Indian head massage</a:t>
            </a:r>
          </a:p>
        </p:txBody>
      </p:sp>
      <p:sp>
        <p:nvSpPr>
          <p:cNvPr id="3" name="Subtitle 2">
            <a:extLst>
              <a:ext uri="{FF2B5EF4-FFF2-40B4-BE49-F238E27FC236}">
                <a16:creationId xmlns:a16="http://schemas.microsoft.com/office/drawing/2014/main" id="{DB5C213C-5B64-47D2-9E2D-EF2BB1107E9E}"/>
              </a:ext>
            </a:extLst>
          </p:cNvPr>
          <p:cNvSpPr>
            <a:spLocks noGrp="1"/>
          </p:cNvSpPr>
          <p:nvPr>
            <p:ph type="subTitle" idx="1"/>
          </p:nvPr>
        </p:nvSpPr>
        <p:spPr/>
        <p:txBody>
          <a:bodyPr/>
          <a:lstStyle/>
          <a:p>
            <a:r>
              <a:rPr lang="en-GB" dirty="0"/>
              <a:t>Sharon langford</a:t>
            </a:r>
          </a:p>
        </p:txBody>
      </p:sp>
    </p:spTree>
    <p:extLst>
      <p:ext uri="{BB962C8B-B14F-4D97-AF65-F5344CB8AC3E}">
        <p14:creationId xmlns:p14="http://schemas.microsoft.com/office/powerpoint/2010/main" val="2977503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07AE6-9DD1-4CB5-BCE4-A4F388EFAC93}"/>
              </a:ext>
            </a:extLst>
          </p:cNvPr>
          <p:cNvSpPr>
            <a:spLocks noGrp="1"/>
          </p:cNvSpPr>
          <p:nvPr>
            <p:ph type="title"/>
          </p:nvPr>
        </p:nvSpPr>
        <p:spPr/>
        <p:txBody>
          <a:bodyPr/>
          <a:lstStyle/>
          <a:p>
            <a:r>
              <a:rPr lang="en-GB" dirty="0"/>
              <a:t>History</a:t>
            </a:r>
          </a:p>
        </p:txBody>
      </p:sp>
      <p:sp>
        <p:nvSpPr>
          <p:cNvPr id="3" name="Content Placeholder 2">
            <a:extLst>
              <a:ext uri="{FF2B5EF4-FFF2-40B4-BE49-F238E27FC236}">
                <a16:creationId xmlns:a16="http://schemas.microsoft.com/office/drawing/2014/main" id="{19E63873-FCDA-4752-AC6D-53FB0E0D56F9}"/>
              </a:ext>
            </a:extLst>
          </p:cNvPr>
          <p:cNvSpPr>
            <a:spLocks noGrp="1"/>
          </p:cNvSpPr>
          <p:nvPr>
            <p:ph idx="1"/>
          </p:nvPr>
        </p:nvSpPr>
        <p:spPr/>
        <p:txBody>
          <a:bodyPr>
            <a:normAutofit/>
          </a:bodyPr>
          <a:lstStyle/>
          <a:p>
            <a:r>
              <a:rPr lang="en-GB" sz="2400" dirty="0"/>
              <a:t>Originated over 4,000 years in Indian</a:t>
            </a:r>
          </a:p>
          <a:p>
            <a:r>
              <a:rPr lang="en-GB" sz="2400" dirty="0"/>
              <a:t>Played a large part of the </a:t>
            </a:r>
            <a:r>
              <a:rPr lang="en-GB" sz="2400" dirty="0" err="1"/>
              <a:t>Ayuvedic</a:t>
            </a:r>
            <a:r>
              <a:rPr lang="en-GB" sz="2400" dirty="0"/>
              <a:t> treatments in India for healing and relaxation.</a:t>
            </a:r>
          </a:p>
          <a:p>
            <a:r>
              <a:rPr lang="en-GB" sz="2400" dirty="0"/>
              <a:t>Massage is traditionally in conjunction with herbs and aromatic oils. </a:t>
            </a:r>
          </a:p>
          <a:p>
            <a:r>
              <a:rPr lang="en-GB" sz="2400" dirty="0"/>
              <a:t>Head massage has been practiced for over 1000 years by Indian women using different oils to keep their hair long, strong and in beautiful condition. </a:t>
            </a:r>
          </a:p>
          <a:p>
            <a:r>
              <a:rPr lang="en-GB" sz="2400" dirty="0"/>
              <a:t>Barbers and hairdressers also gave head massage as part of the visit.</a:t>
            </a:r>
          </a:p>
        </p:txBody>
      </p:sp>
    </p:spTree>
    <p:extLst>
      <p:ext uri="{BB962C8B-B14F-4D97-AF65-F5344CB8AC3E}">
        <p14:creationId xmlns:p14="http://schemas.microsoft.com/office/powerpoint/2010/main" val="2872700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C7A7D-B245-42BB-9F93-0A20691858D8}"/>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009B901C-E086-41CD-A7EC-5B79DC608ACF}"/>
              </a:ext>
            </a:extLst>
          </p:cNvPr>
          <p:cNvSpPr>
            <a:spLocks noGrp="1"/>
          </p:cNvSpPr>
          <p:nvPr>
            <p:ph idx="1"/>
          </p:nvPr>
        </p:nvSpPr>
        <p:spPr/>
        <p:txBody>
          <a:bodyPr>
            <a:normAutofit lnSpcReduction="10000"/>
          </a:bodyPr>
          <a:lstStyle/>
          <a:p>
            <a:r>
              <a:rPr lang="en-GB" dirty="0"/>
              <a:t>Prevention of migraines and headaches</a:t>
            </a:r>
          </a:p>
          <a:p>
            <a:r>
              <a:rPr lang="en-GB" dirty="0"/>
              <a:t>Reduces tension build up around the neck and shoulders</a:t>
            </a:r>
          </a:p>
          <a:p>
            <a:r>
              <a:rPr lang="en-GB" dirty="0"/>
              <a:t>Stimulation of hair growth</a:t>
            </a:r>
          </a:p>
          <a:p>
            <a:r>
              <a:rPr lang="en-GB" dirty="0"/>
              <a:t>Insomnia relief</a:t>
            </a:r>
          </a:p>
          <a:p>
            <a:r>
              <a:rPr lang="en-GB" dirty="0"/>
              <a:t>Increased energy levels</a:t>
            </a:r>
          </a:p>
          <a:p>
            <a:r>
              <a:rPr lang="en-GB" dirty="0"/>
              <a:t>Enhanced memory capacity</a:t>
            </a:r>
          </a:p>
          <a:p>
            <a:r>
              <a:rPr lang="en-GB" dirty="0"/>
              <a:t>Improves a sense of wellbeing and relaxation</a:t>
            </a:r>
          </a:p>
          <a:p>
            <a:endParaRPr lang="en-GB" dirty="0"/>
          </a:p>
          <a:p>
            <a:r>
              <a:rPr lang="en-GB" dirty="0"/>
              <a:t>Different from body massage as it is traditionally given whilst client is dressed and sitting in a chair. </a:t>
            </a:r>
          </a:p>
        </p:txBody>
      </p:sp>
    </p:spTree>
    <p:extLst>
      <p:ext uri="{BB962C8B-B14F-4D97-AF65-F5344CB8AC3E}">
        <p14:creationId xmlns:p14="http://schemas.microsoft.com/office/powerpoint/2010/main" val="1693725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1BB85-1F88-4A20-961F-3703469C0CA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C3D9CF4-2D16-4155-93EB-BFD6EA994A13}"/>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68448" y="259991"/>
            <a:ext cx="11174136" cy="5997961"/>
          </a:xfrm>
        </p:spPr>
      </p:pic>
    </p:spTree>
    <p:extLst>
      <p:ext uri="{BB962C8B-B14F-4D97-AF65-F5344CB8AC3E}">
        <p14:creationId xmlns:p14="http://schemas.microsoft.com/office/powerpoint/2010/main" val="3559061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9DD1E-438A-4E82-9329-F61B56DEEEF5}"/>
              </a:ext>
            </a:extLst>
          </p:cNvPr>
          <p:cNvSpPr>
            <a:spLocks noGrp="1"/>
          </p:cNvSpPr>
          <p:nvPr>
            <p:ph type="title"/>
          </p:nvPr>
        </p:nvSpPr>
        <p:spPr/>
        <p:txBody>
          <a:bodyPr/>
          <a:lstStyle/>
          <a:p>
            <a:pPr algn="ctr"/>
            <a:r>
              <a:rPr lang="en-GB" dirty="0"/>
              <a:t> </a:t>
            </a:r>
            <a:r>
              <a:rPr lang="en-GB" sz="4800" dirty="0"/>
              <a:t>5-10 minute Indian head massage sequence</a:t>
            </a:r>
          </a:p>
        </p:txBody>
      </p:sp>
      <p:sp>
        <p:nvSpPr>
          <p:cNvPr id="3" name="Content Placeholder 2">
            <a:extLst>
              <a:ext uri="{FF2B5EF4-FFF2-40B4-BE49-F238E27FC236}">
                <a16:creationId xmlns:a16="http://schemas.microsoft.com/office/drawing/2014/main" id="{E6F45841-8A70-4B30-B017-28CAD22A4C83}"/>
              </a:ext>
            </a:extLst>
          </p:cNvPr>
          <p:cNvSpPr>
            <a:spLocks noGrp="1"/>
          </p:cNvSpPr>
          <p:nvPr>
            <p:ph idx="1"/>
          </p:nvPr>
        </p:nvSpPr>
        <p:spPr/>
        <p:txBody>
          <a:bodyPr>
            <a:normAutofit lnSpcReduction="10000"/>
          </a:bodyPr>
          <a:lstStyle/>
          <a:p>
            <a:r>
              <a:rPr lang="en-GB" dirty="0"/>
              <a:t>1.  </a:t>
            </a:r>
            <a:r>
              <a:rPr lang="en-GB" sz="2400" dirty="0"/>
              <a:t>Place both hands on clients shoulders to make contact with client. </a:t>
            </a:r>
          </a:p>
          <a:p>
            <a:r>
              <a:rPr lang="en-GB" sz="2400" dirty="0"/>
              <a:t>2. Ask client to take in 3 deep breaths whilst  your hands are placed on the shoulders </a:t>
            </a:r>
          </a:p>
          <a:p>
            <a:r>
              <a:rPr lang="en-GB" sz="2400" dirty="0"/>
              <a:t>3. Using the palm of your hand slide the hand with pressure outwards x3</a:t>
            </a:r>
          </a:p>
          <a:p>
            <a:r>
              <a:rPr lang="en-GB" sz="2400" dirty="0"/>
              <a:t>4. roll and squeeze the trapezius muscles x 3</a:t>
            </a:r>
          </a:p>
          <a:p>
            <a:r>
              <a:rPr lang="en-GB" sz="2400" dirty="0"/>
              <a:t>5. repeat action 3 but squeeze deltoid muscles to elbow x3</a:t>
            </a:r>
          </a:p>
          <a:p>
            <a:r>
              <a:rPr lang="en-GB" sz="2400" dirty="0"/>
              <a:t>6. Hold client forehead with left hand and cup clients head in left hand and elbow, use the right thumb to slide up the neck, then make slide move movement from the spine to the outer part of neck X3  </a:t>
            </a:r>
          </a:p>
        </p:txBody>
      </p:sp>
    </p:spTree>
    <p:extLst>
      <p:ext uri="{BB962C8B-B14F-4D97-AF65-F5344CB8AC3E}">
        <p14:creationId xmlns:p14="http://schemas.microsoft.com/office/powerpoint/2010/main" val="1407555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49E6D3-A1B4-48A3-8533-2F9D487D48E4}"/>
              </a:ext>
            </a:extLst>
          </p:cNvPr>
          <p:cNvSpPr>
            <a:spLocks noGrp="1"/>
          </p:cNvSpPr>
          <p:nvPr>
            <p:ph idx="1"/>
          </p:nvPr>
        </p:nvSpPr>
        <p:spPr>
          <a:xfrm>
            <a:off x="1069848" y="302004"/>
            <a:ext cx="10058400" cy="5870196"/>
          </a:xfrm>
        </p:spPr>
        <p:txBody>
          <a:bodyPr>
            <a:normAutofit fontScale="77500" lnSpcReduction="20000"/>
          </a:bodyPr>
          <a:lstStyle/>
          <a:p>
            <a:pPr marL="0" indent="0">
              <a:buNone/>
            </a:pPr>
            <a:r>
              <a:rPr lang="en-GB" dirty="0"/>
              <a:t>   </a:t>
            </a:r>
            <a:r>
              <a:rPr lang="en-GB" sz="2800" dirty="0"/>
              <a:t>7. repeat on the side of neck, remembering to hold clients head.</a:t>
            </a:r>
          </a:p>
          <a:p>
            <a:r>
              <a:rPr lang="en-GB" sz="2800" dirty="0"/>
              <a:t>8. Hold client’s forehead with left hand and use both the thumb and fingers to squeeze gently up the neck either side of the spine. X3</a:t>
            </a:r>
          </a:p>
          <a:p>
            <a:r>
              <a:rPr lang="en-GB" sz="2800" dirty="0"/>
              <a:t>9. Hold client left side of head with hand and use the heel of your hand to friction from the front to the nape of neck x3</a:t>
            </a:r>
          </a:p>
          <a:p>
            <a:r>
              <a:rPr lang="en-GB" sz="2800" dirty="0"/>
              <a:t>10. Repeat on other side</a:t>
            </a:r>
          </a:p>
          <a:p>
            <a:r>
              <a:rPr lang="en-GB" sz="2800" dirty="0"/>
              <a:t>11. Use both hands using  fingertips and move in slow clockwise anticlockwise movements around the head</a:t>
            </a:r>
          </a:p>
          <a:p>
            <a:r>
              <a:rPr lang="en-GB" sz="2800" dirty="0"/>
              <a:t>12. Use the heel of hand and place on the temple part of head and use very  slow clockwise movement.</a:t>
            </a:r>
          </a:p>
          <a:p>
            <a:r>
              <a:rPr lang="en-GB" sz="2800" dirty="0"/>
              <a:t>13.  Use finger tips in a Stroking movement from the front of the head down the neck, along the shoulders and down the arms. </a:t>
            </a:r>
          </a:p>
          <a:p>
            <a:r>
              <a:rPr lang="en-GB" sz="2800" dirty="0"/>
              <a:t>14. Place both hands on the crown of the head and hold for a count of 5, slide hands slowly down the neck and place both hands on the shoulder and hold for the count of 5. </a:t>
            </a:r>
          </a:p>
          <a:p>
            <a:pPr algn="ctr"/>
            <a:endParaRPr lang="en-GB" sz="2800" dirty="0"/>
          </a:p>
          <a:p>
            <a:pPr algn="ctr"/>
            <a:r>
              <a:rPr lang="en-GB" sz="2800" dirty="0"/>
              <a:t>The end </a:t>
            </a:r>
          </a:p>
          <a:p>
            <a:pPr marL="0" indent="0">
              <a:buNone/>
            </a:pPr>
            <a:r>
              <a:rPr lang="en-GB" sz="2800" dirty="0"/>
              <a:t>  </a:t>
            </a:r>
          </a:p>
        </p:txBody>
      </p:sp>
    </p:spTree>
    <p:extLst>
      <p:ext uri="{BB962C8B-B14F-4D97-AF65-F5344CB8AC3E}">
        <p14:creationId xmlns:p14="http://schemas.microsoft.com/office/powerpoint/2010/main" val="1169472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17165-4D02-4013-B76A-C41E15A5DB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C8935C-8A0E-4278-93E6-E1E965C5B1A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9882242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43</TotalTime>
  <Words>437</Words>
  <Application>Microsoft Office PowerPoint</Application>
  <PresentationFormat>Widescreen</PresentationFormat>
  <Paragraphs>36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Rockwell</vt:lpstr>
      <vt:lpstr>Rockwell Condensed</vt:lpstr>
      <vt:lpstr>Wingdings</vt:lpstr>
      <vt:lpstr>Wood Type</vt:lpstr>
      <vt:lpstr>Indian head massage</vt:lpstr>
      <vt:lpstr>History</vt:lpstr>
      <vt:lpstr>Benefits</vt:lpstr>
      <vt:lpstr>PowerPoint Presentation</vt:lpstr>
      <vt:lpstr> 5-10 minute Indian head massage sequence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Indian head massage</dc:title>
  <dc:creator>steve langford</dc:creator>
  <cp:lastModifiedBy>steve langford</cp:lastModifiedBy>
  <cp:revision>4</cp:revision>
  <dcterms:created xsi:type="dcterms:W3CDTF">2020-02-20T19:25:38Z</dcterms:created>
  <dcterms:modified xsi:type="dcterms:W3CDTF">2020-02-20T20:09:04Z</dcterms:modified>
</cp:coreProperties>
</file>