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10934700" cy="14698663"/>
  <p:notesSz cx="6858000" cy="9144000"/>
  <p:defaultTextStyle>
    <a:defPPr>
      <a:defRPr lang="en-US"/>
    </a:defPPr>
    <a:lvl1pPr marL="0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1pPr>
    <a:lvl2pPr marL="732317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2pPr>
    <a:lvl3pPr marL="1464633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3pPr>
    <a:lvl4pPr marL="2196951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4pPr>
    <a:lvl5pPr marL="2929268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5pPr>
    <a:lvl6pPr marL="3661584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6pPr>
    <a:lvl7pPr marL="4393901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7pPr>
    <a:lvl8pPr marL="5126218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8pPr>
    <a:lvl9pPr marL="5858534" algn="l" defTabSz="1464633" rtl="0" eaLnBrk="1" latinLnBrk="0" hangingPunct="1">
      <a:defRPr sz="2883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pos="3444" userDrawn="1">
          <p15:clr>
            <a:srgbClr val="A4A3A4"/>
          </p15:clr>
        </p15:guide>
        <p15:guide id="4" orient="horz" pos="463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 showGuides="1">
      <p:cViewPr varScale="1">
        <p:scale>
          <a:sx n="41" d="100"/>
          <a:sy n="41" d="100"/>
        </p:scale>
        <p:origin x="1410" y="60"/>
      </p:cViewPr>
      <p:guideLst>
        <p:guide pos="3444"/>
        <p:guide orient="horz" pos="463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35733-E9E1-4E4F-8571-C70CF6B55004}" type="doc">
      <dgm:prSet loTypeId="urn:microsoft.com/office/officeart/2011/layout/CircleProcess" loCatId="process" qsTypeId="urn:microsoft.com/office/officeart/2005/8/quickstyle/simple1" qsCatId="simple" csTypeId="urn:microsoft.com/office/officeart/2005/8/colors/colorful3" csCatId="colorful" phldr="1"/>
      <dgm:spPr/>
    </dgm:pt>
    <dgm:pt modelId="{379D943E-8005-4A05-9C58-889632EB7940}">
      <dgm:prSet phldrT="[Text]" custT="1"/>
      <dgm:spPr/>
      <dgm:t>
        <a:bodyPr/>
        <a:lstStyle/>
        <a:p>
          <a:r>
            <a:rPr lang="en-US" sz="1600" b="1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1</a:t>
          </a:r>
        </a:p>
        <a:p>
          <a:r>
            <a:rPr lang="it-IT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 partire da una sessione di consapevolezza che prepara i visitatori a concedersi una fuga lussuosa ma pacifica, seguita da lezioni di yoga e fitness</a:t>
          </a:r>
          <a:r>
            <a: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PK" sz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F35AC9-EBB0-4B35-97E1-D0D4C6022205}" type="parTrans" cxnId="{B20ECC57-FE4D-4FF0-A2AA-83A7AEE04158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6E8F7D-DD12-43D1-8897-CC79DDF08EA8}" type="sibTrans" cxnId="{B20ECC57-FE4D-4FF0-A2AA-83A7AEE04158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3919973-CB98-4AD2-9615-A4051CF26BF0}">
      <dgm:prSet phldrT="[Text]" custT="1"/>
      <dgm:spPr/>
      <dgm:t>
        <a:bodyPr/>
        <a:lstStyle/>
        <a:p>
          <a:r>
            <a:rPr lang="en-US" sz="1600" b="1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2</a:t>
          </a:r>
        </a:p>
        <a:p>
          <a:r>
            <a:rPr lang="it-IT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Le passeggiate nella natura e le attività all'aperto ti permetterebbero di interagire con la natura e le attività di gruppo aumenterebbero la connessione sociale</a:t>
          </a:r>
          <a:endParaRPr lang="en-PK" sz="11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3D1E6D-9BAE-4A9B-A8D0-D8B20D37208E}" type="parTrans" cxnId="{0E3964E6-B4A7-4E95-8F93-51B0A1D0930D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3DB7D2-67BE-407F-94BC-CA66012C31C3}" type="sibTrans" cxnId="{0E3964E6-B4A7-4E95-8F93-51B0A1D0930D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524319-1123-4587-8F37-D3EEEA24D441}">
      <dgm:prSet phldrT="[Text]" custT="1"/>
      <dgm:spPr/>
      <dgm:t>
        <a:bodyPr/>
        <a:lstStyle/>
        <a:p>
          <a:r>
            <a:rPr lang="en-US" sz="1600" b="1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3</a:t>
          </a:r>
        </a:p>
        <a:p>
          <a:r>
            <a:rPr lang="it-IT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Una giornata di cura di sé con trattamenti spa e benessere è tutto ciò di cui hai bisogno per ritirarti. Ci prendiamo cura di TE!</a:t>
          </a:r>
          <a:endParaRPr lang="en-PK" sz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536E38-48D9-4001-880D-8DE0FFF29E6E}" type="parTrans" cxnId="{4CDFE6B9-4A96-4188-92B3-164B2372BFAF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174627-D1F4-499C-B581-A83F7195A12A}" type="sibTrans" cxnId="{4CDFE6B9-4A96-4188-92B3-164B2372BFAF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5367AF-BBFE-49E8-BE69-D8BA09A28889}">
      <dgm:prSet custT="1"/>
      <dgm:spPr/>
      <dgm:t>
        <a:bodyPr/>
        <a:lstStyle/>
        <a:p>
          <a:r>
            <a:rPr lang="en-US" sz="1600" b="1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4</a:t>
          </a:r>
        </a:p>
        <a:p>
          <a:r>
            <a:rPr lang="it-IT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Laboratorio nutrizionale con corsi di cucina salutare con discorsi sul benessere per prendere appunti rinfrescanti a casa.</a:t>
          </a:r>
          <a:endParaRPr lang="en-PK" sz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1053F9-C531-4331-9340-95F25ABFB276}" type="parTrans" cxnId="{83CA0F8F-5918-4ED7-9143-96F2FE86325B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32F482-1575-4B9F-89FB-ABC2DC6FE0AC}" type="sibTrans" cxnId="{83CA0F8F-5918-4ED7-9143-96F2FE86325B}">
      <dgm:prSet/>
      <dgm:spPr/>
      <dgm:t>
        <a:bodyPr/>
        <a:lstStyle/>
        <a:p>
          <a:endParaRPr lang="en-PK" sz="11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5BB556-4395-4358-8331-B6A71BC24D77}" type="pres">
      <dgm:prSet presAssocID="{4DE35733-E9E1-4E4F-8571-C70CF6B55004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E9BC0876-2C7B-4741-9E84-093EC9385E31}" type="pres">
      <dgm:prSet presAssocID="{685367AF-BBFE-49E8-BE69-D8BA09A28889}" presName="Accent4" presStyleCnt="0"/>
      <dgm:spPr/>
    </dgm:pt>
    <dgm:pt modelId="{8B441E34-C546-466B-8078-EE72D685A9B2}" type="pres">
      <dgm:prSet presAssocID="{685367AF-BBFE-49E8-BE69-D8BA09A28889}" presName="Accent" presStyleLbl="node1" presStyleIdx="0" presStyleCnt="4"/>
      <dgm:spPr/>
    </dgm:pt>
    <dgm:pt modelId="{319A62DE-4A0E-4918-AA47-AD981467B791}" type="pres">
      <dgm:prSet presAssocID="{685367AF-BBFE-49E8-BE69-D8BA09A28889}" presName="ParentBackground4" presStyleCnt="0"/>
      <dgm:spPr/>
    </dgm:pt>
    <dgm:pt modelId="{3009691B-5E87-49A8-B690-7F9C41FD9AB8}" type="pres">
      <dgm:prSet presAssocID="{685367AF-BBFE-49E8-BE69-D8BA09A28889}" presName="ParentBackground" presStyleLbl="fgAcc1" presStyleIdx="0" presStyleCnt="4"/>
      <dgm:spPr/>
    </dgm:pt>
    <dgm:pt modelId="{1F985222-9BDF-47B5-8062-3B8927DBBC71}" type="pres">
      <dgm:prSet presAssocID="{685367AF-BBFE-49E8-BE69-D8BA09A28889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92EEACBD-DDE6-4A2E-9753-449B8B6DBADD}" type="pres">
      <dgm:prSet presAssocID="{FD524319-1123-4587-8F37-D3EEEA24D441}" presName="Accent3" presStyleCnt="0"/>
      <dgm:spPr/>
    </dgm:pt>
    <dgm:pt modelId="{D12C2E4A-1EA1-4F74-B248-CBF44561B93D}" type="pres">
      <dgm:prSet presAssocID="{FD524319-1123-4587-8F37-D3EEEA24D441}" presName="Accent" presStyleLbl="node1" presStyleIdx="1" presStyleCnt="4"/>
      <dgm:spPr/>
    </dgm:pt>
    <dgm:pt modelId="{03CE370B-CB01-44D5-936F-C44F906BF702}" type="pres">
      <dgm:prSet presAssocID="{FD524319-1123-4587-8F37-D3EEEA24D441}" presName="ParentBackground3" presStyleCnt="0"/>
      <dgm:spPr/>
    </dgm:pt>
    <dgm:pt modelId="{727170E1-B85F-46DD-916A-68AFACB21680}" type="pres">
      <dgm:prSet presAssocID="{FD524319-1123-4587-8F37-D3EEEA24D441}" presName="ParentBackground" presStyleLbl="fgAcc1" presStyleIdx="1" presStyleCnt="4"/>
      <dgm:spPr/>
    </dgm:pt>
    <dgm:pt modelId="{B5AE0790-B096-4870-BC3B-2ABD6F353F20}" type="pres">
      <dgm:prSet presAssocID="{FD524319-1123-4587-8F37-D3EEEA24D441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2FBDF210-05E2-47D0-AC3B-52BED7EFCF3D}" type="pres">
      <dgm:prSet presAssocID="{13919973-CB98-4AD2-9615-A4051CF26BF0}" presName="Accent2" presStyleCnt="0"/>
      <dgm:spPr/>
    </dgm:pt>
    <dgm:pt modelId="{4BCA0A7D-52DB-4B7D-A41F-B2B1C34464EB}" type="pres">
      <dgm:prSet presAssocID="{13919973-CB98-4AD2-9615-A4051CF26BF0}" presName="Accent" presStyleLbl="node1" presStyleIdx="2" presStyleCnt="4"/>
      <dgm:spPr/>
    </dgm:pt>
    <dgm:pt modelId="{21854FC8-C2D2-4AA6-9CEB-FF637943CB2D}" type="pres">
      <dgm:prSet presAssocID="{13919973-CB98-4AD2-9615-A4051CF26BF0}" presName="ParentBackground2" presStyleCnt="0"/>
      <dgm:spPr/>
    </dgm:pt>
    <dgm:pt modelId="{5004E448-5213-40E7-8273-1A92C80F3FC2}" type="pres">
      <dgm:prSet presAssocID="{13919973-CB98-4AD2-9615-A4051CF26BF0}" presName="ParentBackground" presStyleLbl="fgAcc1" presStyleIdx="2" presStyleCnt="4"/>
      <dgm:spPr/>
    </dgm:pt>
    <dgm:pt modelId="{C4DF9A49-7BF0-462A-9E30-9CEA055EAB99}" type="pres">
      <dgm:prSet presAssocID="{13919973-CB98-4AD2-9615-A4051CF26BF0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C195E017-338E-4531-AD7D-56908E26EDCF}" type="pres">
      <dgm:prSet presAssocID="{379D943E-8005-4A05-9C58-889632EB7940}" presName="Accent1" presStyleCnt="0"/>
      <dgm:spPr/>
    </dgm:pt>
    <dgm:pt modelId="{32BAC70F-2652-41D4-BDF7-7C30F6728F14}" type="pres">
      <dgm:prSet presAssocID="{379D943E-8005-4A05-9C58-889632EB7940}" presName="Accent" presStyleLbl="node1" presStyleIdx="3" presStyleCnt="4"/>
      <dgm:spPr/>
    </dgm:pt>
    <dgm:pt modelId="{BC297EBC-2727-4F29-B741-C66701FA544A}" type="pres">
      <dgm:prSet presAssocID="{379D943E-8005-4A05-9C58-889632EB7940}" presName="ParentBackground1" presStyleCnt="0"/>
      <dgm:spPr/>
    </dgm:pt>
    <dgm:pt modelId="{18BB1333-745A-415E-A39C-A1E4CB52D00D}" type="pres">
      <dgm:prSet presAssocID="{379D943E-8005-4A05-9C58-889632EB7940}" presName="ParentBackground" presStyleLbl="fgAcc1" presStyleIdx="3" presStyleCnt="4"/>
      <dgm:spPr/>
    </dgm:pt>
    <dgm:pt modelId="{204ED03D-B6A5-479C-AC2B-330F422DA040}" type="pres">
      <dgm:prSet presAssocID="{379D943E-8005-4A05-9C58-889632EB7940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D9D8C717-9CF1-4C89-8399-3242C6063D54}" type="presOf" srcId="{379D943E-8005-4A05-9C58-889632EB7940}" destId="{18BB1333-745A-415E-A39C-A1E4CB52D00D}" srcOrd="0" destOrd="0" presId="urn:microsoft.com/office/officeart/2011/layout/CircleProcess"/>
    <dgm:cxn modelId="{A6BC9144-72CD-4513-A014-471F6D7B102A}" type="presOf" srcId="{FD524319-1123-4587-8F37-D3EEEA24D441}" destId="{B5AE0790-B096-4870-BC3B-2ABD6F353F20}" srcOrd="1" destOrd="0" presId="urn:microsoft.com/office/officeart/2011/layout/CircleProcess"/>
    <dgm:cxn modelId="{F7305C76-C67A-46FF-B6D3-36B91A55CA8E}" type="presOf" srcId="{379D943E-8005-4A05-9C58-889632EB7940}" destId="{204ED03D-B6A5-479C-AC2B-330F422DA040}" srcOrd="1" destOrd="0" presId="urn:microsoft.com/office/officeart/2011/layout/CircleProcess"/>
    <dgm:cxn modelId="{A74B7B76-79CF-41C8-B3EA-36A44AA90B39}" type="presOf" srcId="{FD524319-1123-4587-8F37-D3EEEA24D441}" destId="{727170E1-B85F-46DD-916A-68AFACB21680}" srcOrd="0" destOrd="0" presId="urn:microsoft.com/office/officeart/2011/layout/CircleProcess"/>
    <dgm:cxn modelId="{B20ECC57-FE4D-4FF0-A2AA-83A7AEE04158}" srcId="{4DE35733-E9E1-4E4F-8571-C70CF6B55004}" destId="{379D943E-8005-4A05-9C58-889632EB7940}" srcOrd="0" destOrd="0" parTransId="{C3F35AC9-EBB0-4B35-97E1-D0D4C6022205}" sibTransId="{E46E8F7D-DD12-43D1-8897-CC79DDF08EA8}"/>
    <dgm:cxn modelId="{1D2AF38E-F702-4544-BA2F-1A773449D0BF}" type="presOf" srcId="{685367AF-BBFE-49E8-BE69-D8BA09A28889}" destId="{1F985222-9BDF-47B5-8062-3B8927DBBC71}" srcOrd="1" destOrd="0" presId="urn:microsoft.com/office/officeart/2011/layout/CircleProcess"/>
    <dgm:cxn modelId="{83CA0F8F-5918-4ED7-9143-96F2FE86325B}" srcId="{4DE35733-E9E1-4E4F-8571-C70CF6B55004}" destId="{685367AF-BBFE-49E8-BE69-D8BA09A28889}" srcOrd="3" destOrd="0" parTransId="{521053F9-C531-4331-9340-95F25ABFB276}" sibTransId="{BF32F482-1575-4B9F-89FB-ABC2DC6FE0AC}"/>
    <dgm:cxn modelId="{28F20EB5-F3E6-41BA-90FC-1F117A73F597}" type="presOf" srcId="{13919973-CB98-4AD2-9615-A4051CF26BF0}" destId="{5004E448-5213-40E7-8273-1A92C80F3FC2}" srcOrd="0" destOrd="0" presId="urn:microsoft.com/office/officeart/2011/layout/CircleProcess"/>
    <dgm:cxn modelId="{4CDFE6B9-4A96-4188-92B3-164B2372BFAF}" srcId="{4DE35733-E9E1-4E4F-8571-C70CF6B55004}" destId="{FD524319-1123-4587-8F37-D3EEEA24D441}" srcOrd="2" destOrd="0" parTransId="{66536E38-48D9-4001-880D-8DE0FFF29E6E}" sibTransId="{32174627-D1F4-499C-B581-A83F7195A12A}"/>
    <dgm:cxn modelId="{19C5F2C3-DC3B-425F-8A81-63351B13F0BD}" type="presOf" srcId="{685367AF-BBFE-49E8-BE69-D8BA09A28889}" destId="{3009691B-5E87-49A8-B690-7F9C41FD9AB8}" srcOrd="0" destOrd="0" presId="urn:microsoft.com/office/officeart/2011/layout/CircleProcess"/>
    <dgm:cxn modelId="{163467C4-46AD-4306-9FC1-B6FA52764E7A}" type="presOf" srcId="{13919973-CB98-4AD2-9615-A4051CF26BF0}" destId="{C4DF9A49-7BF0-462A-9E30-9CEA055EAB99}" srcOrd="1" destOrd="0" presId="urn:microsoft.com/office/officeart/2011/layout/CircleProcess"/>
    <dgm:cxn modelId="{F00743D8-FC7D-484F-BAF5-84CDEAB8164D}" type="presOf" srcId="{4DE35733-E9E1-4E4F-8571-C70CF6B55004}" destId="{655BB556-4395-4358-8331-B6A71BC24D77}" srcOrd="0" destOrd="0" presId="urn:microsoft.com/office/officeart/2011/layout/CircleProcess"/>
    <dgm:cxn modelId="{0E3964E6-B4A7-4E95-8F93-51B0A1D0930D}" srcId="{4DE35733-E9E1-4E4F-8571-C70CF6B55004}" destId="{13919973-CB98-4AD2-9615-A4051CF26BF0}" srcOrd="1" destOrd="0" parTransId="{C23D1E6D-9BAE-4A9B-A8D0-D8B20D37208E}" sibTransId="{E23DB7D2-67BE-407F-94BC-CA66012C31C3}"/>
    <dgm:cxn modelId="{7F1F8866-09E4-4E05-8B03-CC1508388712}" type="presParOf" srcId="{655BB556-4395-4358-8331-B6A71BC24D77}" destId="{E9BC0876-2C7B-4741-9E84-093EC9385E31}" srcOrd="0" destOrd="0" presId="urn:microsoft.com/office/officeart/2011/layout/CircleProcess"/>
    <dgm:cxn modelId="{55579826-493D-4D6E-A0EF-4FFE203D73CB}" type="presParOf" srcId="{E9BC0876-2C7B-4741-9E84-093EC9385E31}" destId="{8B441E34-C546-466B-8078-EE72D685A9B2}" srcOrd="0" destOrd="0" presId="urn:microsoft.com/office/officeart/2011/layout/CircleProcess"/>
    <dgm:cxn modelId="{19FAEBB4-F1D7-496E-8548-5FECD780EB8C}" type="presParOf" srcId="{655BB556-4395-4358-8331-B6A71BC24D77}" destId="{319A62DE-4A0E-4918-AA47-AD981467B791}" srcOrd="1" destOrd="0" presId="urn:microsoft.com/office/officeart/2011/layout/CircleProcess"/>
    <dgm:cxn modelId="{8D260170-A42B-49A7-91EF-F5B441A27BCC}" type="presParOf" srcId="{319A62DE-4A0E-4918-AA47-AD981467B791}" destId="{3009691B-5E87-49A8-B690-7F9C41FD9AB8}" srcOrd="0" destOrd="0" presId="urn:microsoft.com/office/officeart/2011/layout/CircleProcess"/>
    <dgm:cxn modelId="{3340B4CE-5979-40B4-8C89-6B64AA4E99F9}" type="presParOf" srcId="{655BB556-4395-4358-8331-B6A71BC24D77}" destId="{1F985222-9BDF-47B5-8062-3B8927DBBC71}" srcOrd="2" destOrd="0" presId="urn:microsoft.com/office/officeart/2011/layout/CircleProcess"/>
    <dgm:cxn modelId="{243BE635-EE7A-4CBD-9F40-251CD7FB420D}" type="presParOf" srcId="{655BB556-4395-4358-8331-B6A71BC24D77}" destId="{92EEACBD-DDE6-4A2E-9753-449B8B6DBADD}" srcOrd="3" destOrd="0" presId="urn:microsoft.com/office/officeart/2011/layout/CircleProcess"/>
    <dgm:cxn modelId="{76B25DF1-FA67-41C4-9E9C-E2153C48C8AE}" type="presParOf" srcId="{92EEACBD-DDE6-4A2E-9753-449B8B6DBADD}" destId="{D12C2E4A-1EA1-4F74-B248-CBF44561B93D}" srcOrd="0" destOrd="0" presId="urn:microsoft.com/office/officeart/2011/layout/CircleProcess"/>
    <dgm:cxn modelId="{A2103AA8-D2C3-4E95-B0E9-B050A508CA3D}" type="presParOf" srcId="{655BB556-4395-4358-8331-B6A71BC24D77}" destId="{03CE370B-CB01-44D5-936F-C44F906BF702}" srcOrd="4" destOrd="0" presId="urn:microsoft.com/office/officeart/2011/layout/CircleProcess"/>
    <dgm:cxn modelId="{7E939A25-DB64-4010-AF65-D3EE1A500337}" type="presParOf" srcId="{03CE370B-CB01-44D5-936F-C44F906BF702}" destId="{727170E1-B85F-46DD-916A-68AFACB21680}" srcOrd="0" destOrd="0" presId="urn:microsoft.com/office/officeart/2011/layout/CircleProcess"/>
    <dgm:cxn modelId="{AC26018A-FE10-40DF-9991-F63582386B99}" type="presParOf" srcId="{655BB556-4395-4358-8331-B6A71BC24D77}" destId="{B5AE0790-B096-4870-BC3B-2ABD6F353F20}" srcOrd="5" destOrd="0" presId="urn:microsoft.com/office/officeart/2011/layout/CircleProcess"/>
    <dgm:cxn modelId="{3E5C9FF6-30FB-4E5D-AEB9-74029A13D08F}" type="presParOf" srcId="{655BB556-4395-4358-8331-B6A71BC24D77}" destId="{2FBDF210-05E2-47D0-AC3B-52BED7EFCF3D}" srcOrd="6" destOrd="0" presId="urn:microsoft.com/office/officeart/2011/layout/CircleProcess"/>
    <dgm:cxn modelId="{49377143-B2E2-4128-9518-1F58AA392AF1}" type="presParOf" srcId="{2FBDF210-05E2-47D0-AC3B-52BED7EFCF3D}" destId="{4BCA0A7D-52DB-4B7D-A41F-B2B1C34464EB}" srcOrd="0" destOrd="0" presId="urn:microsoft.com/office/officeart/2011/layout/CircleProcess"/>
    <dgm:cxn modelId="{05205D12-EB10-46CF-903B-081D3AAF02DD}" type="presParOf" srcId="{655BB556-4395-4358-8331-B6A71BC24D77}" destId="{21854FC8-C2D2-4AA6-9CEB-FF637943CB2D}" srcOrd="7" destOrd="0" presId="urn:microsoft.com/office/officeart/2011/layout/CircleProcess"/>
    <dgm:cxn modelId="{3EC207D2-C5ED-47CA-AF63-4153C1F91E6E}" type="presParOf" srcId="{21854FC8-C2D2-4AA6-9CEB-FF637943CB2D}" destId="{5004E448-5213-40E7-8273-1A92C80F3FC2}" srcOrd="0" destOrd="0" presId="urn:microsoft.com/office/officeart/2011/layout/CircleProcess"/>
    <dgm:cxn modelId="{8FF25B63-4BA6-486D-8D60-A3AA4175C1A1}" type="presParOf" srcId="{655BB556-4395-4358-8331-B6A71BC24D77}" destId="{C4DF9A49-7BF0-462A-9E30-9CEA055EAB99}" srcOrd="8" destOrd="0" presId="urn:microsoft.com/office/officeart/2011/layout/CircleProcess"/>
    <dgm:cxn modelId="{F09F7137-BB75-4593-9D7D-808720A741BE}" type="presParOf" srcId="{655BB556-4395-4358-8331-B6A71BC24D77}" destId="{C195E017-338E-4531-AD7D-56908E26EDCF}" srcOrd="9" destOrd="0" presId="urn:microsoft.com/office/officeart/2011/layout/CircleProcess"/>
    <dgm:cxn modelId="{15C9A13E-9721-4E69-A2F0-EC4C6D783687}" type="presParOf" srcId="{C195E017-338E-4531-AD7D-56908E26EDCF}" destId="{32BAC70F-2652-41D4-BDF7-7C30F6728F14}" srcOrd="0" destOrd="0" presId="urn:microsoft.com/office/officeart/2011/layout/CircleProcess"/>
    <dgm:cxn modelId="{ED8862D2-F0ED-4DB8-971A-938D75B2E764}" type="presParOf" srcId="{655BB556-4395-4358-8331-B6A71BC24D77}" destId="{BC297EBC-2727-4F29-B741-C66701FA544A}" srcOrd="10" destOrd="0" presId="urn:microsoft.com/office/officeart/2011/layout/CircleProcess"/>
    <dgm:cxn modelId="{1D5AC507-2089-49EE-B361-25F8BEA70228}" type="presParOf" srcId="{BC297EBC-2727-4F29-B741-C66701FA544A}" destId="{18BB1333-745A-415E-A39C-A1E4CB52D00D}" srcOrd="0" destOrd="0" presId="urn:microsoft.com/office/officeart/2011/layout/CircleProcess"/>
    <dgm:cxn modelId="{F804654C-8655-4058-9970-2252F326FF25}" type="presParOf" srcId="{655BB556-4395-4358-8331-B6A71BC24D77}" destId="{204ED03D-B6A5-479C-AC2B-330F422DA040}" srcOrd="11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41E34-C546-466B-8078-EE72D685A9B2}">
      <dsp:nvSpPr>
        <dsp:cNvPr id="0" name=""/>
        <dsp:cNvSpPr/>
      </dsp:nvSpPr>
      <dsp:spPr>
        <a:xfrm>
          <a:off x="8030408" y="853548"/>
          <a:ext cx="2237922" cy="22380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9691B-5E87-49A8-B690-7F9C41FD9AB8}">
      <dsp:nvSpPr>
        <dsp:cNvPr id="0" name=""/>
        <dsp:cNvSpPr/>
      </dsp:nvSpPr>
      <dsp:spPr>
        <a:xfrm>
          <a:off x="8105262" y="928163"/>
          <a:ext cx="2089175" cy="20888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4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2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Laboratorio nutrizionale con corsi di cucina salutare con discorsi sul benessere per prendere appunti rinfrescanti a casa.</a:t>
          </a:r>
          <a:endParaRPr lang="en-PK" sz="12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03715" y="1226620"/>
        <a:ext cx="1492268" cy="1491893"/>
      </dsp:txXfrm>
    </dsp:sp>
    <dsp:sp modelId="{D12C2E4A-1EA1-4F74-B248-CBF44561B93D}">
      <dsp:nvSpPr>
        <dsp:cNvPr id="0" name=""/>
        <dsp:cNvSpPr/>
      </dsp:nvSpPr>
      <dsp:spPr>
        <a:xfrm rot="2700000">
          <a:off x="5708017" y="853391"/>
          <a:ext cx="2237959" cy="2237959"/>
        </a:xfrm>
        <a:prstGeom prst="teardrop">
          <a:avLst>
            <a:gd name="adj" fmla="val 100000"/>
          </a:avLst>
        </a:prstGeom>
        <a:solidFill>
          <a:schemeClr val="accent3">
            <a:hueOff val="2651383"/>
            <a:satOff val="6501"/>
            <a:lumOff val="39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170E1-B85F-46DD-916A-68AFACB21680}">
      <dsp:nvSpPr>
        <dsp:cNvPr id="0" name=""/>
        <dsp:cNvSpPr/>
      </dsp:nvSpPr>
      <dsp:spPr>
        <a:xfrm>
          <a:off x="5792485" y="928163"/>
          <a:ext cx="2089175" cy="20888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2651383"/>
              <a:satOff val="6501"/>
              <a:lumOff val="39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3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2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Una giornata di cura di sé con trattamenti spa e benessere è tutto ciò di cui hai bisogno per ritirarti. Ci prendiamo cura di TE!</a:t>
          </a:r>
          <a:endParaRPr lang="en-PK" sz="12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090939" y="1226620"/>
        <a:ext cx="1492268" cy="1491893"/>
      </dsp:txXfrm>
    </dsp:sp>
    <dsp:sp modelId="{4BCA0A7D-52DB-4B7D-A41F-B2B1C34464EB}">
      <dsp:nvSpPr>
        <dsp:cNvPr id="0" name=""/>
        <dsp:cNvSpPr/>
      </dsp:nvSpPr>
      <dsp:spPr>
        <a:xfrm rot="2700000">
          <a:off x="3404838" y="853391"/>
          <a:ext cx="2237959" cy="2237959"/>
        </a:xfrm>
        <a:prstGeom prst="teardrop">
          <a:avLst>
            <a:gd name="adj" fmla="val 100000"/>
          </a:avLst>
        </a:prstGeom>
        <a:solidFill>
          <a:schemeClr val="accent3">
            <a:hueOff val="5302767"/>
            <a:satOff val="13003"/>
            <a:lumOff val="79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4E448-5213-40E7-8273-1A92C80F3FC2}">
      <dsp:nvSpPr>
        <dsp:cNvPr id="0" name=""/>
        <dsp:cNvSpPr/>
      </dsp:nvSpPr>
      <dsp:spPr>
        <a:xfrm>
          <a:off x="3479709" y="928163"/>
          <a:ext cx="2089175" cy="20888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5302767"/>
              <a:satOff val="13003"/>
              <a:lumOff val="79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2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2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Le passeggiate nella natura e le attività all'aperto ti permetterebbero di interagire con la natura e le attività di gruppo aumenterebbero la connessione sociale</a:t>
          </a:r>
          <a:endParaRPr lang="en-PK" sz="11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78163" y="1226620"/>
        <a:ext cx="1492268" cy="1491893"/>
      </dsp:txXfrm>
    </dsp:sp>
    <dsp:sp modelId="{32BAC70F-2652-41D4-BDF7-7C30F6728F14}">
      <dsp:nvSpPr>
        <dsp:cNvPr id="0" name=""/>
        <dsp:cNvSpPr/>
      </dsp:nvSpPr>
      <dsp:spPr>
        <a:xfrm rot="2700000">
          <a:off x="1092062" y="853391"/>
          <a:ext cx="2237959" cy="2237959"/>
        </a:xfrm>
        <a:prstGeom prst="teardrop">
          <a:avLst>
            <a:gd name="adj" fmla="val 100000"/>
          </a:avLst>
        </a:prstGeom>
        <a:solidFill>
          <a:schemeClr val="accent3">
            <a:hueOff val="7954150"/>
            <a:satOff val="19504"/>
            <a:lumOff val="1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B1333-745A-415E-A39C-A1E4CB52D00D}">
      <dsp:nvSpPr>
        <dsp:cNvPr id="0" name=""/>
        <dsp:cNvSpPr/>
      </dsp:nvSpPr>
      <dsp:spPr>
        <a:xfrm>
          <a:off x="1166933" y="928163"/>
          <a:ext cx="2089175" cy="20888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7954150"/>
              <a:satOff val="19504"/>
              <a:lumOff val="1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Giorno</a:t>
          </a:r>
          <a:r>
            <a:rPr lang="en-US" sz="16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1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2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 partire da una sessione di consapevolezza che prepara i visitatori a concedersi una fuga lussuosa ma pacifica, seguita da lezioni di yoga e fitness</a:t>
          </a:r>
          <a:r>
            <a:rPr lang="en-US" sz="12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PK" sz="12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65387" y="1226620"/>
        <a:ext cx="1492268" cy="1491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953FA81-8504-4A21-8E4B-3DE899F19D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3DFF19-8A99-45E5-81D5-01F4AA2707B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EE0E58-A0D7-42D1-91D0-FA6ACC5840F7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2E8D1E-CE37-456E-A641-07DAA9EC95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795E0B-22B1-4145-978C-F53D410864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B5F3A3-CD7B-402C-B601-D1C0CB71C1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9567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7316E7-3B58-4038-802E-543FA63591FD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81238" y="1143000"/>
            <a:ext cx="22955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68675-B7D9-45C2-A060-5FAA6D8F79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934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1pPr>
    <a:lvl2pPr marL="549829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2pPr>
    <a:lvl3pPr marL="1099657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3pPr>
    <a:lvl4pPr marL="1649486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4pPr>
    <a:lvl5pPr marL="2199315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5pPr>
    <a:lvl6pPr marL="2749144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6pPr>
    <a:lvl7pPr marL="3298972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7pPr>
    <a:lvl8pPr marL="3848801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8pPr>
    <a:lvl9pPr marL="4398630" algn="l" defTabSz="1099657" rtl="0" eaLnBrk="1" latinLnBrk="0" hangingPunct="1">
      <a:defRPr sz="144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81238" y="1143000"/>
            <a:ext cx="22955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468675-B7D9-45C2-A060-5FAA6D8F798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577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2C9BCBE-3C3C-4122-8463-E1F4315D6A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10934700" cy="14698663"/>
          </a:xfrm>
          <a:custGeom>
            <a:avLst/>
            <a:gdLst>
              <a:gd name="connsiteX0" fmla="*/ 1038225 w 9134475"/>
              <a:gd name="connsiteY0" fmla="*/ 8707142 h 12179300"/>
              <a:gd name="connsiteX1" fmla="*/ 1038225 w 9134475"/>
              <a:gd name="connsiteY1" fmla="*/ 8721542 h 12179300"/>
              <a:gd name="connsiteX2" fmla="*/ 4674225 w 9134475"/>
              <a:gd name="connsiteY2" fmla="*/ 8721542 h 12179300"/>
              <a:gd name="connsiteX3" fmla="*/ 4674225 w 9134475"/>
              <a:gd name="connsiteY3" fmla="*/ 8707142 h 12179300"/>
              <a:gd name="connsiteX4" fmla="*/ 0 w 9134475"/>
              <a:gd name="connsiteY4" fmla="*/ 0 h 12179300"/>
              <a:gd name="connsiteX5" fmla="*/ 9134475 w 9134475"/>
              <a:gd name="connsiteY5" fmla="*/ 0 h 12179300"/>
              <a:gd name="connsiteX6" fmla="*/ 9134475 w 9134475"/>
              <a:gd name="connsiteY6" fmla="*/ 12179300 h 12179300"/>
              <a:gd name="connsiteX7" fmla="*/ 0 w 9134475"/>
              <a:gd name="connsiteY7" fmla="*/ 12179300 h 1217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34475" h="12179300">
                <a:moveTo>
                  <a:pt x="1038225" y="8707142"/>
                </a:moveTo>
                <a:lnTo>
                  <a:pt x="1038225" y="8721542"/>
                </a:lnTo>
                <a:lnTo>
                  <a:pt x="4674225" y="8721542"/>
                </a:lnTo>
                <a:lnTo>
                  <a:pt x="4674225" y="8707142"/>
                </a:lnTo>
                <a:close/>
                <a:moveTo>
                  <a:pt x="0" y="0"/>
                </a:moveTo>
                <a:lnTo>
                  <a:pt x="9134475" y="0"/>
                </a:lnTo>
                <a:lnTo>
                  <a:pt x="9134475" y="12179300"/>
                </a:lnTo>
                <a:lnTo>
                  <a:pt x="0" y="12179300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500">
                <a:solidFill>
                  <a:schemeClr val="tx2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627FB-E7CB-4F64-BD1C-C3ADAAB4B13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01699" y="387887"/>
            <a:ext cx="8315087" cy="2590450"/>
          </a:xfrm>
        </p:spPr>
        <p:txBody>
          <a:bodyPr anchor="b">
            <a:noAutofit/>
          </a:bodyPr>
          <a:lstStyle>
            <a:lvl1pPr algn="l">
              <a:lnSpc>
                <a:spcPts val="5600"/>
              </a:lnSpc>
              <a:defRPr sz="5000" b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</a:t>
            </a:r>
            <a:br>
              <a:rPr lang="en-US" dirty="0"/>
            </a:br>
            <a:r>
              <a:rPr lang="en-US" dirty="0"/>
              <a:t>EVENT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C5D02-D905-4A4C-BDCF-2850230AFD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59493" y="7326498"/>
            <a:ext cx="4933741" cy="3134230"/>
          </a:xfrm>
        </p:spPr>
        <p:txBody>
          <a:bodyPr anchor="b" anchorCtr="0">
            <a:noAutofit/>
          </a:bodyPr>
          <a:lstStyle>
            <a:lvl1pPr marL="47948" indent="0" algn="l">
              <a:lnSpc>
                <a:spcPts val="3700"/>
              </a:lnSpc>
              <a:spcBef>
                <a:spcPts val="0"/>
              </a:spcBef>
              <a:buNone/>
              <a:defRPr sz="3600" b="1" baseline="30000">
                <a:solidFill>
                  <a:schemeClr val="tx2"/>
                </a:solidFill>
                <a:latin typeface="+mj-lt"/>
              </a:defRPr>
            </a:lvl1pPr>
            <a:lvl2pPr marL="811906" indent="0" algn="ctr">
              <a:buNone/>
              <a:defRPr sz="3552"/>
            </a:lvl2pPr>
            <a:lvl3pPr marL="1623813" indent="0" algn="ctr">
              <a:buNone/>
              <a:defRPr sz="3197"/>
            </a:lvl3pPr>
            <a:lvl4pPr marL="2435717" indent="0" algn="ctr">
              <a:buNone/>
              <a:defRPr sz="2841"/>
            </a:lvl4pPr>
            <a:lvl5pPr marL="3247624" indent="0" algn="ctr">
              <a:buNone/>
              <a:defRPr sz="2841"/>
            </a:lvl5pPr>
            <a:lvl6pPr marL="4059530" indent="0" algn="ctr">
              <a:buNone/>
              <a:defRPr sz="2841"/>
            </a:lvl6pPr>
            <a:lvl7pPr marL="4871436" indent="0" algn="ctr">
              <a:buNone/>
              <a:defRPr sz="2841"/>
            </a:lvl7pPr>
            <a:lvl8pPr marL="5683341" indent="0" algn="ctr">
              <a:buNone/>
              <a:defRPr sz="2841"/>
            </a:lvl8pPr>
            <a:lvl9pPr marL="6495247" indent="0" algn="ctr">
              <a:buNone/>
              <a:defRPr sz="2841"/>
            </a:lvl9pPr>
          </a:lstStyle>
          <a:p>
            <a:r>
              <a:rPr lang="en-US" dirty="0"/>
              <a:t>Join us</a:t>
            </a:r>
            <a:br>
              <a:rPr lang="en-US" dirty="0"/>
            </a:br>
            <a:r>
              <a:rPr lang="en-US" dirty="0"/>
              <a:t>on Saturday,</a:t>
            </a:r>
            <a:br>
              <a:rPr lang="en-US" dirty="0"/>
            </a:br>
            <a:r>
              <a:rPr lang="en-US" dirty="0"/>
              <a:t>June 8th, 2019</a:t>
            </a:r>
          </a:p>
          <a:p>
            <a:r>
              <a:rPr lang="en-US" dirty="0"/>
              <a:t>from 12:00 PM to 7:00 PM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28F5517-31BA-4E4E-8294-F48E639C1E4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59493" y="10728616"/>
            <a:ext cx="8315087" cy="1280565"/>
          </a:xfrm>
        </p:spPr>
        <p:txBody>
          <a:bodyPr>
            <a:noAutofit/>
          </a:bodyPr>
          <a:lstStyle>
            <a:lvl1pPr marL="47948" indent="0" algn="l">
              <a:lnSpc>
                <a:spcPts val="2397"/>
              </a:lnSpc>
              <a:spcBef>
                <a:spcPts val="0"/>
              </a:spcBef>
              <a:buNone/>
              <a:defRPr sz="1598">
                <a:solidFill>
                  <a:schemeClr val="tx2"/>
                </a:solidFill>
              </a:defRPr>
            </a:lvl1pPr>
            <a:lvl2pPr algn="r">
              <a:defRPr sz="1598">
                <a:solidFill>
                  <a:schemeClr val="tx2"/>
                </a:solidFill>
              </a:defRPr>
            </a:lvl2pPr>
            <a:lvl3pPr algn="r">
              <a:defRPr sz="1598">
                <a:solidFill>
                  <a:schemeClr val="tx2"/>
                </a:solidFill>
              </a:defRPr>
            </a:lvl3pPr>
            <a:lvl4pPr algn="r">
              <a:defRPr sz="1598">
                <a:solidFill>
                  <a:schemeClr val="tx2"/>
                </a:solidFill>
              </a:defRPr>
            </a:lvl4pPr>
            <a:lvl5pPr algn="r">
              <a:defRPr sz="1598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Add a brief description of your event here.</a:t>
            </a:r>
            <a:br>
              <a:rPr lang="en-US" dirty="0"/>
            </a:br>
            <a:r>
              <a:rPr lang="en-US" dirty="0"/>
              <a:t>To replace this or any placeholder text with your own, </a:t>
            </a:r>
            <a:br>
              <a:rPr lang="en-US" dirty="0"/>
            </a:br>
            <a:r>
              <a:rPr lang="en-US" dirty="0"/>
              <a:t>just click it and start typing.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EB981ACE-EB54-4779-B12B-EB66AE401E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59494" y="13562720"/>
            <a:ext cx="4157546" cy="621452"/>
          </a:xfrm>
        </p:spPr>
        <p:txBody>
          <a:bodyPr>
            <a:noAutofit/>
          </a:bodyPr>
          <a:lstStyle>
            <a:lvl1pPr marL="47948" indent="0" algn="l">
              <a:lnSpc>
                <a:spcPts val="1918"/>
              </a:lnSpc>
              <a:spcBef>
                <a:spcPts val="0"/>
              </a:spcBef>
              <a:buNone/>
              <a:defRPr sz="2500" b="0">
                <a:solidFill>
                  <a:schemeClr val="tx2"/>
                </a:solidFill>
                <a:latin typeface="+mj-lt"/>
              </a:defRPr>
            </a:lvl1pPr>
            <a:lvl2pPr algn="r">
              <a:defRPr sz="1598">
                <a:solidFill>
                  <a:schemeClr val="tx2"/>
                </a:solidFill>
              </a:defRPr>
            </a:lvl2pPr>
            <a:lvl3pPr algn="r">
              <a:defRPr sz="1598">
                <a:solidFill>
                  <a:schemeClr val="tx2"/>
                </a:solidFill>
              </a:defRPr>
            </a:lvl3pPr>
            <a:lvl4pPr algn="r">
              <a:defRPr sz="1598">
                <a:solidFill>
                  <a:schemeClr val="tx2"/>
                </a:solidFill>
              </a:defRPr>
            </a:lvl4pPr>
            <a:lvl5pPr algn="r">
              <a:defRPr sz="1598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Sponsors logos here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B9D4DFB-CBC1-4B6F-941E-8818404F2DDE}"/>
              </a:ext>
            </a:extLst>
          </p:cNvPr>
          <p:cNvSpPr/>
          <p:nvPr userDrawn="1"/>
        </p:nvSpPr>
        <p:spPr>
          <a:xfrm>
            <a:off x="1242839" y="10492941"/>
            <a:ext cx="4352584" cy="43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883"/>
          </a:p>
        </p:txBody>
      </p:sp>
    </p:spTree>
    <p:extLst>
      <p:ext uri="{BB962C8B-B14F-4D97-AF65-F5344CB8AC3E}">
        <p14:creationId xmlns:p14="http://schemas.microsoft.com/office/powerpoint/2010/main" val="1652993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AAA0E-79A5-41CA-B61B-674BC8C56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762" y="782571"/>
            <a:ext cx="9431179" cy="28410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A90E1-CF0C-4FE1-8884-122B080452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1762" y="3912839"/>
            <a:ext cx="9431179" cy="9326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8244E-6FB7-41E1-ADE8-7F808DDA9F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51762" y="13623485"/>
            <a:ext cx="2460308" cy="7825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414FD-EE01-47DE-9323-FBD9CC2DEE04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1DA92-B8D1-4926-8FC7-DEA41FEB7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22121" y="13623485"/>
            <a:ext cx="3690461" cy="7825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29561-F2C9-4CB3-A46E-C1C8A9438B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722634" y="13623485"/>
            <a:ext cx="2460308" cy="7825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07C42-4A0C-440B-A0A2-DAFC20DBD8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816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1623813" rtl="0" eaLnBrk="1" latinLnBrk="0" hangingPunct="1">
        <a:lnSpc>
          <a:spcPct val="90000"/>
        </a:lnSpc>
        <a:spcBef>
          <a:spcPct val="0"/>
        </a:spcBef>
        <a:buNone/>
        <a:defRPr sz="5328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05952" indent="-405952" algn="l" defTabSz="1623813" rtl="0" eaLnBrk="1" latinLnBrk="0" hangingPunct="1">
        <a:lnSpc>
          <a:spcPct val="90000"/>
        </a:lnSpc>
        <a:spcBef>
          <a:spcPts val="1775"/>
        </a:spcBef>
        <a:buFont typeface="Arial" panose="020B0604020202020204" pitchFamily="34" charset="0"/>
        <a:buChar char="•"/>
        <a:defRPr sz="4972" kern="1200">
          <a:solidFill>
            <a:schemeClr val="tx1"/>
          </a:solidFill>
          <a:latin typeface="+mn-lt"/>
          <a:ea typeface="+mn-ea"/>
          <a:cs typeface="+mn-cs"/>
        </a:defRPr>
      </a:lvl1pPr>
      <a:lvl2pPr marL="1217859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4262" kern="1200">
          <a:solidFill>
            <a:schemeClr val="tx1"/>
          </a:solidFill>
          <a:latin typeface="+mn-lt"/>
          <a:ea typeface="+mn-ea"/>
          <a:cs typeface="+mn-cs"/>
        </a:defRPr>
      </a:lvl2pPr>
      <a:lvl3pPr marL="2029765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552" kern="1200">
          <a:solidFill>
            <a:schemeClr val="tx1"/>
          </a:solidFill>
          <a:latin typeface="+mn-lt"/>
          <a:ea typeface="+mn-ea"/>
          <a:cs typeface="+mn-cs"/>
        </a:defRPr>
      </a:lvl3pPr>
      <a:lvl4pPr marL="2841671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4pPr>
      <a:lvl5pPr marL="3653576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5pPr>
      <a:lvl6pPr marL="4465482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6pPr>
      <a:lvl7pPr marL="5277389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7pPr>
      <a:lvl8pPr marL="6089295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8pPr>
      <a:lvl9pPr marL="6901200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1pPr>
      <a:lvl2pPr marL="811906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2pPr>
      <a:lvl3pPr marL="1623813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3pPr>
      <a:lvl4pPr marL="2435717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4pPr>
      <a:lvl5pPr marL="3247624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5pPr>
      <a:lvl6pPr marL="4059530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6pPr>
      <a:lvl7pPr marL="4871436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7pPr>
      <a:lvl8pPr marL="5683341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8pPr>
      <a:lvl9pPr marL="6495247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5.png"/><Relationship Id="rId18" Type="http://schemas.openxmlformats.org/officeDocument/2006/relationships/image" Target="../media/image10.png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4.png"/><Relationship Id="rId1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3.png"/><Relationship Id="rId5" Type="http://schemas.openxmlformats.org/officeDocument/2006/relationships/diagramData" Target="../diagrams/data1.xml"/><Relationship Id="rId15" Type="http://schemas.openxmlformats.org/officeDocument/2006/relationships/image" Target="../media/image7.png"/><Relationship Id="rId10" Type="http://schemas.openxmlformats.org/officeDocument/2006/relationships/image" Target="../media/image2.png"/><Relationship Id="rId19" Type="http://schemas.openxmlformats.org/officeDocument/2006/relationships/image" Target="../media/image11.png"/><Relationship Id="rId4" Type="http://schemas.openxmlformats.org/officeDocument/2006/relationships/hyperlink" Target="mailto:info@hotelmorescovenice.com" TargetMode="External"/><Relationship Id="rId9" Type="http://schemas.microsoft.com/office/2007/relationships/diagramDrawing" Target="../diagrams/drawing1.xml"/><Relationship Id="rId1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522FD04-FEE6-4AA5-8434-FD386D2C9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3180" y="646913"/>
            <a:ext cx="6946140" cy="755779"/>
          </a:xfrm>
        </p:spPr>
        <p:txBody>
          <a:bodyPr>
            <a:prstTxWarp prst="textArchUp">
              <a:avLst/>
            </a:prstTxWarp>
          </a:bodyPr>
          <a:lstStyle/>
          <a:p>
            <a:r>
              <a:rPr lang="it-IT" sz="16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Al Vita Sana Wellness Retreat</a:t>
            </a:r>
            <a:endParaRPr lang="en-US" sz="166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BDF67444-DD7D-45DD-BEF8-2C27871B40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261" y="1100364"/>
            <a:ext cx="9739970" cy="836071"/>
          </a:xfrm>
        </p:spPr>
        <p:txBody>
          <a:bodyPr/>
          <a:lstStyle/>
          <a:p>
            <a:pPr algn="ctr">
              <a:lnSpc>
                <a:spcPct val="100000"/>
              </a:lnSpc>
              <a:spcAft>
                <a:spcPts val="800"/>
              </a:spcAft>
            </a:pPr>
            <a:r>
              <a:rPr lang="it-IT" sz="3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L'evento sarà ospitato presso l'Hotel Moresco Venezia</a:t>
            </a:r>
          </a:p>
          <a:p>
            <a:pPr algn="ctr">
              <a:lnSpc>
                <a:spcPct val="100000"/>
              </a:lnSpc>
              <a:spcAft>
                <a:spcPts val="800"/>
              </a:spcAft>
            </a:pPr>
            <a:r>
              <a:rPr lang="it-IT" sz="3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Data: 8 luglio 2023</a:t>
            </a:r>
            <a:endParaRPr lang="en-PK" sz="32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5B6F987-88AB-44B8-90A6-B2FD7C8C3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615665" y="1855615"/>
            <a:ext cx="7433417" cy="3113498"/>
          </a:xfrm>
        </p:spPr>
        <p:txBody>
          <a:bodyPr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it-IT" sz="1600" kern="1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L'evento ha lo scopo di riunire i Cinque pilastri che vi concederanno l'esperienza divina del Ritiro. È un insieme di fitness, consapevolezza, musica, cibo e risate. È un festival pieno della dedizione di chi si prende cura della propria mente e del proprio corpo. Trascorri quattro giorni al meglio di te stesso e connettiti con la tua mente e il tuo corpo per iniziare un viaggio incantato. L'evento emozionante ti aiuterebbe a rivivere la tua anima e a prendersi una pausa dagli stress della vita quotidiana. I quattro giorni sono progettati per fornire resilienza mentale e guiderebbero verso una scelta di vita più sana.</a:t>
            </a:r>
            <a:endParaRPr lang="en-PK" sz="1600" kern="100" dirty="0">
              <a:solidFill>
                <a:schemeClr val="tx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B03B5C-8C85-AC74-1542-45624B5F21A4}"/>
              </a:ext>
            </a:extLst>
          </p:cNvPr>
          <p:cNvSpPr txBox="1"/>
          <p:nvPr/>
        </p:nvSpPr>
        <p:spPr>
          <a:xfrm>
            <a:off x="205451" y="12841074"/>
            <a:ext cx="5754306" cy="1654107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Contact Information</a:t>
            </a:r>
            <a:endParaRPr lang="en-PK" sz="14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+39 041 2440202</a:t>
            </a:r>
            <a:endParaRPr lang="en-PK" sz="14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u="sng" kern="100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info@hotelmorescovenice.com</a:t>
            </a:r>
            <a:endParaRPr lang="en-PK" sz="14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Sestiere Dorsoduro, 3499 Fondamenta del Passamonte Venezia Italia</a:t>
            </a:r>
            <a:endParaRPr lang="en-PK" sz="14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27F580BF-080B-A490-72A3-6D7E3094DE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2592773"/>
              </p:ext>
            </p:extLst>
          </p:nvPr>
        </p:nvGraphicFramePr>
        <p:xfrm>
          <a:off x="37802" y="3824975"/>
          <a:ext cx="10896897" cy="3944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05D94283-755C-008F-6665-EC7506C286B7}"/>
              </a:ext>
            </a:extLst>
          </p:cNvPr>
          <p:cNvSpPr txBox="1"/>
          <p:nvPr/>
        </p:nvSpPr>
        <p:spPr>
          <a:xfrm>
            <a:off x="205451" y="7114207"/>
            <a:ext cx="5515410" cy="35501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Roma Classica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Design moderno con un mix di tecnologia per concedersi un'accoglienza armoniosa con un perfetto connubio di arredi eleganti.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Costo per tre notti, 4 giorni: € 1.155,00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Suite Junior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 ambiente di puro comfort dal richiamo allo stile veneziano arredato con eleganza.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Costo per tre notti, 4 giorni: € 1.256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Camera Superiore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Il terrazzo veneziano con pavimenti in parquet di rovere con finiture eleganti offre camere da letto classiche che si adattano perfettamente a un'esperienza culturale tradizionale.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05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Costo per tre notti, 4 giorni: € 1.356</a:t>
            </a:r>
            <a:endParaRPr lang="en-PK" sz="105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2962A0A-DE10-266A-DEDF-D870C3FCA979}"/>
              </a:ext>
            </a:extLst>
          </p:cNvPr>
          <p:cNvSpPr txBox="1"/>
          <p:nvPr/>
        </p:nvSpPr>
        <p:spPr>
          <a:xfrm>
            <a:off x="6283569" y="12635150"/>
            <a:ext cx="4476561" cy="19262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200" b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Colazione</a:t>
            </a:r>
            <a:r>
              <a:rPr lang="en-US" sz="1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 </a:t>
            </a:r>
            <a:r>
              <a:rPr lang="en-US" sz="1200" b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cena</a:t>
            </a:r>
            <a:endParaRPr lang="en-US" sz="12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pasti deliziosi e appetitosi sono preparati da chef professionisti che soddisfano le tue stuzzicanti papille gustative che ti aiuteranno a rimanere attivo e nutrito tutto il giorno.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Il cibo sarà preparato per allinearsi alle esigenze nutrizionali e di benessere per superare tutti gli obiettivi di salute.</a:t>
            </a:r>
            <a:endParaRPr lang="en-PK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0BB59AC-45F6-53BD-E715-CDC3F3939751}"/>
              </a:ext>
            </a:extLst>
          </p:cNvPr>
          <p:cNvSpPr txBox="1"/>
          <p:nvPr/>
        </p:nvSpPr>
        <p:spPr>
          <a:xfrm>
            <a:off x="121626" y="10854825"/>
            <a:ext cx="10691446" cy="1437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2000" b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considerazioni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speciali</a:t>
            </a:r>
            <a:endParaRPr lang="en-US" sz="20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it-IT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Verrà mantenuto un tema di consapevolezza e connessione sociale, che aiuterà i visitatori a ridurre lo stress e raggiungere un benessere ottimale. La musica leggera e calma creerà l'atmosfera e creerà un'atmosfera positiva.</a:t>
            </a:r>
            <a:endParaRPr lang="en-PK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E32F9B08-185F-A11F-57F0-49AFB14D5EE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59757" y="7114207"/>
            <a:ext cx="2047874" cy="155735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FCF222B-5AB5-09D9-16C6-DFFACD4F61A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53641" y="7114206"/>
            <a:ext cx="2128148" cy="155735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A9998675-5664-3212-66A8-AEA44446494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959757" y="9134452"/>
            <a:ext cx="2047874" cy="146904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EF9798AC-AF4A-4BC2-5422-7010BA58E87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2919" y="9134452"/>
            <a:ext cx="2169591" cy="146904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01CB686A-9A10-F062-D156-538F01C5387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776048" y="7836565"/>
            <a:ext cx="1209798" cy="83499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78A0BA0-843A-84FA-10EF-6DCACABF5F3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268418" y="9050875"/>
            <a:ext cx="1209797" cy="72886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6F68F357-2F4B-D6BC-91F8-5CC92BB4FC2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985168" y="12945165"/>
            <a:ext cx="2905125" cy="94297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3153E0D1-67F4-AFF4-9AE0-63164A78A38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049082" y="2133447"/>
            <a:ext cx="1666213" cy="198625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A1BF433E-498E-C177-CEF3-47411FFE0D6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-532439" y="751004"/>
            <a:ext cx="3068805" cy="4456414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0DDEFF19-45DC-5369-EC59-10EF0F38172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721316" y="10750734"/>
            <a:ext cx="3094204" cy="774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923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5">
      <a:dk1>
        <a:sysClr val="windowText" lastClr="000000"/>
      </a:dk1>
      <a:lt1>
        <a:sysClr val="window" lastClr="FFFFFF"/>
      </a:lt1>
      <a:dk2>
        <a:srgbClr val="44516C"/>
      </a:dk2>
      <a:lt2>
        <a:srgbClr val="DA615C"/>
      </a:lt2>
      <a:accent1>
        <a:srgbClr val="FBA254"/>
      </a:accent1>
      <a:accent2>
        <a:srgbClr val="F0CF68"/>
      </a:accent2>
      <a:accent3>
        <a:srgbClr val="88AE79"/>
      </a:accent3>
      <a:accent4>
        <a:srgbClr val="9095D4"/>
      </a:accent4>
      <a:accent5>
        <a:srgbClr val="D2D7E0"/>
      </a:accent5>
      <a:accent6>
        <a:srgbClr val="8BC7F6"/>
      </a:accent6>
      <a:hlink>
        <a:srgbClr val="44516C"/>
      </a:hlink>
      <a:folHlink>
        <a:srgbClr val="44516C"/>
      </a:folHlink>
    </a:clrScheme>
    <a:fontScheme name="Custom 52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44461863_win32_mlw_v2" id="{4C0E66A1-E5AC-4F10-AA22-B42A74C034A8}" vid="{0AE7CFEC-FD2C-42A6-8531-BE851B9CE1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99173F7-FAE3-48FA-961E-927EED3C64B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293D53B-8AE6-4D59-ACA3-7DD26EC904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C3303A1-F6FB-40C4-BDDB-9F1CA4DE86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Pride wave poster</Template>
  <TotalTime>54</TotalTime>
  <Words>440</Words>
  <Application>Microsoft Office PowerPoint</Application>
  <PresentationFormat>Custom</PresentationFormat>
  <Paragraphs>31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Times New Roman</vt:lpstr>
      <vt:lpstr>Office Theme</vt:lpstr>
      <vt:lpstr>Al Vita Sana Wellness Retreat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Vita Sana Wellness Retreat</dc:title>
  <dc:creator>User</dc:creator>
  <cp:lastModifiedBy>User</cp:lastModifiedBy>
  <cp:revision>4</cp:revision>
  <dcterms:created xsi:type="dcterms:W3CDTF">2023-06-01T10:52:48Z</dcterms:created>
  <dcterms:modified xsi:type="dcterms:W3CDTF">2023-06-01T11:47:30Z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