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Lst>
  <p:sldSz cy="6858000" cx="12192000"/>
  <p:notesSz cx="6669075" cy="9753600"/>
  <p:embeddedFontLst>
    <p:embeddedFont>
      <p:font typeface="Gill Sans"/>
      <p:regular r:id="rId27"/>
      <p:bold r:id="rId28"/>
    </p:embeddedFont>
    <p:embeddedFont>
      <p:font typeface="Open Sans"/>
      <p:regular r:id="rId29"/>
      <p:bold r:id="rId30"/>
      <p:italic r:id="rId31"/>
      <p:boldItalic r:id="rId3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font" Target="fonts/GillSans-bold.fntdata"/><Relationship Id="rId27" Type="http://schemas.openxmlformats.org/officeDocument/2006/relationships/font" Target="fonts/GillSans-regular.fntdata"/><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font" Target="fonts/OpenSans-regular.fntdata"/><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font" Target="fonts/OpenSans-italic.fntdata"/><Relationship Id="rId30" Type="http://schemas.openxmlformats.org/officeDocument/2006/relationships/font" Target="fonts/OpenSans-bold.fntdata"/><Relationship Id="rId11" Type="http://schemas.openxmlformats.org/officeDocument/2006/relationships/slide" Target="slides/slide7.xml"/><Relationship Id="rId10" Type="http://schemas.openxmlformats.org/officeDocument/2006/relationships/slide" Target="slides/slide6.xml"/><Relationship Id="rId32" Type="http://schemas.openxmlformats.org/officeDocument/2006/relationships/font" Target="fonts/OpenSans-boldItalic.fntdata"/><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66900" y="4632950"/>
            <a:ext cx="5335250" cy="43891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1: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1: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gd25d28ec3a_0_0:notes"/>
          <p:cNvSpPr/>
          <p:nvPr>
            <p:ph idx="2" type="sldImg"/>
          </p:nvPr>
        </p:nvSpPr>
        <p:spPr>
          <a:xfrm>
            <a:off x="1111725" y="731500"/>
            <a:ext cx="4446300" cy="3657600"/>
          </a:xfrm>
          <a:custGeom>
            <a:rect b="b" l="l" r="r" t="t"/>
            <a:pathLst>
              <a:path extrusionOk="0" h="120000" w="120000">
                <a:moveTo>
                  <a:pt x="0" y="0"/>
                </a:moveTo>
                <a:lnTo>
                  <a:pt x="120000" y="0"/>
                </a:lnTo>
                <a:lnTo>
                  <a:pt x="120000" y="120000"/>
                </a:lnTo>
                <a:lnTo>
                  <a:pt x="0" y="120000"/>
                </a:lnTo>
                <a:close/>
              </a:path>
            </a:pathLst>
          </a:custGeom>
        </p:spPr>
      </p:sp>
      <p:sp>
        <p:nvSpPr>
          <p:cNvPr id="99" name="Google Shape;99;gd25d28ec3a_0_0:notes"/>
          <p:cNvSpPr txBox="1"/>
          <p:nvPr>
            <p:ph idx="1" type="body"/>
          </p:nvPr>
        </p:nvSpPr>
        <p:spPr>
          <a:xfrm>
            <a:off x="666900" y="4632950"/>
            <a:ext cx="5335200" cy="4389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2: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6" name="Google Shape;106;p2: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3: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3: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7" name="Shape 117"/>
        <p:cNvGrpSpPr/>
        <p:nvPr/>
      </p:nvGrpSpPr>
      <p:grpSpPr>
        <a:xfrm>
          <a:off x="0" y="0"/>
          <a:ext cx="0" cy="0"/>
          <a:chOff x="0" y="0"/>
          <a:chExt cx="0" cy="0"/>
        </a:xfrm>
      </p:grpSpPr>
      <p:sp>
        <p:nvSpPr>
          <p:cNvPr id="118" name="Google Shape;118;p4: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4: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5: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5: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6: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6: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7: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7: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8: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8: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9: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9: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10: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10: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11: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11: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p12: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12: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13: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4" name="Google Shape;174;p13: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8" name="Shape 178"/>
        <p:cNvGrpSpPr/>
        <p:nvPr/>
      </p:nvGrpSpPr>
      <p:grpSpPr>
        <a:xfrm>
          <a:off x="0" y="0"/>
          <a:ext cx="0" cy="0"/>
          <a:chOff x="0" y="0"/>
          <a:chExt cx="0" cy="0"/>
        </a:xfrm>
      </p:grpSpPr>
      <p:sp>
        <p:nvSpPr>
          <p:cNvPr id="179" name="Google Shape;179;p14: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14: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15: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15: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0" name="Shape 190"/>
        <p:cNvGrpSpPr/>
        <p:nvPr/>
      </p:nvGrpSpPr>
      <p:grpSpPr>
        <a:xfrm>
          <a:off x="0" y="0"/>
          <a:ext cx="0" cy="0"/>
          <a:chOff x="0" y="0"/>
          <a:chExt cx="0" cy="0"/>
        </a:xfrm>
      </p:grpSpPr>
      <p:sp>
        <p:nvSpPr>
          <p:cNvPr id="191" name="Google Shape;191;p16: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16: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6" name="Shape 196"/>
        <p:cNvGrpSpPr/>
        <p:nvPr/>
      </p:nvGrpSpPr>
      <p:grpSpPr>
        <a:xfrm>
          <a:off x="0" y="0"/>
          <a:ext cx="0" cy="0"/>
          <a:chOff x="0" y="0"/>
          <a:chExt cx="0" cy="0"/>
        </a:xfrm>
      </p:grpSpPr>
      <p:sp>
        <p:nvSpPr>
          <p:cNvPr id="197" name="Google Shape;197;p17: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8" name="Google Shape;198;p17: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2" name="Shape 202"/>
        <p:cNvGrpSpPr/>
        <p:nvPr/>
      </p:nvGrpSpPr>
      <p:grpSpPr>
        <a:xfrm>
          <a:off x="0" y="0"/>
          <a:ext cx="0" cy="0"/>
          <a:chOff x="0" y="0"/>
          <a:chExt cx="0" cy="0"/>
        </a:xfrm>
      </p:grpSpPr>
      <p:sp>
        <p:nvSpPr>
          <p:cNvPr id="203" name="Google Shape;203;p18: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4" name="Google Shape;204;p18: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8" name="Shape 208"/>
        <p:cNvGrpSpPr/>
        <p:nvPr/>
      </p:nvGrpSpPr>
      <p:grpSpPr>
        <a:xfrm>
          <a:off x="0" y="0"/>
          <a:ext cx="0" cy="0"/>
          <a:chOff x="0" y="0"/>
          <a:chExt cx="0" cy="0"/>
        </a:xfrm>
      </p:grpSpPr>
      <p:sp>
        <p:nvSpPr>
          <p:cNvPr id="209" name="Google Shape;209;p19: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19: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4" name="Shape 214"/>
        <p:cNvGrpSpPr/>
        <p:nvPr/>
      </p:nvGrpSpPr>
      <p:grpSpPr>
        <a:xfrm>
          <a:off x="0" y="0"/>
          <a:ext cx="0" cy="0"/>
          <a:chOff x="0" y="0"/>
          <a:chExt cx="0" cy="0"/>
        </a:xfrm>
      </p:grpSpPr>
      <p:sp>
        <p:nvSpPr>
          <p:cNvPr id="215" name="Google Shape;215;p20: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20: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p21:notes"/>
          <p:cNvSpPr txBox="1"/>
          <p:nvPr>
            <p:ph idx="1" type="body"/>
          </p:nvPr>
        </p:nvSpPr>
        <p:spPr>
          <a:xfrm>
            <a:off x="666900" y="4632950"/>
            <a:ext cx="5335250" cy="4389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21:notes"/>
          <p:cNvSpPr/>
          <p:nvPr>
            <p:ph idx="2" type="sldImg"/>
          </p:nvPr>
        </p:nvSpPr>
        <p:spPr>
          <a:xfrm>
            <a:off x="1111725" y="731500"/>
            <a:ext cx="4446250" cy="36576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bg>
      <p:bgPr>
        <a:solidFill>
          <a:schemeClr val="accent1"/>
        </a:solidFill>
      </p:bgPr>
    </p:bg>
    <p:spTree>
      <p:nvGrpSpPr>
        <p:cNvPr id="13" name="Shape 13"/>
        <p:cNvGrpSpPr/>
        <p:nvPr/>
      </p:nvGrpSpPr>
      <p:grpSpPr>
        <a:xfrm>
          <a:off x="0" y="0"/>
          <a:ext cx="0" cy="0"/>
          <a:chOff x="0" y="0"/>
          <a:chExt cx="0" cy="0"/>
        </a:xfrm>
      </p:grpSpPr>
      <p:sp>
        <p:nvSpPr>
          <p:cNvPr id="14" name="Google Shape;14;p2" title="scalloped circle"/>
          <p:cNvSpPr/>
          <p:nvPr/>
        </p:nvSpPr>
        <p:spPr>
          <a:xfrm>
            <a:off x="3557016" y="630936"/>
            <a:ext cx="5235575" cy="5229225"/>
          </a:xfrm>
          <a:custGeom>
            <a:rect b="b" l="l" r="r" t="t"/>
            <a:pathLst>
              <a:path extrusionOk="0" h="3294" w="3298">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lt2"/>
          </a:solidFill>
          <a:ln>
            <a:noFill/>
          </a:ln>
        </p:spPr>
      </p:sp>
      <p:sp>
        <p:nvSpPr>
          <p:cNvPr id="15" name="Google Shape;15;p2"/>
          <p:cNvSpPr txBox="1"/>
          <p:nvPr>
            <p:ph type="ctrTitle"/>
          </p:nvPr>
        </p:nvSpPr>
        <p:spPr>
          <a:xfrm>
            <a:off x="1078523" y="1098388"/>
            <a:ext cx="10318418" cy="4394988"/>
          </a:xfrm>
          <a:prstGeom prst="rect">
            <a:avLst/>
          </a:prstGeom>
          <a:noFill/>
          <a:ln>
            <a:noFill/>
          </a:ln>
        </p:spPr>
        <p:txBody>
          <a:bodyPr anchorCtr="0" anchor="ctr" bIns="45700" lIns="91425" spcFirstLastPara="1" rIns="91425" wrap="square" tIns="45700">
            <a:noAutofit/>
          </a:bodyPr>
          <a:lstStyle>
            <a:lvl1pPr lvl="0" algn="ctr">
              <a:lnSpc>
                <a:spcPct val="90000"/>
              </a:lnSpc>
              <a:spcBef>
                <a:spcPts val="0"/>
              </a:spcBef>
              <a:spcAft>
                <a:spcPts val="0"/>
              </a:spcAft>
              <a:buClr>
                <a:schemeClr val="dk2"/>
              </a:buClr>
              <a:buSzPts val="10000"/>
              <a:buFont typeface="Impact"/>
              <a:buNone/>
              <a:defRPr sz="10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 name="Google Shape;16;p2"/>
          <p:cNvSpPr txBox="1"/>
          <p:nvPr>
            <p:ph idx="1" type="subTitle"/>
          </p:nvPr>
        </p:nvSpPr>
        <p:spPr>
          <a:xfrm>
            <a:off x="2215045" y="5979196"/>
            <a:ext cx="8045373" cy="742279"/>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700"/>
              </a:spcBef>
              <a:spcAft>
                <a:spcPts val="0"/>
              </a:spcAft>
              <a:buSzPts val="2000"/>
              <a:buNone/>
              <a:defRPr b="1" i="0" sz="2000" cap="none">
                <a:solidFill>
                  <a:schemeClr val="dk2"/>
                </a:solidFill>
              </a:defRPr>
            </a:lvl1pPr>
            <a:lvl2pPr lvl="1" algn="ctr">
              <a:lnSpc>
                <a:spcPct val="110000"/>
              </a:lnSpc>
              <a:spcBef>
                <a:spcPts val="700"/>
              </a:spcBef>
              <a:spcAft>
                <a:spcPts val="0"/>
              </a:spcAft>
              <a:buSzPts val="2000"/>
              <a:buNone/>
              <a:defRPr sz="2000"/>
            </a:lvl2pPr>
            <a:lvl3pPr lvl="2" algn="ctr">
              <a:lnSpc>
                <a:spcPct val="110000"/>
              </a:lnSpc>
              <a:spcBef>
                <a:spcPts val="700"/>
              </a:spcBef>
              <a:spcAft>
                <a:spcPts val="0"/>
              </a:spcAft>
              <a:buSzPts val="1800"/>
              <a:buNone/>
              <a:defRPr sz="1800"/>
            </a:lvl3pPr>
            <a:lvl4pPr lvl="3" algn="ctr">
              <a:lnSpc>
                <a:spcPct val="110000"/>
              </a:lnSpc>
              <a:spcBef>
                <a:spcPts val="700"/>
              </a:spcBef>
              <a:spcAft>
                <a:spcPts val="0"/>
              </a:spcAft>
              <a:buSzPts val="1600"/>
              <a:buNone/>
              <a:defRPr sz="1600"/>
            </a:lvl4pPr>
            <a:lvl5pPr lvl="4" algn="ctr">
              <a:lnSpc>
                <a:spcPct val="110000"/>
              </a:lnSpc>
              <a:spcBef>
                <a:spcPts val="700"/>
              </a:spcBef>
              <a:spcAft>
                <a:spcPts val="0"/>
              </a:spcAft>
              <a:buSzPts val="1600"/>
              <a:buNone/>
              <a:defRPr sz="1600"/>
            </a:lvl5pPr>
            <a:lvl6pPr lvl="5" algn="ctr">
              <a:lnSpc>
                <a:spcPct val="110000"/>
              </a:lnSpc>
              <a:spcBef>
                <a:spcPts val="700"/>
              </a:spcBef>
              <a:spcAft>
                <a:spcPts val="0"/>
              </a:spcAft>
              <a:buSzPts val="1600"/>
              <a:buNone/>
              <a:defRPr sz="1600"/>
            </a:lvl6pPr>
            <a:lvl7pPr lvl="6" algn="ctr">
              <a:lnSpc>
                <a:spcPct val="110000"/>
              </a:lnSpc>
              <a:spcBef>
                <a:spcPts val="700"/>
              </a:spcBef>
              <a:spcAft>
                <a:spcPts val="0"/>
              </a:spcAft>
              <a:buSzPts val="1600"/>
              <a:buNone/>
              <a:defRPr sz="1600"/>
            </a:lvl7pPr>
            <a:lvl8pPr lvl="7" algn="ctr">
              <a:lnSpc>
                <a:spcPct val="110000"/>
              </a:lnSpc>
              <a:spcBef>
                <a:spcPts val="700"/>
              </a:spcBef>
              <a:spcAft>
                <a:spcPts val="0"/>
              </a:spcAft>
              <a:buSzPts val="1600"/>
              <a:buNone/>
              <a:defRPr sz="1600"/>
            </a:lvl8pPr>
            <a:lvl9pPr lvl="8" algn="ctr">
              <a:lnSpc>
                <a:spcPct val="110000"/>
              </a:lnSpc>
              <a:spcBef>
                <a:spcPts val="700"/>
              </a:spcBef>
              <a:spcAft>
                <a:spcPts val="0"/>
              </a:spcAft>
              <a:buSzPts val="1600"/>
              <a:buNone/>
              <a:defRPr sz="1600"/>
            </a:lvl9pPr>
          </a:lstStyle>
          <a:p/>
        </p:txBody>
      </p:sp>
      <p:sp>
        <p:nvSpPr>
          <p:cNvPr id="17" name="Google Shape;17;p2"/>
          <p:cNvSpPr txBox="1"/>
          <p:nvPr>
            <p:ph idx="10" type="dt"/>
          </p:nvPr>
        </p:nvSpPr>
        <p:spPr>
          <a:xfrm>
            <a:off x="1078523" y="6375679"/>
            <a:ext cx="2329722" cy="348462"/>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rgbClr val="895E04"/>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2"/>
          <p:cNvSpPr txBox="1"/>
          <p:nvPr>
            <p:ph idx="11" type="ftr"/>
          </p:nvPr>
        </p:nvSpPr>
        <p:spPr>
          <a:xfrm>
            <a:off x="4180332" y="6375679"/>
            <a:ext cx="4114800" cy="345796"/>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solidFill>
                  <a:srgbClr val="895E04"/>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2"/>
          <p:cNvSpPr txBox="1"/>
          <p:nvPr>
            <p:ph idx="12" type="sldNum"/>
          </p:nvPr>
        </p:nvSpPr>
        <p:spPr>
          <a:xfrm>
            <a:off x="9067218" y="6375679"/>
            <a:ext cx="2329723" cy="34579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1200" u="none" cap="none" strike="noStrike">
                <a:solidFill>
                  <a:srgbClr val="895E04"/>
                </a:solidFill>
                <a:latin typeface="Gill Sans"/>
                <a:ea typeface="Gill Sans"/>
                <a:cs typeface="Gill Sans"/>
                <a:sym typeface="Gill Sans"/>
              </a:defRPr>
            </a:lvl1pPr>
            <a:lvl2pPr indent="0" lvl="1" marL="0" algn="r">
              <a:spcBef>
                <a:spcPts val="0"/>
              </a:spcBef>
              <a:buNone/>
              <a:defRPr b="0" i="0" sz="1200" u="none" cap="none" strike="noStrike">
                <a:solidFill>
                  <a:srgbClr val="895E04"/>
                </a:solidFill>
                <a:latin typeface="Gill Sans"/>
                <a:ea typeface="Gill Sans"/>
                <a:cs typeface="Gill Sans"/>
                <a:sym typeface="Gill Sans"/>
              </a:defRPr>
            </a:lvl2pPr>
            <a:lvl3pPr indent="0" lvl="2" marL="0" algn="r">
              <a:spcBef>
                <a:spcPts val="0"/>
              </a:spcBef>
              <a:buNone/>
              <a:defRPr b="0" i="0" sz="1200" u="none" cap="none" strike="noStrike">
                <a:solidFill>
                  <a:srgbClr val="895E04"/>
                </a:solidFill>
                <a:latin typeface="Gill Sans"/>
                <a:ea typeface="Gill Sans"/>
                <a:cs typeface="Gill Sans"/>
                <a:sym typeface="Gill Sans"/>
              </a:defRPr>
            </a:lvl3pPr>
            <a:lvl4pPr indent="0" lvl="3" marL="0" algn="r">
              <a:spcBef>
                <a:spcPts val="0"/>
              </a:spcBef>
              <a:buNone/>
              <a:defRPr b="0" i="0" sz="1200" u="none" cap="none" strike="noStrike">
                <a:solidFill>
                  <a:srgbClr val="895E04"/>
                </a:solidFill>
                <a:latin typeface="Gill Sans"/>
                <a:ea typeface="Gill Sans"/>
                <a:cs typeface="Gill Sans"/>
                <a:sym typeface="Gill Sans"/>
              </a:defRPr>
            </a:lvl4pPr>
            <a:lvl5pPr indent="0" lvl="4" marL="0" algn="r">
              <a:spcBef>
                <a:spcPts val="0"/>
              </a:spcBef>
              <a:buNone/>
              <a:defRPr b="0" i="0" sz="1200" u="none" cap="none" strike="noStrike">
                <a:solidFill>
                  <a:srgbClr val="895E04"/>
                </a:solidFill>
                <a:latin typeface="Gill Sans"/>
                <a:ea typeface="Gill Sans"/>
                <a:cs typeface="Gill Sans"/>
                <a:sym typeface="Gill Sans"/>
              </a:defRPr>
            </a:lvl5pPr>
            <a:lvl6pPr indent="0" lvl="5" marL="0" algn="r">
              <a:spcBef>
                <a:spcPts val="0"/>
              </a:spcBef>
              <a:buNone/>
              <a:defRPr b="0" i="0" sz="1200" u="none" cap="none" strike="noStrike">
                <a:solidFill>
                  <a:srgbClr val="895E04"/>
                </a:solidFill>
                <a:latin typeface="Gill Sans"/>
                <a:ea typeface="Gill Sans"/>
                <a:cs typeface="Gill Sans"/>
                <a:sym typeface="Gill Sans"/>
              </a:defRPr>
            </a:lvl6pPr>
            <a:lvl7pPr indent="0" lvl="6" marL="0" algn="r">
              <a:spcBef>
                <a:spcPts val="0"/>
              </a:spcBef>
              <a:buNone/>
              <a:defRPr b="0" i="0" sz="1200" u="none" cap="none" strike="noStrike">
                <a:solidFill>
                  <a:srgbClr val="895E04"/>
                </a:solidFill>
                <a:latin typeface="Gill Sans"/>
                <a:ea typeface="Gill Sans"/>
                <a:cs typeface="Gill Sans"/>
                <a:sym typeface="Gill Sans"/>
              </a:defRPr>
            </a:lvl7pPr>
            <a:lvl8pPr indent="0" lvl="7" marL="0" algn="r">
              <a:spcBef>
                <a:spcPts val="0"/>
              </a:spcBef>
              <a:buNone/>
              <a:defRPr b="0" i="0" sz="1200" u="none" cap="none" strike="noStrike">
                <a:solidFill>
                  <a:srgbClr val="895E04"/>
                </a:solidFill>
                <a:latin typeface="Gill Sans"/>
                <a:ea typeface="Gill Sans"/>
                <a:cs typeface="Gill Sans"/>
                <a:sym typeface="Gill Sans"/>
              </a:defRPr>
            </a:lvl8pPr>
            <a:lvl9pPr indent="0" lvl="8" marL="0" algn="r">
              <a:spcBef>
                <a:spcPts val="0"/>
              </a:spcBef>
              <a:buNone/>
              <a:defRPr b="0" i="0" sz="1200" u="none" cap="none" strike="noStrike">
                <a:solidFill>
                  <a:srgbClr val="895E04"/>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GB"/>
              <a:t>‹#›</a:t>
            </a:fld>
            <a:endParaRPr/>
          </a:p>
        </p:txBody>
      </p:sp>
      <p:sp>
        <p:nvSpPr>
          <p:cNvPr id="20" name="Google Shape;20;p2" title="left edge border"/>
          <p:cNvSpPr/>
          <p:nvPr/>
        </p:nvSpPr>
        <p:spPr>
          <a:xfrm>
            <a:off x="0" y="0"/>
            <a:ext cx="283464" cy="68580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3"/>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3"/>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700"/>
              </a:spcBef>
              <a:spcAft>
                <a:spcPts val="0"/>
              </a:spcAft>
              <a:buSzPts val="1800"/>
              <a:buChar char="•"/>
              <a:defRPr/>
            </a:lvl1pPr>
            <a:lvl2pPr indent="-342900" lvl="1" marL="914400" algn="l">
              <a:lnSpc>
                <a:spcPct val="110000"/>
              </a:lnSpc>
              <a:spcBef>
                <a:spcPts val="700"/>
              </a:spcBef>
              <a:spcAft>
                <a:spcPts val="0"/>
              </a:spcAft>
              <a:buSzPts val="1800"/>
              <a:buChar char="–"/>
              <a:defRPr/>
            </a:lvl2pPr>
            <a:lvl3pPr indent="-342900" lvl="2" marL="1371600" algn="l">
              <a:lnSpc>
                <a:spcPct val="110000"/>
              </a:lnSpc>
              <a:spcBef>
                <a:spcPts val="700"/>
              </a:spcBef>
              <a:spcAft>
                <a:spcPts val="0"/>
              </a:spcAft>
              <a:buSzPts val="1800"/>
              <a:buChar char="•"/>
              <a:defRPr/>
            </a:lvl3pPr>
            <a:lvl4pPr indent="-342900" lvl="3" marL="1828800" algn="l">
              <a:lnSpc>
                <a:spcPct val="110000"/>
              </a:lnSpc>
              <a:spcBef>
                <a:spcPts val="700"/>
              </a:spcBef>
              <a:spcAft>
                <a:spcPts val="0"/>
              </a:spcAft>
              <a:buSzPts val="1800"/>
              <a:buChar char="–"/>
              <a:defRPr/>
            </a:lvl4pPr>
            <a:lvl5pPr indent="-342900" lvl="4" marL="2286000" algn="l">
              <a:lnSpc>
                <a:spcPct val="110000"/>
              </a:lnSpc>
              <a:spcBef>
                <a:spcPts val="700"/>
              </a:spcBef>
              <a:spcAft>
                <a:spcPts val="0"/>
              </a:spcAft>
              <a:buSzPts val="1800"/>
              <a:buChar char="•"/>
              <a:defRPr/>
            </a:lvl5pPr>
            <a:lvl6pPr indent="-342900" lvl="5" marL="2743200" algn="l">
              <a:lnSpc>
                <a:spcPct val="110000"/>
              </a:lnSpc>
              <a:spcBef>
                <a:spcPts val="700"/>
              </a:spcBef>
              <a:spcAft>
                <a:spcPts val="0"/>
              </a:spcAft>
              <a:buSzPts val="1800"/>
              <a:buChar char="–"/>
              <a:defRPr/>
            </a:lvl6pPr>
            <a:lvl7pPr indent="-342900" lvl="6" marL="3200400" algn="l">
              <a:lnSpc>
                <a:spcPct val="110000"/>
              </a:lnSpc>
              <a:spcBef>
                <a:spcPts val="700"/>
              </a:spcBef>
              <a:spcAft>
                <a:spcPts val="0"/>
              </a:spcAft>
              <a:buSzPts val="1800"/>
              <a:buChar char="•"/>
              <a:defRPr/>
            </a:lvl7pPr>
            <a:lvl8pPr indent="-342900" lvl="7" marL="3657600" algn="l">
              <a:lnSpc>
                <a:spcPct val="110000"/>
              </a:lnSpc>
              <a:spcBef>
                <a:spcPts val="700"/>
              </a:spcBef>
              <a:spcAft>
                <a:spcPts val="0"/>
              </a:spcAft>
              <a:buSzPts val="1800"/>
              <a:buChar char="–"/>
              <a:defRPr/>
            </a:lvl8pPr>
            <a:lvl9pPr indent="-342900" lvl="8" marL="4114800" algn="l">
              <a:lnSpc>
                <a:spcPct val="110000"/>
              </a:lnSpc>
              <a:spcBef>
                <a:spcPts val="700"/>
              </a:spcBef>
              <a:spcAft>
                <a:spcPts val="0"/>
              </a:spcAft>
              <a:buSzPts val="1800"/>
              <a:buChar char="•"/>
              <a:defRPr/>
            </a:lvl9pPr>
          </a:lstStyle>
          <a:p/>
        </p:txBody>
      </p:sp>
      <p:sp>
        <p:nvSpPr>
          <p:cNvPr id="24" name="Google Shape;24;p3"/>
          <p:cNvSpPr txBox="1"/>
          <p:nvPr>
            <p:ph idx="10" type="dt"/>
          </p:nvPr>
        </p:nvSpPr>
        <p:spPr>
          <a:xfrm>
            <a:off x="1251678" y="6375679"/>
            <a:ext cx="2329722" cy="348462"/>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3"/>
          <p:cNvSpPr txBox="1"/>
          <p:nvPr>
            <p:ph idx="11" type="ftr"/>
          </p:nvPr>
        </p:nvSpPr>
        <p:spPr>
          <a:xfrm>
            <a:off x="4038600" y="6375679"/>
            <a:ext cx="4114800" cy="345796"/>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3"/>
          <p:cNvSpPr txBox="1"/>
          <p:nvPr>
            <p:ph idx="12" type="sldNum"/>
          </p:nvPr>
        </p:nvSpPr>
        <p:spPr>
          <a:xfrm>
            <a:off x="8610601" y="6375679"/>
            <a:ext cx="2819399" cy="34579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bg>
      <p:bgPr>
        <a:solidFill>
          <a:schemeClr val="dk2"/>
        </a:solidFill>
      </p:bgPr>
    </p:bg>
    <p:spTree>
      <p:nvGrpSpPr>
        <p:cNvPr id="27" name="Shape 27"/>
        <p:cNvGrpSpPr/>
        <p:nvPr/>
      </p:nvGrpSpPr>
      <p:grpSpPr>
        <a:xfrm>
          <a:off x="0" y="0"/>
          <a:ext cx="0" cy="0"/>
          <a:chOff x="0" y="0"/>
          <a:chExt cx="0" cy="0"/>
        </a:xfrm>
      </p:grpSpPr>
      <p:sp>
        <p:nvSpPr>
          <p:cNvPr id="28" name="Google Shape;28;p4"/>
          <p:cNvSpPr txBox="1"/>
          <p:nvPr>
            <p:ph type="title"/>
          </p:nvPr>
        </p:nvSpPr>
        <p:spPr>
          <a:xfrm>
            <a:off x="3242929" y="1073888"/>
            <a:ext cx="8187071" cy="406462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lt2"/>
              </a:buClr>
              <a:buSzPts val="8400"/>
              <a:buFont typeface="Impact"/>
              <a:buNone/>
              <a:defRPr sz="8400">
                <a:solidFill>
                  <a:schemeClr val="lt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4"/>
          <p:cNvSpPr txBox="1"/>
          <p:nvPr>
            <p:ph idx="1" type="body"/>
          </p:nvPr>
        </p:nvSpPr>
        <p:spPr>
          <a:xfrm>
            <a:off x="3242930" y="5159781"/>
            <a:ext cx="7017488" cy="951135"/>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700"/>
              </a:spcBef>
              <a:spcAft>
                <a:spcPts val="0"/>
              </a:spcAft>
              <a:buSzPts val="2000"/>
              <a:buNone/>
              <a:defRPr b="1" i="0" sz="2000" cap="none">
                <a:solidFill>
                  <a:schemeClr val="accent1"/>
                </a:solidFill>
              </a:defRPr>
            </a:lvl1pPr>
            <a:lvl2pPr indent="-228600" lvl="1" marL="914400" algn="l">
              <a:lnSpc>
                <a:spcPct val="110000"/>
              </a:lnSpc>
              <a:spcBef>
                <a:spcPts val="700"/>
              </a:spcBef>
              <a:spcAft>
                <a:spcPts val="0"/>
              </a:spcAft>
              <a:buSzPts val="2000"/>
              <a:buNone/>
              <a:defRPr sz="2000">
                <a:solidFill>
                  <a:schemeClr val="lt1"/>
                </a:solidFill>
              </a:defRPr>
            </a:lvl2pPr>
            <a:lvl3pPr indent="-228600" lvl="2" marL="1371600" algn="l">
              <a:lnSpc>
                <a:spcPct val="110000"/>
              </a:lnSpc>
              <a:spcBef>
                <a:spcPts val="700"/>
              </a:spcBef>
              <a:spcAft>
                <a:spcPts val="0"/>
              </a:spcAft>
              <a:buSzPts val="1800"/>
              <a:buNone/>
              <a:defRPr sz="1800">
                <a:solidFill>
                  <a:schemeClr val="lt1"/>
                </a:solidFill>
              </a:defRPr>
            </a:lvl3pPr>
            <a:lvl4pPr indent="-228600" lvl="3" marL="1828800" algn="l">
              <a:lnSpc>
                <a:spcPct val="110000"/>
              </a:lnSpc>
              <a:spcBef>
                <a:spcPts val="700"/>
              </a:spcBef>
              <a:spcAft>
                <a:spcPts val="0"/>
              </a:spcAft>
              <a:buSzPts val="1600"/>
              <a:buNone/>
              <a:defRPr sz="1600">
                <a:solidFill>
                  <a:schemeClr val="lt1"/>
                </a:solidFill>
              </a:defRPr>
            </a:lvl4pPr>
            <a:lvl5pPr indent="-228600" lvl="4" marL="2286000" algn="l">
              <a:lnSpc>
                <a:spcPct val="110000"/>
              </a:lnSpc>
              <a:spcBef>
                <a:spcPts val="700"/>
              </a:spcBef>
              <a:spcAft>
                <a:spcPts val="0"/>
              </a:spcAft>
              <a:buSzPts val="1600"/>
              <a:buNone/>
              <a:defRPr sz="1600">
                <a:solidFill>
                  <a:schemeClr val="lt1"/>
                </a:solidFill>
              </a:defRPr>
            </a:lvl5pPr>
            <a:lvl6pPr indent="-228600" lvl="5" marL="2743200" algn="l">
              <a:lnSpc>
                <a:spcPct val="110000"/>
              </a:lnSpc>
              <a:spcBef>
                <a:spcPts val="700"/>
              </a:spcBef>
              <a:spcAft>
                <a:spcPts val="0"/>
              </a:spcAft>
              <a:buSzPts val="1600"/>
              <a:buNone/>
              <a:defRPr sz="1600">
                <a:solidFill>
                  <a:schemeClr val="lt1"/>
                </a:solidFill>
              </a:defRPr>
            </a:lvl6pPr>
            <a:lvl7pPr indent="-228600" lvl="6" marL="3200400" algn="l">
              <a:lnSpc>
                <a:spcPct val="110000"/>
              </a:lnSpc>
              <a:spcBef>
                <a:spcPts val="700"/>
              </a:spcBef>
              <a:spcAft>
                <a:spcPts val="0"/>
              </a:spcAft>
              <a:buSzPts val="1600"/>
              <a:buNone/>
              <a:defRPr sz="1600">
                <a:solidFill>
                  <a:schemeClr val="lt1"/>
                </a:solidFill>
              </a:defRPr>
            </a:lvl7pPr>
            <a:lvl8pPr indent="-228600" lvl="7" marL="3657600" algn="l">
              <a:lnSpc>
                <a:spcPct val="110000"/>
              </a:lnSpc>
              <a:spcBef>
                <a:spcPts val="700"/>
              </a:spcBef>
              <a:spcAft>
                <a:spcPts val="0"/>
              </a:spcAft>
              <a:buSzPts val="1600"/>
              <a:buNone/>
              <a:defRPr sz="1600">
                <a:solidFill>
                  <a:schemeClr val="lt1"/>
                </a:solidFill>
              </a:defRPr>
            </a:lvl8pPr>
            <a:lvl9pPr indent="-228600" lvl="8" marL="4114800" algn="l">
              <a:lnSpc>
                <a:spcPct val="110000"/>
              </a:lnSpc>
              <a:spcBef>
                <a:spcPts val="700"/>
              </a:spcBef>
              <a:spcAft>
                <a:spcPts val="0"/>
              </a:spcAft>
              <a:buSzPts val="1600"/>
              <a:buNone/>
              <a:defRPr sz="1600">
                <a:solidFill>
                  <a:schemeClr val="lt1"/>
                </a:solidFill>
              </a:defRPr>
            </a:lvl9pPr>
          </a:lstStyle>
          <a:p/>
        </p:txBody>
      </p:sp>
      <p:sp>
        <p:nvSpPr>
          <p:cNvPr id="30" name="Google Shape;30;p4"/>
          <p:cNvSpPr txBox="1"/>
          <p:nvPr>
            <p:ph idx="10" type="dt"/>
          </p:nvPr>
        </p:nvSpPr>
        <p:spPr>
          <a:xfrm>
            <a:off x="3236546" y="6375679"/>
            <a:ext cx="1493947" cy="348462"/>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4"/>
          <p:cNvSpPr txBox="1"/>
          <p:nvPr>
            <p:ph idx="11" type="ftr"/>
          </p:nvPr>
        </p:nvSpPr>
        <p:spPr>
          <a:xfrm>
            <a:off x="5279064" y="6375679"/>
            <a:ext cx="4114800" cy="345796"/>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4"/>
          <p:cNvSpPr txBox="1"/>
          <p:nvPr>
            <p:ph idx="12" type="sldNum"/>
          </p:nvPr>
        </p:nvSpPr>
        <p:spPr>
          <a:xfrm>
            <a:off x="9942434" y="6375679"/>
            <a:ext cx="1487566" cy="34579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1200" u="none" cap="none" strike="noStrike">
                <a:solidFill>
                  <a:schemeClr val="lt2"/>
                </a:solidFill>
                <a:latin typeface="Gill Sans"/>
                <a:ea typeface="Gill Sans"/>
                <a:cs typeface="Gill Sans"/>
                <a:sym typeface="Gill Sans"/>
              </a:defRPr>
            </a:lvl1pPr>
            <a:lvl2pPr indent="0" lvl="1" marL="0" algn="r">
              <a:spcBef>
                <a:spcPts val="0"/>
              </a:spcBef>
              <a:buNone/>
              <a:defRPr b="0" i="0" sz="1200" u="none" cap="none" strike="noStrike">
                <a:solidFill>
                  <a:schemeClr val="lt2"/>
                </a:solidFill>
                <a:latin typeface="Gill Sans"/>
                <a:ea typeface="Gill Sans"/>
                <a:cs typeface="Gill Sans"/>
                <a:sym typeface="Gill Sans"/>
              </a:defRPr>
            </a:lvl2pPr>
            <a:lvl3pPr indent="0" lvl="2" marL="0" algn="r">
              <a:spcBef>
                <a:spcPts val="0"/>
              </a:spcBef>
              <a:buNone/>
              <a:defRPr b="0" i="0" sz="1200" u="none" cap="none" strike="noStrike">
                <a:solidFill>
                  <a:schemeClr val="lt2"/>
                </a:solidFill>
                <a:latin typeface="Gill Sans"/>
                <a:ea typeface="Gill Sans"/>
                <a:cs typeface="Gill Sans"/>
                <a:sym typeface="Gill Sans"/>
              </a:defRPr>
            </a:lvl3pPr>
            <a:lvl4pPr indent="0" lvl="3" marL="0" algn="r">
              <a:spcBef>
                <a:spcPts val="0"/>
              </a:spcBef>
              <a:buNone/>
              <a:defRPr b="0" i="0" sz="1200" u="none" cap="none" strike="noStrike">
                <a:solidFill>
                  <a:schemeClr val="lt2"/>
                </a:solidFill>
                <a:latin typeface="Gill Sans"/>
                <a:ea typeface="Gill Sans"/>
                <a:cs typeface="Gill Sans"/>
                <a:sym typeface="Gill Sans"/>
              </a:defRPr>
            </a:lvl4pPr>
            <a:lvl5pPr indent="0" lvl="4" marL="0" algn="r">
              <a:spcBef>
                <a:spcPts val="0"/>
              </a:spcBef>
              <a:buNone/>
              <a:defRPr b="0" i="0" sz="1200" u="none" cap="none" strike="noStrike">
                <a:solidFill>
                  <a:schemeClr val="lt2"/>
                </a:solidFill>
                <a:latin typeface="Gill Sans"/>
                <a:ea typeface="Gill Sans"/>
                <a:cs typeface="Gill Sans"/>
                <a:sym typeface="Gill Sans"/>
              </a:defRPr>
            </a:lvl5pPr>
            <a:lvl6pPr indent="0" lvl="5" marL="0" algn="r">
              <a:spcBef>
                <a:spcPts val="0"/>
              </a:spcBef>
              <a:buNone/>
              <a:defRPr b="0" i="0" sz="1200" u="none" cap="none" strike="noStrike">
                <a:solidFill>
                  <a:schemeClr val="lt2"/>
                </a:solidFill>
                <a:latin typeface="Gill Sans"/>
                <a:ea typeface="Gill Sans"/>
                <a:cs typeface="Gill Sans"/>
                <a:sym typeface="Gill Sans"/>
              </a:defRPr>
            </a:lvl6pPr>
            <a:lvl7pPr indent="0" lvl="6" marL="0" algn="r">
              <a:spcBef>
                <a:spcPts val="0"/>
              </a:spcBef>
              <a:buNone/>
              <a:defRPr b="0" i="0" sz="1200" u="none" cap="none" strike="noStrike">
                <a:solidFill>
                  <a:schemeClr val="lt2"/>
                </a:solidFill>
                <a:latin typeface="Gill Sans"/>
                <a:ea typeface="Gill Sans"/>
                <a:cs typeface="Gill Sans"/>
                <a:sym typeface="Gill Sans"/>
              </a:defRPr>
            </a:lvl7pPr>
            <a:lvl8pPr indent="0" lvl="7" marL="0" algn="r">
              <a:spcBef>
                <a:spcPts val="0"/>
              </a:spcBef>
              <a:buNone/>
              <a:defRPr b="0" i="0" sz="1200" u="none" cap="none" strike="noStrike">
                <a:solidFill>
                  <a:schemeClr val="lt2"/>
                </a:solidFill>
                <a:latin typeface="Gill Sans"/>
                <a:ea typeface="Gill Sans"/>
                <a:cs typeface="Gill Sans"/>
                <a:sym typeface="Gill Sans"/>
              </a:defRPr>
            </a:lvl8pPr>
            <a:lvl9pPr indent="0" lvl="8" marL="0" algn="r">
              <a:spcBef>
                <a:spcPts val="0"/>
              </a:spcBef>
              <a:buNone/>
              <a:defRPr b="0" i="0" sz="1200" u="none" cap="none" strike="noStrike">
                <a:solidFill>
                  <a:schemeClr val="lt2"/>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GB"/>
              <a:t>‹#›</a:t>
            </a:fld>
            <a:endParaRPr/>
          </a:p>
        </p:txBody>
      </p:sp>
      <p:grpSp>
        <p:nvGrpSpPr>
          <p:cNvPr id="33" name="Google Shape;33;p4" title="left scallop shape"/>
          <p:cNvGrpSpPr/>
          <p:nvPr/>
        </p:nvGrpSpPr>
        <p:grpSpPr>
          <a:xfrm>
            <a:off x="0" y="0"/>
            <a:ext cx="2814638" cy="6858000"/>
            <a:chOff x="0" y="0"/>
            <a:chExt cx="2814638" cy="6858000"/>
          </a:xfrm>
        </p:grpSpPr>
        <p:sp>
          <p:nvSpPr>
            <p:cNvPr id="34" name="Google Shape;34;p4" title="left scallop shape"/>
            <p:cNvSpPr/>
            <p:nvPr/>
          </p:nvSpPr>
          <p:spPr>
            <a:xfrm>
              <a:off x="0" y="0"/>
              <a:ext cx="2814638" cy="6858000"/>
            </a:xfrm>
            <a:custGeom>
              <a:rect b="b" l="l" r="r" t="t"/>
              <a:pathLst>
                <a:path extrusionOk="0" h="4320" w="1773">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lt2"/>
            </a:solidFill>
            <a:ln>
              <a:noFill/>
            </a:ln>
          </p:spPr>
        </p:sp>
        <p:sp>
          <p:nvSpPr>
            <p:cNvPr id="35" name="Google Shape;35;p4" title="left scallop inline"/>
            <p:cNvSpPr/>
            <p:nvPr/>
          </p:nvSpPr>
          <p:spPr>
            <a:xfrm>
              <a:off x="874382" y="0"/>
              <a:ext cx="1646238" cy="6858000"/>
            </a:xfrm>
            <a:custGeom>
              <a:rect b="b" l="l" r="r" t="t"/>
              <a:pathLst>
                <a:path extrusionOk="0" h="4320" w="1037">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a:noFill/>
            </a:ln>
          </p:spPr>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6" name="Shape 36"/>
        <p:cNvGrpSpPr/>
        <p:nvPr/>
      </p:nvGrpSpPr>
      <p:grpSpPr>
        <a:xfrm>
          <a:off x="0" y="0"/>
          <a:ext cx="0" cy="0"/>
          <a:chOff x="0" y="0"/>
          <a:chExt cx="0" cy="0"/>
        </a:xfrm>
      </p:grpSpPr>
      <p:sp>
        <p:nvSpPr>
          <p:cNvPr id="37" name="Google Shape;37;p5"/>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5"/>
          <p:cNvSpPr txBox="1"/>
          <p:nvPr>
            <p:ph idx="1" type="body"/>
          </p:nvPr>
        </p:nvSpPr>
        <p:spPr>
          <a:xfrm>
            <a:off x="1257300" y="2286000"/>
            <a:ext cx="4800600" cy="3619500"/>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700"/>
              </a:spcBef>
              <a:spcAft>
                <a:spcPts val="0"/>
              </a:spcAft>
              <a:buSzPts val="1800"/>
              <a:buChar char="•"/>
              <a:defRPr/>
            </a:lvl1pPr>
            <a:lvl2pPr indent="-342900" lvl="1" marL="914400" algn="l">
              <a:lnSpc>
                <a:spcPct val="110000"/>
              </a:lnSpc>
              <a:spcBef>
                <a:spcPts val="700"/>
              </a:spcBef>
              <a:spcAft>
                <a:spcPts val="0"/>
              </a:spcAft>
              <a:buSzPts val="1800"/>
              <a:buChar char="–"/>
              <a:defRPr/>
            </a:lvl2pPr>
            <a:lvl3pPr indent="-342900" lvl="2" marL="1371600" algn="l">
              <a:lnSpc>
                <a:spcPct val="110000"/>
              </a:lnSpc>
              <a:spcBef>
                <a:spcPts val="700"/>
              </a:spcBef>
              <a:spcAft>
                <a:spcPts val="0"/>
              </a:spcAft>
              <a:buSzPts val="1800"/>
              <a:buChar char="•"/>
              <a:defRPr/>
            </a:lvl3pPr>
            <a:lvl4pPr indent="-342900" lvl="3" marL="1828800" algn="l">
              <a:lnSpc>
                <a:spcPct val="110000"/>
              </a:lnSpc>
              <a:spcBef>
                <a:spcPts val="700"/>
              </a:spcBef>
              <a:spcAft>
                <a:spcPts val="0"/>
              </a:spcAft>
              <a:buSzPts val="1800"/>
              <a:buChar char="–"/>
              <a:defRPr/>
            </a:lvl4pPr>
            <a:lvl5pPr indent="-342900" lvl="4" marL="2286000" algn="l">
              <a:lnSpc>
                <a:spcPct val="110000"/>
              </a:lnSpc>
              <a:spcBef>
                <a:spcPts val="700"/>
              </a:spcBef>
              <a:spcAft>
                <a:spcPts val="0"/>
              </a:spcAft>
              <a:buSzPts val="1800"/>
              <a:buChar char="•"/>
              <a:defRPr/>
            </a:lvl5pPr>
            <a:lvl6pPr indent="-342900" lvl="5" marL="2743200" algn="l">
              <a:lnSpc>
                <a:spcPct val="110000"/>
              </a:lnSpc>
              <a:spcBef>
                <a:spcPts val="700"/>
              </a:spcBef>
              <a:spcAft>
                <a:spcPts val="0"/>
              </a:spcAft>
              <a:buSzPts val="1800"/>
              <a:buChar char="–"/>
              <a:defRPr/>
            </a:lvl6pPr>
            <a:lvl7pPr indent="-342900" lvl="6" marL="3200400" algn="l">
              <a:lnSpc>
                <a:spcPct val="110000"/>
              </a:lnSpc>
              <a:spcBef>
                <a:spcPts val="700"/>
              </a:spcBef>
              <a:spcAft>
                <a:spcPts val="0"/>
              </a:spcAft>
              <a:buSzPts val="1800"/>
              <a:buChar char="•"/>
              <a:defRPr/>
            </a:lvl7pPr>
            <a:lvl8pPr indent="-342900" lvl="7" marL="3657600" algn="l">
              <a:lnSpc>
                <a:spcPct val="110000"/>
              </a:lnSpc>
              <a:spcBef>
                <a:spcPts val="700"/>
              </a:spcBef>
              <a:spcAft>
                <a:spcPts val="0"/>
              </a:spcAft>
              <a:buSzPts val="1800"/>
              <a:buChar char="–"/>
              <a:defRPr/>
            </a:lvl8pPr>
            <a:lvl9pPr indent="-342900" lvl="8" marL="4114800" algn="l">
              <a:lnSpc>
                <a:spcPct val="110000"/>
              </a:lnSpc>
              <a:spcBef>
                <a:spcPts val="700"/>
              </a:spcBef>
              <a:spcAft>
                <a:spcPts val="0"/>
              </a:spcAft>
              <a:buSzPts val="1800"/>
              <a:buChar char="•"/>
              <a:defRPr/>
            </a:lvl9pPr>
          </a:lstStyle>
          <a:p/>
        </p:txBody>
      </p:sp>
      <p:sp>
        <p:nvSpPr>
          <p:cNvPr id="39" name="Google Shape;39;p5"/>
          <p:cNvSpPr txBox="1"/>
          <p:nvPr>
            <p:ph idx="2" type="body"/>
          </p:nvPr>
        </p:nvSpPr>
        <p:spPr>
          <a:xfrm>
            <a:off x="6647796" y="2286000"/>
            <a:ext cx="4800600" cy="3619500"/>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700"/>
              </a:spcBef>
              <a:spcAft>
                <a:spcPts val="0"/>
              </a:spcAft>
              <a:buSzPts val="1800"/>
              <a:buChar char="•"/>
              <a:defRPr/>
            </a:lvl1pPr>
            <a:lvl2pPr indent="-342900" lvl="1" marL="914400" algn="l">
              <a:lnSpc>
                <a:spcPct val="110000"/>
              </a:lnSpc>
              <a:spcBef>
                <a:spcPts val="700"/>
              </a:spcBef>
              <a:spcAft>
                <a:spcPts val="0"/>
              </a:spcAft>
              <a:buSzPts val="1800"/>
              <a:buChar char="–"/>
              <a:defRPr/>
            </a:lvl2pPr>
            <a:lvl3pPr indent="-342900" lvl="2" marL="1371600" algn="l">
              <a:lnSpc>
                <a:spcPct val="110000"/>
              </a:lnSpc>
              <a:spcBef>
                <a:spcPts val="700"/>
              </a:spcBef>
              <a:spcAft>
                <a:spcPts val="0"/>
              </a:spcAft>
              <a:buSzPts val="1800"/>
              <a:buChar char="•"/>
              <a:defRPr/>
            </a:lvl3pPr>
            <a:lvl4pPr indent="-342900" lvl="3" marL="1828800" algn="l">
              <a:lnSpc>
                <a:spcPct val="110000"/>
              </a:lnSpc>
              <a:spcBef>
                <a:spcPts val="700"/>
              </a:spcBef>
              <a:spcAft>
                <a:spcPts val="0"/>
              </a:spcAft>
              <a:buSzPts val="1800"/>
              <a:buChar char="–"/>
              <a:defRPr/>
            </a:lvl4pPr>
            <a:lvl5pPr indent="-342900" lvl="4" marL="2286000" algn="l">
              <a:lnSpc>
                <a:spcPct val="110000"/>
              </a:lnSpc>
              <a:spcBef>
                <a:spcPts val="700"/>
              </a:spcBef>
              <a:spcAft>
                <a:spcPts val="0"/>
              </a:spcAft>
              <a:buSzPts val="1800"/>
              <a:buChar char="•"/>
              <a:defRPr/>
            </a:lvl5pPr>
            <a:lvl6pPr indent="-342900" lvl="5" marL="2743200" algn="l">
              <a:lnSpc>
                <a:spcPct val="110000"/>
              </a:lnSpc>
              <a:spcBef>
                <a:spcPts val="700"/>
              </a:spcBef>
              <a:spcAft>
                <a:spcPts val="0"/>
              </a:spcAft>
              <a:buSzPts val="1800"/>
              <a:buChar char="–"/>
              <a:defRPr/>
            </a:lvl6pPr>
            <a:lvl7pPr indent="-342900" lvl="6" marL="3200400" algn="l">
              <a:lnSpc>
                <a:spcPct val="110000"/>
              </a:lnSpc>
              <a:spcBef>
                <a:spcPts val="700"/>
              </a:spcBef>
              <a:spcAft>
                <a:spcPts val="0"/>
              </a:spcAft>
              <a:buSzPts val="1800"/>
              <a:buChar char="•"/>
              <a:defRPr/>
            </a:lvl7pPr>
            <a:lvl8pPr indent="-342900" lvl="7" marL="3657600" algn="l">
              <a:lnSpc>
                <a:spcPct val="110000"/>
              </a:lnSpc>
              <a:spcBef>
                <a:spcPts val="700"/>
              </a:spcBef>
              <a:spcAft>
                <a:spcPts val="0"/>
              </a:spcAft>
              <a:buSzPts val="1800"/>
              <a:buChar char="–"/>
              <a:defRPr/>
            </a:lvl8pPr>
            <a:lvl9pPr indent="-342900" lvl="8" marL="4114800" algn="l">
              <a:lnSpc>
                <a:spcPct val="110000"/>
              </a:lnSpc>
              <a:spcBef>
                <a:spcPts val="700"/>
              </a:spcBef>
              <a:spcAft>
                <a:spcPts val="0"/>
              </a:spcAft>
              <a:buSzPts val="1800"/>
              <a:buChar char="•"/>
              <a:defRPr/>
            </a:lvl9pPr>
          </a:lstStyle>
          <a:p/>
        </p:txBody>
      </p:sp>
      <p:sp>
        <p:nvSpPr>
          <p:cNvPr id="40" name="Google Shape;40;p5"/>
          <p:cNvSpPr txBox="1"/>
          <p:nvPr>
            <p:ph idx="10" type="dt"/>
          </p:nvPr>
        </p:nvSpPr>
        <p:spPr>
          <a:xfrm>
            <a:off x="1251678" y="6375679"/>
            <a:ext cx="2329722" cy="348462"/>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5"/>
          <p:cNvSpPr txBox="1"/>
          <p:nvPr>
            <p:ph idx="11" type="ftr"/>
          </p:nvPr>
        </p:nvSpPr>
        <p:spPr>
          <a:xfrm>
            <a:off x="4038600" y="6375679"/>
            <a:ext cx="4114800" cy="345796"/>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5"/>
          <p:cNvSpPr txBox="1"/>
          <p:nvPr>
            <p:ph idx="12" type="sldNum"/>
          </p:nvPr>
        </p:nvSpPr>
        <p:spPr>
          <a:xfrm>
            <a:off x="8610601" y="6375679"/>
            <a:ext cx="2819399" cy="34579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3" name="Shape 43"/>
        <p:cNvGrpSpPr/>
        <p:nvPr/>
      </p:nvGrpSpPr>
      <p:grpSpPr>
        <a:xfrm>
          <a:off x="0" y="0"/>
          <a:ext cx="0" cy="0"/>
          <a:chOff x="0" y="0"/>
          <a:chExt cx="0" cy="0"/>
        </a:xfrm>
      </p:grpSpPr>
      <p:sp>
        <p:nvSpPr>
          <p:cNvPr id="44" name="Google Shape;44;p6"/>
          <p:cNvSpPr txBox="1"/>
          <p:nvPr>
            <p:ph type="title"/>
          </p:nvPr>
        </p:nvSpPr>
        <p:spPr>
          <a:xfrm>
            <a:off x="1252728" y="381000"/>
            <a:ext cx="10172700" cy="1493517"/>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5" name="Google Shape;45;p6"/>
          <p:cNvSpPr txBox="1"/>
          <p:nvPr>
            <p:ph idx="1" type="body"/>
          </p:nvPr>
        </p:nvSpPr>
        <p:spPr>
          <a:xfrm>
            <a:off x="1251678" y="2199633"/>
            <a:ext cx="4800600" cy="632529"/>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700"/>
              </a:spcBef>
              <a:spcAft>
                <a:spcPts val="0"/>
              </a:spcAft>
              <a:buSzPts val="1900"/>
              <a:buNone/>
              <a:defRPr b="1" sz="1900" cap="none">
                <a:solidFill>
                  <a:schemeClr val="dk2"/>
                </a:solidFill>
              </a:defRPr>
            </a:lvl1pPr>
            <a:lvl2pPr indent="-228600" lvl="1" marL="914400" algn="l">
              <a:lnSpc>
                <a:spcPct val="110000"/>
              </a:lnSpc>
              <a:spcBef>
                <a:spcPts val="700"/>
              </a:spcBef>
              <a:spcAft>
                <a:spcPts val="0"/>
              </a:spcAft>
              <a:buSzPts val="1900"/>
              <a:buNone/>
              <a:defRPr b="1" sz="1900"/>
            </a:lvl2pPr>
            <a:lvl3pPr indent="-228600" lvl="2" marL="1371600" algn="l">
              <a:lnSpc>
                <a:spcPct val="110000"/>
              </a:lnSpc>
              <a:spcBef>
                <a:spcPts val="700"/>
              </a:spcBef>
              <a:spcAft>
                <a:spcPts val="0"/>
              </a:spcAft>
              <a:buSzPts val="1800"/>
              <a:buNone/>
              <a:defRPr b="1" sz="1800"/>
            </a:lvl3pPr>
            <a:lvl4pPr indent="-228600" lvl="3" marL="1828800" algn="l">
              <a:lnSpc>
                <a:spcPct val="110000"/>
              </a:lnSpc>
              <a:spcBef>
                <a:spcPts val="700"/>
              </a:spcBef>
              <a:spcAft>
                <a:spcPts val="0"/>
              </a:spcAft>
              <a:buSzPts val="1600"/>
              <a:buNone/>
              <a:defRPr b="1" sz="1600"/>
            </a:lvl4pPr>
            <a:lvl5pPr indent="-228600" lvl="4" marL="2286000" algn="l">
              <a:lnSpc>
                <a:spcPct val="110000"/>
              </a:lnSpc>
              <a:spcBef>
                <a:spcPts val="700"/>
              </a:spcBef>
              <a:spcAft>
                <a:spcPts val="0"/>
              </a:spcAft>
              <a:buSzPts val="1600"/>
              <a:buNone/>
              <a:defRPr b="1" sz="1600"/>
            </a:lvl5pPr>
            <a:lvl6pPr indent="-228600" lvl="5" marL="2743200" algn="l">
              <a:lnSpc>
                <a:spcPct val="110000"/>
              </a:lnSpc>
              <a:spcBef>
                <a:spcPts val="700"/>
              </a:spcBef>
              <a:spcAft>
                <a:spcPts val="0"/>
              </a:spcAft>
              <a:buSzPts val="1600"/>
              <a:buNone/>
              <a:defRPr b="1" sz="1600"/>
            </a:lvl6pPr>
            <a:lvl7pPr indent="-228600" lvl="6" marL="3200400" algn="l">
              <a:lnSpc>
                <a:spcPct val="110000"/>
              </a:lnSpc>
              <a:spcBef>
                <a:spcPts val="700"/>
              </a:spcBef>
              <a:spcAft>
                <a:spcPts val="0"/>
              </a:spcAft>
              <a:buSzPts val="1600"/>
              <a:buNone/>
              <a:defRPr b="1" sz="1600"/>
            </a:lvl7pPr>
            <a:lvl8pPr indent="-228600" lvl="7" marL="3657600" algn="l">
              <a:lnSpc>
                <a:spcPct val="110000"/>
              </a:lnSpc>
              <a:spcBef>
                <a:spcPts val="700"/>
              </a:spcBef>
              <a:spcAft>
                <a:spcPts val="0"/>
              </a:spcAft>
              <a:buSzPts val="1600"/>
              <a:buNone/>
              <a:defRPr b="1" sz="1600"/>
            </a:lvl8pPr>
            <a:lvl9pPr indent="-228600" lvl="8" marL="4114800" algn="l">
              <a:lnSpc>
                <a:spcPct val="110000"/>
              </a:lnSpc>
              <a:spcBef>
                <a:spcPts val="700"/>
              </a:spcBef>
              <a:spcAft>
                <a:spcPts val="0"/>
              </a:spcAft>
              <a:buSzPts val="1600"/>
              <a:buNone/>
              <a:defRPr b="1" sz="1600"/>
            </a:lvl9pPr>
          </a:lstStyle>
          <a:p/>
        </p:txBody>
      </p:sp>
      <p:sp>
        <p:nvSpPr>
          <p:cNvPr id="46" name="Google Shape;46;p6"/>
          <p:cNvSpPr txBox="1"/>
          <p:nvPr>
            <p:ph idx="2" type="body"/>
          </p:nvPr>
        </p:nvSpPr>
        <p:spPr>
          <a:xfrm>
            <a:off x="1257300" y="2909102"/>
            <a:ext cx="4800600" cy="2996398"/>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700"/>
              </a:spcBef>
              <a:spcAft>
                <a:spcPts val="0"/>
              </a:spcAft>
              <a:buSzPts val="1800"/>
              <a:buChar char="•"/>
              <a:defRPr/>
            </a:lvl1pPr>
            <a:lvl2pPr indent="-342900" lvl="1" marL="914400" algn="l">
              <a:lnSpc>
                <a:spcPct val="110000"/>
              </a:lnSpc>
              <a:spcBef>
                <a:spcPts val="700"/>
              </a:spcBef>
              <a:spcAft>
                <a:spcPts val="0"/>
              </a:spcAft>
              <a:buSzPts val="1800"/>
              <a:buChar char="–"/>
              <a:defRPr/>
            </a:lvl2pPr>
            <a:lvl3pPr indent="-342900" lvl="2" marL="1371600" algn="l">
              <a:lnSpc>
                <a:spcPct val="110000"/>
              </a:lnSpc>
              <a:spcBef>
                <a:spcPts val="700"/>
              </a:spcBef>
              <a:spcAft>
                <a:spcPts val="0"/>
              </a:spcAft>
              <a:buSzPts val="1800"/>
              <a:buChar char="•"/>
              <a:defRPr/>
            </a:lvl3pPr>
            <a:lvl4pPr indent="-342900" lvl="3" marL="1828800" algn="l">
              <a:lnSpc>
                <a:spcPct val="110000"/>
              </a:lnSpc>
              <a:spcBef>
                <a:spcPts val="700"/>
              </a:spcBef>
              <a:spcAft>
                <a:spcPts val="0"/>
              </a:spcAft>
              <a:buSzPts val="1800"/>
              <a:buChar char="–"/>
              <a:defRPr/>
            </a:lvl4pPr>
            <a:lvl5pPr indent="-342900" lvl="4" marL="2286000" algn="l">
              <a:lnSpc>
                <a:spcPct val="110000"/>
              </a:lnSpc>
              <a:spcBef>
                <a:spcPts val="700"/>
              </a:spcBef>
              <a:spcAft>
                <a:spcPts val="0"/>
              </a:spcAft>
              <a:buSzPts val="1800"/>
              <a:buChar char="•"/>
              <a:defRPr/>
            </a:lvl5pPr>
            <a:lvl6pPr indent="-342900" lvl="5" marL="2743200" algn="l">
              <a:lnSpc>
                <a:spcPct val="110000"/>
              </a:lnSpc>
              <a:spcBef>
                <a:spcPts val="700"/>
              </a:spcBef>
              <a:spcAft>
                <a:spcPts val="0"/>
              </a:spcAft>
              <a:buSzPts val="1800"/>
              <a:buChar char="–"/>
              <a:defRPr/>
            </a:lvl6pPr>
            <a:lvl7pPr indent="-342900" lvl="6" marL="3200400" algn="l">
              <a:lnSpc>
                <a:spcPct val="110000"/>
              </a:lnSpc>
              <a:spcBef>
                <a:spcPts val="700"/>
              </a:spcBef>
              <a:spcAft>
                <a:spcPts val="0"/>
              </a:spcAft>
              <a:buSzPts val="1800"/>
              <a:buChar char="•"/>
              <a:defRPr/>
            </a:lvl7pPr>
            <a:lvl8pPr indent="-342900" lvl="7" marL="3657600" algn="l">
              <a:lnSpc>
                <a:spcPct val="110000"/>
              </a:lnSpc>
              <a:spcBef>
                <a:spcPts val="700"/>
              </a:spcBef>
              <a:spcAft>
                <a:spcPts val="0"/>
              </a:spcAft>
              <a:buSzPts val="1800"/>
              <a:buChar char="–"/>
              <a:defRPr/>
            </a:lvl8pPr>
            <a:lvl9pPr indent="-342900" lvl="8" marL="4114800" algn="l">
              <a:lnSpc>
                <a:spcPct val="110000"/>
              </a:lnSpc>
              <a:spcBef>
                <a:spcPts val="700"/>
              </a:spcBef>
              <a:spcAft>
                <a:spcPts val="0"/>
              </a:spcAft>
              <a:buSzPts val="1800"/>
              <a:buChar char="•"/>
              <a:defRPr/>
            </a:lvl9pPr>
          </a:lstStyle>
          <a:p/>
        </p:txBody>
      </p:sp>
      <p:sp>
        <p:nvSpPr>
          <p:cNvPr id="47" name="Google Shape;47;p6"/>
          <p:cNvSpPr txBox="1"/>
          <p:nvPr>
            <p:ph idx="3" type="body"/>
          </p:nvPr>
        </p:nvSpPr>
        <p:spPr>
          <a:xfrm>
            <a:off x="6633864" y="2199633"/>
            <a:ext cx="4800600" cy="632529"/>
          </a:xfrm>
          <a:prstGeom prst="rect">
            <a:avLst/>
          </a:prstGeom>
          <a:noFill/>
          <a:ln>
            <a:noFill/>
          </a:ln>
        </p:spPr>
        <p:txBody>
          <a:bodyPr anchorCtr="0" anchor="b" bIns="45700" lIns="91425" spcFirstLastPara="1" rIns="91425" wrap="square" tIns="45700">
            <a:noAutofit/>
          </a:bodyPr>
          <a:lstStyle>
            <a:lvl1pPr indent="-228600" lvl="0" marL="457200" algn="l">
              <a:lnSpc>
                <a:spcPct val="100000"/>
              </a:lnSpc>
              <a:spcBef>
                <a:spcPts val="700"/>
              </a:spcBef>
              <a:spcAft>
                <a:spcPts val="0"/>
              </a:spcAft>
              <a:buSzPts val="1900"/>
              <a:buNone/>
              <a:defRPr b="1" sz="1900" cap="none">
                <a:solidFill>
                  <a:schemeClr val="dk2"/>
                </a:solidFill>
              </a:defRPr>
            </a:lvl1pPr>
            <a:lvl2pPr indent="-228600" lvl="1" marL="914400" algn="l">
              <a:lnSpc>
                <a:spcPct val="110000"/>
              </a:lnSpc>
              <a:spcBef>
                <a:spcPts val="700"/>
              </a:spcBef>
              <a:spcAft>
                <a:spcPts val="0"/>
              </a:spcAft>
              <a:buSzPts val="1900"/>
              <a:buNone/>
              <a:defRPr b="1" sz="1900"/>
            </a:lvl2pPr>
            <a:lvl3pPr indent="-228600" lvl="2" marL="1371600" algn="l">
              <a:lnSpc>
                <a:spcPct val="110000"/>
              </a:lnSpc>
              <a:spcBef>
                <a:spcPts val="700"/>
              </a:spcBef>
              <a:spcAft>
                <a:spcPts val="0"/>
              </a:spcAft>
              <a:buSzPts val="1800"/>
              <a:buNone/>
              <a:defRPr b="1" sz="1800"/>
            </a:lvl3pPr>
            <a:lvl4pPr indent="-228600" lvl="3" marL="1828800" algn="l">
              <a:lnSpc>
                <a:spcPct val="110000"/>
              </a:lnSpc>
              <a:spcBef>
                <a:spcPts val="700"/>
              </a:spcBef>
              <a:spcAft>
                <a:spcPts val="0"/>
              </a:spcAft>
              <a:buSzPts val="1600"/>
              <a:buNone/>
              <a:defRPr b="1" sz="1600"/>
            </a:lvl4pPr>
            <a:lvl5pPr indent="-228600" lvl="4" marL="2286000" algn="l">
              <a:lnSpc>
                <a:spcPct val="110000"/>
              </a:lnSpc>
              <a:spcBef>
                <a:spcPts val="700"/>
              </a:spcBef>
              <a:spcAft>
                <a:spcPts val="0"/>
              </a:spcAft>
              <a:buSzPts val="1600"/>
              <a:buNone/>
              <a:defRPr b="1" sz="1600"/>
            </a:lvl5pPr>
            <a:lvl6pPr indent="-228600" lvl="5" marL="2743200" algn="l">
              <a:lnSpc>
                <a:spcPct val="110000"/>
              </a:lnSpc>
              <a:spcBef>
                <a:spcPts val="700"/>
              </a:spcBef>
              <a:spcAft>
                <a:spcPts val="0"/>
              </a:spcAft>
              <a:buSzPts val="1600"/>
              <a:buNone/>
              <a:defRPr b="1" sz="1600"/>
            </a:lvl6pPr>
            <a:lvl7pPr indent="-228600" lvl="6" marL="3200400" algn="l">
              <a:lnSpc>
                <a:spcPct val="110000"/>
              </a:lnSpc>
              <a:spcBef>
                <a:spcPts val="700"/>
              </a:spcBef>
              <a:spcAft>
                <a:spcPts val="0"/>
              </a:spcAft>
              <a:buSzPts val="1600"/>
              <a:buNone/>
              <a:defRPr b="1" sz="1600"/>
            </a:lvl7pPr>
            <a:lvl8pPr indent="-228600" lvl="7" marL="3657600" algn="l">
              <a:lnSpc>
                <a:spcPct val="110000"/>
              </a:lnSpc>
              <a:spcBef>
                <a:spcPts val="700"/>
              </a:spcBef>
              <a:spcAft>
                <a:spcPts val="0"/>
              </a:spcAft>
              <a:buSzPts val="1600"/>
              <a:buNone/>
              <a:defRPr b="1" sz="1600"/>
            </a:lvl8pPr>
            <a:lvl9pPr indent="-228600" lvl="8" marL="4114800" algn="l">
              <a:lnSpc>
                <a:spcPct val="110000"/>
              </a:lnSpc>
              <a:spcBef>
                <a:spcPts val="700"/>
              </a:spcBef>
              <a:spcAft>
                <a:spcPts val="0"/>
              </a:spcAft>
              <a:buSzPts val="1600"/>
              <a:buNone/>
              <a:defRPr b="1" sz="1600"/>
            </a:lvl9pPr>
          </a:lstStyle>
          <a:p/>
        </p:txBody>
      </p:sp>
      <p:sp>
        <p:nvSpPr>
          <p:cNvPr id="48" name="Google Shape;48;p6"/>
          <p:cNvSpPr txBox="1"/>
          <p:nvPr>
            <p:ph idx="4" type="body"/>
          </p:nvPr>
        </p:nvSpPr>
        <p:spPr>
          <a:xfrm>
            <a:off x="6633864" y="2909102"/>
            <a:ext cx="4800600" cy="2996398"/>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700"/>
              </a:spcBef>
              <a:spcAft>
                <a:spcPts val="0"/>
              </a:spcAft>
              <a:buSzPts val="1800"/>
              <a:buChar char="•"/>
              <a:defRPr/>
            </a:lvl1pPr>
            <a:lvl2pPr indent="-342900" lvl="1" marL="914400" algn="l">
              <a:lnSpc>
                <a:spcPct val="110000"/>
              </a:lnSpc>
              <a:spcBef>
                <a:spcPts val="700"/>
              </a:spcBef>
              <a:spcAft>
                <a:spcPts val="0"/>
              </a:spcAft>
              <a:buSzPts val="1800"/>
              <a:buChar char="–"/>
              <a:defRPr/>
            </a:lvl2pPr>
            <a:lvl3pPr indent="-342900" lvl="2" marL="1371600" algn="l">
              <a:lnSpc>
                <a:spcPct val="110000"/>
              </a:lnSpc>
              <a:spcBef>
                <a:spcPts val="700"/>
              </a:spcBef>
              <a:spcAft>
                <a:spcPts val="0"/>
              </a:spcAft>
              <a:buSzPts val="1800"/>
              <a:buChar char="•"/>
              <a:defRPr/>
            </a:lvl3pPr>
            <a:lvl4pPr indent="-342900" lvl="3" marL="1828800" algn="l">
              <a:lnSpc>
                <a:spcPct val="110000"/>
              </a:lnSpc>
              <a:spcBef>
                <a:spcPts val="700"/>
              </a:spcBef>
              <a:spcAft>
                <a:spcPts val="0"/>
              </a:spcAft>
              <a:buSzPts val="1800"/>
              <a:buChar char="–"/>
              <a:defRPr/>
            </a:lvl4pPr>
            <a:lvl5pPr indent="-342900" lvl="4" marL="2286000" algn="l">
              <a:lnSpc>
                <a:spcPct val="110000"/>
              </a:lnSpc>
              <a:spcBef>
                <a:spcPts val="700"/>
              </a:spcBef>
              <a:spcAft>
                <a:spcPts val="0"/>
              </a:spcAft>
              <a:buSzPts val="1800"/>
              <a:buChar char="•"/>
              <a:defRPr/>
            </a:lvl5pPr>
            <a:lvl6pPr indent="-342900" lvl="5" marL="2743200" algn="l">
              <a:lnSpc>
                <a:spcPct val="110000"/>
              </a:lnSpc>
              <a:spcBef>
                <a:spcPts val="700"/>
              </a:spcBef>
              <a:spcAft>
                <a:spcPts val="0"/>
              </a:spcAft>
              <a:buSzPts val="1800"/>
              <a:buChar char="–"/>
              <a:defRPr/>
            </a:lvl6pPr>
            <a:lvl7pPr indent="-342900" lvl="6" marL="3200400" algn="l">
              <a:lnSpc>
                <a:spcPct val="110000"/>
              </a:lnSpc>
              <a:spcBef>
                <a:spcPts val="700"/>
              </a:spcBef>
              <a:spcAft>
                <a:spcPts val="0"/>
              </a:spcAft>
              <a:buSzPts val="1800"/>
              <a:buChar char="•"/>
              <a:defRPr/>
            </a:lvl7pPr>
            <a:lvl8pPr indent="-342900" lvl="7" marL="3657600" algn="l">
              <a:lnSpc>
                <a:spcPct val="110000"/>
              </a:lnSpc>
              <a:spcBef>
                <a:spcPts val="700"/>
              </a:spcBef>
              <a:spcAft>
                <a:spcPts val="0"/>
              </a:spcAft>
              <a:buSzPts val="1800"/>
              <a:buChar char="–"/>
              <a:defRPr/>
            </a:lvl8pPr>
            <a:lvl9pPr indent="-342900" lvl="8" marL="4114800" algn="l">
              <a:lnSpc>
                <a:spcPct val="110000"/>
              </a:lnSpc>
              <a:spcBef>
                <a:spcPts val="700"/>
              </a:spcBef>
              <a:spcAft>
                <a:spcPts val="0"/>
              </a:spcAft>
              <a:buSzPts val="1800"/>
              <a:buChar char="•"/>
              <a:defRPr/>
            </a:lvl9pPr>
          </a:lstStyle>
          <a:p/>
        </p:txBody>
      </p:sp>
      <p:sp>
        <p:nvSpPr>
          <p:cNvPr id="49" name="Google Shape;49;p6"/>
          <p:cNvSpPr txBox="1"/>
          <p:nvPr>
            <p:ph idx="10" type="dt"/>
          </p:nvPr>
        </p:nvSpPr>
        <p:spPr>
          <a:xfrm>
            <a:off x="1251678" y="6375679"/>
            <a:ext cx="2329722" cy="348462"/>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6"/>
          <p:cNvSpPr txBox="1"/>
          <p:nvPr>
            <p:ph idx="11" type="ftr"/>
          </p:nvPr>
        </p:nvSpPr>
        <p:spPr>
          <a:xfrm>
            <a:off x="4038600" y="6375679"/>
            <a:ext cx="4114800" cy="345796"/>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6"/>
          <p:cNvSpPr txBox="1"/>
          <p:nvPr>
            <p:ph idx="12" type="sldNum"/>
          </p:nvPr>
        </p:nvSpPr>
        <p:spPr>
          <a:xfrm>
            <a:off x="8610601" y="6375679"/>
            <a:ext cx="2819399" cy="34579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2" name="Shape 52"/>
        <p:cNvGrpSpPr/>
        <p:nvPr/>
      </p:nvGrpSpPr>
      <p:grpSpPr>
        <a:xfrm>
          <a:off x="0" y="0"/>
          <a:ext cx="0" cy="0"/>
          <a:chOff x="0" y="0"/>
          <a:chExt cx="0" cy="0"/>
        </a:xfrm>
      </p:grpSpPr>
      <p:sp>
        <p:nvSpPr>
          <p:cNvPr id="53" name="Google Shape;53;p7"/>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4" name="Google Shape;54;p7"/>
          <p:cNvSpPr txBox="1"/>
          <p:nvPr>
            <p:ph idx="10" type="dt"/>
          </p:nvPr>
        </p:nvSpPr>
        <p:spPr>
          <a:xfrm>
            <a:off x="1251678" y="6375679"/>
            <a:ext cx="2329722" cy="348462"/>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7"/>
          <p:cNvSpPr txBox="1"/>
          <p:nvPr>
            <p:ph idx="11" type="ftr"/>
          </p:nvPr>
        </p:nvSpPr>
        <p:spPr>
          <a:xfrm>
            <a:off x="4038600" y="6375679"/>
            <a:ext cx="4114800" cy="345796"/>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7"/>
          <p:cNvSpPr txBox="1"/>
          <p:nvPr>
            <p:ph idx="12" type="sldNum"/>
          </p:nvPr>
        </p:nvSpPr>
        <p:spPr>
          <a:xfrm>
            <a:off x="8610601" y="6375679"/>
            <a:ext cx="2819399" cy="34579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7" name="Shape 57"/>
        <p:cNvGrpSpPr/>
        <p:nvPr/>
      </p:nvGrpSpPr>
      <p:grpSpPr>
        <a:xfrm>
          <a:off x="0" y="0"/>
          <a:ext cx="0" cy="0"/>
          <a:chOff x="0" y="0"/>
          <a:chExt cx="0" cy="0"/>
        </a:xfrm>
      </p:grpSpPr>
      <p:sp>
        <p:nvSpPr>
          <p:cNvPr id="58" name="Google Shape;58;p8"/>
          <p:cNvSpPr txBox="1"/>
          <p:nvPr>
            <p:ph idx="10" type="dt"/>
          </p:nvPr>
        </p:nvSpPr>
        <p:spPr>
          <a:xfrm>
            <a:off x="1251678" y="6375679"/>
            <a:ext cx="2329722" cy="348462"/>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8"/>
          <p:cNvSpPr txBox="1"/>
          <p:nvPr>
            <p:ph idx="11" type="ftr"/>
          </p:nvPr>
        </p:nvSpPr>
        <p:spPr>
          <a:xfrm>
            <a:off x="4038600" y="6375679"/>
            <a:ext cx="4114800" cy="345796"/>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8"/>
          <p:cNvSpPr txBox="1"/>
          <p:nvPr>
            <p:ph idx="12" type="sldNum"/>
          </p:nvPr>
        </p:nvSpPr>
        <p:spPr>
          <a:xfrm>
            <a:off x="8610601" y="6375679"/>
            <a:ext cx="2819399" cy="34579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61" name="Shape 61"/>
        <p:cNvGrpSpPr/>
        <p:nvPr/>
      </p:nvGrpSpPr>
      <p:grpSpPr>
        <a:xfrm>
          <a:off x="0" y="0"/>
          <a:ext cx="0" cy="0"/>
          <a:chOff x="0" y="0"/>
          <a:chExt cx="0" cy="0"/>
        </a:xfrm>
      </p:grpSpPr>
      <p:sp>
        <p:nvSpPr>
          <p:cNvPr id="62" name="Google Shape;62;p9" title="right scallop background shape"/>
          <p:cNvSpPr/>
          <p:nvPr/>
        </p:nvSpPr>
        <p:spPr>
          <a:xfrm>
            <a:off x="7389812" y="0"/>
            <a:ext cx="4802188" cy="6858000"/>
          </a:xfrm>
          <a:custGeom>
            <a:rect b="b" l="l" r="r" t="t"/>
            <a:pathLst>
              <a:path extrusionOk="0" h="4320" w="3025">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dk2"/>
          </a:solidFill>
          <a:ln>
            <a:noFill/>
          </a:ln>
        </p:spPr>
      </p:sp>
      <p:sp>
        <p:nvSpPr>
          <p:cNvPr id="63" name="Google Shape;63;p9"/>
          <p:cNvSpPr txBox="1"/>
          <p:nvPr>
            <p:ph type="title"/>
          </p:nvPr>
        </p:nvSpPr>
        <p:spPr>
          <a:xfrm>
            <a:off x="8337884" y="457199"/>
            <a:ext cx="3092115" cy="1196671"/>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accent1"/>
              </a:buClr>
              <a:buSzPts val="1900"/>
              <a:buFont typeface="Gill Sans"/>
              <a:buNone/>
              <a:defRPr b="1" i="0" sz="1900" cap="none">
                <a:solidFill>
                  <a:schemeClr val="accent1"/>
                </a:solidFill>
                <a:latin typeface="Gill Sans"/>
                <a:ea typeface="Gill Sans"/>
                <a:cs typeface="Gill Sans"/>
                <a:sym typeface="Gill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4" name="Google Shape;64;p9"/>
          <p:cNvSpPr txBox="1"/>
          <p:nvPr>
            <p:ph idx="1" type="body"/>
          </p:nvPr>
        </p:nvSpPr>
        <p:spPr>
          <a:xfrm>
            <a:off x="765051" y="920377"/>
            <a:ext cx="6158418" cy="4985124"/>
          </a:xfrm>
          <a:prstGeom prst="rect">
            <a:avLst/>
          </a:prstGeom>
          <a:noFill/>
          <a:ln>
            <a:noFill/>
          </a:ln>
        </p:spPr>
        <p:txBody>
          <a:bodyPr anchorCtr="0" anchor="t" bIns="45700" lIns="91425" spcFirstLastPara="1" rIns="91425" wrap="square" tIns="45700">
            <a:normAutofit/>
          </a:bodyPr>
          <a:lstStyle>
            <a:lvl1pPr indent="-431800" lvl="0" marL="457200" algn="l">
              <a:lnSpc>
                <a:spcPct val="110000"/>
              </a:lnSpc>
              <a:spcBef>
                <a:spcPts val="700"/>
              </a:spcBef>
              <a:spcAft>
                <a:spcPts val="0"/>
              </a:spcAft>
              <a:buSzPts val="3200"/>
              <a:buChar char="•"/>
              <a:defRPr sz="3200"/>
            </a:lvl1pPr>
            <a:lvl2pPr indent="-406400" lvl="1" marL="914400" algn="l">
              <a:lnSpc>
                <a:spcPct val="110000"/>
              </a:lnSpc>
              <a:spcBef>
                <a:spcPts val="700"/>
              </a:spcBef>
              <a:spcAft>
                <a:spcPts val="0"/>
              </a:spcAft>
              <a:buSzPts val="2800"/>
              <a:buChar char="–"/>
              <a:defRPr sz="2800"/>
            </a:lvl2pPr>
            <a:lvl3pPr indent="-381000" lvl="2" marL="1371600" algn="l">
              <a:lnSpc>
                <a:spcPct val="110000"/>
              </a:lnSpc>
              <a:spcBef>
                <a:spcPts val="700"/>
              </a:spcBef>
              <a:spcAft>
                <a:spcPts val="0"/>
              </a:spcAft>
              <a:buSzPts val="2400"/>
              <a:buChar char="•"/>
              <a:defRPr sz="2400"/>
            </a:lvl3pPr>
            <a:lvl4pPr indent="-355600" lvl="3" marL="1828800" algn="l">
              <a:lnSpc>
                <a:spcPct val="110000"/>
              </a:lnSpc>
              <a:spcBef>
                <a:spcPts val="700"/>
              </a:spcBef>
              <a:spcAft>
                <a:spcPts val="0"/>
              </a:spcAft>
              <a:buSzPts val="2000"/>
              <a:buChar char="–"/>
              <a:defRPr sz="2000"/>
            </a:lvl4pPr>
            <a:lvl5pPr indent="-355600" lvl="4" marL="2286000" algn="l">
              <a:lnSpc>
                <a:spcPct val="110000"/>
              </a:lnSpc>
              <a:spcBef>
                <a:spcPts val="700"/>
              </a:spcBef>
              <a:spcAft>
                <a:spcPts val="0"/>
              </a:spcAft>
              <a:buSzPts val="2000"/>
              <a:buChar char="•"/>
              <a:defRPr sz="2000"/>
            </a:lvl5pPr>
            <a:lvl6pPr indent="-355600" lvl="5" marL="2743200" algn="l">
              <a:lnSpc>
                <a:spcPct val="110000"/>
              </a:lnSpc>
              <a:spcBef>
                <a:spcPts val="700"/>
              </a:spcBef>
              <a:spcAft>
                <a:spcPts val="0"/>
              </a:spcAft>
              <a:buSzPts val="2000"/>
              <a:buChar char="–"/>
              <a:defRPr sz="2000"/>
            </a:lvl6pPr>
            <a:lvl7pPr indent="-355600" lvl="6" marL="3200400" algn="l">
              <a:lnSpc>
                <a:spcPct val="110000"/>
              </a:lnSpc>
              <a:spcBef>
                <a:spcPts val="700"/>
              </a:spcBef>
              <a:spcAft>
                <a:spcPts val="0"/>
              </a:spcAft>
              <a:buSzPts val="2000"/>
              <a:buChar char="•"/>
              <a:defRPr sz="2000"/>
            </a:lvl7pPr>
            <a:lvl8pPr indent="-355600" lvl="7" marL="3657600" algn="l">
              <a:lnSpc>
                <a:spcPct val="110000"/>
              </a:lnSpc>
              <a:spcBef>
                <a:spcPts val="700"/>
              </a:spcBef>
              <a:spcAft>
                <a:spcPts val="0"/>
              </a:spcAft>
              <a:buSzPts val="2000"/>
              <a:buChar char="–"/>
              <a:defRPr sz="2000"/>
            </a:lvl8pPr>
            <a:lvl9pPr indent="-355600" lvl="8" marL="4114800" algn="l">
              <a:lnSpc>
                <a:spcPct val="110000"/>
              </a:lnSpc>
              <a:spcBef>
                <a:spcPts val="700"/>
              </a:spcBef>
              <a:spcAft>
                <a:spcPts val="0"/>
              </a:spcAft>
              <a:buSzPts val="2000"/>
              <a:buChar char="•"/>
              <a:defRPr sz="2000"/>
            </a:lvl9pPr>
          </a:lstStyle>
          <a:p/>
        </p:txBody>
      </p:sp>
      <p:sp>
        <p:nvSpPr>
          <p:cNvPr id="65" name="Google Shape;65;p9"/>
          <p:cNvSpPr txBox="1"/>
          <p:nvPr>
            <p:ph idx="2" type="body"/>
          </p:nvPr>
        </p:nvSpPr>
        <p:spPr>
          <a:xfrm>
            <a:off x="8337885" y="1741336"/>
            <a:ext cx="3092115" cy="4164164"/>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200"/>
              </a:spcBef>
              <a:spcAft>
                <a:spcPts val="0"/>
              </a:spcAft>
              <a:buSzPts val="1600"/>
              <a:buNone/>
              <a:defRPr sz="1600">
                <a:solidFill>
                  <a:schemeClr val="lt2"/>
                </a:solidFill>
              </a:defRPr>
            </a:lvl1pPr>
            <a:lvl2pPr indent="-228600" lvl="1" marL="914400" algn="l">
              <a:lnSpc>
                <a:spcPct val="110000"/>
              </a:lnSpc>
              <a:spcBef>
                <a:spcPts val="700"/>
              </a:spcBef>
              <a:spcAft>
                <a:spcPts val="0"/>
              </a:spcAft>
              <a:buSzPts val="1400"/>
              <a:buNone/>
              <a:defRPr sz="1400"/>
            </a:lvl2pPr>
            <a:lvl3pPr indent="-228600" lvl="2" marL="1371600" algn="l">
              <a:lnSpc>
                <a:spcPct val="110000"/>
              </a:lnSpc>
              <a:spcBef>
                <a:spcPts val="700"/>
              </a:spcBef>
              <a:spcAft>
                <a:spcPts val="0"/>
              </a:spcAft>
              <a:buSzPts val="1200"/>
              <a:buNone/>
              <a:defRPr sz="1200"/>
            </a:lvl3pPr>
            <a:lvl4pPr indent="-228600" lvl="3" marL="1828800" algn="l">
              <a:lnSpc>
                <a:spcPct val="110000"/>
              </a:lnSpc>
              <a:spcBef>
                <a:spcPts val="700"/>
              </a:spcBef>
              <a:spcAft>
                <a:spcPts val="0"/>
              </a:spcAft>
              <a:buSzPts val="1000"/>
              <a:buNone/>
              <a:defRPr sz="1000"/>
            </a:lvl4pPr>
            <a:lvl5pPr indent="-228600" lvl="4" marL="2286000" algn="l">
              <a:lnSpc>
                <a:spcPct val="110000"/>
              </a:lnSpc>
              <a:spcBef>
                <a:spcPts val="700"/>
              </a:spcBef>
              <a:spcAft>
                <a:spcPts val="0"/>
              </a:spcAft>
              <a:buSzPts val="1000"/>
              <a:buNone/>
              <a:defRPr sz="1000"/>
            </a:lvl5pPr>
            <a:lvl6pPr indent="-228600" lvl="5" marL="2743200" algn="l">
              <a:lnSpc>
                <a:spcPct val="110000"/>
              </a:lnSpc>
              <a:spcBef>
                <a:spcPts val="700"/>
              </a:spcBef>
              <a:spcAft>
                <a:spcPts val="0"/>
              </a:spcAft>
              <a:buSzPts val="1000"/>
              <a:buNone/>
              <a:defRPr sz="1000"/>
            </a:lvl6pPr>
            <a:lvl7pPr indent="-228600" lvl="6" marL="3200400" algn="l">
              <a:lnSpc>
                <a:spcPct val="110000"/>
              </a:lnSpc>
              <a:spcBef>
                <a:spcPts val="700"/>
              </a:spcBef>
              <a:spcAft>
                <a:spcPts val="0"/>
              </a:spcAft>
              <a:buSzPts val="1000"/>
              <a:buNone/>
              <a:defRPr sz="1000"/>
            </a:lvl7pPr>
            <a:lvl8pPr indent="-228600" lvl="7" marL="3657600" algn="l">
              <a:lnSpc>
                <a:spcPct val="110000"/>
              </a:lnSpc>
              <a:spcBef>
                <a:spcPts val="700"/>
              </a:spcBef>
              <a:spcAft>
                <a:spcPts val="0"/>
              </a:spcAft>
              <a:buSzPts val="1000"/>
              <a:buNone/>
              <a:defRPr sz="1000"/>
            </a:lvl8pPr>
            <a:lvl9pPr indent="-228600" lvl="8" marL="4114800" algn="l">
              <a:lnSpc>
                <a:spcPct val="110000"/>
              </a:lnSpc>
              <a:spcBef>
                <a:spcPts val="700"/>
              </a:spcBef>
              <a:spcAft>
                <a:spcPts val="0"/>
              </a:spcAft>
              <a:buSzPts val="1000"/>
              <a:buNone/>
              <a:defRPr sz="1000"/>
            </a:lvl9pPr>
          </a:lstStyle>
          <a:p/>
        </p:txBody>
      </p:sp>
      <p:sp>
        <p:nvSpPr>
          <p:cNvPr id="66" name="Google Shape;66;p9"/>
          <p:cNvSpPr txBox="1"/>
          <p:nvPr>
            <p:ph idx="10" type="dt"/>
          </p:nvPr>
        </p:nvSpPr>
        <p:spPr>
          <a:xfrm>
            <a:off x="765051" y="6375679"/>
            <a:ext cx="1233355" cy="348462"/>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9"/>
          <p:cNvSpPr txBox="1"/>
          <p:nvPr>
            <p:ph idx="11" type="ftr"/>
          </p:nvPr>
        </p:nvSpPr>
        <p:spPr>
          <a:xfrm>
            <a:off x="2103620" y="6375679"/>
            <a:ext cx="3482179" cy="345796"/>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9"/>
          <p:cNvSpPr txBox="1"/>
          <p:nvPr>
            <p:ph idx="12" type="sldNum"/>
          </p:nvPr>
        </p:nvSpPr>
        <p:spPr>
          <a:xfrm>
            <a:off x="5691014" y="6375679"/>
            <a:ext cx="1232456" cy="34579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
        <p:nvSpPr>
          <p:cNvPr id="69" name="Google Shape;69;p9" title="left edge border"/>
          <p:cNvSpPr/>
          <p:nvPr/>
        </p:nvSpPr>
        <p:spPr>
          <a:xfrm>
            <a:off x="0" y="0"/>
            <a:ext cx="283464" cy="6858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extLst>
    <p:ext uri="{DCECCB84-F9BA-43D5-87BE-67443E8EF086}">
      <p15:sldGuideLst>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70" name="Shape 70"/>
        <p:cNvGrpSpPr/>
        <p:nvPr/>
      </p:nvGrpSpPr>
      <p:grpSpPr>
        <a:xfrm>
          <a:off x="0" y="0"/>
          <a:ext cx="0" cy="0"/>
          <a:chOff x="0" y="0"/>
          <a:chExt cx="0" cy="0"/>
        </a:xfrm>
      </p:grpSpPr>
      <p:sp>
        <p:nvSpPr>
          <p:cNvPr id="71" name="Google Shape;71;p10"/>
          <p:cNvSpPr/>
          <p:nvPr>
            <p:ph idx="2" type="pic"/>
          </p:nvPr>
        </p:nvSpPr>
        <p:spPr>
          <a:xfrm>
            <a:off x="283464" y="0"/>
            <a:ext cx="7355585" cy="6857999"/>
          </a:xfrm>
          <a:prstGeom prst="rect">
            <a:avLst/>
          </a:prstGeom>
          <a:noFill/>
          <a:ln>
            <a:noFill/>
          </a:ln>
        </p:spPr>
        <p:txBody>
          <a:bodyPr anchorCtr="0" anchor="t" bIns="45700" lIns="91425" spcFirstLastPara="1" rIns="91425" wrap="square" tIns="45700">
            <a:noAutofit/>
          </a:bodyPr>
          <a:lstStyle>
            <a:lvl1pPr lvl="0" marR="0" rtl="0" algn="l">
              <a:lnSpc>
                <a:spcPct val="110000"/>
              </a:lnSpc>
              <a:spcBef>
                <a:spcPts val="700"/>
              </a:spcBef>
              <a:spcAft>
                <a:spcPts val="0"/>
              </a:spcAft>
              <a:buClr>
                <a:schemeClr val="dk2"/>
              </a:buClr>
              <a:buSzPts val="3200"/>
              <a:buFont typeface="Arial"/>
              <a:buNone/>
              <a:defRPr b="0" i="0" sz="3200" u="none" cap="none" strike="noStrike">
                <a:solidFill>
                  <a:srgbClr val="595959"/>
                </a:solidFill>
                <a:latin typeface="Gill Sans"/>
                <a:ea typeface="Gill Sans"/>
                <a:cs typeface="Gill Sans"/>
                <a:sym typeface="Gill Sans"/>
              </a:defRPr>
            </a:lvl1pPr>
            <a:lvl2pPr lvl="1" marR="0" rtl="0" algn="l">
              <a:lnSpc>
                <a:spcPct val="110000"/>
              </a:lnSpc>
              <a:spcBef>
                <a:spcPts val="700"/>
              </a:spcBef>
              <a:spcAft>
                <a:spcPts val="0"/>
              </a:spcAft>
              <a:buClr>
                <a:schemeClr val="dk2"/>
              </a:buClr>
              <a:buSzPts val="2800"/>
              <a:buFont typeface="Gill Sans"/>
              <a:buNone/>
              <a:defRPr b="0" i="0" sz="2800" u="none" cap="none" strike="noStrike">
                <a:solidFill>
                  <a:srgbClr val="595959"/>
                </a:solidFill>
                <a:latin typeface="Gill Sans"/>
                <a:ea typeface="Gill Sans"/>
                <a:cs typeface="Gill Sans"/>
                <a:sym typeface="Gill Sans"/>
              </a:defRPr>
            </a:lvl2pPr>
            <a:lvl3pPr lvl="2" marR="0" rtl="0" algn="l">
              <a:lnSpc>
                <a:spcPct val="110000"/>
              </a:lnSpc>
              <a:spcBef>
                <a:spcPts val="700"/>
              </a:spcBef>
              <a:spcAft>
                <a:spcPts val="0"/>
              </a:spcAft>
              <a:buClr>
                <a:schemeClr val="dk2"/>
              </a:buClr>
              <a:buSzPts val="2400"/>
              <a:buFont typeface="Arial"/>
              <a:buNone/>
              <a:defRPr b="0" i="0" sz="2400" u="none" cap="none" strike="noStrike">
                <a:solidFill>
                  <a:srgbClr val="595959"/>
                </a:solidFill>
                <a:latin typeface="Gill Sans"/>
                <a:ea typeface="Gill Sans"/>
                <a:cs typeface="Gill Sans"/>
                <a:sym typeface="Gill Sans"/>
              </a:defRPr>
            </a:lvl3pPr>
            <a:lvl4pPr lvl="3" marR="0" rtl="0" algn="l">
              <a:lnSpc>
                <a:spcPct val="110000"/>
              </a:lnSpc>
              <a:spcBef>
                <a:spcPts val="700"/>
              </a:spcBef>
              <a:spcAft>
                <a:spcPts val="0"/>
              </a:spcAft>
              <a:buClr>
                <a:schemeClr val="dk2"/>
              </a:buClr>
              <a:buSzPts val="2000"/>
              <a:buFont typeface="Gill Sans"/>
              <a:buNone/>
              <a:defRPr b="0" i="0" sz="2000" u="none" cap="none" strike="noStrike">
                <a:solidFill>
                  <a:srgbClr val="595959"/>
                </a:solidFill>
                <a:latin typeface="Gill Sans"/>
                <a:ea typeface="Gill Sans"/>
                <a:cs typeface="Gill Sans"/>
                <a:sym typeface="Gill Sans"/>
              </a:defRPr>
            </a:lvl4pPr>
            <a:lvl5pPr lvl="4" marR="0" rtl="0" algn="l">
              <a:lnSpc>
                <a:spcPct val="110000"/>
              </a:lnSpc>
              <a:spcBef>
                <a:spcPts val="700"/>
              </a:spcBef>
              <a:spcAft>
                <a:spcPts val="0"/>
              </a:spcAft>
              <a:buClr>
                <a:schemeClr val="dk2"/>
              </a:buClr>
              <a:buSzPts val="2000"/>
              <a:buFont typeface="Arial"/>
              <a:buNone/>
              <a:defRPr b="0" i="0" sz="2000" u="none" cap="none" strike="noStrike">
                <a:solidFill>
                  <a:srgbClr val="595959"/>
                </a:solidFill>
                <a:latin typeface="Gill Sans"/>
                <a:ea typeface="Gill Sans"/>
                <a:cs typeface="Gill Sans"/>
                <a:sym typeface="Gill Sans"/>
              </a:defRPr>
            </a:lvl5pPr>
            <a:lvl6pPr lvl="5" marR="0" rtl="0" algn="l">
              <a:lnSpc>
                <a:spcPct val="110000"/>
              </a:lnSpc>
              <a:spcBef>
                <a:spcPts val="700"/>
              </a:spcBef>
              <a:spcAft>
                <a:spcPts val="0"/>
              </a:spcAft>
              <a:buClr>
                <a:schemeClr val="dk2"/>
              </a:buClr>
              <a:buSzPts val="2000"/>
              <a:buFont typeface="Gill Sans"/>
              <a:buNone/>
              <a:defRPr b="0" i="0" sz="2000" u="none" cap="none" strike="noStrike">
                <a:solidFill>
                  <a:srgbClr val="595959"/>
                </a:solidFill>
                <a:latin typeface="Gill Sans"/>
                <a:ea typeface="Gill Sans"/>
                <a:cs typeface="Gill Sans"/>
                <a:sym typeface="Gill Sans"/>
              </a:defRPr>
            </a:lvl6pPr>
            <a:lvl7pPr lvl="6" marR="0" rtl="0" algn="l">
              <a:lnSpc>
                <a:spcPct val="110000"/>
              </a:lnSpc>
              <a:spcBef>
                <a:spcPts val="700"/>
              </a:spcBef>
              <a:spcAft>
                <a:spcPts val="0"/>
              </a:spcAft>
              <a:buClr>
                <a:schemeClr val="dk2"/>
              </a:buClr>
              <a:buSzPts val="2000"/>
              <a:buFont typeface="Arial"/>
              <a:buNone/>
              <a:defRPr b="0" i="0" sz="2000" u="none" cap="none" strike="noStrike">
                <a:solidFill>
                  <a:srgbClr val="595959"/>
                </a:solidFill>
                <a:latin typeface="Gill Sans"/>
                <a:ea typeface="Gill Sans"/>
                <a:cs typeface="Gill Sans"/>
                <a:sym typeface="Gill Sans"/>
              </a:defRPr>
            </a:lvl7pPr>
            <a:lvl8pPr lvl="7" marR="0" rtl="0" algn="l">
              <a:lnSpc>
                <a:spcPct val="110000"/>
              </a:lnSpc>
              <a:spcBef>
                <a:spcPts val="700"/>
              </a:spcBef>
              <a:spcAft>
                <a:spcPts val="0"/>
              </a:spcAft>
              <a:buClr>
                <a:schemeClr val="dk2"/>
              </a:buClr>
              <a:buSzPts val="2000"/>
              <a:buFont typeface="Gill Sans"/>
              <a:buNone/>
              <a:defRPr b="0" i="0" sz="2000" u="none" cap="none" strike="noStrike">
                <a:solidFill>
                  <a:srgbClr val="595959"/>
                </a:solidFill>
                <a:latin typeface="Gill Sans"/>
                <a:ea typeface="Gill Sans"/>
                <a:cs typeface="Gill Sans"/>
                <a:sym typeface="Gill Sans"/>
              </a:defRPr>
            </a:lvl8pPr>
            <a:lvl9pPr lvl="8" marR="0" rtl="0" algn="l">
              <a:lnSpc>
                <a:spcPct val="110000"/>
              </a:lnSpc>
              <a:spcBef>
                <a:spcPts val="700"/>
              </a:spcBef>
              <a:spcAft>
                <a:spcPts val="0"/>
              </a:spcAft>
              <a:buClr>
                <a:schemeClr val="dk2"/>
              </a:buClr>
              <a:buSzPts val="2000"/>
              <a:buFont typeface="Arial"/>
              <a:buNone/>
              <a:defRPr b="0" i="0" sz="2000" u="none" cap="none" strike="noStrike">
                <a:solidFill>
                  <a:srgbClr val="595959"/>
                </a:solidFill>
                <a:latin typeface="Gill Sans"/>
                <a:ea typeface="Gill Sans"/>
                <a:cs typeface="Gill Sans"/>
                <a:sym typeface="Gill Sans"/>
              </a:defRPr>
            </a:lvl9pPr>
          </a:lstStyle>
          <a:p/>
        </p:txBody>
      </p:sp>
      <p:sp>
        <p:nvSpPr>
          <p:cNvPr id="72" name="Google Shape;72;p10" title="right scallop background shape"/>
          <p:cNvSpPr/>
          <p:nvPr/>
        </p:nvSpPr>
        <p:spPr>
          <a:xfrm>
            <a:off x="7389812" y="0"/>
            <a:ext cx="4802188" cy="6858000"/>
          </a:xfrm>
          <a:custGeom>
            <a:rect b="b" l="l" r="r" t="t"/>
            <a:pathLst>
              <a:path extrusionOk="0" h="4320" w="3025">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dk2"/>
          </a:solidFill>
          <a:ln>
            <a:noFill/>
          </a:ln>
        </p:spPr>
      </p:sp>
      <p:sp>
        <p:nvSpPr>
          <p:cNvPr id="73" name="Google Shape;73;p10" title="left edge border"/>
          <p:cNvSpPr/>
          <p:nvPr/>
        </p:nvSpPr>
        <p:spPr>
          <a:xfrm>
            <a:off x="0" y="0"/>
            <a:ext cx="283464" cy="6858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10"/>
          <p:cNvSpPr txBox="1"/>
          <p:nvPr>
            <p:ph type="title"/>
          </p:nvPr>
        </p:nvSpPr>
        <p:spPr>
          <a:xfrm>
            <a:off x="8337883" y="457200"/>
            <a:ext cx="3092117" cy="1196670"/>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accent1"/>
              </a:buClr>
              <a:buSzPts val="1900"/>
              <a:buFont typeface="Gill Sans"/>
              <a:buNone/>
              <a:defRPr b="1" i="0" sz="1900">
                <a:solidFill>
                  <a:schemeClr val="accent1"/>
                </a:solidFill>
                <a:latin typeface="Gill Sans"/>
                <a:ea typeface="Gill Sans"/>
                <a:cs typeface="Gill Sans"/>
                <a:sym typeface="Gill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5" name="Google Shape;75;p10"/>
          <p:cNvSpPr txBox="1"/>
          <p:nvPr>
            <p:ph idx="1" type="body"/>
          </p:nvPr>
        </p:nvSpPr>
        <p:spPr>
          <a:xfrm>
            <a:off x="8337883" y="1741336"/>
            <a:ext cx="3092117" cy="4164164"/>
          </a:xfrm>
          <a:prstGeom prst="rect">
            <a:avLst/>
          </a:prstGeom>
          <a:noFill/>
          <a:ln>
            <a:noFill/>
          </a:ln>
        </p:spPr>
        <p:txBody>
          <a:bodyPr anchorCtr="0" anchor="t" bIns="45700" lIns="91425" spcFirstLastPara="1" rIns="91425" wrap="square" tIns="45700">
            <a:normAutofit/>
          </a:bodyPr>
          <a:lstStyle>
            <a:lvl1pPr indent="-228600" lvl="0" marL="457200" algn="l">
              <a:lnSpc>
                <a:spcPct val="120000"/>
              </a:lnSpc>
              <a:spcBef>
                <a:spcPts val="1200"/>
              </a:spcBef>
              <a:spcAft>
                <a:spcPts val="0"/>
              </a:spcAft>
              <a:buSzPts val="1600"/>
              <a:buNone/>
              <a:defRPr sz="1600">
                <a:solidFill>
                  <a:schemeClr val="lt2"/>
                </a:solidFill>
              </a:defRPr>
            </a:lvl1pPr>
            <a:lvl2pPr indent="-228600" lvl="1" marL="914400" algn="l">
              <a:lnSpc>
                <a:spcPct val="110000"/>
              </a:lnSpc>
              <a:spcBef>
                <a:spcPts val="700"/>
              </a:spcBef>
              <a:spcAft>
                <a:spcPts val="0"/>
              </a:spcAft>
              <a:buSzPts val="1400"/>
              <a:buNone/>
              <a:defRPr sz="1400"/>
            </a:lvl2pPr>
            <a:lvl3pPr indent="-228600" lvl="2" marL="1371600" algn="l">
              <a:lnSpc>
                <a:spcPct val="110000"/>
              </a:lnSpc>
              <a:spcBef>
                <a:spcPts val="700"/>
              </a:spcBef>
              <a:spcAft>
                <a:spcPts val="0"/>
              </a:spcAft>
              <a:buSzPts val="1200"/>
              <a:buNone/>
              <a:defRPr sz="1200"/>
            </a:lvl3pPr>
            <a:lvl4pPr indent="-228600" lvl="3" marL="1828800" algn="l">
              <a:lnSpc>
                <a:spcPct val="110000"/>
              </a:lnSpc>
              <a:spcBef>
                <a:spcPts val="700"/>
              </a:spcBef>
              <a:spcAft>
                <a:spcPts val="0"/>
              </a:spcAft>
              <a:buSzPts val="1000"/>
              <a:buNone/>
              <a:defRPr sz="1000"/>
            </a:lvl4pPr>
            <a:lvl5pPr indent="-228600" lvl="4" marL="2286000" algn="l">
              <a:lnSpc>
                <a:spcPct val="110000"/>
              </a:lnSpc>
              <a:spcBef>
                <a:spcPts val="700"/>
              </a:spcBef>
              <a:spcAft>
                <a:spcPts val="0"/>
              </a:spcAft>
              <a:buSzPts val="1000"/>
              <a:buNone/>
              <a:defRPr sz="1000"/>
            </a:lvl5pPr>
            <a:lvl6pPr indent="-228600" lvl="5" marL="2743200" algn="l">
              <a:lnSpc>
                <a:spcPct val="110000"/>
              </a:lnSpc>
              <a:spcBef>
                <a:spcPts val="700"/>
              </a:spcBef>
              <a:spcAft>
                <a:spcPts val="0"/>
              </a:spcAft>
              <a:buSzPts val="1000"/>
              <a:buNone/>
              <a:defRPr sz="1000"/>
            </a:lvl6pPr>
            <a:lvl7pPr indent="-228600" lvl="6" marL="3200400" algn="l">
              <a:lnSpc>
                <a:spcPct val="110000"/>
              </a:lnSpc>
              <a:spcBef>
                <a:spcPts val="700"/>
              </a:spcBef>
              <a:spcAft>
                <a:spcPts val="0"/>
              </a:spcAft>
              <a:buSzPts val="1000"/>
              <a:buNone/>
              <a:defRPr sz="1000"/>
            </a:lvl7pPr>
            <a:lvl8pPr indent="-228600" lvl="7" marL="3657600" algn="l">
              <a:lnSpc>
                <a:spcPct val="110000"/>
              </a:lnSpc>
              <a:spcBef>
                <a:spcPts val="700"/>
              </a:spcBef>
              <a:spcAft>
                <a:spcPts val="0"/>
              </a:spcAft>
              <a:buSzPts val="1000"/>
              <a:buNone/>
              <a:defRPr sz="1000"/>
            </a:lvl8pPr>
            <a:lvl9pPr indent="-228600" lvl="8" marL="4114800" algn="l">
              <a:lnSpc>
                <a:spcPct val="110000"/>
              </a:lnSpc>
              <a:spcBef>
                <a:spcPts val="700"/>
              </a:spcBef>
              <a:spcAft>
                <a:spcPts val="0"/>
              </a:spcAft>
              <a:buSzPts val="1000"/>
              <a:buNone/>
              <a:defRPr sz="1000"/>
            </a:lvl9pPr>
          </a:lstStyle>
          <a:p/>
        </p:txBody>
      </p:sp>
      <p:sp>
        <p:nvSpPr>
          <p:cNvPr id="76" name="Google Shape;76;p10"/>
          <p:cNvSpPr txBox="1"/>
          <p:nvPr>
            <p:ph idx="10" type="dt"/>
          </p:nvPr>
        </p:nvSpPr>
        <p:spPr>
          <a:xfrm>
            <a:off x="765950" y="6375679"/>
            <a:ext cx="1232456" cy="348462"/>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0"/>
          <p:cNvSpPr txBox="1"/>
          <p:nvPr>
            <p:ph idx="11" type="ftr"/>
          </p:nvPr>
        </p:nvSpPr>
        <p:spPr>
          <a:xfrm>
            <a:off x="2103621" y="6375679"/>
            <a:ext cx="3482178" cy="345796"/>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0"/>
          <p:cNvSpPr txBox="1"/>
          <p:nvPr>
            <p:ph idx="12" type="sldNum"/>
          </p:nvPr>
        </p:nvSpPr>
        <p:spPr>
          <a:xfrm>
            <a:off x="5687568" y="6375679"/>
            <a:ext cx="1234440" cy="34579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9" name="Shape 79"/>
        <p:cNvGrpSpPr/>
        <p:nvPr/>
      </p:nvGrpSpPr>
      <p:grpSpPr>
        <a:xfrm>
          <a:off x="0" y="0"/>
          <a:ext cx="0" cy="0"/>
          <a:chOff x="0" y="0"/>
          <a:chExt cx="0" cy="0"/>
        </a:xfrm>
      </p:grpSpPr>
      <p:sp>
        <p:nvSpPr>
          <p:cNvPr id="80" name="Google Shape;80;p11"/>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1" name="Google Shape;81;p11"/>
          <p:cNvSpPr txBox="1"/>
          <p:nvPr>
            <p:ph idx="1" type="body"/>
          </p:nvPr>
        </p:nvSpPr>
        <p:spPr>
          <a:xfrm rot="5400000">
            <a:off x="4544043" y="-1006365"/>
            <a:ext cx="3593591" cy="10178322"/>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700"/>
              </a:spcBef>
              <a:spcAft>
                <a:spcPts val="0"/>
              </a:spcAft>
              <a:buSzPts val="1800"/>
              <a:buChar char="•"/>
              <a:defRPr/>
            </a:lvl1pPr>
            <a:lvl2pPr indent="-342900" lvl="1" marL="914400" algn="l">
              <a:lnSpc>
                <a:spcPct val="110000"/>
              </a:lnSpc>
              <a:spcBef>
                <a:spcPts val="700"/>
              </a:spcBef>
              <a:spcAft>
                <a:spcPts val="0"/>
              </a:spcAft>
              <a:buSzPts val="1800"/>
              <a:buChar char="–"/>
              <a:defRPr/>
            </a:lvl2pPr>
            <a:lvl3pPr indent="-342900" lvl="2" marL="1371600" algn="l">
              <a:lnSpc>
                <a:spcPct val="110000"/>
              </a:lnSpc>
              <a:spcBef>
                <a:spcPts val="700"/>
              </a:spcBef>
              <a:spcAft>
                <a:spcPts val="0"/>
              </a:spcAft>
              <a:buSzPts val="1800"/>
              <a:buChar char="•"/>
              <a:defRPr/>
            </a:lvl3pPr>
            <a:lvl4pPr indent="-342900" lvl="3" marL="1828800" algn="l">
              <a:lnSpc>
                <a:spcPct val="110000"/>
              </a:lnSpc>
              <a:spcBef>
                <a:spcPts val="700"/>
              </a:spcBef>
              <a:spcAft>
                <a:spcPts val="0"/>
              </a:spcAft>
              <a:buSzPts val="1800"/>
              <a:buChar char="–"/>
              <a:defRPr/>
            </a:lvl4pPr>
            <a:lvl5pPr indent="-342900" lvl="4" marL="2286000" algn="l">
              <a:lnSpc>
                <a:spcPct val="110000"/>
              </a:lnSpc>
              <a:spcBef>
                <a:spcPts val="700"/>
              </a:spcBef>
              <a:spcAft>
                <a:spcPts val="0"/>
              </a:spcAft>
              <a:buSzPts val="1800"/>
              <a:buChar char="•"/>
              <a:defRPr/>
            </a:lvl5pPr>
            <a:lvl6pPr indent="-342900" lvl="5" marL="2743200" algn="l">
              <a:lnSpc>
                <a:spcPct val="110000"/>
              </a:lnSpc>
              <a:spcBef>
                <a:spcPts val="700"/>
              </a:spcBef>
              <a:spcAft>
                <a:spcPts val="0"/>
              </a:spcAft>
              <a:buSzPts val="1800"/>
              <a:buChar char="–"/>
              <a:defRPr/>
            </a:lvl6pPr>
            <a:lvl7pPr indent="-342900" lvl="6" marL="3200400" algn="l">
              <a:lnSpc>
                <a:spcPct val="110000"/>
              </a:lnSpc>
              <a:spcBef>
                <a:spcPts val="700"/>
              </a:spcBef>
              <a:spcAft>
                <a:spcPts val="0"/>
              </a:spcAft>
              <a:buSzPts val="1800"/>
              <a:buChar char="•"/>
              <a:defRPr/>
            </a:lvl7pPr>
            <a:lvl8pPr indent="-342900" lvl="7" marL="3657600" algn="l">
              <a:lnSpc>
                <a:spcPct val="110000"/>
              </a:lnSpc>
              <a:spcBef>
                <a:spcPts val="700"/>
              </a:spcBef>
              <a:spcAft>
                <a:spcPts val="0"/>
              </a:spcAft>
              <a:buSzPts val="1800"/>
              <a:buChar char="–"/>
              <a:defRPr/>
            </a:lvl8pPr>
            <a:lvl9pPr indent="-342900" lvl="8" marL="4114800" algn="l">
              <a:lnSpc>
                <a:spcPct val="110000"/>
              </a:lnSpc>
              <a:spcBef>
                <a:spcPts val="700"/>
              </a:spcBef>
              <a:spcAft>
                <a:spcPts val="0"/>
              </a:spcAft>
              <a:buSzPts val="1800"/>
              <a:buChar char="•"/>
              <a:defRPr/>
            </a:lvl9pPr>
          </a:lstStyle>
          <a:p/>
        </p:txBody>
      </p:sp>
      <p:sp>
        <p:nvSpPr>
          <p:cNvPr id="82" name="Google Shape;82;p11"/>
          <p:cNvSpPr txBox="1"/>
          <p:nvPr>
            <p:ph idx="10" type="dt"/>
          </p:nvPr>
        </p:nvSpPr>
        <p:spPr>
          <a:xfrm>
            <a:off x="1251678" y="6375679"/>
            <a:ext cx="2329722" cy="348462"/>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1"/>
          <p:cNvSpPr txBox="1"/>
          <p:nvPr>
            <p:ph idx="11" type="ftr"/>
          </p:nvPr>
        </p:nvSpPr>
        <p:spPr>
          <a:xfrm>
            <a:off x="4038600" y="6375679"/>
            <a:ext cx="4114800" cy="345796"/>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1"/>
          <p:cNvSpPr txBox="1"/>
          <p:nvPr>
            <p:ph idx="12" type="sldNum"/>
          </p:nvPr>
        </p:nvSpPr>
        <p:spPr>
          <a:xfrm>
            <a:off x="8610601" y="6375679"/>
            <a:ext cx="2819399" cy="34579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5" name="Shape 85"/>
        <p:cNvGrpSpPr/>
        <p:nvPr/>
      </p:nvGrpSpPr>
      <p:grpSpPr>
        <a:xfrm>
          <a:off x="0" y="0"/>
          <a:ext cx="0" cy="0"/>
          <a:chOff x="0" y="0"/>
          <a:chExt cx="0" cy="0"/>
        </a:xfrm>
      </p:grpSpPr>
      <p:sp>
        <p:nvSpPr>
          <p:cNvPr id="86" name="Google Shape;86;p12"/>
          <p:cNvSpPr txBox="1"/>
          <p:nvPr>
            <p:ph type="title"/>
          </p:nvPr>
        </p:nvSpPr>
        <p:spPr>
          <a:xfrm rot="5400000">
            <a:off x="8012185" y="2436522"/>
            <a:ext cx="5600404" cy="1492132"/>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7" name="Google Shape;87;p12"/>
          <p:cNvSpPr txBox="1"/>
          <p:nvPr>
            <p:ph idx="1" type="body"/>
          </p:nvPr>
        </p:nvSpPr>
        <p:spPr>
          <a:xfrm rot="5400000">
            <a:off x="2653390" y="-1013705"/>
            <a:ext cx="5600405" cy="8392585"/>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700"/>
              </a:spcBef>
              <a:spcAft>
                <a:spcPts val="0"/>
              </a:spcAft>
              <a:buSzPts val="1800"/>
              <a:buChar char="•"/>
              <a:defRPr/>
            </a:lvl1pPr>
            <a:lvl2pPr indent="-342900" lvl="1" marL="914400" algn="l">
              <a:lnSpc>
                <a:spcPct val="110000"/>
              </a:lnSpc>
              <a:spcBef>
                <a:spcPts val="700"/>
              </a:spcBef>
              <a:spcAft>
                <a:spcPts val="0"/>
              </a:spcAft>
              <a:buSzPts val="1800"/>
              <a:buChar char="–"/>
              <a:defRPr/>
            </a:lvl2pPr>
            <a:lvl3pPr indent="-342900" lvl="2" marL="1371600" algn="l">
              <a:lnSpc>
                <a:spcPct val="110000"/>
              </a:lnSpc>
              <a:spcBef>
                <a:spcPts val="700"/>
              </a:spcBef>
              <a:spcAft>
                <a:spcPts val="0"/>
              </a:spcAft>
              <a:buSzPts val="1800"/>
              <a:buChar char="•"/>
              <a:defRPr/>
            </a:lvl3pPr>
            <a:lvl4pPr indent="-342900" lvl="3" marL="1828800" algn="l">
              <a:lnSpc>
                <a:spcPct val="110000"/>
              </a:lnSpc>
              <a:spcBef>
                <a:spcPts val="700"/>
              </a:spcBef>
              <a:spcAft>
                <a:spcPts val="0"/>
              </a:spcAft>
              <a:buSzPts val="1800"/>
              <a:buChar char="–"/>
              <a:defRPr/>
            </a:lvl4pPr>
            <a:lvl5pPr indent="-342900" lvl="4" marL="2286000" algn="l">
              <a:lnSpc>
                <a:spcPct val="110000"/>
              </a:lnSpc>
              <a:spcBef>
                <a:spcPts val="700"/>
              </a:spcBef>
              <a:spcAft>
                <a:spcPts val="0"/>
              </a:spcAft>
              <a:buSzPts val="1800"/>
              <a:buChar char="•"/>
              <a:defRPr/>
            </a:lvl5pPr>
            <a:lvl6pPr indent="-342900" lvl="5" marL="2743200" algn="l">
              <a:lnSpc>
                <a:spcPct val="110000"/>
              </a:lnSpc>
              <a:spcBef>
                <a:spcPts val="700"/>
              </a:spcBef>
              <a:spcAft>
                <a:spcPts val="0"/>
              </a:spcAft>
              <a:buSzPts val="1800"/>
              <a:buChar char="–"/>
              <a:defRPr/>
            </a:lvl6pPr>
            <a:lvl7pPr indent="-342900" lvl="6" marL="3200400" algn="l">
              <a:lnSpc>
                <a:spcPct val="110000"/>
              </a:lnSpc>
              <a:spcBef>
                <a:spcPts val="700"/>
              </a:spcBef>
              <a:spcAft>
                <a:spcPts val="0"/>
              </a:spcAft>
              <a:buSzPts val="1800"/>
              <a:buChar char="•"/>
              <a:defRPr/>
            </a:lvl7pPr>
            <a:lvl8pPr indent="-342900" lvl="7" marL="3657600" algn="l">
              <a:lnSpc>
                <a:spcPct val="110000"/>
              </a:lnSpc>
              <a:spcBef>
                <a:spcPts val="700"/>
              </a:spcBef>
              <a:spcAft>
                <a:spcPts val="0"/>
              </a:spcAft>
              <a:buSzPts val="1800"/>
              <a:buChar char="–"/>
              <a:defRPr/>
            </a:lvl8pPr>
            <a:lvl9pPr indent="-342900" lvl="8" marL="4114800" algn="l">
              <a:lnSpc>
                <a:spcPct val="110000"/>
              </a:lnSpc>
              <a:spcBef>
                <a:spcPts val="700"/>
              </a:spcBef>
              <a:spcAft>
                <a:spcPts val="0"/>
              </a:spcAft>
              <a:buSzPts val="1800"/>
              <a:buChar char="•"/>
              <a:defRPr/>
            </a:lvl9pPr>
          </a:lstStyle>
          <a:p/>
        </p:txBody>
      </p:sp>
      <p:sp>
        <p:nvSpPr>
          <p:cNvPr id="88" name="Google Shape;88;p12"/>
          <p:cNvSpPr txBox="1"/>
          <p:nvPr>
            <p:ph idx="10" type="dt"/>
          </p:nvPr>
        </p:nvSpPr>
        <p:spPr>
          <a:xfrm>
            <a:off x="1251678" y="6375679"/>
            <a:ext cx="2329722" cy="348462"/>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9" name="Google Shape;89;p12"/>
          <p:cNvSpPr txBox="1"/>
          <p:nvPr>
            <p:ph idx="11" type="ftr"/>
          </p:nvPr>
        </p:nvSpPr>
        <p:spPr>
          <a:xfrm>
            <a:off x="4038600" y="6375679"/>
            <a:ext cx="4114800" cy="345796"/>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12"/>
          <p:cNvSpPr txBox="1"/>
          <p:nvPr>
            <p:ph idx="12" type="sldNum"/>
          </p:nvPr>
        </p:nvSpPr>
        <p:spPr>
          <a:xfrm>
            <a:off x="8610601" y="6375679"/>
            <a:ext cx="2819399" cy="345796"/>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lvl1pPr lvl="0" marR="0" rtl="0" algn="l">
              <a:lnSpc>
                <a:spcPct val="90000"/>
              </a:lnSpc>
              <a:spcBef>
                <a:spcPts val="0"/>
              </a:spcBef>
              <a:spcAft>
                <a:spcPts val="0"/>
              </a:spcAft>
              <a:buClr>
                <a:schemeClr val="dk2"/>
              </a:buClr>
              <a:buSzPts val="5100"/>
              <a:buFont typeface="Impact"/>
              <a:buNone/>
              <a:defRPr b="0" i="0" sz="5100" u="none" cap="none" strike="noStrike">
                <a:solidFill>
                  <a:schemeClr val="dk2"/>
                </a:solidFill>
                <a:latin typeface="Impact"/>
                <a:ea typeface="Impact"/>
                <a:cs typeface="Impact"/>
                <a:sym typeface="Impac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rmAutofit/>
          </a:bodyPr>
          <a:lstStyle>
            <a:lvl1pPr indent="-355600" lvl="0" marL="457200" marR="0" rtl="0" algn="l">
              <a:lnSpc>
                <a:spcPct val="110000"/>
              </a:lnSpc>
              <a:spcBef>
                <a:spcPts val="700"/>
              </a:spcBef>
              <a:spcAft>
                <a:spcPts val="0"/>
              </a:spcAft>
              <a:buClr>
                <a:schemeClr val="dk2"/>
              </a:buClr>
              <a:buSzPts val="2000"/>
              <a:buFont typeface="Arial"/>
              <a:buChar char="•"/>
              <a:defRPr b="0" i="0" sz="2000" u="none" cap="none" strike="noStrike">
                <a:solidFill>
                  <a:srgbClr val="595959"/>
                </a:solidFill>
                <a:latin typeface="Gill Sans"/>
                <a:ea typeface="Gill Sans"/>
                <a:cs typeface="Gill Sans"/>
                <a:sym typeface="Gill Sans"/>
              </a:defRPr>
            </a:lvl1pPr>
            <a:lvl2pPr indent="-342900" lvl="1" marL="914400" marR="0" rtl="0" algn="l">
              <a:lnSpc>
                <a:spcPct val="110000"/>
              </a:lnSpc>
              <a:spcBef>
                <a:spcPts val="700"/>
              </a:spcBef>
              <a:spcAft>
                <a:spcPts val="0"/>
              </a:spcAft>
              <a:buClr>
                <a:schemeClr val="dk2"/>
              </a:buClr>
              <a:buSzPts val="1800"/>
              <a:buFont typeface="Gill Sans"/>
              <a:buChar char="–"/>
              <a:defRPr b="0" i="0" sz="1800" u="none" cap="none" strike="noStrike">
                <a:solidFill>
                  <a:srgbClr val="595959"/>
                </a:solidFill>
                <a:latin typeface="Gill Sans"/>
                <a:ea typeface="Gill Sans"/>
                <a:cs typeface="Gill Sans"/>
                <a:sym typeface="Gill Sans"/>
              </a:defRPr>
            </a:lvl2pPr>
            <a:lvl3pPr indent="-330200" lvl="2" marL="1371600" marR="0" rtl="0" algn="l">
              <a:lnSpc>
                <a:spcPct val="110000"/>
              </a:lnSpc>
              <a:spcBef>
                <a:spcPts val="700"/>
              </a:spcBef>
              <a:spcAft>
                <a:spcPts val="0"/>
              </a:spcAft>
              <a:buClr>
                <a:schemeClr val="dk2"/>
              </a:buClr>
              <a:buSzPts val="1600"/>
              <a:buFont typeface="Arial"/>
              <a:buChar char="•"/>
              <a:defRPr b="0" i="0" sz="1600" u="none" cap="none" strike="noStrike">
                <a:solidFill>
                  <a:srgbClr val="595959"/>
                </a:solidFill>
                <a:latin typeface="Gill Sans"/>
                <a:ea typeface="Gill Sans"/>
                <a:cs typeface="Gill Sans"/>
                <a:sym typeface="Gill Sans"/>
              </a:defRPr>
            </a:lvl3pPr>
            <a:lvl4pPr indent="-317500" lvl="3" marL="1828800" marR="0" rtl="0" algn="l">
              <a:lnSpc>
                <a:spcPct val="110000"/>
              </a:lnSpc>
              <a:spcBef>
                <a:spcPts val="700"/>
              </a:spcBef>
              <a:spcAft>
                <a:spcPts val="0"/>
              </a:spcAft>
              <a:buClr>
                <a:schemeClr val="dk2"/>
              </a:buClr>
              <a:buSzPts val="1400"/>
              <a:buFont typeface="Gill Sans"/>
              <a:buChar char="–"/>
              <a:defRPr b="0" i="0" sz="1400" u="none" cap="none" strike="noStrike">
                <a:solidFill>
                  <a:srgbClr val="595959"/>
                </a:solidFill>
                <a:latin typeface="Gill Sans"/>
                <a:ea typeface="Gill Sans"/>
                <a:cs typeface="Gill Sans"/>
                <a:sym typeface="Gill Sans"/>
              </a:defRPr>
            </a:lvl4pPr>
            <a:lvl5pPr indent="-317500" lvl="4" marL="2286000" marR="0" rtl="0" algn="l">
              <a:lnSpc>
                <a:spcPct val="110000"/>
              </a:lnSpc>
              <a:spcBef>
                <a:spcPts val="700"/>
              </a:spcBef>
              <a:spcAft>
                <a:spcPts val="0"/>
              </a:spcAft>
              <a:buClr>
                <a:schemeClr val="dk2"/>
              </a:buClr>
              <a:buSzPts val="1400"/>
              <a:buFont typeface="Arial"/>
              <a:buChar char="•"/>
              <a:defRPr b="0" i="0" sz="1400" u="none" cap="none" strike="noStrike">
                <a:solidFill>
                  <a:srgbClr val="595959"/>
                </a:solidFill>
                <a:latin typeface="Gill Sans"/>
                <a:ea typeface="Gill Sans"/>
                <a:cs typeface="Gill Sans"/>
                <a:sym typeface="Gill Sans"/>
              </a:defRPr>
            </a:lvl5pPr>
            <a:lvl6pPr indent="-317500" lvl="5" marL="2743200" marR="0" rtl="0" algn="l">
              <a:lnSpc>
                <a:spcPct val="110000"/>
              </a:lnSpc>
              <a:spcBef>
                <a:spcPts val="700"/>
              </a:spcBef>
              <a:spcAft>
                <a:spcPts val="0"/>
              </a:spcAft>
              <a:buClr>
                <a:schemeClr val="dk2"/>
              </a:buClr>
              <a:buSzPts val="1400"/>
              <a:buFont typeface="Gill Sans"/>
              <a:buChar char="–"/>
              <a:defRPr b="0" i="0" sz="1400" u="none" cap="none" strike="noStrike">
                <a:solidFill>
                  <a:srgbClr val="595959"/>
                </a:solidFill>
                <a:latin typeface="Gill Sans"/>
                <a:ea typeface="Gill Sans"/>
                <a:cs typeface="Gill Sans"/>
                <a:sym typeface="Gill Sans"/>
              </a:defRPr>
            </a:lvl6pPr>
            <a:lvl7pPr indent="-317500" lvl="6" marL="3200400" marR="0" rtl="0" algn="l">
              <a:lnSpc>
                <a:spcPct val="110000"/>
              </a:lnSpc>
              <a:spcBef>
                <a:spcPts val="700"/>
              </a:spcBef>
              <a:spcAft>
                <a:spcPts val="0"/>
              </a:spcAft>
              <a:buClr>
                <a:schemeClr val="dk2"/>
              </a:buClr>
              <a:buSzPts val="1400"/>
              <a:buFont typeface="Arial"/>
              <a:buChar char="•"/>
              <a:defRPr b="0" i="0" sz="1400" u="none" cap="none" strike="noStrike">
                <a:solidFill>
                  <a:srgbClr val="595959"/>
                </a:solidFill>
                <a:latin typeface="Gill Sans"/>
                <a:ea typeface="Gill Sans"/>
                <a:cs typeface="Gill Sans"/>
                <a:sym typeface="Gill Sans"/>
              </a:defRPr>
            </a:lvl7pPr>
            <a:lvl8pPr indent="-317500" lvl="7" marL="3657600" marR="0" rtl="0" algn="l">
              <a:lnSpc>
                <a:spcPct val="110000"/>
              </a:lnSpc>
              <a:spcBef>
                <a:spcPts val="700"/>
              </a:spcBef>
              <a:spcAft>
                <a:spcPts val="0"/>
              </a:spcAft>
              <a:buClr>
                <a:schemeClr val="dk2"/>
              </a:buClr>
              <a:buSzPts val="1400"/>
              <a:buFont typeface="Gill Sans"/>
              <a:buChar char="–"/>
              <a:defRPr b="0" i="0" sz="1400" u="none" cap="none" strike="noStrike">
                <a:solidFill>
                  <a:srgbClr val="595959"/>
                </a:solidFill>
                <a:latin typeface="Gill Sans"/>
                <a:ea typeface="Gill Sans"/>
                <a:cs typeface="Gill Sans"/>
                <a:sym typeface="Gill Sans"/>
              </a:defRPr>
            </a:lvl8pPr>
            <a:lvl9pPr indent="-317500" lvl="8" marL="4114800" marR="0" rtl="0" algn="l">
              <a:lnSpc>
                <a:spcPct val="110000"/>
              </a:lnSpc>
              <a:spcBef>
                <a:spcPts val="700"/>
              </a:spcBef>
              <a:spcAft>
                <a:spcPts val="0"/>
              </a:spcAft>
              <a:buClr>
                <a:schemeClr val="dk2"/>
              </a:buClr>
              <a:buSzPts val="1400"/>
              <a:buFont typeface="Arial"/>
              <a:buChar char="•"/>
              <a:defRPr b="0" i="0" sz="1400" u="none" cap="none" strike="noStrike">
                <a:solidFill>
                  <a:srgbClr val="595959"/>
                </a:solidFill>
                <a:latin typeface="Gill Sans"/>
                <a:ea typeface="Gill Sans"/>
                <a:cs typeface="Gill Sans"/>
                <a:sym typeface="Gill Sans"/>
              </a:defRPr>
            </a:lvl9pPr>
          </a:lstStyle>
          <a:p/>
        </p:txBody>
      </p:sp>
      <p:sp>
        <p:nvSpPr>
          <p:cNvPr id="8" name="Google Shape;8;p1"/>
          <p:cNvSpPr txBox="1"/>
          <p:nvPr>
            <p:ph idx="10" type="dt"/>
          </p:nvPr>
        </p:nvSpPr>
        <p:spPr>
          <a:xfrm>
            <a:off x="1251678" y="6375679"/>
            <a:ext cx="2329722" cy="348462"/>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595959"/>
                </a:solidFill>
                <a:latin typeface="Gill Sans"/>
                <a:ea typeface="Gill Sans"/>
                <a:cs typeface="Gill Sans"/>
                <a:sym typeface="Gill Sans"/>
              </a:defRPr>
            </a:lvl1pPr>
            <a:lvl2pPr lvl="1"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2pPr>
            <a:lvl3pPr lvl="2"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3pPr>
            <a:lvl4pPr lvl="3"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4pPr>
            <a:lvl5pPr lvl="4"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5pPr>
            <a:lvl6pPr lvl="5"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6pPr>
            <a:lvl7pPr lvl="6"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7pPr>
            <a:lvl8pPr lvl="7"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8pPr>
            <a:lvl9pPr lvl="8"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9pPr>
          </a:lstStyle>
          <a:p/>
        </p:txBody>
      </p:sp>
      <p:sp>
        <p:nvSpPr>
          <p:cNvPr id="9" name="Google Shape;9;p1"/>
          <p:cNvSpPr txBox="1"/>
          <p:nvPr>
            <p:ph idx="11" type="ftr"/>
          </p:nvPr>
        </p:nvSpPr>
        <p:spPr>
          <a:xfrm>
            <a:off x="4038600" y="6375679"/>
            <a:ext cx="4114800" cy="345796"/>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595959"/>
                </a:solidFill>
                <a:latin typeface="Gill Sans"/>
                <a:ea typeface="Gill Sans"/>
                <a:cs typeface="Gill Sans"/>
                <a:sym typeface="Gill Sans"/>
              </a:defRPr>
            </a:lvl1pPr>
            <a:lvl2pPr lvl="1"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2pPr>
            <a:lvl3pPr lvl="2"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3pPr>
            <a:lvl4pPr lvl="3"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4pPr>
            <a:lvl5pPr lvl="4"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5pPr>
            <a:lvl6pPr lvl="5"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6pPr>
            <a:lvl7pPr lvl="6"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7pPr>
            <a:lvl8pPr lvl="7"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8pPr>
            <a:lvl9pPr lvl="8" marR="0" rtl="0" algn="l">
              <a:spcBef>
                <a:spcPts val="0"/>
              </a:spcBef>
              <a:spcAft>
                <a:spcPts val="0"/>
              </a:spcAft>
              <a:buSzPts val="1400"/>
              <a:buNone/>
              <a:defRPr b="0" i="0" sz="1800" u="none" cap="none" strike="noStrike">
                <a:solidFill>
                  <a:schemeClr val="dk1"/>
                </a:solidFill>
                <a:latin typeface="Gill Sans"/>
                <a:ea typeface="Gill Sans"/>
                <a:cs typeface="Gill Sans"/>
                <a:sym typeface="Gill Sans"/>
              </a:defRPr>
            </a:lvl9pPr>
          </a:lstStyle>
          <a:p/>
        </p:txBody>
      </p:sp>
      <p:sp>
        <p:nvSpPr>
          <p:cNvPr id="10" name="Google Shape;10;p1"/>
          <p:cNvSpPr txBox="1"/>
          <p:nvPr>
            <p:ph idx="12" type="sldNum"/>
          </p:nvPr>
        </p:nvSpPr>
        <p:spPr>
          <a:xfrm>
            <a:off x="8610601" y="6375679"/>
            <a:ext cx="2819399" cy="345796"/>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595959"/>
                </a:solidFill>
                <a:latin typeface="Gill Sans"/>
                <a:ea typeface="Gill Sans"/>
                <a:cs typeface="Gill Sans"/>
                <a:sym typeface="Gill Sans"/>
              </a:defRPr>
            </a:lvl1pPr>
            <a:lvl2pPr indent="0" lvl="1" marL="0" marR="0" rtl="0" algn="r">
              <a:spcBef>
                <a:spcPts val="0"/>
              </a:spcBef>
              <a:buNone/>
              <a:defRPr b="0" i="0" sz="1200" u="none" cap="none" strike="noStrike">
                <a:solidFill>
                  <a:srgbClr val="595959"/>
                </a:solidFill>
                <a:latin typeface="Gill Sans"/>
                <a:ea typeface="Gill Sans"/>
                <a:cs typeface="Gill Sans"/>
                <a:sym typeface="Gill Sans"/>
              </a:defRPr>
            </a:lvl2pPr>
            <a:lvl3pPr indent="0" lvl="2" marL="0" marR="0" rtl="0" algn="r">
              <a:spcBef>
                <a:spcPts val="0"/>
              </a:spcBef>
              <a:buNone/>
              <a:defRPr b="0" i="0" sz="1200" u="none" cap="none" strike="noStrike">
                <a:solidFill>
                  <a:srgbClr val="595959"/>
                </a:solidFill>
                <a:latin typeface="Gill Sans"/>
                <a:ea typeface="Gill Sans"/>
                <a:cs typeface="Gill Sans"/>
                <a:sym typeface="Gill Sans"/>
              </a:defRPr>
            </a:lvl3pPr>
            <a:lvl4pPr indent="0" lvl="3" marL="0" marR="0" rtl="0" algn="r">
              <a:spcBef>
                <a:spcPts val="0"/>
              </a:spcBef>
              <a:buNone/>
              <a:defRPr b="0" i="0" sz="1200" u="none" cap="none" strike="noStrike">
                <a:solidFill>
                  <a:srgbClr val="595959"/>
                </a:solidFill>
                <a:latin typeface="Gill Sans"/>
                <a:ea typeface="Gill Sans"/>
                <a:cs typeface="Gill Sans"/>
                <a:sym typeface="Gill Sans"/>
              </a:defRPr>
            </a:lvl4pPr>
            <a:lvl5pPr indent="0" lvl="4" marL="0" marR="0" rtl="0" algn="r">
              <a:spcBef>
                <a:spcPts val="0"/>
              </a:spcBef>
              <a:buNone/>
              <a:defRPr b="0" i="0" sz="1200" u="none" cap="none" strike="noStrike">
                <a:solidFill>
                  <a:srgbClr val="595959"/>
                </a:solidFill>
                <a:latin typeface="Gill Sans"/>
                <a:ea typeface="Gill Sans"/>
                <a:cs typeface="Gill Sans"/>
                <a:sym typeface="Gill Sans"/>
              </a:defRPr>
            </a:lvl5pPr>
            <a:lvl6pPr indent="0" lvl="5" marL="0" marR="0" rtl="0" algn="r">
              <a:spcBef>
                <a:spcPts val="0"/>
              </a:spcBef>
              <a:buNone/>
              <a:defRPr b="0" i="0" sz="1200" u="none" cap="none" strike="noStrike">
                <a:solidFill>
                  <a:srgbClr val="595959"/>
                </a:solidFill>
                <a:latin typeface="Gill Sans"/>
                <a:ea typeface="Gill Sans"/>
                <a:cs typeface="Gill Sans"/>
                <a:sym typeface="Gill Sans"/>
              </a:defRPr>
            </a:lvl6pPr>
            <a:lvl7pPr indent="0" lvl="6" marL="0" marR="0" rtl="0" algn="r">
              <a:spcBef>
                <a:spcPts val="0"/>
              </a:spcBef>
              <a:buNone/>
              <a:defRPr b="0" i="0" sz="1200" u="none" cap="none" strike="noStrike">
                <a:solidFill>
                  <a:srgbClr val="595959"/>
                </a:solidFill>
                <a:latin typeface="Gill Sans"/>
                <a:ea typeface="Gill Sans"/>
                <a:cs typeface="Gill Sans"/>
                <a:sym typeface="Gill Sans"/>
              </a:defRPr>
            </a:lvl7pPr>
            <a:lvl8pPr indent="0" lvl="7" marL="0" marR="0" rtl="0" algn="r">
              <a:spcBef>
                <a:spcPts val="0"/>
              </a:spcBef>
              <a:buNone/>
              <a:defRPr b="0" i="0" sz="1200" u="none" cap="none" strike="noStrike">
                <a:solidFill>
                  <a:srgbClr val="595959"/>
                </a:solidFill>
                <a:latin typeface="Gill Sans"/>
                <a:ea typeface="Gill Sans"/>
                <a:cs typeface="Gill Sans"/>
                <a:sym typeface="Gill Sans"/>
              </a:defRPr>
            </a:lvl8pPr>
            <a:lvl9pPr indent="0" lvl="8" marL="0" marR="0" rtl="0" algn="r">
              <a:spcBef>
                <a:spcPts val="0"/>
              </a:spcBef>
              <a:buNone/>
              <a:defRPr b="0" i="0" sz="1200" u="none" cap="none" strike="noStrike">
                <a:solidFill>
                  <a:srgbClr val="595959"/>
                </a:solidFill>
                <a:latin typeface="Gill Sans"/>
                <a:ea typeface="Gill Sans"/>
                <a:cs typeface="Gill Sans"/>
                <a:sym typeface="Gill Sans"/>
              </a:defRPr>
            </a:lvl9pPr>
          </a:lstStyle>
          <a:p>
            <a:pPr indent="0" lvl="0" marL="0" rtl="0" algn="r">
              <a:spcBef>
                <a:spcPts val="0"/>
              </a:spcBef>
              <a:spcAft>
                <a:spcPts val="0"/>
              </a:spcAft>
              <a:buNone/>
            </a:pPr>
            <a:fld id="{00000000-1234-1234-1234-123412341234}" type="slidenum">
              <a:rPr lang="en-GB"/>
              <a:t>‹#›</a:t>
            </a:fld>
            <a:endParaRPr/>
          </a:p>
        </p:txBody>
      </p:sp>
      <p:sp>
        <p:nvSpPr>
          <p:cNvPr id="11" name="Google Shape;11;p1" title="Left scallop edge"/>
          <p:cNvSpPr/>
          <p:nvPr/>
        </p:nvSpPr>
        <p:spPr>
          <a:xfrm>
            <a:off x="0" y="0"/>
            <a:ext cx="885825" cy="6858000"/>
          </a:xfrm>
          <a:custGeom>
            <a:rect b="b" l="l" r="r" t="t"/>
            <a:pathLst>
              <a:path extrusionOk="0" h="4320" w="558">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dk2"/>
          </a:solidFill>
          <a:ln>
            <a:noFill/>
          </a:ln>
        </p:spPr>
      </p:sp>
      <p:sp>
        <p:nvSpPr>
          <p:cNvPr id="12" name="Google Shape;12;p1" title="right edge border"/>
          <p:cNvSpPr/>
          <p:nvPr/>
        </p:nvSpPr>
        <p:spPr>
          <a:xfrm>
            <a:off x="11908536" y="0"/>
            <a:ext cx="283464" cy="68580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3"/>
          <p:cNvSpPr txBox="1"/>
          <p:nvPr>
            <p:ph type="ctrTitle"/>
          </p:nvPr>
        </p:nvSpPr>
        <p:spPr>
          <a:xfrm>
            <a:off x="1078523" y="1098388"/>
            <a:ext cx="10318418" cy="4394988"/>
          </a:xfrm>
          <a:prstGeom prst="rect">
            <a:avLst/>
          </a:prstGeom>
          <a:noFill/>
          <a:ln>
            <a:noFill/>
          </a:ln>
        </p:spPr>
        <p:txBody>
          <a:bodyPr anchorCtr="0" anchor="ctr" bIns="45700" lIns="91425" spcFirstLastPara="1" rIns="91425" wrap="square" tIns="45700">
            <a:noAutofit/>
          </a:bodyPr>
          <a:lstStyle/>
          <a:p>
            <a:pPr indent="0" lvl="0" marL="0" rtl="0" algn="ctr">
              <a:lnSpc>
                <a:spcPct val="90000"/>
              </a:lnSpc>
              <a:spcBef>
                <a:spcPts val="0"/>
              </a:spcBef>
              <a:spcAft>
                <a:spcPts val="0"/>
              </a:spcAft>
              <a:buClr>
                <a:schemeClr val="dk2"/>
              </a:buClr>
              <a:buSzPts val="10000"/>
              <a:buFont typeface="Impact"/>
              <a:buNone/>
            </a:pPr>
            <a:r>
              <a:rPr lang="en-GB"/>
              <a:t>CWIS</a:t>
            </a:r>
            <a:br>
              <a:rPr lang="en-GB"/>
            </a:br>
            <a:r>
              <a:rPr lang="en-GB"/>
              <a:t>QUIZ</a:t>
            </a:r>
            <a:endParaRPr/>
          </a:p>
        </p:txBody>
      </p:sp>
      <p:sp>
        <p:nvSpPr>
          <p:cNvPr id="96" name="Google Shape;96;p13"/>
          <p:cNvSpPr txBox="1"/>
          <p:nvPr>
            <p:ph idx="1" type="subTitle"/>
          </p:nvPr>
        </p:nvSpPr>
        <p:spPr>
          <a:xfrm>
            <a:off x="2215045" y="5979196"/>
            <a:ext cx="8045373" cy="742279"/>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SzPts val="2000"/>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sp>
        <p:nvSpPr>
          <p:cNvPr id="101" name="Google Shape;101;p14"/>
          <p:cNvSpPr txBox="1"/>
          <p:nvPr>
            <p:ph type="ctrTitle"/>
          </p:nvPr>
        </p:nvSpPr>
        <p:spPr>
          <a:xfrm>
            <a:off x="1078525" y="1098391"/>
            <a:ext cx="10318500" cy="1004700"/>
          </a:xfrm>
          <a:prstGeom prst="rect">
            <a:avLst/>
          </a:prstGeom>
        </p:spPr>
        <p:txBody>
          <a:bodyPr anchorCtr="0" anchor="ctr" bIns="45700" lIns="91425" spcFirstLastPara="1" rIns="91425" wrap="square" tIns="45700">
            <a:noAutofit/>
          </a:bodyPr>
          <a:lstStyle/>
          <a:p>
            <a:pPr indent="0" lvl="0" marL="0" rtl="0" algn="l">
              <a:spcBef>
                <a:spcPts val="0"/>
              </a:spcBef>
              <a:spcAft>
                <a:spcPts val="0"/>
              </a:spcAft>
              <a:buNone/>
            </a:pPr>
            <a:r>
              <a:rPr lang="en-GB"/>
              <a:t>SUT I CHWARAE</a:t>
            </a:r>
            <a:endParaRPr/>
          </a:p>
          <a:p>
            <a:pPr indent="0" lvl="0" marL="0" rtl="0" algn="ctr">
              <a:spcBef>
                <a:spcPts val="0"/>
              </a:spcBef>
              <a:spcAft>
                <a:spcPts val="0"/>
              </a:spcAft>
              <a:buNone/>
            </a:pPr>
            <a:r>
              <a:rPr lang="en-GB"/>
              <a:t>HOW TO PLAY</a:t>
            </a:r>
            <a:endParaRPr/>
          </a:p>
        </p:txBody>
      </p:sp>
      <p:sp>
        <p:nvSpPr>
          <p:cNvPr id="102" name="Google Shape;102;p14"/>
          <p:cNvSpPr txBox="1"/>
          <p:nvPr>
            <p:ph idx="1" type="subTitle"/>
          </p:nvPr>
        </p:nvSpPr>
        <p:spPr>
          <a:xfrm>
            <a:off x="331375" y="2907825"/>
            <a:ext cx="5374500" cy="3813600"/>
          </a:xfrm>
          <a:prstGeom prst="rect">
            <a:avLst/>
          </a:prstGeom>
        </p:spPr>
        <p:txBody>
          <a:bodyPr anchorCtr="0" anchor="t" bIns="45700" lIns="91425" spcFirstLastPara="1" rIns="91425" wrap="square" tIns="45700">
            <a:normAutofit/>
          </a:bodyPr>
          <a:lstStyle/>
          <a:p>
            <a:pPr indent="0" lvl="0" marL="0" rtl="0" algn="ctr">
              <a:spcBef>
                <a:spcPts val="700"/>
              </a:spcBef>
              <a:spcAft>
                <a:spcPts val="0"/>
              </a:spcAft>
              <a:buNone/>
            </a:pPr>
            <a:r>
              <a:rPr lang="en-GB"/>
              <a:t>Agor Instagram</a:t>
            </a:r>
            <a:endParaRPr/>
          </a:p>
          <a:p>
            <a:pPr indent="0" lvl="0" marL="0" rtl="0" algn="ctr">
              <a:spcBef>
                <a:spcPts val="700"/>
              </a:spcBef>
              <a:spcAft>
                <a:spcPts val="0"/>
              </a:spcAft>
              <a:buNone/>
            </a:pPr>
            <a:r>
              <a:rPr lang="en-GB"/>
              <a:t>Dilyn @BAedbilingualism</a:t>
            </a:r>
            <a:endParaRPr/>
          </a:p>
          <a:p>
            <a:pPr indent="0" lvl="0" marL="0" rtl="0" algn="ctr">
              <a:spcBef>
                <a:spcPts val="700"/>
              </a:spcBef>
              <a:spcAft>
                <a:spcPts val="0"/>
              </a:spcAft>
              <a:buNone/>
            </a:pPr>
            <a:r>
              <a:rPr lang="en-GB"/>
              <a:t>Ewch ar y stori ac dilyn gyda’r cwis</a:t>
            </a:r>
            <a:endParaRPr/>
          </a:p>
          <a:p>
            <a:pPr indent="0" lvl="0" marL="0" rtl="0" algn="ctr">
              <a:spcBef>
                <a:spcPts val="700"/>
              </a:spcBef>
              <a:spcAft>
                <a:spcPts val="0"/>
              </a:spcAft>
              <a:buNone/>
            </a:pPr>
            <a:r>
              <a:t/>
            </a:r>
            <a:endParaRPr/>
          </a:p>
          <a:p>
            <a:pPr indent="0" lvl="0" marL="0" rtl="0" algn="ctr">
              <a:spcBef>
                <a:spcPts val="700"/>
              </a:spcBef>
              <a:spcAft>
                <a:spcPts val="0"/>
              </a:spcAft>
              <a:buNone/>
            </a:pPr>
            <a:r>
              <a:rPr lang="en-GB"/>
              <a:t>Bydd 10 eiliad i chi ateb pop cwestiwn</a:t>
            </a:r>
            <a:endParaRPr/>
          </a:p>
        </p:txBody>
      </p:sp>
      <p:sp>
        <p:nvSpPr>
          <p:cNvPr id="103" name="Google Shape;103;p14"/>
          <p:cNvSpPr txBox="1"/>
          <p:nvPr>
            <p:ph idx="1" type="subTitle"/>
          </p:nvPr>
        </p:nvSpPr>
        <p:spPr>
          <a:xfrm>
            <a:off x="6055500" y="2907825"/>
            <a:ext cx="5374500" cy="3813600"/>
          </a:xfrm>
          <a:prstGeom prst="rect">
            <a:avLst/>
          </a:prstGeom>
        </p:spPr>
        <p:txBody>
          <a:bodyPr anchorCtr="0" anchor="t" bIns="45700" lIns="91425" spcFirstLastPara="1" rIns="91425" wrap="square" tIns="45700">
            <a:normAutofit/>
          </a:bodyPr>
          <a:lstStyle/>
          <a:p>
            <a:pPr indent="0" lvl="0" marL="0" rtl="0" algn="ctr">
              <a:spcBef>
                <a:spcPts val="700"/>
              </a:spcBef>
              <a:spcAft>
                <a:spcPts val="0"/>
              </a:spcAft>
              <a:buNone/>
            </a:pPr>
            <a:r>
              <a:rPr lang="en-GB"/>
              <a:t>Open Instagram</a:t>
            </a:r>
            <a:endParaRPr/>
          </a:p>
          <a:p>
            <a:pPr indent="0" lvl="0" marL="0" rtl="0" algn="ctr">
              <a:spcBef>
                <a:spcPts val="700"/>
              </a:spcBef>
              <a:spcAft>
                <a:spcPts val="0"/>
              </a:spcAft>
              <a:buNone/>
            </a:pPr>
            <a:r>
              <a:rPr lang="en-GB"/>
              <a:t>Follow @BAedbilingualism</a:t>
            </a:r>
            <a:endParaRPr/>
          </a:p>
          <a:p>
            <a:pPr indent="0" lvl="0" marL="0" rtl="0" algn="ctr">
              <a:spcBef>
                <a:spcPts val="700"/>
              </a:spcBef>
              <a:spcAft>
                <a:spcPts val="0"/>
              </a:spcAft>
              <a:buNone/>
            </a:pPr>
            <a:r>
              <a:rPr lang="en-GB"/>
              <a:t>Go to the story and follow the quiz</a:t>
            </a:r>
            <a:endParaRPr/>
          </a:p>
          <a:p>
            <a:pPr indent="0" lvl="0" marL="0" rtl="0" algn="ctr">
              <a:spcBef>
                <a:spcPts val="700"/>
              </a:spcBef>
              <a:spcAft>
                <a:spcPts val="0"/>
              </a:spcAft>
              <a:buNone/>
            </a:pPr>
            <a:r>
              <a:t/>
            </a:r>
            <a:endParaRPr/>
          </a:p>
          <a:p>
            <a:pPr indent="0" lvl="0" marL="0" rtl="0" algn="ctr">
              <a:spcBef>
                <a:spcPts val="700"/>
              </a:spcBef>
              <a:spcAft>
                <a:spcPts val="0"/>
              </a:spcAft>
              <a:buNone/>
            </a:pPr>
            <a:r>
              <a:rPr lang="en-GB"/>
              <a:t>You’ll have 10 seconds to answer each question</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15"/>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lang="en-GB"/>
              <a:t>BILINGUALISM IS DEFINED AS WHAT?</a:t>
            </a:r>
            <a:endParaRPr/>
          </a:p>
        </p:txBody>
      </p:sp>
      <p:sp>
        <p:nvSpPr>
          <p:cNvPr id="109" name="Google Shape;109;p15"/>
          <p:cNvSpPr/>
          <p:nvPr/>
        </p:nvSpPr>
        <p:spPr>
          <a:xfrm>
            <a:off x="1944510" y="1771648"/>
            <a:ext cx="8107540" cy="3046988"/>
          </a:xfrm>
          <a:prstGeom prst="rect">
            <a:avLst/>
          </a:prstGeom>
          <a:solidFill>
            <a:srgbClr val="FFFFFF"/>
          </a:solidFill>
          <a:ln>
            <a:noFill/>
          </a:ln>
        </p:spPr>
        <p:txBody>
          <a:bodyPr anchorCtr="0" anchor="t" bIns="45700" lIns="91425" spcFirstLastPara="1" rIns="91425" wrap="square" tIns="45700">
            <a:noAutofit/>
          </a:bodyPr>
          <a:lstStyle/>
          <a:p>
            <a:pPr indent="-514350" lvl="0" marL="514350" marR="0" rtl="0" algn="l">
              <a:lnSpc>
                <a:spcPct val="100000"/>
              </a:lnSpc>
              <a:spcBef>
                <a:spcPts val="0"/>
              </a:spcBef>
              <a:spcAft>
                <a:spcPts val="0"/>
              </a:spcAft>
              <a:buClr>
                <a:srgbClr val="555555"/>
              </a:buClr>
              <a:buSzPts val="3200"/>
              <a:buFont typeface="Impact"/>
              <a:buAutoNum type="alphaLcPeriod"/>
            </a:pPr>
            <a:r>
              <a:rPr b="0" i="0" lang="en-GB" sz="3200" u="none" cap="none" strike="noStrike">
                <a:solidFill>
                  <a:srgbClr val="555555"/>
                </a:solidFill>
                <a:latin typeface="Open Sans"/>
                <a:ea typeface="Open Sans"/>
                <a:cs typeface="Open Sans"/>
                <a:sym typeface="Open Sans"/>
              </a:rPr>
              <a:t>Having been exposed to two or more languages</a:t>
            </a:r>
            <a:endParaRPr/>
          </a:p>
          <a:p>
            <a:pPr indent="-514350" lvl="0" marL="514350" marR="0" rtl="0" algn="l">
              <a:lnSpc>
                <a:spcPct val="100000"/>
              </a:lnSpc>
              <a:spcBef>
                <a:spcPts val="0"/>
              </a:spcBef>
              <a:spcAft>
                <a:spcPts val="0"/>
              </a:spcAft>
              <a:buClr>
                <a:srgbClr val="555555"/>
              </a:buClr>
              <a:buSzPts val="3200"/>
              <a:buFont typeface="Impact"/>
              <a:buAutoNum type="alphaLcPeriod"/>
            </a:pPr>
            <a:r>
              <a:rPr b="0" i="0" lang="en-GB" sz="3200" u="none" cap="none" strike="noStrike">
                <a:solidFill>
                  <a:srgbClr val="555555"/>
                </a:solidFill>
                <a:latin typeface="Open Sans"/>
                <a:ea typeface="Open Sans"/>
                <a:cs typeface="Open Sans"/>
                <a:sym typeface="Open Sans"/>
              </a:rPr>
              <a:t>Being fluent in two languages</a:t>
            </a:r>
            <a:endParaRPr/>
          </a:p>
          <a:p>
            <a:pPr indent="-514350" lvl="0" marL="514350" marR="0" rtl="0" algn="l">
              <a:lnSpc>
                <a:spcPct val="100000"/>
              </a:lnSpc>
              <a:spcBef>
                <a:spcPts val="0"/>
              </a:spcBef>
              <a:spcAft>
                <a:spcPts val="0"/>
              </a:spcAft>
              <a:buClr>
                <a:srgbClr val="555555"/>
              </a:buClr>
              <a:buSzPts val="3200"/>
              <a:buFont typeface="Impact"/>
              <a:buAutoNum type="alphaLcPeriod"/>
            </a:pPr>
            <a:r>
              <a:rPr b="0" i="0" lang="en-GB" sz="3200" u="none" cap="none" strike="noStrike">
                <a:solidFill>
                  <a:srgbClr val="555555"/>
                </a:solidFill>
                <a:latin typeface="Open Sans"/>
                <a:ea typeface="Open Sans"/>
                <a:cs typeface="Open Sans"/>
                <a:sym typeface="Open Sans"/>
              </a:rPr>
              <a:t> Being able to function in multiple cultures</a:t>
            </a:r>
            <a:endParaRPr/>
          </a:p>
          <a:p>
            <a:pPr indent="-514350" lvl="0" marL="514350" marR="0" rtl="0" algn="l">
              <a:lnSpc>
                <a:spcPct val="100000"/>
              </a:lnSpc>
              <a:spcBef>
                <a:spcPts val="0"/>
              </a:spcBef>
              <a:spcAft>
                <a:spcPts val="0"/>
              </a:spcAft>
              <a:buClr>
                <a:srgbClr val="555555"/>
              </a:buClr>
              <a:buSzPts val="3200"/>
              <a:buFont typeface="Impact"/>
              <a:buAutoNum type="alphaLcPeriod"/>
            </a:pPr>
            <a:r>
              <a:rPr b="0" i="0" lang="en-GB" sz="3200" u="none" cap="none" strike="noStrike">
                <a:solidFill>
                  <a:srgbClr val="555555"/>
                </a:solidFill>
                <a:latin typeface="Open Sans"/>
                <a:ea typeface="Open Sans"/>
                <a:cs typeface="Open Sans"/>
                <a:sym typeface="Open Sans"/>
              </a:rPr>
              <a:t>Having two degrees in linguistics</a:t>
            </a:r>
            <a:endParaRPr b="0" i="0" sz="6000" u="none" cap="none" strike="noStrike">
              <a:solidFill>
                <a:schemeClr val="dk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16"/>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fontScale="90000"/>
          </a:bodyPr>
          <a:lstStyle/>
          <a:p>
            <a:pPr indent="0" lvl="0" marL="0" rtl="0" algn="l">
              <a:lnSpc>
                <a:spcPct val="90000"/>
              </a:lnSpc>
              <a:spcBef>
                <a:spcPts val="0"/>
              </a:spcBef>
              <a:spcAft>
                <a:spcPts val="0"/>
              </a:spcAft>
              <a:buClr>
                <a:schemeClr val="dk2"/>
              </a:buClr>
              <a:buSzPct val="100000"/>
              <a:buFont typeface="Impact"/>
              <a:buNone/>
            </a:pPr>
            <a:r>
              <a:rPr b="1" lang="en-GB"/>
              <a:t>IN THE LATE 19TH CENTURY, WHAT WAS THE PREVAILING THEORY ABOUT BILINGUALISM?</a:t>
            </a:r>
            <a:endParaRPr/>
          </a:p>
        </p:txBody>
      </p:sp>
      <p:sp>
        <p:nvSpPr>
          <p:cNvPr id="115" name="Google Shape;115;p16"/>
          <p:cNvSpPr/>
          <p:nvPr/>
        </p:nvSpPr>
        <p:spPr>
          <a:xfrm>
            <a:off x="152400" y="-5329"/>
            <a:ext cx="184731" cy="315459"/>
          </a:xfrm>
          <a:prstGeom prst="rect">
            <a:avLst/>
          </a:prstGeom>
          <a:solidFill>
            <a:srgbClr val="FFFFFF"/>
          </a:solidFill>
          <a:ln>
            <a:noFill/>
          </a:ln>
        </p:spPr>
        <p:txBody>
          <a:bodyPr anchorCtr="0" anchor="ctr" bIns="38075" lIns="91425" spcFirstLastPara="1" rIns="91425" wrap="square" tIns="0">
            <a:noAutofit/>
          </a:bodyPr>
          <a:lstStyle/>
          <a:p>
            <a:pPr indent="0" lvl="0" marL="0" marR="0" rtl="0" algn="l">
              <a:lnSpc>
                <a:spcPct val="100000"/>
              </a:lnSpc>
              <a:spcBef>
                <a:spcPts val="0"/>
              </a:spcBef>
              <a:spcAft>
                <a:spcPts val="0"/>
              </a:spcAft>
              <a:buClr>
                <a:schemeClr val="dk1"/>
              </a:buClr>
              <a:buSzPts val="1800"/>
              <a:buFont typeface="Gill Sans"/>
              <a:buNone/>
            </a:pPr>
            <a:r>
              <a:t/>
            </a:r>
            <a:endParaRPr b="0" i="0" sz="1800" u="none" cap="none" strike="noStrike">
              <a:solidFill>
                <a:schemeClr val="dk1"/>
              </a:solidFill>
              <a:latin typeface="Arial"/>
              <a:ea typeface="Arial"/>
              <a:cs typeface="Arial"/>
              <a:sym typeface="Arial"/>
            </a:endParaRPr>
          </a:p>
        </p:txBody>
      </p:sp>
      <p:sp>
        <p:nvSpPr>
          <p:cNvPr id="116" name="Google Shape;116;p16"/>
          <p:cNvSpPr/>
          <p:nvPr/>
        </p:nvSpPr>
        <p:spPr>
          <a:xfrm>
            <a:off x="2039387" y="2108125"/>
            <a:ext cx="8490067" cy="4031873"/>
          </a:xfrm>
          <a:prstGeom prst="rect">
            <a:avLst/>
          </a:prstGeom>
          <a:noFill/>
          <a:ln>
            <a:noFill/>
          </a:ln>
        </p:spPr>
        <p:txBody>
          <a:bodyPr anchorCtr="0" anchor="t" bIns="45700" lIns="91425" spcFirstLastPara="1" rIns="91425" wrap="square" tIns="45700">
            <a:noAutofit/>
          </a:bodyPr>
          <a:lstStyle/>
          <a:p>
            <a:pPr indent="-609600" lvl="0" marL="914400" marR="0" rtl="0" algn="l">
              <a:spcBef>
                <a:spcPts val="0"/>
              </a:spcBef>
              <a:spcAft>
                <a:spcPts val="0"/>
              </a:spcAft>
              <a:buClr>
                <a:schemeClr val="dk1"/>
              </a:buClr>
              <a:buSzPts val="4800"/>
              <a:buFont typeface="Impact"/>
              <a:buNone/>
            </a:pPr>
            <a:r>
              <a:t/>
            </a:r>
            <a:endParaRPr b="0" i="0" sz="4800" u="none" cap="none" strike="noStrike">
              <a:solidFill>
                <a:schemeClr val="dk1"/>
              </a:solidFill>
              <a:latin typeface="Arial"/>
              <a:ea typeface="Arial"/>
              <a:cs typeface="Arial"/>
              <a:sym typeface="Arial"/>
            </a:endParaRPr>
          </a:p>
          <a:p>
            <a:pPr indent="-457200" lvl="0" marL="457200" marR="0" rtl="0" algn="l">
              <a:spcBef>
                <a:spcPts val="0"/>
              </a:spcBef>
              <a:spcAft>
                <a:spcPts val="0"/>
              </a:spcAft>
              <a:buClr>
                <a:srgbClr val="555555"/>
              </a:buClr>
              <a:buSzPts val="2400"/>
              <a:buFont typeface="Impact"/>
              <a:buAutoNum type="alphaLcPeriod"/>
            </a:pPr>
            <a:r>
              <a:rPr b="0" i="0" lang="en-GB" sz="2400" u="none" cap="none" strike="noStrike">
                <a:solidFill>
                  <a:srgbClr val="555555"/>
                </a:solidFill>
                <a:latin typeface="Open Sans"/>
                <a:ea typeface="Open Sans"/>
                <a:cs typeface="Open Sans"/>
                <a:sym typeface="Open Sans"/>
              </a:rPr>
              <a:t>It was good because it made children appreciate other cultures</a:t>
            </a:r>
            <a:endParaRPr/>
          </a:p>
          <a:p>
            <a:pPr indent="-457200" lvl="0" marL="457200" marR="0" rtl="0" algn="l">
              <a:spcBef>
                <a:spcPts val="0"/>
              </a:spcBef>
              <a:spcAft>
                <a:spcPts val="0"/>
              </a:spcAft>
              <a:buClr>
                <a:srgbClr val="555555"/>
              </a:buClr>
              <a:buSzPts val="2400"/>
              <a:buFont typeface="Impact"/>
              <a:buAutoNum type="alphaLcPeriod"/>
            </a:pPr>
            <a:r>
              <a:rPr b="0" i="0" lang="en-GB" sz="2400" u="none" cap="none" strike="noStrike">
                <a:solidFill>
                  <a:srgbClr val="555555"/>
                </a:solidFill>
                <a:latin typeface="Open Sans"/>
                <a:ea typeface="Open Sans"/>
                <a:cs typeface="Open Sans"/>
                <a:sym typeface="Open Sans"/>
              </a:rPr>
              <a:t>It was good because it made children think faster</a:t>
            </a:r>
            <a:endParaRPr/>
          </a:p>
          <a:p>
            <a:pPr indent="-457200" lvl="0" marL="457200" marR="0" rtl="0" algn="l">
              <a:spcBef>
                <a:spcPts val="0"/>
              </a:spcBef>
              <a:spcAft>
                <a:spcPts val="0"/>
              </a:spcAft>
              <a:buClr>
                <a:srgbClr val="555555"/>
              </a:buClr>
              <a:buSzPts val="2400"/>
              <a:buFont typeface="Impact"/>
              <a:buAutoNum type="alphaLcPeriod"/>
            </a:pPr>
            <a:r>
              <a:rPr b="0" i="0" lang="en-GB" sz="2400" u="none" cap="none" strike="noStrike">
                <a:solidFill>
                  <a:srgbClr val="555555"/>
                </a:solidFill>
                <a:latin typeface="Open Sans"/>
                <a:ea typeface="Open Sans"/>
                <a:cs typeface="Open Sans"/>
                <a:sym typeface="Open Sans"/>
              </a:rPr>
              <a:t>It was bad because it gave bilingual children an unfair advantage</a:t>
            </a:r>
            <a:endParaRPr/>
          </a:p>
          <a:p>
            <a:pPr indent="-457200" lvl="0" marL="457200" marR="0" rtl="0" algn="l">
              <a:spcBef>
                <a:spcPts val="0"/>
              </a:spcBef>
              <a:spcAft>
                <a:spcPts val="0"/>
              </a:spcAft>
              <a:buClr>
                <a:srgbClr val="555555"/>
              </a:buClr>
              <a:buSzPts val="2400"/>
              <a:buFont typeface="Impact"/>
              <a:buAutoNum type="alphaLcPeriod"/>
            </a:pPr>
            <a:r>
              <a:rPr b="0" i="0" lang="en-GB" sz="2400" u="none" cap="none" strike="noStrike">
                <a:solidFill>
                  <a:srgbClr val="555555"/>
                </a:solidFill>
                <a:latin typeface="Open Sans"/>
                <a:ea typeface="Open Sans"/>
                <a:cs typeface="Open Sans"/>
                <a:sym typeface="Open Sans"/>
              </a:rPr>
              <a:t>It was bad because it made a child's mind work too hard and therefore slower</a:t>
            </a:r>
            <a:endParaRPr/>
          </a:p>
          <a:p>
            <a:pPr indent="0" lvl="0" marL="0" marR="0" rtl="0" algn="l">
              <a:spcBef>
                <a:spcPts val="0"/>
              </a:spcBef>
              <a:spcAft>
                <a:spcPts val="0"/>
              </a:spcAft>
              <a:buNone/>
            </a:pPr>
            <a:r>
              <a:t/>
            </a:r>
            <a:endParaRPr b="0" i="0" sz="4000" u="none" cap="none" strike="noStrike">
              <a:solidFill>
                <a:schemeClr val="dk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0" name="Shape 120"/>
        <p:cNvGrpSpPr/>
        <p:nvPr/>
      </p:nvGrpSpPr>
      <p:grpSpPr>
        <a:xfrm>
          <a:off x="0" y="0"/>
          <a:ext cx="0" cy="0"/>
          <a:chOff x="0" y="0"/>
          <a:chExt cx="0" cy="0"/>
        </a:xfrm>
      </p:grpSpPr>
      <p:sp>
        <p:nvSpPr>
          <p:cNvPr id="121" name="Google Shape;121;p17"/>
          <p:cNvSpPr txBox="1"/>
          <p:nvPr>
            <p:ph type="title"/>
          </p:nvPr>
        </p:nvSpPr>
        <p:spPr>
          <a:xfrm>
            <a:off x="1251675" y="382368"/>
            <a:ext cx="10178400" cy="255030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b="1" lang="en-GB" sz="3600"/>
              <a:t>WHICH PART OF THE 19TH-CENTURY THEORIES ON BILINGUALISM DO MODERN RESEARCHERS STILL AGREE WITH?</a:t>
            </a:r>
            <a:endParaRPr sz="3600"/>
          </a:p>
        </p:txBody>
      </p:sp>
      <p:sp>
        <p:nvSpPr>
          <p:cNvPr id="122" name="Google Shape;122;p17"/>
          <p:cNvSpPr/>
          <p:nvPr/>
        </p:nvSpPr>
        <p:spPr>
          <a:xfrm>
            <a:off x="867294" y="4356087"/>
            <a:ext cx="184731" cy="315459"/>
          </a:xfrm>
          <a:prstGeom prst="rect">
            <a:avLst/>
          </a:prstGeom>
          <a:solidFill>
            <a:srgbClr val="FFFFFF"/>
          </a:solidFill>
          <a:ln>
            <a:noFill/>
          </a:ln>
        </p:spPr>
        <p:txBody>
          <a:bodyPr anchorCtr="0" anchor="ctr" bIns="38075" lIns="91425" spcFirstLastPara="1" rIns="91425" wrap="square" tIns="0">
            <a:noAutofit/>
          </a:bodyPr>
          <a:lstStyle/>
          <a:p>
            <a:pPr indent="0" lvl="0" marL="0" marR="0" rtl="0" algn="l">
              <a:lnSpc>
                <a:spcPct val="100000"/>
              </a:lnSpc>
              <a:spcBef>
                <a:spcPts val="0"/>
              </a:spcBef>
              <a:spcAft>
                <a:spcPts val="0"/>
              </a:spcAft>
              <a:buClr>
                <a:schemeClr val="dk1"/>
              </a:buClr>
              <a:buSzPts val="1800"/>
              <a:buFont typeface="Gill Sans"/>
              <a:buNone/>
            </a:pPr>
            <a:r>
              <a:t/>
            </a:r>
            <a:endParaRPr b="0" i="0" sz="1800" u="none" cap="none" strike="noStrike">
              <a:solidFill>
                <a:schemeClr val="dk1"/>
              </a:solidFill>
              <a:latin typeface="Arial"/>
              <a:ea typeface="Arial"/>
              <a:cs typeface="Arial"/>
              <a:sym typeface="Arial"/>
            </a:endParaRPr>
          </a:p>
        </p:txBody>
      </p:sp>
      <p:sp>
        <p:nvSpPr>
          <p:cNvPr id="123" name="Google Shape;123;p17"/>
          <p:cNvSpPr/>
          <p:nvPr/>
        </p:nvSpPr>
        <p:spPr>
          <a:xfrm>
            <a:off x="1812175" y="2932607"/>
            <a:ext cx="8805949" cy="3477875"/>
          </a:xfrm>
          <a:prstGeom prst="rect">
            <a:avLst/>
          </a:prstGeom>
          <a:noFill/>
          <a:ln>
            <a:noFill/>
          </a:ln>
        </p:spPr>
        <p:txBody>
          <a:bodyPr anchorCtr="0" anchor="t" bIns="45700" lIns="91425" spcFirstLastPara="1" rIns="91425" wrap="square" tIns="45700">
            <a:noAutofit/>
          </a:bodyPr>
          <a:lstStyle/>
          <a:p>
            <a:pPr indent="-514350" lvl="0" marL="514350" marR="0" rtl="0" algn="l">
              <a:lnSpc>
                <a:spcPct val="150000"/>
              </a:lnSpc>
              <a:spcBef>
                <a:spcPts val="0"/>
              </a:spcBef>
              <a:spcAft>
                <a:spcPts val="0"/>
              </a:spcAft>
              <a:buClr>
                <a:srgbClr val="555555"/>
              </a:buClr>
              <a:buSzPts val="2000"/>
              <a:buFont typeface="Impact"/>
              <a:buAutoNum type="alphaLcPeriod"/>
            </a:pPr>
            <a:r>
              <a:rPr b="0" i="0" lang="en-GB" sz="2000" u="none" cap="none" strike="noStrike">
                <a:solidFill>
                  <a:srgbClr val="555555"/>
                </a:solidFill>
                <a:latin typeface="Open Sans"/>
                <a:ea typeface="Open Sans"/>
                <a:cs typeface="Open Sans"/>
                <a:sym typeface="Open Sans"/>
              </a:rPr>
              <a:t>Bilingualism is harmful for a child's cognitive development</a:t>
            </a:r>
            <a:endParaRPr/>
          </a:p>
          <a:p>
            <a:pPr indent="-514350" lvl="0" marL="514350" marR="0" rtl="0" algn="l">
              <a:lnSpc>
                <a:spcPct val="150000"/>
              </a:lnSpc>
              <a:spcBef>
                <a:spcPts val="0"/>
              </a:spcBef>
              <a:spcAft>
                <a:spcPts val="0"/>
              </a:spcAft>
              <a:buClr>
                <a:srgbClr val="555555"/>
              </a:buClr>
              <a:buSzPts val="2000"/>
              <a:buFont typeface="Impact"/>
              <a:buAutoNum type="alphaLcPeriod"/>
            </a:pPr>
            <a:r>
              <a:rPr b="0" i="0" lang="en-GB" sz="2000" u="none" cap="none" strike="noStrike">
                <a:solidFill>
                  <a:srgbClr val="555555"/>
                </a:solidFill>
                <a:latin typeface="Open Sans"/>
                <a:ea typeface="Open Sans"/>
                <a:cs typeface="Open Sans"/>
                <a:sym typeface="Open Sans"/>
              </a:rPr>
              <a:t>Bilingual minds are constantly conflicted over which language to use</a:t>
            </a:r>
            <a:endParaRPr/>
          </a:p>
          <a:p>
            <a:pPr indent="-514350" lvl="0" marL="514350" marR="0" rtl="0" algn="l">
              <a:lnSpc>
                <a:spcPct val="150000"/>
              </a:lnSpc>
              <a:spcBef>
                <a:spcPts val="0"/>
              </a:spcBef>
              <a:spcAft>
                <a:spcPts val="0"/>
              </a:spcAft>
              <a:buClr>
                <a:srgbClr val="555555"/>
              </a:buClr>
              <a:buSzPts val="2000"/>
              <a:buFont typeface="Impact"/>
              <a:buAutoNum type="alphaLcPeriod"/>
            </a:pPr>
            <a:r>
              <a:rPr b="0" i="0" lang="en-GB" sz="2000" u="none" cap="none" strike="noStrike">
                <a:solidFill>
                  <a:srgbClr val="555555"/>
                </a:solidFill>
                <a:latin typeface="Open Sans"/>
                <a:ea typeface="Open Sans"/>
                <a:cs typeface="Open Sans"/>
                <a:sym typeface="Open Sans"/>
              </a:rPr>
              <a:t>Bilingual children think slower than children who only speak one language</a:t>
            </a:r>
            <a:endParaRPr/>
          </a:p>
          <a:p>
            <a:pPr indent="-514350" lvl="0" marL="514350" marR="0" rtl="0" algn="l">
              <a:lnSpc>
                <a:spcPct val="150000"/>
              </a:lnSpc>
              <a:spcBef>
                <a:spcPts val="0"/>
              </a:spcBef>
              <a:spcAft>
                <a:spcPts val="0"/>
              </a:spcAft>
              <a:buClr>
                <a:srgbClr val="555555"/>
              </a:buClr>
              <a:buSzPts val="2000"/>
              <a:buFont typeface="Impact"/>
              <a:buAutoNum type="alphaLcPeriod"/>
            </a:pPr>
            <a:r>
              <a:rPr b="0" i="0" lang="en-GB" sz="2000" u="none" cap="none" strike="noStrike">
                <a:solidFill>
                  <a:srgbClr val="555555"/>
                </a:solidFill>
                <a:latin typeface="Open Sans"/>
                <a:ea typeface="Open Sans"/>
                <a:cs typeface="Open Sans"/>
                <a:sym typeface="Open Sans"/>
              </a:rPr>
              <a:t>Children who only speak one language have greater cognitive functions than bilingual children</a:t>
            </a:r>
            <a:endParaRPr/>
          </a:p>
          <a:p>
            <a:pPr indent="0" lvl="0" marL="0" marR="0" rtl="0" algn="l">
              <a:spcBef>
                <a:spcPts val="0"/>
              </a:spcBef>
              <a:spcAft>
                <a:spcPts val="0"/>
              </a:spcAft>
              <a:buNone/>
            </a:pPr>
            <a:r>
              <a:t/>
            </a:r>
            <a:endParaRPr b="0" i="0" sz="4000" u="none" cap="none" strike="noStrike">
              <a:solidFill>
                <a:schemeClr val="dk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18"/>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2"/>
              </a:buClr>
              <a:buSzPts val="3200"/>
              <a:buFont typeface="Impact"/>
              <a:buNone/>
            </a:pPr>
            <a:r>
              <a:rPr lang="en-GB" sz="3200"/>
              <a:t> </a:t>
            </a:r>
            <a:r>
              <a:rPr b="1" lang="en-GB" sz="3200"/>
              <a:t>RESEARCH SHOWS THAT THE HUMAN FETUS CAN RESPOND TO SOUNDS FROM THE EXTERNAL WORLD—WHICH HAS IMPLICATIONS FOR BILINGUAL DEVELOPMENT—FROM AROUND HOW MANY WEEKS IN THE WOMB?</a:t>
            </a:r>
            <a:endParaRPr sz="3200"/>
          </a:p>
        </p:txBody>
      </p:sp>
      <p:sp>
        <p:nvSpPr>
          <p:cNvPr id="129" name="Google Shape;129;p18"/>
          <p:cNvSpPr txBox="1"/>
          <p:nvPr>
            <p:ph idx="1" type="body"/>
          </p:nvPr>
        </p:nvSpPr>
        <p:spPr>
          <a:xfrm>
            <a:off x="1370003" y="3264401"/>
            <a:ext cx="10178400" cy="3593700"/>
          </a:xfrm>
          <a:prstGeom prst="rect">
            <a:avLst/>
          </a:prstGeom>
          <a:noFill/>
          <a:ln>
            <a:noFill/>
          </a:ln>
        </p:spPr>
        <p:txBody>
          <a:bodyPr anchorCtr="0" anchor="t" bIns="45700" lIns="91425" spcFirstLastPara="1" rIns="91425" wrap="square" tIns="45700">
            <a:normAutofit/>
          </a:bodyPr>
          <a:lstStyle/>
          <a:p>
            <a:pPr indent="0" lvl="0" marL="0" rtl="0" algn="l">
              <a:lnSpc>
                <a:spcPct val="110000"/>
              </a:lnSpc>
              <a:spcBef>
                <a:spcPts val="0"/>
              </a:spcBef>
              <a:spcAft>
                <a:spcPts val="0"/>
              </a:spcAft>
              <a:buSzPts val="3600"/>
              <a:buNone/>
            </a:pPr>
            <a:r>
              <a:rPr lang="en-GB" sz="3600"/>
              <a:t>a. Around 18 to 20 weeks</a:t>
            </a:r>
            <a:br>
              <a:rPr lang="en-GB" sz="3600"/>
            </a:br>
            <a:r>
              <a:rPr lang="en-GB" sz="3600"/>
              <a:t>b. Around 22 to 24 weeks</a:t>
            </a:r>
            <a:br>
              <a:rPr lang="en-GB" sz="3600"/>
            </a:br>
            <a:r>
              <a:rPr lang="en-GB" sz="3600"/>
              <a:t>c. Around 26 to 28 weeks</a:t>
            </a:r>
            <a:br>
              <a:rPr lang="en-GB" sz="3600"/>
            </a:br>
            <a:r>
              <a:rPr lang="en-GB" sz="3600"/>
              <a:t>d. Around 30 to 32 weeks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9"/>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2"/>
              </a:buClr>
              <a:buSzPts val="3600"/>
              <a:buFont typeface="Impact"/>
              <a:buNone/>
            </a:pPr>
            <a:r>
              <a:rPr b="1" lang="en-GB" sz="3200"/>
              <a:t>FRED GENESEE, A TOP CANADIAN EXPERT ON CHILDHOOD BILINGUALISM, HAS ESTIMATED THAT CHILDREN NEED A CERTAIN MINIMUM AMOUNT OF EXPOSURE IN THE MINORITY LANGUAGE, AS A PERCENTAGE OF THEIR TOTAL LANGUAGE INPUT, IN ORDER FOR BILINGUALISM TO PROCEED WELL. WHAT IS THAT PERCENTAGE</a:t>
            </a:r>
            <a:r>
              <a:rPr b="1" lang="en-GB" sz="3600"/>
              <a:t>?</a:t>
            </a:r>
            <a:endParaRPr sz="3600"/>
          </a:p>
        </p:txBody>
      </p:sp>
      <p:sp>
        <p:nvSpPr>
          <p:cNvPr id="135" name="Google Shape;135;p19"/>
          <p:cNvSpPr txBox="1"/>
          <p:nvPr>
            <p:ph idx="1" type="body"/>
          </p:nvPr>
        </p:nvSpPr>
        <p:spPr>
          <a:xfrm>
            <a:off x="1048478" y="3867151"/>
            <a:ext cx="10178322" cy="3593591"/>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SzPts val="3600"/>
              <a:buChar char="•"/>
            </a:pPr>
            <a:r>
              <a:rPr lang="en-GB" sz="3600"/>
              <a:t>a. 20%</a:t>
            </a:r>
            <a:br>
              <a:rPr lang="en-GB" sz="3600"/>
            </a:br>
            <a:r>
              <a:rPr lang="en-GB" sz="3600"/>
              <a:t>b. 30%</a:t>
            </a:r>
            <a:br>
              <a:rPr lang="en-GB" sz="3600"/>
            </a:br>
            <a:r>
              <a:rPr lang="en-GB" sz="3600"/>
              <a:t>c. 40%</a:t>
            </a:r>
            <a:br>
              <a:rPr lang="en-GB" sz="3600"/>
            </a:br>
            <a:r>
              <a:rPr lang="en-GB" sz="3600"/>
              <a:t>d. 50%</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20"/>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2"/>
              </a:buClr>
              <a:buSzPts val="3600"/>
              <a:buFont typeface="Impact"/>
              <a:buNone/>
            </a:pPr>
            <a:r>
              <a:rPr b="1" lang="en-GB" sz="3300"/>
              <a:t>RESEARCH CONDUCTED BY ELLEN BIALYSTOCK, OF YORK UNIVERSITY IN CANADA, HAS SHOWN THAT, ON AVERAGE, BILINGUALS SHOW SYMPTOMS OF ALZHEIMER’S LATER THAN MONOLINGUALS. HOW MANY YEARS LATER?</a:t>
            </a:r>
            <a:endParaRPr sz="3300"/>
          </a:p>
        </p:txBody>
      </p:sp>
      <p:sp>
        <p:nvSpPr>
          <p:cNvPr id="141" name="Google Shape;141;p20"/>
          <p:cNvSpPr txBox="1"/>
          <p:nvPr>
            <p:ph idx="1" type="body"/>
          </p:nvPr>
        </p:nvSpPr>
        <p:spPr>
          <a:xfrm>
            <a:off x="1353278" y="3282951"/>
            <a:ext cx="10178322" cy="2038349"/>
          </a:xfrm>
          <a:prstGeom prst="rect">
            <a:avLst/>
          </a:prstGeom>
          <a:noFill/>
          <a:ln>
            <a:noFill/>
          </a:ln>
        </p:spPr>
        <p:txBody>
          <a:bodyPr anchorCtr="0" anchor="t" bIns="45700" lIns="91425" spcFirstLastPara="1" rIns="91425" wrap="square" tIns="45700">
            <a:noAutofit/>
          </a:bodyPr>
          <a:lstStyle/>
          <a:p>
            <a:pPr indent="0" lvl="0" marL="0" rtl="0" algn="l">
              <a:lnSpc>
                <a:spcPct val="110000"/>
              </a:lnSpc>
              <a:spcBef>
                <a:spcPts val="0"/>
              </a:spcBef>
              <a:spcAft>
                <a:spcPts val="0"/>
              </a:spcAft>
              <a:buSzPts val="3600"/>
              <a:buNone/>
            </a:pPr>
            <a:r>
              <a:rPr lang="en-GB" sz="3600"/>
              <a:t>a. 1 to 3 years later</a:t>
            </a:r>
            <a:br>
              <a:rPr lang="en-GB" sz="3600"/>
            </a:br>
            <a:r>
              <a:rPr lang="en-GB" sz="3600"/>
              <a:t>b. 4 to 6 years later</a:t>
            </a:r>
            <a:br>
              <a:rPr lang="en-GB" sz="3600"/>
            </a:br>
            <a:r>
              <a:rPr lang="en-GB" sz="3600"/>
              <a:t>c. 7 to 8 years later</a:t>
            </a:r>
            <a:br>
              <a:rPr lang="en-GB" sz="3600"/>
            </a:br>
            <a:r>
              <a:rPr lang="en-GB" sz="3600"/>
              <a:t>d. 9 to 10 years later</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21"/>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2"/>
              </a:buClr>
              <a:buSzPts val="4590"/>
              <a:buFont typeface="Impact"/>
              <a:buNone/>
            </a:pPr>
            <a:r>
              <a:rPr b="1" lang="en-GB" sz="4390"/>
              <a:t>WHAT IS ONE POTENTIAL DISADVANTAGE OF BILINGUALISM REPORTED BY DR. BAKER?</a:t>
            </a:r>
            <a:endParaRPr sz="4390"/>
          </a:p>
        </p:txBody>
      </p:sp>
      <p:sp>
        <p:nvSpPr>
          <p:cNvPr id="147" name="Google Shape;147;p21"/>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Autofit/>
          </a:bodyPr>
          <a:lstStyle/>
          <a:p>
            <a:pPr indent="-228600" lvl="0" marL="228600" rtl="0" algn="l">
              <a:lnSpc>
                <a:spcPct val="110000"/>
              </a:lnSpc>
              <a:spcBef>
                <a:spcPts val="0"/>
              </a:spcBef>
              <a:spcAft>
                <a:spcPts val="0"/>
              </a:spcAft>
              <a:buSzPts val="3200"/>
              <a:buChar char="•"/>
            </a:pPr>
            <a:r>
              <a:rPr lang="en-GB" sz="3200"/>
              <a:t>a. The child mixes the two languages and develops the poor habit of code-switching.</a:t>
            </a:r>
            <a:br>
              <a:rPr lang="en-GB" sz="3200"/>
            </a:br>
            <a:r>
              <a:rPr lang="en-GB" sz="3200"/>
              <a:t>b. The child goes through a “silent period” where they refuse to speak any language at all.</a:t>
            </a:r>
            <a:br>
              <a:rPr lang="en-GB" sz="3200"/>
            </a:br>
            <a:r>
              <a:rPr lang="en-GB" sz="3200"/>
              <a:t>c. Both languages are underdeveloped and the child is unable to cope in school in either language.</a:t>
            </a:r>
            <a:br>
              <a:rPr lang="en-GB" sz="3200"/>
            </a:br>
            <a:r>
              <a:rPr lang="en-GB" sz="3200"/>
              <a:t>d. Both languages have low prestige and this negatively affects the child’s self-esteem</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22"/>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Autofit/>
          </a:bodyPr>
          <a:lstStyle/>
          <a:p>
            <a:pPr indent="0" lvl="0" marL="0" rtl="0" algn="l">
              <a:lnSpc>
                <a:spcPct val="90000"/>
              </a:lnSpc>
              <a:spcBef>
                <a:spcPts val="0"/>
              </a:spcBef>
              <a:spcAft>
                <a:spcPts val="0"/>
              </a:spcAft>
              <a:buClr>
                <a:schemeClr val="dk2"/>
              </a:buClr>
              <a:buSzPts val="4590"/>
              <a:buFont typeface="Impact"/>
              <a:buNone/>
            </a:pPr>
            <a:r>
              <a:rPr b="1" lang="en-GB" sz="3140"/>
              <a:t>LANGUAGE DELAY—WHEN A CHILD IS VERY LATE IN BEGINNING TO TALK, OR LAGS WELL BEHIND PEERS IN LANGUAGE DEVELOPMENT—IS OFTEN WRONGLY ATTRIBUTED TO BILINGUALISM. LANGUAGE DELAY HAS A VARIETY OF CAUSES, BUT THE PRECISE REASON IS NOT KNOWN IN WHAT PERCENTAGE OF CASES</a:t>
            </a:r>
            <a:endParaRPr sz="3140"/>
          </a:p>
        </p:txBody>
      </p:sp>
      <p:sp>
        <p:nvSpPr>
          <p:cNvPr id="153" name="Google Shape;153;p22"/>
          <p:cNvSpPr txBox="1"/>
          <p:nvPr>
            <p:ph idx="1" type="body"/>
          </p:nvPr>
        </p:nvSpPr>
        <p:spPr>
          <a:xfrm>
            <a:off x="1391378" y="3498851"/>
            <a:ext cx="10178322" cy="1790699"/>
          </a:xfrm>
          <a:prstGeom prst="rect">
            <a:avLst/>
          </a:prstGeom>
          <a:noFill/>
          <a:ln>
            <a:noFill/>
          </a:ln>
        </p:spPr>
        <p:txBody>
          <a:bodyPr anchorCtr="0" anchor="t" bIns="45700" lIns="91425" spcFirstLastPara="1" rIns="91425" wrap="square" tIns="45700">
            <a:noAutofit/>
          </a:bodyPr>
          <a:lstStyle/>
          <a:p>
            <a:pPr indent="0" lvl="0" marL="0" rtl="0" algn="l">
              <a:lnSpc>
                <a:spcPct val="110000"/>
              </a:lnSpc>
              <a:spcBef>
                <a:spcPts val="0"/>
              </a:spcBef>
              <a:spcAft>
                <a:spcPts val="0"/>
              </a:spcAft>
              <a:buSzPts val="3200"/>
              <a:buNone/>
            </a:pPr>
            <a:r>
              <a:rPr lang="en-GB" sz="3200"/>
              <a:t>a. Approximately one-fourth</a:t>
            </a:r>
            <a:br>
              <a:rPr lang="en-GB" sz="3200"/>
            </a:br>
            <a:r>
              <a:rPr lang="en-GB" sz="3200"/>
              <a:t>b. Approximately one-half</a:t>
            </a:r>
            <a:br>
              <a:rPr lang="en-GB" sz="3200"/>
            </a:br>
            <a:r>
              <a:rPr lang="en-GB" sz="3200"/>
              <a:t>c. Approximately two-thirds</a:t>
            </a:r>
            <a:br>
              <a:rPr lang="en-GB" sz="3200"/>
            </a:br>
            <a:r>
              <a:rPr lang="en-GB" sz="3200"/>
              <a:t>d. Approximately three-fourths</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23"/>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lang="en-GB"/>
              <a:t>TRUE OR FALSE?</a:t>
            </a:r>
            <a:endParaRPr/>
          </a:p>
        </p:txBody>
      </p:sp>
      <p:sp>
        <p:nvSpPr>
          <p:cNvPr id="159" name="Google Shape;159;p23"/>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rmAutofit/>
          </a:bodyPr>
          <a:lstStyle/>
          <a:p>
            <a:pPr indent="-742950" lvl="0" marL="742950" rtl="0" algn="l">
              <a:lnSpc>
                <a:spcPct val="110000"/>
              </a:lnSpc>
              <a:spcBef>
                <a:spcPts val="0"/>
              </a:spcBef>
              <a:spcAft>
                <a:spcPts val="0"/>
              </a:spcAft>
              <a:buSzPts val="3600"/>
              <a:buFont typeface="Impact"/>
              <a:buAutoNum type="alphaLcPeriod"/>
            </a:pPr>
            <a:r>
              <a:rPr lang="en-GB" sz="3600"/>
              <a:t>Speaking two or more languages places unnecessary emotional strain on children.</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24"/>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lang="en-GB"/>
              <a:t>ANSWER</a:t>
            </a:r>
            <a:endParaRPr/>
          </a:p>
        </p:txBody>
      </p:sp>
      <p:sp>
        <p:nvSpPr>
          <p:cNvPr id="165" name="Google Shape;165;p24"/>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SzPts val="3200"/>
              <a:buChar char="•"/>
            </a:pPr>
            <a:r>
              <a:rPr i="1" lang="en-GB" sz="3200"/>
              <a:t>FALSE: speaking more than one language does not create emotional strain. Higher levels of self-esteem have been reported in children who have a good grounding in their mother tongue and also know other languages.</a:t>
            </a:r>
            <a:br>
              <a:rPr i="1" lang="en-GB"/>
            </a:b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25"/>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lang="en-GB"/>
              <a:t>TRUE OR FALSE?</a:t>
            </a:r>
            <a:endParaRPr/>
          </a:p>
        </p:txBody>
      </p:sp>
      <p:sp>
        <p:nvSpPr>
          <p:cNvPr id="171" name="Google Shape;171;p25"/>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rmAutofit/>
          </a:bodyPr>
          <a:lstStyle/>
          <a:p>
            <a:pPr indent="-742950" lvl="0" marL="742950" rtl="0" algn="l">
              <a:lnSpc>
                <a:spcPct val="110000"/>
              </a:lnSpc>
              <a:spcBef>
                <a:spcPts val="0"/>
              </a:spcBef>
              <a:spcAft>
                <a:spcPts val="0"/>
              </a:spcAft>
              <a:buSzPts val="3600"/>
              <a:buFont typeface="Impact"/>
              <a:buAutoNum type="alphaLcPeriod"/>
            </a:pPr>
            <a:r>
              <a:rPr lang="en-GB" sz="3600"/>
              <a:t>Children who learn more than one language do not become fluent in any of these languages.</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26"/>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lang="en-GB"/>
              <a:t>ANSWER</a:t>
            </a:r>
            <a:endParaRPr/>
          </a:p>
        </p:txBody>
      </p:sp>
      <p:sp>
        <p:nvSpPr>
          <p:cNvPr id="177" name="Google Shape;177;p26"/>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rmAutofit fontScale="92500" lnSpcReduction="20000"/>
          </a:bodyPr>
          <a:lstStyle/>
          <a:p>
            <a:pPr indent="-228600" lvl="0" marL="228600" rtl="0" algn="l">
              <a:lnSpc>
                <a:spcPct val="110000"/>
              </a:lnSpc>
              <a:spcBef>
                <a:spcPts val="0"/>
              </a:spcBef>
              <a:spcAft>
                <a:spcPts val="0"/>
              </a:spcAft>
              <a:buSzPct val="100000"/>
              <a:buChar char="•"/>
            </a:pPr>
            <a:r>
              <a:rPr i="1" lang="en-GB" sz="3600"/>
              <a:t>FALSE: Children can become fluent in more than one language and for many people throughout the world multilingualism is very common. The level of fluency depends on factors such as the language programme children follow in school and the extent of parental support. In Canada and the USA, many rich parents choose to send their children to schools with immersion programmes in French</a:t>
            </a:r>
            <a:r>
              <a:rPr i="1" lang="en-GB"/>
              <a:t>.</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27"/>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lang="en-GB"/>
              <a:t>TRUE OR FALSE?</a:t>
            </a:r>
            <a:endParaRPr/>
          </a:p>
        </p:txBody>
      </p:sp>
      <p:sp>
        <p:nvSpPr>
          <p:cNvPr id="183" name="Google Shape;183;p27"/>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SzPts val="3600"/>
              <a:buChar char="•"/>
            </a:pPr>
            <a:r>
              <a:rPr lang="en-GB" sz="3600"/>
              <a:t>Multilingualism is a positive social and personal resource.</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p28"/>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lang="en-GB"/>
              <a:t>ANSWER</a:t>
            </a:r>
            <a:endParaRPr/>
          </a:p>
        </p:txBody>
      </p:sp>
      <p:sp>
        <p:nvSpPr>
          <p:cNvPr id="189" name="Google Shape;189;p28"/>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SzPts val="3600"/>
              <a:buChar char="•"/>
            </a:pPr>
            <a:r>
              <a:rPr i="1" lang="en-GB" sz="3600"/>
              <a:t>TRUE: The ability to speak the mother tongue as well as the national language and an international language creates a much wider range of life choices for individuals but can also achieve national unity.</a:t>
            </a:r>
            <a:br>
              <a:rPr lang="en-GB" sz="3600"/>
            </a:br>
            <a:endParaRPr sz="360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sp>
        <p:nvSpPr>
          <p:cNvPr id="194" name="Google Shape;194;p29"/>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lang="en-GB"/>
              <a:t>TRUE OR FALSE?</a:t>
            </a:r>
            <a:endParaRPr/>
          </a:p>
        </p:txBody>
      </p:sp>
      <p:sp>
        <p:nvSpPr>
          <p:cNvPr id="195" name="Google Shape;195;p29"/>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rmAutofit/>
          </a:bodyPr>
          <a:lstStyle/>
          <a:p>
            <a:pPr indent="-742950" lvl="0" marL="742950" rtl="0" algn="l">
              <a:lnSpc>
                <a:spcPct val="110000"/>
              </a:lnSpc>
              <a:spcBef>
                <a:spcPts val="0"/>
              </a:spcBef>
              <a:spcAft>
                <a:spcPts val="0"/>
              </a:spcAft>
              <a:buSzPts val="3600"/>
              <a:buFont typeface="Impact"/>
              <a:buAutoNum type="alphaLcPeriod"/>
            </a:pPr>
            <a:r>
              <a:rPr lang="en-GB" sz="3600"/>
              <a:t>Speaking more than one language interferes with children’s intellectual development</a:t>
            </a:r>
            <a:r>
              <a:rPr lang="en-GB"/>
              <a:t>.</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9" name="Shape 199"/>
        <p:cNvGrpSpPr/>
        <p:nvPr/>
      </p:nvGrpSpPr>
      <p:grpSpPr>
        <a:xfrm>
          <a:off x="0" y="0"/>
          <a:ext cx="0" cy="0"/>
          <a:chOff x="0" y="0"/>
          <a:chExt cx="0" cy="0"/>
        </a:xfrm>
      </p:grpSpPr>
      <p:sp>
        <p:nvSpPr>
          <p:cNvPr id="200" name="Google Shape;200;p30"/>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lang="en-GB"/>
              <a:t>ANSWER</a:t>
            </a:r>
            <a:endParaRPr/>
          </a:p>
        </p:txBody>
      </p:sp>
      <p:sp>
        <p:nvSpPr>
          <p:cNvPr id="201" name="Google Shape;201;p30"/>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Autofit/>
          </a:bodyPr>
          <a:lstStyle/>
          <a:p>
            <a:pPr indent="-228600" lvl="0" marL="228600" rtl="0" algn="l">
              <a:lnSpc>
                <a:spcPct val="110000"/>
              </a:lnSpc>
              <a:spcBef>
                <a:spcPts val="0"/>
              </a:spcBef>
              <a:spcAft>
                <a:spcPts val="0"/>
              </a:spcAft>
              <a:buSzPts val="3600"/>
              <a:buChar char="•"/>
            </a:pPr>
            <a:r>
              <a:rPr i="1" lang="en-GB" sz="3600"/>
              <a:t>FALSE: There is no scientific evidence that learning more than one language is intellectually damaging. Children who have a good understanding of how different languages function are more likely to have good analytical skills and are often more effective communicators.</a:t>
            </a:r>
            <a:endParaRPr sz="360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5" name="Shape 205"/>
        <p:cNvGrpSpPr/>
        <p:nvPr/>
      </p:nvGrpSpPr>
      <p:grpSpPr>
        <a:xfrm>
          <a:off x="0" y="0"/>
          <a:ext cx="0" cy="0"/>
          <a:chOff x="0" y="0"/>
          <a:chExt cx="0" cy="0"/>
        </a:xfrm>
      </p:grpSpPr>
      <p:sp>
        <p:nvSpPr>
          <p:cNvPr id="206" name="Google Shape;206;p31"/>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lang="en-GB"/>
              <a:t>TRUE OR FALSE?</a:t>
            </a:r>
            <a:endParaRPr/>
          </a:p>
        </p:txBody>
      </p:sp>
      <p:sp>
        <p:nvSpPr>
          <p:cNvPr id="207" name="Google Shape;207;p31"/>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rmAutofit/>
          </a:bodyPr>
          <a:lstStyle/>
          <a:p>
            <a:pPr indent="-742950" lvl="0" marL="742950" rtl="0" algn="l">
              <a:lnSpc>
                <a:spcPct val="110000"/>
              </a:lnSpc>
              <a:spcBef>
                <a:spcPts val="0"/>
              </a:spcBef>
              <a:spcAft>
                <a:spcPts val="0"/>
              </a:spcAft>
              <a:buSzPts val="3600"/>
              <a:buFont typeface="Impact"/>
              <a:buAutoNum type="alphaLcPeriod"/>
            </a:pPr>
            <a:r>
              <a:rPr lang="en-GB" sz="3600"/>
              <a:t>Multilingual societies are usually poor and underdeveloped.</a:t>
            </a:r>
            <a:br>
              <a:rPr lang="en-GB"/>
            </a:br>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1" name="Shape 211"/>
        <p:cNvGrpSpPr/>
        <p:nvPr/>
      </p:nvGrpSpPr>
      <p:grpSpPr>
        <a:xfrm>
          <a:off x="0" y="0"/>
          <a:ext cx="0" cy="0"/>
          <a:chOff x="0" y="0"/>
          <a:chExt cx="0" cy="0"/>
        </a:xfrm>
      </p:grpSpPr>
      <p:sp>
        <p:nvSpPr>
          <p:cNvPr id="212" name="Google Shape;212;p32"/>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lang="en-GB"/>
              <a:t>ANSWER</a:t>
            </a:r>
            <a:endParaRPr/>
          </a:p>
        </p:txBody>
      </p:sp>
      <p:sp>
        <p:nvSpPr>
          <p:cNvPr id="213" name="Google Shape;213;p32"/>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SzPts val="3600"/>
              <a:buChar char="•"/>
            </a:pPr>
            <a:r>
              <a:rPr i="1" lang="en-GB" sz="3600"/>
              <a:t>FALSE: There is no evidence to show that multilingual countries are more disadvantaged than monolingual countries. Social disadvantage is caused by factors other than language</a:t>
            </a:r>
            <a:r>
              <a:rPr i="1" lang="en-GB"/>
              <a:t>.</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7" name="Shape 217"/>
        <p:cNvGrpSpPr/>
        <p:nvPr/>
      </p:nvGrpSpPr>
      <p:grpSpPr>
        <a:xfrm>
          <a:off x="0" y="0"/>
          <a:ext cx="0" cy="0"/>
          <a:chOff x="0" y="0"/>
          <a:chExt cx="0" cy="0"/>
        </a:xfrm>
      </p:grpSpPr>
      <p:sp>
        <p:nvSpPr>
          <p:cNvPr id="218" name="Google Shape;218;p33"/>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lang="en-GB"/>
              <a:t>TRUE OR FALSE?</a:t>
            </a:r>
            <a:endParaRPr/>
          </a:p>
        </p:txBody>
      </p:sp>
      <p:sp>
        <p:nvSpPr>
          <p:cNvPr id="219" name="Google Shape;219;p33"/>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rmAutofit/>
          </a:bodyPr>
          <a:lstStyle/>
          <a:p>
            <a:pPr indent="-457200" lvl="0" marL="457200" rtl="0" algn="l">
              <a:lnSpc>
                <a:spcPct val="110000"/>
              </a:lnSpc>
              <a:spcBef>
                <a:spcPts val="0"/>
              </a:spcBef>
              <a:spcAft>
                <a:spcPts val="0"/>
              </a:spcAft>
              <a:buSzPts val="3600"/>
              <a:buFont typeface="Impact"/>
              <a:buAutoNum type="alphaLcPeriod"/>
            </a:pPr>
            <a:r>
              <a:rPr lang="en-GB" sz="3600"/>
              <a:t>It is important educationally that children learn in their mother tongues in the early years of schooling.</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3" name="Shape 223"/>
        <p:cNvGrpSpPr/>
        <p:nvPr/>
      </p:nvGrpSpPr>
      <p:grpSpPr>
        <a:xfrm>
          <a:off x="0" y="0"/>
          <a:ext cx="0" cy="0"/>
          <a:chOff x="0" y="0"/>
          <a:chExt cx="0" cy="0"/>
        </a:xfrm>
      </p:grpSpPr>
      <p:sp>
        <p:nvSpPr>
          <p:cNvPr id="224" name="Google Shape;224;p34"/>
          <p:cNvSpPr txBox="1"/>
          <p:nvPr>
            <p:ph type="title"/>
          </p:nvPr>
        </p:nvSpPr>
        <p:spPr>
          <a:xfrm>
            <a:off x="1251678" y="382385"/>
            <a:ext cx="10178322" cy="1492132"/>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2"/>
              </a:buClr>
              <a:buSzPts val="5100"/>
              <a:buFont typeface="Impact"/>
              <a:buNone/>
            </a:pPr>
            <a:r>
              <a:rPr lang="en-GB"/>
              <a:t>ANSWER</a:t>
            </a:r>
            <a:endParaRPr/>
          </a:p>
        </p:txBody>
      </p:sp>
      <p:sp>
        <p:nvSpPr>
          <p:cNvPr id="225" name="Google Shape;225;p34"/>
          <p:cNvSpPr txBox="1"/>
          <p:nvPr>
            <p:ph idx="1" type="body"/>
          </p:nvPr>
        </p:nvSpPr>
        <p:spPr>
          <a:xfrm>
            <a:off x="1251678" y="2286001"/>
            <a:ext cx="10178322" cy="3593591"/>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SzPts val="3600"/>
              <a:buChar char="•"/>
            </a:pPr>
            <a:r>
              <a:rPr i="1" lang="en-GB" sz="3600"/>
              <a:t>TRUE: Research shows that supporting children’s first language will enhance the acquisition of the second and third language.</a:t>
            </a:r>
            <a:endParaRPr sz="3600"/>
          </a:p>
        </p:txBody>
      </p:sp>
    </p:spTree>
  </p:cSld>
  <p:clrMapOvr>
    <a:masterClrMapping/>
  </p:clrMapOvr>
</p:sld>
</file>

<file path=ppt/theme/theme1.xml><?xml version="1.0" encoding="utf-8"?>
<a:theme xmlns:a="http://schemas.openxmlformats.org/drawingml/2006/main" xmlns:r="http://schemas.openxmlformats.org/officeDocument/2006/relationships" name="Badge">
  <a:themeElements>
    <a:clrScheme name="Badge">
      <a:dk1>
        <a:srgbClr val="000000"/>
      </a:dk1>
      <a:lt1>
        <a:srgbClr val="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