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4"/>
  </p:notesMasterIdLst>
  <p:sldIdLst>
    <p:sldId id="283" r:id="rId5"/>
    <p:sldId id="398" r:id="rId6"/>
    <p:sldId id="399" r:id="rId7"/>
    <p:sldId id="310" r:id="rId8"/>
    <p:sldId id="400" r:id="rId9"/>
    <p:sldId id="314" r:id="rId10"/>
    <p:sldId id="401" r:id="rId11"/>
    <p:sldId id="315" r:id="rId12"/>
    <p:sldId id="316" r:id="rId13"/>
    <p:sldId id="303" r:id="rId14"/>
    <p:sldId id="402" r:id="rId15"/>
    <p:sldId id="403" r:id="rId16"/>
    <p:sldId id="404" r:id="rId17"/>
    <p:sldId id="405" r:id="rId18"/>
    <p:sldId id="317" r:id="rId19"/>
    <p:sldId id="406" r:id="rId20"/>
    <p:sldId id="407" r:id="rId21"/>
    <p:sldId id="322" r:id="rId22"/>
    <p:sldId id="323" r:id="rId23"/>
    <p:sldId id="325" r:id="rId24"/>
    <p:sldId id="326" r:id="rId25"/>
    <p:sldId id="324" r:id="rId26"/>
    <p:sldId id="408" r:id="rId27"/>
    <p:sldId id="327" r:id="rId28"/>
    <p:sldId id="328" r:id="rId29"/>
    <p:sldId id="330" r:id="rId30"/>
    <p:sldId id="332" r:id="rId31"/>
    <p:sldId id="329" r:id="rId32"/>
    <p:sldId id="331"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8799D0-053B-42CF-8980-64386C92FFE7}" type="doc">
      <dgm:prSet loTypeId="urn:microsoft.com/office/officeart/2005/8/layout/hProcess9" loCatId="process" qsTypeId="urn:microsoft.com/office/officeart/2005/8/quickstyle/simple1" qsCatId="simple" csTypeId="urn:microsoft.com/office/officeart/2005/8/colors/colorful4" csCatId="colorful" phldr="1"/>
      <dgm:spPr/>
    </dgm:pt>
    <dgm:pt modelId="{5DA4A4C2-06F3-4D2B-8EAA-832BED6146E7}">
      <dgm:prSet phldrT="[Text]"/>
      <dgm:spPr/>
      <dgm:t>
        <a:bodyPr/>
        <a:lstStyle/>
        <a:p>
          <a:r>
            <a:rPr lang="en-GB" dirty="0">
              <a:latin typeface="Century Gothic" panose="020B0502020202020204" pitchFamily="34" charset="0"/>
            </a:rPr>
            <a:t>Education and Normalisation</a:t>
          </a:r>
        </a:p>
      </dgm:t>
    </dgm:pt>
    <dgm:pt modelId="{DF67B45C-3A58-4D24-98F1-A8A61C809CCF}" type="parTrans" cxnId="{15250354-7C6C-4AA4-8CAB-25DCBE23E036}">
      <dgm:prSet/>
      <dgm:spPr/>
      <dgm:t>
        <a:bodyPr/>
        <a:lstStyle/>
        <a:p>
          <a:endParaRPr lang="en-GB"/>
        </a:p>
      </dgm:t>
    </dgm:pt>
    <dgm:pt modelId="{745D1221-71DB-4B53-B48D-737D9B94F36E}" type="sibTrans" cxnId="{15250354-7C6C-4AA4-8CAB-25DCBE23E036}">
      <dgm:prSet/>
      <dgm:spPr/>
      <dgm:t>
        <a:bodyPr/>
        <a:lstStyle/>
        <a:p>
          <a:endParaRPr lang="en-GB"/>
        </a:p>
      </dgm:t>
    </dgm:pt>
    <dgm:pt modelId="{95DFCBF3-8D03-4307-AC92-599AD04A46D5}">
      <dgm:prSet phldrT="[Text]"/>
      <dgm:spPr/>
      <dgm:t>
        <a:bodyPr/>
        <a:lstStyle/>
        <a:p>
          <a:r>
            <a:rPr lang="en-GB" dirty="0">
              <a:latin typeface="Century Gothic" panose="020B0502020202020204" pitchFamily="34" charset="0"/>
            </a:rPr>
            <a:t>Defusing</a:t>
          </a:r>
        </a:p>
      </dgm:t>
    </dgm:pt>
    <dgm:pt modelId="{CEC71E15-67E4-4C5C-8953-E024D4AF49CB}" type="parTrans" cxnId="{AD610F66-8896-4157-B0BF-93126FD49EBA}">
      <dgm:prSet/>
      <dgm:spPr/>
      <dgm:t>
        <a:bodyPr/>
        <a:lstStyle/>
        <a:p>
          <a:endParaRPr lang="en-GB"/>
        </a:p>
      </dgm:t>
    </dgm:pt>
    <dgm:pt modelId="{88C69D69-0629-4407-B352-10E89DB7AE36}" type="sibTrans" cxnId="{AD610F66-8896-4157-B0BF-93126FD49EBA}">
      <dgm:prSet/>
      <dgm:spPr/>
      <dgm:t>
        <a:bodyPr/>
        <a:lstStyle/>
        <a:p>
          <a:endParaRPr lang="en-GB"/>
        </a:p>
      </dgm:t>
    </dgm:pt>
    <dgm:pt modelId="{3F5B28E9-A585-4B23-BDF8-747C3FD8326E}">
      <dgm:prSet phldrT="[Text]"/>
      <dgm:spPr/>
      <dgm:t>
        <a:bodyPr/>
        <a:lstStyle/>
        <a:p>
          <a:r>
            <a:rPr lang="en-GB" dirty="0">
              <a:latin typeface="Century Gothic" panose="020B0502020202020204" pitchFamily="34" charset="0"/>
            </a:rPr>
            <a:t>Peer Support (TRiM)</a:t>
          </a:r>
        </a:p>
      </dgm:t>
    </dgm:pt>
    <dgm:pt modelId="{976CFA9B-AE03-4FC9-9E86-8D74DBCF7CE0}" type="parTrans" cxnId="{7C9D122B-27E3-4C9A-9286-FEC5153B1D23}">
      <dgm:prSet/>
      <dgm:spPr/>
      <dgm:t>
        <a:bodyPr/>
        <a:lstStyle/>
        <a:p>
          <a:endParaRPr lang="en-GB"/>
        </a:p>
      </dgm:t>
    </dgm:pt>
    <dgm:pt modelId="{72568244-E039-4C68-9D99-6348D42110B4}" type="sibTrans" cxnId="{7C9D122B-27E3-4C9A-9286-FEC5153B1D23}">
      <dgm:prSet/>
      <dgm:spPr/>
      <dgm:t>
        <a:bodyPr/>
        <a:lstStyle/>
        <a:p>
          <a:endParaRPr lang="en-GB"/>
        </a:p>
      </dgm:t>
    </dgm:pt>
    <dgm:pt modelId="{BB6E9DE7-67FA-41C8-82DE-209C1848CE97}">
      <dgm:prSet phldrT="[Text]"/>
      <dgm:spPr/>
      <dgm:t>
        <a:bodyPr/>
        <a:lstStyle/>
        <a:p>
          <a:r>
            <a:rPr lang="en-GB" dirty="0">
              <a:latin typeface="Century Gothic" panose="020B0502020202020204" pitchFamily="34" charset="0"/>
            </a:rPr>
            <a:t>Screening and Monitoring</a:t>
          </a:r>
        </a:p>
      </dgm:t>
    </dgm:pt>
    <dgm:pt modelId="{99E2F675-E2BD-4614-84B5-A0835BCEC1BE}" type="parTrans" cxnId="{6A6C1B72-08BB-4E96-AA66-EF33A46A49F2}">
      <dgm:prSet/>
      <dgm:spPr/>
      <dgm:t>
        <a:bodyPr/>
        <a:lstStyle/>
        <a:p>
          <a:endParaRPr lang="en-GB"/>
        </a:p>
      </dgm:t>
    </dgm:pt>
    <dgm:pt modelId="{F09ACCDD-EE17-4DD4-A9FB-67D9C852E5F8}" type="sibTrans" cxnId="{6A6C1B72-08BB-4E96-AA66-EF33A46A49F2}">
      <dgm:prSet/>
      <dgm:spPr/>
      <dgm:t>
        <a:bodyPr/>
        <a:lstStyle/>
        <a:p>
          <a:endParaRPr lang="en-GB"/>
        </a:p>
      </dgm:t>
    </dgm:pt>
    <dgm:pt modelId="{21B2CAAE-0667-4DD8-A189-EB9A115D199F}">
      <dgm:prSet phldrT="[Text]"/>
      <dgm:spPr/>
      <dgm:t>
        <a:bodyPr/>
        <a:lstStyle/>
        <a:p>
          <a:r>
            <a:rPr lang="en-GB" dirty="0">
              <a:latin typeface="Century Gothic" panose="020B0502020202020204" pitchFamily="34" charset="0"/>
            </a:rPr>
            <a:t>Treatment</a:t>
          </a:r>
        </a:p>
      </dgm:t>
    </dgm:pt>
    <dgm:pt modelId="{AC38D6C9-63E8-44C5-AA65-F95E494EBA7E}" type="parTrans" cxnId="{18468689-243D-46C6-90D3-012DB0B73209}">
      <dgm:prSet/>
      <dgm:spPr/>
      <dgm:t>
        <a:bodyPr/>
        <a:lstStyle/>
        <a:p>
          <a:endParaRPr lang="en-GB"/>
        </a:p>
      </dgm:t>
    </dgm:pt>
    <dgm:pt modelId="{73733CCC-6DD1-48BB-A66D-A9B28396FD33}" type="sibTrans" cxnId="{18468689-243D-46C6-90D3-012DB0B73209}">
      <dgm:prSet/>
      <dgm:spPr/>
      <dgm:t>
        <a:bodyPr/>
        <a:lstStyle/>
        <a:p>
          <a:endParaRPr lang="en-GB"/>
        </a:p>
      </dgm:t>
    </dgm:pt>
    <dgm:pt modelId="{EAED9923-CC3D-4E77-B6DD-E685C361EA9D}" type="pres">
      <dgm:prSet presAssocID="{298799D0-053B-42CF-8980-64386C92FFE7}" presName="CompostProcess" presStyleCnt="0">
        <dgm:presLayoutVars>
          <dgm:dir/>
          <dgm:resizeHandles val="exact"/>
        </dgm:presLayoutVars>
      </dgm:prSet>
      <dgm:spPr/>
    </dgm:pt>
    <dgm:pt modelId="{4B1F661A-64FF-462A-B2B7-CCCAC425545E}" type="pres">
      <dgm:prSet presAssocID="{298799D0-053B-42CF-8980-64386C92FFE7}" presName="arrow" presStyleLbl="bgShp" presStyleIdx="0" presStyleCnt="1"/>
      <dgm:spPr/>
    </dgm:pt>
    <dgm:pt modelId="{B928D035-9AE0-4129-916F-F4B5486487A4}" type="pres">
      <dgm:prSet presAssocID="{298799D0-053B-42CF-8980-64386C92FFE7}" presName="linearProcess" presStyleCnt="0"/>
      <dgm:spPr/>
    </dgm:pt>
    <dgm:pt modelId="{2E9A73B6-C485-4E85-8828-E67E50E15A57}" type="pres">
      <dgm:prSet presAssocID="{5DA4A4C2-06F3-4D2B-8EAA-832BED6146E7}" presName="textNode" presStyleLbl="node1" presStyleIdx="0" presStyleCnt="5">
        <dgm:presLayoutVars>
          <dgm:bulletEnabled val="1"/>
        </dgm:presLayoutVars>
      </dgm:prSet>
      <dgm:spPr/>
    </dgm:pt>
    <dgm:pt modelId="{20CF4C19-6F3D-47BB-A5E1-013B660B6B09}" type="pres">
      <dgm:prSet presAssocID="{745D1221-71DB-4B53-B48D-737D9B94F36E}" presName="sibTrans" presStyleCnt="0"/>
      <dgm:spPr/>
    </dgm:pt>
    <dgm:pt modelId="{5FF5D0C6-2889-4FE7-BCF3-82FD0047E485}" type="pres">
      <dgm:prSet presAssocID="{95DFCBF3-8D03-4307-AC92-599AD04A46D5}" presName="textNode" presStyleLbl="node1" presStyleIdx="1" presStyleCnt="5">
        <dgm:presLayoutVars>
          <dgm:bulletEnabled val="1"/>
        </dgm:presLayoutVars>
      </dgm:prSet>
      <dgm:spPr/>
    </dgm:pt>
    <dgm:pt modelId="{A514ECD6-EC8E-4D86-A047-B75C1CF865C3}" type="pres">
      <dgm:prSet presAssocID="{88C69D69-0629-4407-B352-10E89DB7AE36}" presName="sibTrans" presStyleCnt="0"/>
      <dgm:spPr/>
    </dgm:pt>
    <dgm:pt modelId="{FF121D67-18A9-4CCC-9B6D-30C6AF39F517}" type="pres">
      <dgm:prSet presAssocID="{3F5B28E9-A585-4B23-BDF8-747C3FD8326E}" presName="textNode" presStyleLbl="node1" presStyleIdx="2" presStyleCnt="5">
        <dgm:presLayoutVars>
          <dgm:bulletEnabled val="1"/>
        </dgm:presLayoutVars>
      </dgm:prSet>
      <dgm:spPr/>
    </dgm:pt>
    <dgm:pt modelId="{C1EA5937-139D-4689-8765-1B9A2CAE304E}" type="pres">
      <dgm:prSet presAssocID="{72568244-E039-4C68-9D99-6348D42110B4}" presName="sibTrans" presStyleCnt="0"/>
      <dgm:spPr/>
    </dgm:pt>
    <dgm:pt modelId="{BA86A6BB-600F-4E9A-A6AE-2F7BE2ABDE31}" type="pres">
      <dgm:prSet presAssocID="{BB6E9DE7-67FA-41C8-82DE-209C1848CE97}" presName="textNode" presStyleLbl="node1" presStyleIdx="3" presStyleCnt="5">
        <dgm:presLayoutVars>
          <dgm:bulletEnabled val="1"/>
        </dgm:presLayoutVars>
      </dgm:prSet>
      <dgm:spPr/>
    </dgm:pt>
    <dgm:pt modelId="{6A6E6EF3-D330-476B-BBAC-8854E86F9F1C}" type="pres">
      <dgm:prSet presAssocID="{F09ACCDD-EE17-4DD4-A9FB-67D9C852E5F8}" presName="sibTrans" presStyleCnt="0"/>
      <dgm:spPr/>
    </dgm:pt>
    <dgm:pt modelId="{9AB99FF4-1FC0-4A2D-AD8B-9D278157E989}" type="pres">
      <dgm:prSet presAssocID="{21B2CAAE-0667-4DD8-A189-EB9A115D199F}" presName="textNode" presStyleLbl="node1" presStyleIdx="4" presStyleCnt="5">
        <dgm:presLayoutVars>
          <dgm:bulletEnabled val="1"/>
        </dgm:presLayoutVars>
      </dgm:prSet>
      <dgm:spPr/>
    </dgm:pt>
  </dgm:ptLst>
  <dgm:cxnLst>
    <dgm:cxn modelId="{AE5E640F-4312-4B65-84BE-99814140FEB5}" type="presOf" srcId="{21B2CAAE-0667-4DD8-A189-EB9A115D199F}" destId="{9AB99FF4-1FC0-4A2D-AD8B-9D278157E989}" srcOrd="0" destOrd="0" presId="urn:microsoft.com/office/officeart/2005/8/layout/hProcess9"/>
    <dgm:cxn modelId="{B00A2A1F-FAA3-448E-87A6-902B17566F01}" type="presOf" srcId="{298799D0-053B-42CF-8980-64386C92FFE7}" destId="{EAED9923-CC3D-4E77-B6DD-E685C361EA9D}" srcOrd="0" destOrd="0" presId="urn:microsoft.com/office/officeart/2005/8/layout/hProcess9"/>
    <dgm:cxn modelId="{0A07A123-6328-4B1C-B467-CC43E1F12615}" type="presOf" srcId="{5DA4A4C2-06F3-4D2B-8EAA-832BED6146E7}" destId="{2E9A73B6-C485-4E85-8828-E67E50E15A57}" srcOrd="0" destOrd="0" presId="urn:microsoft.com/office/officeart/2005/8/layout/hProcess9"/>
    <dgm:cxn modelId="{7C9D122B-27E3-4C9A-9286-FEC5153B1D23}" srcId="{298799D0-053B-42CF-8980-64386C92FFE7}" destId="{3F5B28E9-A585-4B23-BDF8-747C3FD8326E}" srcOrd="2" destOrd="0" parTransId="{976CFA9B-AE03-4FC9-9E86-8D74DBCF7CE0}" sibTransId="{72568244-E039-4C68-9D99-6348D42110B4}"/>
    <dgm:cxn modelId="{AD610F66-8896-4157-B0BF-93126FD49EBA}" srcId="{298799D0-053B-42CF-8980-64386C92FFE7}" destId="{95DFCBF3-8D03-4307-AC92-599AD04A46D5}" srcOrd="1" destOrd="0" parTransId="{CEC71E15-67E4-4C5C-8953-E024D4AF49CB}" sibTransId="{88C69D69-0629-4407-B352-10E89DB7AE36}"/>
    <dgm:cxn modelId="{6A6C1B72-08BB-4E96-AA66-EF33A46A49F2}" srcId="{298799D0-053B-42CF-8980-64386C92FFE7}" destId="{BB6E9DE7-67FA-41C8-82DE-209C1848CE97}" srcOrd="3" destOrd="0" parTransId="{99E2F675-E2BD-4614-84B5-A0835BCEC1BE}" sibTransId="{F09ACCDD-EE17-4DD4-A9FB-67D9C852E5F8}"/>
    <dgm:cxn modelId="{15250354-7C6C-4AA4-8CAB-25DCBE23E036}" srcId="{298799D0-053B-42CF-8980-64386C92FFE7}" destId="{5DA4A4C2-06F3-4D2B-8EAA-832BED6146E7}" srcOrd="0" destOrd="0" parTransId="{DF67B45C-3A58-4D24-98F1-A8A61C809CCF}" sibTransId="{745D1221-71DB-4B53-B48D-737D9B94F36E}"/>
    <dgm:cxn modelId="{18468689-243D-46C6-90D3-012DB0B73209}" srcId="{298799D0-053B-42CF-8980-64386C92FFE7}" destId="{21B2CAAE-0667-4DD8-A189-EB9A115D199F}" srcOrd="4" destOrd="0" parTransId="{AC38D6C9-63E8-44C5-AA65-F95E494EBA7E}" sibTransId="{73733CCC-6DD1-48BB-A66D-A9B28396FD33}"/>
    <dgm:cxn modelId="{A2F57EC0-5FEB-4447-803E-97D50BE68C19}" type="presOf" srcId="{BB6E9DE7-67FA-41C8-82DE-209C1848CE97}" destId="{BA86A6BB-600F-4E9A-A6AE-2F7BE2ABDE31}" srcOrd="0" destOrd="0" presId="urn:microsoft.com/office/officeart/2005/8/layout/hProcess9"/>
    <dgm:cxn modelId="{6AC11ACA-1E12-4B9F-AEB4-7710410B0D4C}" type="presOf" srcId="{95DFCBF3-8D03-4307-AC92-599AD04A46D5}" destId="{5FF5D0C6-2889-4FE7-BCF3-82FD0047E485}" srcOrd="0" destOrd="0" presId="urn:microsoft.com/office/officeart/2005/8/layout/hProcess9"/>
    <dgm:cxn modelId="{006B0AD1-D77B-4A5F-A6BF-40B52F1C9D7C}" type="presOf" srcId="{3F5B28E9-A585-4B23-BDF8-747C3FD8326E}" destId="{FF121D67-18A9-4CCC-9B6D-30C6AF39F517}" srcOrd="0" destOrd="0" presId="urn:microsoft.com/office/officeart/2005/8/layout/hProcess9"/>
    <dgm:cxn modelId="{DE66E071-BFDD-4511-9E31-6EE4287CFEF8}" type="presParOf" srcId="{EAED9923-CC3D-4E77-B6DD-E685C361EA9D}" destId="{4B1F661A-64FF-462A-B2B7-CCCAC425545E}" srcOrd="0" destOrd="0" presId="urn:microsoft.com/office/officeart/2005/8/layout/hProcess9"/>
    <dgm:cxn modelId="{39A4666B-D27F-4683-9306-D1B9567CC77C}" type="presParOf" srcId="{EAED9923-CC3D-4E77-B6DD-E685C361EA9D}" destId="{B928D035-9AE0-4129-916F-F4B5486487A4}" srcOrd="1" destOrd="0" presId="urn:microsoft.com/office/officeart/2005/8/layout/hProcess9"/>
    <dgm:cxn modelId="{C36B587D-022F-4F0A-8C09-A69FCBB37588}" type="presParOf" srcId="{B928D035-9AE0-4129-916F-F4B5486487A4}" destId="{2E9A73B6-C485-4E85-8828-E67E50E15A57}" srcOrd="0" destOrd="0" presId="urn:microsoft.com/office/officeart/2005/8/layout/hProcess9"/>
    <dgm:cxn modelId="{F247EC79-FBA3-4F0C-A5D0-659751B39DBF}" type="presParOf" srcId="{B928D035-9AE0-4129-916F-F4B5486487A4}" destId="{20CF4C19-6F3D-47BB-A5E1-013B660B6B09}" srcOrd="1" destOrd="0" presId="urn:microsoft.com/office/officeart/2005/8/layout/hProcess9"/>
    <dgm:cxn modelId="{79F400CB-1D12-4673-9FB0-0A65DF37FE57}" type="presParOf" srcId="{B928D035-9AE0-4129-916F-F4B5486487A4}" destId="{5FF5D0C6-2889-4FE7-BCF3-82FD0047E485}" srcOrd="2" destOrd="0" presId="urn:microsoft.com/office/officeart/2005/8/layout/hProcess9"/>
    <dgm:cxn modelId="{F2017A43-54E1-4EAB-A8CD-581BC211D238}" type="presParOf" srcId="{B928D035-9AE0-4129-916F-F4B5486487A4}" destId="{A514ECD6-EC8E-4D86-A047-B75C1CF865C3}" srcOrd="3" destOrd="0" presId="urn:microsoft.com/office/officeart/2005/8/layout/hProcess9"/>
    <dgm:cxn modelId="{9F66B64B-56C5-4107-B423-163B94D2519E}" type="presParOf" srcId="{B928D035-9AE0-4129-916F-F4B5486487A4}" destId="{FF121D67-18A9-4CCC-9B6D-30C6AF39F517}" srcOrd="4" destOrd="0" presId="urn:microsoft.com/office/officeart/2005/8/layout/hProcess9"/>
    <dgm:cxn modelId="{E1D1EA2C-0CDD-4739-A346-797DE11DC064}" type="presParOf" srcId="{B928D035-9AE0-4129-916F-F4B5486487A4}" destId="{C1EA5937-139D-4689-8765-1B9A2CAE304E}" srcOrd="5" destOrd="0" presId="urn:microsoft.com/office/officeart/2005/8/layout/hProcess9"/>
    <dgm:cxn modelId="{A88D2736-CF7A-49E9-A42E-C662F90824DC}" type="presParOf" srcId="{B928D035-9AE0-4129-916F-F4B5486487A4}" destId="{BA86A6BB-600F-4E9A-A6AE-2F7BE2ABDE31}" srcOrd="6" destOrd="0" presId="urn:microsoft.com/office/officeart/2005/8/layout/hProcess9"/>
    <dgm:cxn modelId="{72324977-9616-46FB-A5B8-6D0599EF8ACC}" type="presParOf" srcId="{B928D035-9AE0-4129-916F-F4B5486487A4}" destId="{6A6E6EF3-D330-476B-BBAC-8854E86F9F1C}" srcOrd="7" destOrd="0" presId="urn:microsoft.com/office/officeart/2005/8/layout/hProcess9"/>
    <dgm:cxn modelId="{45E6B70B-E1B8-41AD-B531-36D9EBA04694}" type="presParOf" srcId="{B928D035-9AE0-4129-916F-F4B5486487A4}" destId="{9AB99FF4-1FC0-4A2D-AD8B-9D278157E989}" srcOrd="8" destOrd="0" presId="urn:microsoft.com/office/officeart/2005/8/layout/hProcess9"/>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A5A0D8-5EFE-4474-95C7-96AD74A4FEC7}" type="doc">
      <dgm:prSet loTypeId="urn:microsoft.com/office/officeart/2005/8/layout/equation1" loCatId="process" qsTypeId="urn:microsoft.com/office/officeart/2005/8/quickstyle/simple1" qsCatId="simple" csTypeId="urn:microsoft.com/office/officeart/2005/8/colors/colorful4" csCatId="colorful" phldr="1"/>
      <dgm:spPr/>
    </dgm:pt>
    <dgm:pt modelId="{E734ED98-680E-4A40-A806-A95B586CDE83}">
      <dgm:prSet phldrT="[Text]"/>
      <dgm:spPr/>
      <dgm:t>
        <a:bodyPr/>
        <a:lstStyle/>
        <a:p>
          <a:r>
            <a:rPr lang="en-GB" dirty="0"/>
            <a:t>Policing Role</a:t>
          </a:r>
        </a:p>
      </dgm:t>
    </dgm:pt>
    <dgm:pt modelId="{3D082004-ABC5-4A06-A4D4-E73CC8E7C0A9}" type="parTrans" cxnId="{9EAB0F13-0BBE-4BDA-B6A5-DD4B8B5B279D}">
      <dgm:prSet/>
      <dgm:spPr/>
      <dgm:t>
        <a:bodyPr/>
        <a:lstStyle/>
        <a:p>
          <a:endParaRPr lang="en-GB"/>
        </a:p>
      </dgm:t>
    </dgm:pt>
    <dgm:pt modelId="{52E3FB58-2069-42D0-BD8F-A1F01E821883}" type="sibTrans" cxnId="{9EAB0F13-0BBE-4BDA-B6A5-DD4B8B5B279D}">
      <dgm:prSet/>
      <dgm:spPr/>
      <dgm:t>
        <a:bodyPr/>
        <a:lstStyle/>
        <a:p>
          <a:endParaRPr lang="en-GB"/>
        </a:p>
      </dgm:t>
    </dgm:pt>
    <dgm:pt modelId="{1C07D83C-543A-4AD5-8FB9-69094B0C8501}">
      <dgm:prSet phldrT="[Text]"/>
      <dgm:spPr/>
      <dgm:t>
        <a:bodyPr/>
        <a:lstStyle/>
        <a:p>
          <a:r>
            <a:rPr lang="en-GB" dirty="0"/>
            <a:t>Traumatic incident</a:t>
          </a:r>
        </a:p>
      </dgm:t>
    </dgm:pt>
    <dgm:pt modelId="{5A9243AA-F20C-4EBD-BDF0-31F057D54AB1}" type="parTrans" cxnId="{75E0FEEA-27CA-483D-AA09-37795E2068FA}">
      <dgm:prSet/>
      <dgm:spPr/>
      <dgm:t>
        <a:bodyPr/>
        <a:lstStyle/>
        <a:p>
          <a:endParaRPr lang="en-GB"/>
        </a:p>
      </dgm:t>
    </dgm:pt>
    <dgm:pt modelId="{EC1060A1-59AA-4C6F-96AD-DA070AD10DE1}" type="sibTrans" cxnId="{75E0FEEA-27CA-483D-AA09-37795E2068FA}">
      <dgm:prSet/>
      <dgm:spPr/>
      <dgm:t>
        <a:bodyPr/>
        <a:lstStyle/>
        <a:p>
          <a:endParaRPr lang="en-GB"/>
        </a:p>
      </dgm:t>
    </dgm:pt>
    <dgm:pt modelId="{A6935727-9817-4186-BA17-F26550B73EAF}">
      <dgm:prSet phldrT="[Text]"/>
      <dgm:spPr/>
      <dgm:t>
        <a:bodyPr/>
        <a:lstStyle/>
        <a:p>
          <a:r>
            <a:rPr lang="en-GB" dirty="0"/>
            <a:t>Trauma reaction</a:t>
          </a:r>
        </a:p>
      </dgm:t>
    </dgm:pt>
    <dgm:pt modelId="{964EC8DB-7E01-45C3-A001-0CBC031D1EB2}" type="parTrans" cxnId="{F314E7C2-3B86-49BE-872A-8DD04CD5B6D5}">
      <dgm:prSet/>
      <dgm:spPr/>
      <dgm:t>
        <a:bodyPr/>
        <a:lstStyle/>
        <a:p>
          <a:endParaRPr lang="en-GB"/>
        </a:p>
      </dgm:t>
    </dgm:pt>
    <dgm:pt modelId="{19F6B119-BC35-4C99-ABF6-C651146E452C}" type="sibTrans" cxnId="{F314E7C2-3B86-49BE-872A-8DD04CD5B6D5}">
      <dgm:prSet/>
      <dgm:spPr/>
      <dgm:t>
        <a:bodyPr/>
        <a:lstStyle/>
        <a:p>
          <a:endParaRPr lang="en-GB"/>
        </a:p>
      </dgm:t>
    </dgm:pt>
    <dgm:pt modelId="{1BB39DBC-EB60-4349-B80B-911FD71A2D75}" type="pres">
      <dgm:prSet presAssocID="{5CA5A0D8-5EFE-4474-95C7-96AD74A4FEC7}" presName="linearFlow" presStyleCnt="0">
        <dgm:presLayoutVars>
          <dgm:dir/>
          <dgm:resizeHandles val="exact"/>
        </dgm:presLayoutVars>
      </dgm:prSet>
      <dgm:spPr/>
    </dgm:pt>
    <dgm:pt modelId="{DF9EC439-4C20-4CDF-AB91-E6D9EE7E5E12}" type="pres">
      <dgm:prSet presAssocID="{E734ED98-680E-4A40-A806-A95B586CDE83}" presName="node" presStyleLbl="node1" presStyleIdx="0" presStyleCnt="3">
        <dgm:presLayoutVars>
          <dgm:bulletEnabled val="1"/>
        </dgm:presLayoutVars>
      </dgm:prSet>
      <dgm:spPr/>
    </dgm:pt>
    <dgm:pt modelId="{A39C6D0A-E956-4AE4-9B78-5649D90D1C35}" type="pres">
      <dgm:prSet presAssocID="{52E3FB58-2069-42D0-BD8F-A1F01E821883}" presName="spacerL" presStyleCnt="0"/>
      <dgm:spPr/>
    </dgm:pt>
    <dgm:pt modelId="{17D7886E-CC1C-42DC-818B-FDAF5414BD91}" type="pres">
      <dgm:prSet presAssocID="{52E3FB58-2069-42D0-BD8F-A1F01E821883}" presName="sibTrans" presStyleLbl="sibTrans2D1" presStyleIdx="0" presStyleCnt="2"/>
      <dgm:spPr/>
    </dgm:pt>
    <dgm:pt modelId="{B1C86CF0-66E2-4D54-B22D-21CAAB2BF0C8}" type="pres">
      <dgm:prSet presAssocID="{52E3FB58-2069-42D0-BD8F-A1F01E821883}" presName="spacerR" presStyleCnt="0"/>
      <dgm:spPr/>
    </dgm:pt>
    <dgm:pt modelId="{5A54BCD0-DA59-4DA1-924D-51992CDEC123}" type="pres">
      <dgm:prSet presAssocID="{1C07D83C-543A-4AD5-8FB9-69094B0C8501}" presName="node" presStyleLbl="node1" presStyleIdx="1" presStyleCnt="3">
        <dgm:presLayoutVars>
          <dgm:bulletEnabled val="1"/>
        </dgm:presLayoutVars>
      </dgm:prSet>
      <dgm:spPr/>
    </dgm:pt>
    <dgm:pt modelId="{D5AA8148-DE85-4444-A4D5-3DB6B2C37964}" type="pres">
      <dgm:prSet presAssocID="{EC1060A1-59AA-4C6F-96AD-DA070AD10DE1}" presName="spacerL" presStyleCnt="0"/>
      <dgm:spPr/>
    </dgm:pt>
    <dgm:pt modelId="{08D63687-0A24-499A-BC0B-FF381329EF9B}" type="pres">
      <dgm:prSet presAssocID="{EC1060A1-59AA-4C6F-96AD-DA070AD10DE1}" presName="sibTrans" presStyleLbl="sibTrans2D1" presStyleIdx="1" presStyleCnt="2"/>
      <dgm:spPr/>
    </dgm:pt>
    <dgm:pt modelId="{064D686A-49A8-4893-B981-51110B360E51}" type="pres">
      <dgm:prSet presAssocID="{EC1060A1-59AA-4C6F-96AD-DA070AD10DE1}" presName="spacerR" presStyleCnt="0"/>
      <dgm:spPr/>
    </dgm:pt>
    <dgm:pt modelId="{50B0F493-6FAE-4344-8ADD-C6EFF59B5EAB}" type="pres">
      <dgm:prSet presAssocID="{A6935727-9817-4186-BA17-F26550B73EAF}" presName="node" presStyleLbl="node1" presStyleIdx="2" presStyleCnt="3">
        <dgm:presLayoutVars>
          <dgm:bulletEnabled val="1"/>
        </dgm:presLayoutVars>
      </dgm:prSet>
      <dgm:spPr/>
    </dgm:pt>
  </dgm:ptLst>
  <dgm:cxnLst>
    <dgm:cxn modelId="{4F747804-35E4-4160-926A-4AA8E9FA7AAA}" type="presOf" srcId="{A6935727-9817-4186-BA17-F26550B73EAF}" destId="{50B0F493-6FAE-4344-8ADD-C6EFF59B5EAB}" srcOrd="0" destOrd="0" presId="urn:microsoft.com/office/officeart/2005/8/layout/equation1"/>
    <dgm:cxn modelId="{32055911-5225-4B59-B6D2-23C71DC9A0D2}" type="presOf" srcId="{EC1060A1-59AA-4C6F-96AD-DA070AD10DE1}" destId="{08D63687-0A24-499A-BC0B-FF381329EF9B}" srcOrd="0" destOrd="0" presId="urn:microsoft.com/office/officeart/2005/8/layout/equation1"/>
    <dgm:cxn modelId="{9EAB0F13-0BBE-4BDA-B6A5-DD4B8B5B279D}" srcId="{5CA5A0D8-5EFE-4474-95C7-96AD74A4FEC7}" destId="{E734ED98-680E-4A40-A806-A95B586CDE83}" srcOrd="0" destOrd="0" parTransId="{3D082004-ABC5-4A06-A4D4-E73CC8E7C0A9}" sibTransId="{52E3FB58-2069-42D0-BD8F-A1F01E821883}"/>
    <dgm:cxn modelId="{F15F0A1A-31FA-4A37-9B43-5D8D1E5E5D20}" type="presOf" srcId="{E734ED98-680E-4A40-A806-A95B586CDE83}" destId="{DF9EC439-4C20-4CDF-AB91-E6D9EE7E5E12}" srcOrd="0" destOrd="0" presId="urn:microsoft.com/office/officeart/2005/8/layout/equation1"/>
    <dgm:cxn modelId="{F314E7C2-3B86-49BE-872A-8DD04CD5B6D5}" srcId="{5CA5A0D8-5EFE-4474-95C7-96AD74A4FEC7}" destId="{A6935727-9817-4186-BA17-F26550B73EAF}" srcOrd="2" destOrd="0" parTransId="{964EC8DB-7E01-45C3-A001-0CBC031D1EB2}" sibTransId="{19F6B119-BC35-4C99-ABF6-C651146E452C}"/>
    <dgm:cxn modelId="{B788EDC5-61EC-42BC-8AB8-00E292AC4ECC}" type="presOf" srcId="{52E3FB58-2069-42D0-BD8F-A1F01E821883}" destId="{17D7886E-CC1C-42DC-818B-FDAF5414BD91}" srcOrd="0" destOrd="0" presId="urn:microsoft.com/office/officeart/2005/8/layout/equation1"/>
    <dgm:cxn modelId="{C480DED2-565B-4347-89BD-B8D38BA7EA96}" type="presOf" srcId="{1C07D83C-543A-4AD5-8FB9-69094B0C8501}" destId="{5A54BCD0-DA59-4DA1-924D-51992CDEC123}" srcOrd="0" destOrd="0" presId="urn:microsoft.com/office/officeart/2005/8/layout/equation1"/>
    <dgm:cxn modelId="{DFCC1FD8-6646-4447-B6FB-82857CC89421}" type="presOf" srcId="{5CA5A0D8-5EFE-4474-95C7-96AD74A4FEC7}" destId="{1BB39DBC-EB60-4349-B80B-911FD71A2D75}" srcOrd="0" destOrd="0" presId="urn:microsoft.com/office/officeart/2005/8/layout/equation1"/>
    <dgm:cxn modelId="{75E0FEEA-27CA-483D-AA09-37795E2068FA}" srcId="{5CA5A0D8-5EFE-4474-95C7-96AD74A4FEC7}" destId="{1C07D83C-543A-4AD5-8FB9-69094B0C8501}" srcOrd="1" destOrd="0" parTransId="{5A9243AA-F20C-4EBD-BDF0-31F057D54AB1}" sibTransId="{EC1060A1-59AA-4C6F-96AD-DA070AD10DE1}"/>
    <dgm:cxn modelId="{26A4C7CF-6C3D-458B-98D4-2E957578287B}" type="presParOf" srcId="{1BB39DBC-EB60-4349-B80B-911FD71A2D75}" destId="{DF9EC439-4C20-4CDF-AB91-E6D9EE7E5E12}" srcOrd="0" destOrd="0" presId="urn:microsoft.com/office/officeart/2005/8/layout/equation1"/>
    <dgm:cxn modelId="{367E081E-4D12-4B62-A917-9BC54590BCE3}" type="presParOf" srcId="{1BB39DBC-EB60-4349-B80B-911FD71A2D75}" destId="{A39C6D0A-E956-4AE4-9B78-5649D90D1C35}" srcOrd="1" destOrd="0" presId="urn:microsoft.com/office/officeart/2005/8/layout/equation1"/>
    <dgm:cxn modelId="{932F1C29-7F9D-4DFA-A624-A98FF333A05B}" type="presParOf" srcId="{1BB39DBC-EB60-4349-B80B-911FD71A2D75}" destId="{17D7886E-CC1C-42DC-818B-FDAF5414BD91}" srcOrd="2" destOrd="0" presId="urn:microsoft.com/office/officeart/2005/8/layout/equation1"/>
    <dgm:cxn modelId="{FA9BE10F-0C9F-4E58-8550-46142E81FBC7}" type="presParOf" srcId="{1BB39DBC-EB60-4349-B80B-911FD71A2D75}" destId="{B1C86CF0-66E2-4D54-B22D-21CAAB2BF0C8}" srcOrd="3" destOrd="0" presId="urn:microsoft.com/office/officeart/2005/8/layout/equation1"/>
    <dgm:cxn modelId="{8CB1F86F-F92E-49E3-B379-2E5F4748AABF}" type="presParOf" srcId="{1BB39DBC-EB60-4349-B80B-911FD71A2D75}" destId="{5A54BCD0-DA59-4DA1-924D-51992CDEC123}" srcOrd="4" destOrd="0" presId="urn:microsoft.com/office/officeart/2005/8/layout/equation1"/>
    <dgm:cxn modelId="{8532CD0D-A48D-4ED8-88D8-128F0716D286}" type="presParOf" srcId="{1BB39DBC-EB60-4349-B80B-911FD71A2D75}" destId="{D5AA8148-DE85-4444-A4D5-3DB6B2C37964}" srcOrd="5" destOrd="0" presId="urn:microsoft.com/office/officeart/2005/8/layout/equation1"/>
    <dgm:cxn modelId="{63C79334-4235-4B6D-952C-572F1E5FE621}" type="presParOf" srcId="{1BB39DBC-EB60-4349-B80B-911FD71A2D75}" destId="{08D63687-0A24-499A-BC0B-FF381329EF9B}" srcOrd="6" destOrd="0" presId="urn:microsoft.com/office/officeart/2005/8/layout/equation1"/>
    <dgm:cxn modelId="{2B9062C4-23CE-42C0-9D5E-F0EF454FF26C}" type="presParOf" srcId="{1BB39DBC-EB60-4349-B80B-911FD71A2D75}" destId="{064D686A-49A8-4893-B981-51110B360E51}" srcOrd="7" destOrd="0" presId="urn:microsoft.com/office/officeart/2005/8/layout/equation1"/>
    <dgm:cxn modelId="{6F4E43B0-7120-438C-82D8-458282CAAAAF}" type="presParOf" srcId="{1BB39DBC-EB60-4349-B80B-911FD71A2D75}" destId="{50B0F493-6FAE-4344-8ADD-C6EFF59B5EAB}" srcOrd="8" destOrd="0" presId="urn:microsoft.com/office/officeart/2005/8/layout/equation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9CF6D89-81EC-4C39-974D-AD1B5659B5B8}" type="doc">
      <dgm:prSet loTypeId="urn:microsoft.com/office/officeart/2005/8/layout/hProcess9" loCatId="process" qsTypeId="urn:microsoft.com/office/officeart/2005/8/quickstyle/simple4" qsCatId="simple" csTypeId="urn:microsoft.com/office/officeart/2005/8/colors/colorful4" csCatId="colorful" phldr="1"/>
      <dgm:spPr/>
    </dgm:pt>
    <dgm:pt modelId="{D7C47517-1FC1-4B0F-A847-BB64FB5E65AE}">
      <dgm:prSet phldrT="[Text]"/>
      <dgm:spPr/>
      <dgm:t>
        <a:bodyPr/>
        <a:lstStyle/>
        <a:p>
          <a:r>
            <a:rPr lang="en-GB" b="1" dirty="0">
              <a:latin typeface="Century Gothic" panose="020B0502020202020204" pitchFamily="34" charset="0"/>
            </a:rPr>
            <a:t>Stage 1 – Stimuli from one or more of the 5 senses is sent to the brain</a:t>
          </a:r>
        </a:p>
      </dgm:t>
    </dgm:pt>
    <dgm:pt modelId="{E3FAE74D-6FDD-41B6-A1E5-13F17225FA35}" type="parTrans" cxnId="{AF67BF6A-A43A-4DDC-8E11-78F1AE74B644}">
      <dgm:prSet/>
      <dgm:spPr/>
      <dgm:t>
        <a:bodyPr/>
        <a:lstStyle/>
        <a:p>
          <a:endParaRPr lang="en-GB"/>
        </a:p>
      </dgm:t>
    </dgm:pt>
    <dgm:pt modelId="{FA29818B-2740-4652-BA88-3A56A34D73C3}" type="sibTrans" cxnId="{AF67BF6A-A43A-4DDC-8E11-78F1AE74B644}">
      <dgm:prSet/>
      <dgm:spPr/>
      <dgm:t>
        <a:bodyPr/>
        <a:lstStyle/>
        <a:p>
          <a:endParaRPr lang="en-GB"/>
        </a:p>
      </dgm:t>
    </dgm:pt>
    <dgm:pt modelId="{467E2363-F6B3-4B91-B461-4EFF9CA1D3FC}">
      <dgm:prSet phldrT="[Text]"/>
      <dgm:spPr/>
      <dgm:t>
        <a:bodyPr/>
        <a:lstStyle/>
        <a:p>
          <a:r>
            <a:rPr lang="en-GB" b="1" dirty="0">
              <a:latin typeface="Century Gothic" panose="020B0502020202020204" pitchFamily="34" charset="0"/>
            </a:rPr>
            <a:t>Stage 2 – The brain deciphers the stimulus as either a threat or non threat</a:t>
          </a:r>
        </a:p>
      </dgm:t>
    </dgm:pt>
    <dgm:pt modelId="{64D7D41E-63AC-4DA9-804D-37DC560D1CA6}" type="parTrans" cxnId="{34602CB7-5EE3-46F0-9507-2329272FEECF}">
      <dgm:prSet/>
      <dgm:spPr/>
      <dgm:t>
        <a:bodyPr/>
        <a:lstStyle/>
        <a:p>
          <a:endParaRPr lang="en-GB"/>
        </a:p>
      </dgm:t>
    </dgm:pt>
    <dgm:pt modelId="{03920C96-C9F0-45DC-8855-3860F3E5D115}" type="sibTrans" cxnId="{34602CB7-5EE3-46F0-9507-2329272FEECF}">
      <dgm:prSet/>
      <dgm:spPr/>
      <dgm:t>
        <a:bodyPr/>
        <a:lstStyle/>
        <a:p>
          <a:endParaRPr lang="en-GB"/>
        </a:p>
      </dgm:t>
    </dgm:pt>
    <dgm:pt modelId="{3FF3AF6D-BD16-47C7-BF8E-13C25F7A5095}">
      <dgm:prSet phldrT="[Text]"/>
      <dgm:spPr/>
      <dgm:t>
        <a:bodyPr/>
        <a:lstStyle/>
        <a:p>
          <a:r>
            <a:rPr lang="en-GB" b="1" dirty="0">
              <a:latin typeface="Century Gothic" panose="020B0502020202020204" pitchFamily="34" charset="0"/>
            </a:rPr>
            <a:t>Stage 3 – The body stays activated or aroused until the threat is over</a:t>
          </a:r>
        </a:p>
      </dgm:t>
    </dgm:pt>
    <dgm:pt modelId="{4E782D4E-9BAD-49CC-80DD-8C8F6F325F47}" type="parTrans" cxnId="{56DA322D-02C6-4368-BDA0-9D79A0742B44}">
      <dgm:prSet/>
      <dgm:spPr/>
      <dgm:t>
        <a:bodyPr/>
        <a:lstStyle/>
        <a:p>
          <a:endParaRPr lang="en-GB"/>
        </a:p>
      </dgm:t>
    </dgm:pt>
    <dgm:pt modelId="{347016CE-97F6-4F34-B070-D76DFDA566EA}" type="sibTrans" cxnId="{56DA322D-02C6-4368-BDA0-9D79A0742B44}">
      <dgm:prSet/>
      <dgm:spPr/>
      <dgm:t>
        <a:bodyPr/>
        <a:lstStyle/>
        <a:p>
          <a:endParaRPr lang="en-GB"/>
        </a:p>
      </dgm:t>
    </dgm:pt>
    <dgm:pt modelId="{1D216A91-FF61-4431-943E-3A1AC0988956}">
      <dgm:prSet phldrT="[Text]"/>
      <dgm:spPr/>
      <dgm:t>
        <a:bodyPr/>
        <a:lstStyle/>
        <a:p>
          <a:r>
            <a:rPr lang="en-GB" b="1" dirty="0">
              <a:latin typeface="Century Gothic" panose="020B0502020202020204" pitchFamily="34" charset="0"/>
            </a:rPr>
            <a:t>Stage 4 – The body returns to homeostasis and state of psychological calmness once the threat is gone</a:t>
          </a:r>
        </a:p>
      </dgm:t>
    </dgm:pt>
    <dgm:pt modelId="{9E5642FF-D02F-42EF-B6B6-43808EFE8466}" type="parTrans" cxnId="{F864D23F-7C62-49FD-BA87-8FBD6E023385}">
      <dgm:prSet/>
      <dgm:spPr/>
      <dgm:t>
        <a:bodyPr/>
        <a:lstStyle/>
        <a:p>
          <a:endParaRPr lang="en-GB"/>
        </a:p>
      </dgm:t>
    </dgm:pt>
    <dgm:pt modelId="{87375FC8-AFDB-445A-A655-401EC4D79CE4}" type="sibTrans" cxnId="{F864D23F-7C62-49FD-BA87-8FBD6E023385}">
      <dgm:prSet/>
      <dgm:spPr/>
      <dgm:t>
        <a:bodyPr/>
        <a:lstStyle/>
        <a:p>
          <a:endParaRPr lang="en-GB"/>
        </a:p>
      </dgm:t>
    </dgm:pt>
    <dgm:pt modelId="{7398C93A-F049-44E4-AAF3-E20DF098612B}" type="pres">
      <dgm:prSet presAssocID="{19CF6D89-81EC-4C39-974D-AD1B5659B5B8}" presName="CompostProcess" presStyleCnt="0">
        <dgm:presLayoutVars>
          <dgm:dir/>
          <dgm:resizeHandles val="exact"/>
        </dgm:presLayoutVars>
      </dgm:prSet>
      <dgm:spPr/>
    </dgm:pt>
    <dgm:pt modelId="{FCC6EBC3-5D80-4BA0-BBC8-934914260DC9}" type="pres">
      <dgm:prSet presAssocID="{19CF6D89-81EC-4C39-974D-AD1B5659B5B8}" presName="arrow" presStyleLbl="bgShp" presStyleIdx="0" presStyleCnt="1"/>
      <dgm:spPr/>
    </dgm:pt>
    <dgm:pt modelId="{602A5F5D-89CD-4838-AA2C-282255CD3942}" type="pres">
      <dgm:prSet presAssocID="{19CF6D89-81EC-4C39-974D-AD1B5659B5B8}" presName="linearProcess" presStyleCnt="0"/>
      <dgm:spPr/>
    </dgm:pt>
    <dgm:pt modelId="{D8B8CBC9-B0E3-4B65-9FD8-00BE2C996491}" type="pres">
      <dgm:prSet presAssocID="{D7C47517-1FC1-4B0F-A847-BB64FB5E65AE}" presName="textNode" presStyleLbl="node1" presStyleIdx="0" presStyleCnt="4">
        <dgm:presLayoutVars>
          <dgm:bulletEnabled val="1"/>
        </dgm:presLayoutVars>
      </dgm:prSet>
      <dgm:spPr/>
    </dgm:pt>
    <dgm:pt modelId="{1D7A1FC9-E0A4-4DA4-843C-46ECD9663B64}" type="pres">
      <dgm:prSet presAssocID="{FA29818B-2740-4652-BA88-3A56A34D73C3}" presName="sibTrans" presStyleCnt="0"/>
      <dgm:spPr/>
    </dgm:pt>
    <dgm:pt modelId="{EA0C3418-0C6C-42B6-AF12-2A0DEB3B5C23}" type="pres">
      <dgm:prSet presAssocID="{467E2363-F6B3-4B91-B461-4EFF9CA1D3FC}" presName="textNode" presStyleLbl="node1" presStyleIdx="1" presStyleCnt="4">
        <dgm:presLayoutVars>
          <dgm:bulletEnabled val="1"/>
        </dgm:presLayoutVars>
      </dgm:prSet>
      <dgm:spPr/>
    </dgm:pt>
    <dgm:pt modelId="{AD8A9E8C-3DFD-428C-A85A-A9EAA7AE4981}" type="pres">
      <dgm:prSet presAssocID="{03920C96-C9F0-45DC-8855-3860F3E5D115}" presName="sibTrans" presStyleCnt="0"/>
      <dgm:spPr/>
    </dgm:pt>
    <dgm:pt modelId="{6AF8037E-0ABB-487A-8559-BDADC382112D}" type="pres">
      <dgm:prSet presAssocID="{3FF3AF6D-BD16-47C7-BF8E-13C25F7A5095}" presName="textNode" presStyleLbl="node1" presStyleIdx="2" presStyleCnt="4">
        <dgm:presLayoutVars>
          <dgm:bulletEnabled val="1"/>
        </dgm:presLayoutVars>
      </dgm:prSet>
      <dgm:spPr/>
    </dgm:pt>
    <dgm:pt modelId="{FAE087BD-9E22-4359-B6CF-7E644C9AFF9F}" type="pres">
      <dgm:prSet presAssocID="{347016CE-97F6-4F34-B070-D76DFDA566EA}" presName="sibTrans" presStyleCnt="0"/>
      <dgm:spPr/>
    </dgm:pt>
    <dgm:pt modelId="{D3752FD6-BD21-4673-BE78-3304A6D5ABC7}" type="pres">
      <dgm:prSet presAssocID="{1D216A91-FF61-4431-943E-3A1AC0988956}" presName="textNode" presStyleLbl="node1" presStyleIdx="3" presStyleCnt="4">
        <dgm:presLayoutVars>
          <dgm:bulletEnabled val="1"/>
        </dgm:presLayoutVars>
      </dgm:prSet>
      <dgm:spPr/>
    </dgm:pt>
  </dgm:ptLst>
  <dgm:cxnLst>
    <dgm:cxn modelId="{99B9041A-4114-4982-A305-E39BC019F5BF}" type="presOf" srcId="{19CF6D89-81EC-4C39-974D-AD1B5659B5B8}" destId="{7398C93A-F049-44E4-AAF3-E20DF098612B}" srcOrd="0" destOrd="0" presId="urn:microsoft.com/office/officeart/2005/8/layout/hProcess9"/>
    <dgm:cxn modelId="{56DA322D-02C6-4368-BDA0-9D79A0742B44}" srcId="{19CF6D89-81EC-4C39-974D-AD1B5659B5B8}" destId="{3FF3AF6D-BD16-47C7-BF8E-13C25F7A5095}" srcOrd="2" destOrd="0" parTransId="{4E782D4E-9BAD-49CC-80DD-8C8F6F325F47}" sibTransId="{347016CE-97F6-4F34-B070-D76DFDA566EA}"/>
    <dgm:cxn modelId="{04E79533-3F04-4DC9-B72E-3BAA774B7F88}" type="presOf" srcId="{467E2363-F6B3-4B91-B461-4EFF9CA1D3FC}" destId="{EA0C3418-0C6C-42B6-AF12-2A0DEB3B5C23}" srcOrd="0" destOrd="0" presId="urn:microsoft.com/office/officeart/2005/8/layout/hProcess9"/>
    <dgm:cxn modelId="{F864D23F-7C62-49FD-BA87-8FBD6E023385}" srcId="{19CF6D89-81EC-4C39-974D-AD1B5659B5B8}" destId="{1D216A91-FF61-4431-943E-3A1AC0988956}" srcOrd="3" destOrd="0" parTransId="{9E5642FF-D02F-42EF-B6B6-43808EFE8466}" sibTransId="{87375FC8-AFDB-445A-A655-401EC4D79CE4}"/>
    <dgm:cxn modelId="{AF67BF6A-A43A-4DDC-8E11-78F1AE74B644}" srcId="{19CF6D89-81EC-4C39-974D-AD1B5659B5B8}" destId="{D7C47517-1FC1-4B0F-A847-BB64FB5E65AE}" srcOrd="0" destOrd="0" parTransId="{E3FAE74D-6FDD-41B6-A1E5-13F17225FA35}" sibTransId="{FA29818B-2740-4652-BA88-3A56A34D73C3}"/>
    <dgm:cxn modelId="{C970CD94-3B9F-452A-8DE8-FF76F9877419}" type="presOf" srcId="{3FF3AF6D-BD16-47C7-BF8E-13C25F7A5095}" destId="{6AF8037E-0ABB-487A-8559-BDADC382112D}" srcOrd="0" destOrd="0" presId="urn:microsoft.com/office/officeart/2005/8/layout/hProcess9"/>
    <dgm:cxn modelId="{3CC640B3-CE4E-40F2-9D76-8D3FCCC89A51}" type="presOf" srcId="{1D216A91-FF61-4431-943E-3A1AC0988956}" destId="{D3752FD6-BD21-4673-BE78-3304A6D5ABC7}" srcOrd="0" destOrd="0" presId="urn:microsoft.com/office/officeart/2005/8/layout/hProcess9"/>
    <dgm:cxn modelId="{34602CB7-5EE3-46F0-9507-2329272FEECF}" srcId="{19CF6D89-81EC-4C39-974D-AD1B5659B5B8}" destId="{467E2363-F6B3-4B91-B461-4EFF9CA1D3FC}" srcOrd="1" destOrd="0" parTransId="{64D7D41E-63AC-4DA9-804D-37DC560D1CA6}" sibTransId="{03920C96-C9F0-45DC-8855-3860F3E5D115}"/>
    <dgm:cxn modelId="{0C290FD8-070E-464F-86D0-ABB0A216F857}" type="presOf" srcId="{D7C47517-1FC1-4B0F-A847-BB64FB5E65AE}" destId="{D8B8CBC9-B0E3-4B65-9FD8-00BE2C996491}" srcOrd="0" destOrd="0" presId="urn:microsoft.com/office/officeart/2005/8/layout/hProcess9"/>
    <dgm:cxn modelId="{59D9DDED-97F0-4F6D-B2B7-B1A35F4379F1}" type="presParOf" srcId="{7398C93A-F049-44E4-AAF3-E20DF098612B}" destId="{FCC6EBC3-5D80-4BA0-BBC8-934914260DC9}" srcOrd="0" destOrd="0" presId="urn:microsoft.com/office/officeart/2005/8/layout/hProcess9"/>
    <dgm:cxn modelId="{39147859-4111-442E-ADC4-7E66A477B621}" type="presParOf" srcId="{7398C93A-F049-44E4-AAF3-E20DF098612B}" destId="{602A5F5D-89CD-4838-AA2C-282255CD3942}" srcOrd="1" destOrd="0" presId="urn:microsoft.com/office/officeart/2005/8/layout/hProcess9"/>
    <dgm:cxn modelId="{106CC8EB-A02C-414E-AB57-FF11FFA48442}" type="presParOf" srcId="{602A5F5D-89CD-4838-AA2C-282255CD3942}" destId="{D8B8CBC9-B0E3-4B65-9FD8-00BE2C996491}" srcOrd="0" destOrd="0" presId="urn:microsoft.com/office/officeart/2005/8/layout/hProcess9"/>
    <dgm:cxn modelId="{40406C5D-66E5-44F8-9991-5EFBDC99C128}" type="presParOf" srcId="{602A5F5D-89CD-4838-AA2C-282255CD3942}" destId="{1D7A1FC9-E0A4-4DA4-843C-46ECD9663B64}" srcOrd="1" destOrd="0" presId="urn:microsoft.com/office/officeart/2005/8/layout/hProcess9"/>
    <dgm:cxn modelId="{441E9C0F-F8EA-4447-A005-D51349F5C9C9}" type="presParOf" srcId="{602A5F5D-89CD-4838-AA2C-282255CD3942}" destId="{EA0C3418-0C6C-42B6-AF12-2A0DEB3B5C23}" srcOrd="2" destOrd="0" presId="urn:microsoft.com/office/officeart/2005/8/layout/hProcess9"/>
    <dgm:cxn modelId="{0244C4C0-5ACF-432A-A1E1-1D25ADDE3F91}" type="presParOf" srcId="{602A5F5D-89CD-4838-AA2C-282255CD3942}" destId="{AD8A9E8C-3DFD-428C-A85A-A9EAA7AE4981}" srcOrd="3" destOrd="0" presId="urn:microsoft.com/office/officeart/2005/8/layout/hProcess9"/>
    <dgm:cxn modelId="{C0B6E8C0-541C-4535-824E-784C3C871890}" type="presParOf" srcId="{602A5F5D-89CD-4838-AA2C-282255CD3942}" destId="{6AF8037E-0ABB-487A-8559-BDADC382112D}" srcOrd="4" destOrd="0" presId="urn:microsoft.com/office/officeart/2005/8/layout/hProcess9"/>
    <dgm:cxn modelId="{DDD2BF4F-574B-4151-A25E-9CF0CCE3161F}" type="presParOf" srcId="{602A5F5D-89CD-4838-AA2C-282255CD3942}" destId="{FAE087BD-9E22-4359-B6CF-7E644C9AFF9F}" srcOrd="5" destOrd="0" presId="urn:microsoft.com/office/officeart/2005/8/layout/hProcess9"/>
    <dgm:cxn modelId="{E06392C0-A87F-400B-A4DB-8A93F3914D96}" type="presParOf" srcId="{602A5F5D-89CD-4838-AA2C-282255CD3942}" destId="{D3752FD6-BD21-4673-BE78-3304A6D5ABC7}" srcOrd="6"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D41EC43-A938-4374-9D16-3180771CFF2F}" type="doc">
      <dgm:prSet loTypeId="urn:microsoft.com/office/officeart/2005/8/layout/lProcess2" loCatId="list" qsTypeId="urn:microsoft.com/office/officeart/2005/8/quickstyle/simple1" qsCatId="simple" csTypeId="urn:microsoft.com/office/officeart/2005/8/colors/colorful3" csCatId="colorful" phldr="1"/>
      <dgm:spPr/>
      <dgm:t>
        <a:bodyPr/>
        <a:lstStyle/>
        <a:p>
          <a:endParaRPr lang="en-GB"/>
        </a:p>
      </dgm:t>
    </dgm:pt>
    <dgm:pt modelId="{FD74DF72-20BD-4568-B2C3-EAA8816158B9}">
      <dgm:prSet phldrT="[Text]" custT="1"/>
      <dgm:spPr/>
      <dgm:t>
        <a:bodyPr/>
        <a:lstStyle/>
        <a:p>
          <a:r>
            <a:rPr lang="en-GB" sz="4800" dirty="0"/>
            <a:t>Physical Reaction</a:t>
          </a:r>
        </a:p>
      </dgm:t>
    </dgm:pt>
    <dgm:pt modelId="{5F4D1617-F42F-4CFA-9F5D-F4357343B3DE}" type="parTrans" cxnId="{EF0901FB-A500-44D5-866C-1472731710FB}">
      <dgm:prSet/>
      <dgm:spPr/>
      <dgm:t>
        <a:bodyPr/>
        <a:lstStyle/>
        <a:p>
          <a:endParaRPr lang="en-GB"/>
        </a:p>
      </dgm:t>
    </dgm:pt>
    <dgm:pt modelId="{6256A504-6FFE-4A46-8CFB-504486B34434}" type="sibTrans" cxnId="{EF0901FB-A500-44D5-866C-1472731710FB}">
      <dgm:prSet/>
      <dgm:spPr/>
      <dgm:t>
        <a:bodyPr/>
        <a:lstStyle/>
        <a:p>
          <a:endParaRPr lang="en-GB"/>
        </a:p>
      </dgm:t>
    </dgm:pt>
    <dgm:pt modelId="{A3FC1674-8D8F-4AE4-BA75-C8E401981989}">
      <dgm:prSet phldrT="[Text]"/>
      <dgm:spPr/>
      <dgm:t>
        <a:bodyPr/>
        <a:lstStyle/>
        <a:p>
          <a:r>
            <a:rPr lang="en-GB" dirty="0"/>
            <a:t>Blood pressure rises</a:t>
          </a:r>
        </a:p>
      </dgm:t>
    </dgm:pt>
    <dgm:pt modelId="{482A767E-2DD2-4DDA-8C85-0353CA724237}" type="parTrans" cxnId="{5864A2D6-6D36-470E-A76F-9E8F8F32029F}">
      <dgm:prSet/>
      <dgm:spPr/>
      <dgm:t>
        <a:bodyPr/>
        <a:lstStyle/>
        <a:p>
          <a:endParaRPr lang="en-GB"/>
        </a:p>
      </dgm:t>
    </dgm:pt>
    <dgm:pt modelId="{D53AC3A3-20BC-4D58-B08F-A29418ECD393}" type="sibTrans" cxnId="{5864A2D6-6D36-470E-A76F-9E8F8F32029F}">
      <dgm:prSet/>
      <dgm:spPr/>
      <dgm:t>
        <a:bodyPr/>
        <a:lstStyle/>
        <a:p>
          <a:endParaRPr lang="en-GB"/>
        </a:p>
      </dgm:t>
    </dgm:pt>
    <dgm:pt modelId="{5EB478BB-C2D5-4FCE-BFC2-21A41AAD91E6}">
      <dgm:prSet phldrT="[Text]"/>
      <dgm:spPr/>
      <dgm:t>
        <a:bodyPr/>
        <a:lstStyle/>
        <a:p>
          <a:r>
            <a:rPr lang="en-GB" dirty="0"/>
            <a:t>Stress Hormones Rise</a:t>
          </a:r>
        </a:p>
      </dgm:t>
    </dgm:pt>
    <dgm:pt modelId="{58EB3B21-4594-474B-8463-4A89127FA810}" type="parTrans" cxnId="{F19FA8F1-995E-4261-9C43-FF981F4D39B7}">
      <dgm:prSet/>
      <dgm:spPr/>
      <dgm:t>
        <a:bodyPr/>
        <a:lstStyle/>
        <a:p>
          <a:endParaRPr lang="en-GB"/>
        </a:p>
      </dgm:t>
    </dgm:pt>
    <dgm:pt modelId="{D8EA4FB2-AC06-4674-8AFD-62E66980E450}" type="sibTrans" cxnId="{F19FA8F1-995E-4261-9C43-FF981F4D39B7}">
      <dgm:prSet/>
      <dgm:spPr/>
      <dgm:t>
        <a:bodyPr/>
        <a:lstStyle/>
        <a:p>
          <a:endParaRPr lang="en-GB"/>
        </a:p>
      </dgm:t>
    </dgm:pt>
    <dgm:pt modelId="{217B53D0-6659-44D2-9917-04D47E7F6145}">
      <dgm:prSet phldrT="[Text]" custT="1"/>
      <dgm:spPr/>
      <dgm:t>
        <a:bodyPr/>
        <a:lstStyle/>
        <a:p>
          <a:r>
            <a:rPr lang="en-GB" sz="4800" dirty="0"/>
            <a:t>Long Term</a:t>
          </a:r>
        </a:p>
      </dgm:t>
    </dgm:pt>
    <dgm:pt modelId="{FD1B8AB0-34E0-4582-9B69-42CF1A96BC42}" type="parTrans" cxnId="{53AAE205-5416-4874-950F-BB01182DC191}">
      <dgm:prSet/>
      <dgm:spPr/>
      <dgm:t>
        <a:bodyPr/>
        <a:lstStyle/>
        <a:p>
          <a:endParaRPr lang="en-GB"/>
        </a:p>
      </dgm:t>
    </dgm:pt>
    <dgm:pt modelId="{2B04BF0E-5778-4084-A64C-FA3F99803FE3}" type="sibTrans" cxnId="{53AAE205-5416-4874-950F-BB01182DC191}">
      <dgm:prSet/>
      <dgm:spPr/>
      <dgm:t>
        <a:bodyPr/>
        <a:lstStyle/>
        <a:p>
          <a:endParaRPr lang="en-GB"/>
        </a:p>
      </dgm:t>
    </dgm:pt>
    <dgm:pt modelId="{544F9451-1CA8-4D97-8990-54C93F47467A}">
      <dgm:prSet phldrT="[Text]"/>
      <dgm:spPr/>
      <dgm:t>
        <a:bodyPr/>
        <a:lstStyle/>
        <a:p>
          <a:r>
            <a:rPr lang="en-GB" dirty="0"/>
            <a:t>Heart Disease</a:t>
          </a:r>
        </a:p>
      </dgm:t>
    </dgm:pt>
    <dgm:pt modelId="{4F9ECE99-9064-410C-8844-27DC79D3EB1A}" type="parTrans" cxnId="{DC0D5616-7B21-41FA-AA83-D2C9293FC0D7}">
      <dgm:prSet/>
      <dgm:spPr/>
      <dgm:t>
        <a:bodyPr/>
        <a:lstStyle/>
        <a:p>
          <a:endParaRPr lang="en-GB"/>
        </a:p>
      </dgm:t>
    </dgm:pt>
    <dgm:pt modelId="{6B80C986-47C6-45F2-885E-68238F1DDF7F}" type="sibTrans" cxnId="{DC0D5616-7B21-41FA-AA83-D2C9293FC0D7}">
      <dgm:prSet/>
      <dgm:spPr/>
      <dgm:t>
        <a:bodyPr/>
        <a:lstStyle/>
        <a:p>
          <a:endParaRPr lang="en-GB"/>
        </a:p>
      </dgm:t>
    </dgm:pt>
    <dgm:pt modelId="{1810F3D1-D444-4A36-A858-BE7757099A21}">
      <dgm:prSet phldrT="[Text]"/>
      <dgm:spPr/>
      <dgm:t>
        <a:bodyPr/>
        <a:lstStyle/>
        <a:p>
          <a:r>
            <a:rPr lang="en-GB" dirty="0"/>
            <a:t>Anxiety, insomnia, weight gain </a:t>
          </a:r>
        </a:p>
      </dgm:t>
    </dgm:pt>
    <dgm:pt modelId="{1DE05DB1-4399-413D-89E1-DC08120387A5}" type="parTrans" cxnId="{D75FA5E9-06F1-471C-A415-E2BC04C8C53C}">
      <dgm:prSet/>
      <dgm:spPr/>
      <dgm:t>
        <a:bodyPr/>
        <a:lstStyle/>
        <a:p>
          <a:endParaRPr lang="en-GB"/>
        </a:p>
      </dgm:t>
    </dgm:pt>
    <dgm:pt modelId="{E8906212-F706-421A-BF32-FF88843C4951}" type="sibTrans" cxnId="{D75FA5E9-06F1-471C-A415-E2BC04C8C53C}">
      <dgm:prSet/>
      <dgm:spPr/>
      <dgm:t>
        <a:bodyPr/>
        <a:lstStyle/>
        <a:p>
          <a:endParaRPr lang="en-GB"/>
        </a:p>
      </dgm:t>
    </dgm:pt>
    <dgm:pt modelId="{B24FF734-0831-4238-A038-29153B507F3E}">
      <dgm:prSet phldrT="[Text]"/>
      <dgm:spPr/>
      <dgm:t>
        <a:bodyPr/>
        <a:lstStyle/>
        <a:p>
          <a:r>
            <a:rPr lang="en-GB" dirty="0"/>
            <a:t>Digestive system slows</a:t>
          </a:r>
        </a:p>
      </dgm:t>
    </dgm:pt>
    <dgm:pt modelId="{E0B4AE35-AF2D-4620-A636-7632CE9CA09C}" type="parTrans" cxnId="{97C65AE2-C202-4FBB-B774-8FBB2817A8FD}">
      <dgm:prSet/>
      <dgm:spPr/>
      <dgm:t>
        <a:bodyPr/>
        <a:lstStyle/>
        <a:p>
          <a:endParaRPr lang="en-GB"/>
        </a:p>
      </dgm:t>
    </dgm:pt>
    <dgm:pt modelId="{FE4261D0-06B1-4554-908A-0B2D1E8C8B1B}" type="sibTrans" cxnId="{97C65AE2-C202-4FBB-B774-8FBB2817A8FD}">
      <dgm:prSet/>
      <dgm:spPr/>
      <dgm:t>
        <a:bodyPr/>
        <a:lstStyle/>
        <a:p>
          <a:endParaRPr lang="en-GB"/>
        </a:p>
      </dgm:t>
    </dgm:pt>
    <dgm:pt modelId="{081FA9FA-D97B-420A-BFBD-7A5015595E46}">
      <dgm:prSet phldrT="[Text]"/>
      <dgm:spPr/>
      <dgm:t>
        <a:bodyPr/>
        <a:lstStyle/>
        <a:p>
          <a:r>
            <a:rPr lang="en-GB" dirty="0"/>
            <a:t>Gastrointestinal issues</a:t>
          </a:r>
        </a:p>
      </dgm:t>
    </dgm:pt>
    <dgm:pt modelId="{6A28328A-33C8-40BE-B311-24EC21E3D986}" type="parTrans" cxnId="{674C9C62-26A5-46C7-8E3B-5AC6E41C1782}">
      <dgm:prSet/>
      <dgm:spPr/>
      <dgm:t>
        <a:bodyPr/>
        <a:lstStyle/>
        <a:p>
          <a:endParaRPr lang="en-GB"/>
        </a:p>
      </dgm:t>
    </dgm:pt>
    <dgm:pt modelId="{762107F3-B542-4A7B-866B-3597202ADC81}" type="sibTrans" cxnId="{674C9C62-26A5-46C7-8E3B-5AC6E41C1782}">
      <dgm:prSet/>
      <dgm:spPr/>
      <dgm:t>
        <a:bodyPr/>
        <a:lstStyle/>
        <a:p>
          <a:endParaRPr lang="en-GB"/>
        </a:p>
      </dgm:t>
    </dgm:pt>
    <dgm:pt modelId="{158D4B48-3273-4978-8C01-F2C39EF18BFA}">
      <dgm:prSet phldrT="[Text]"/>
      <dgm:spPr/>
      <dgm:t>
        <a:bodyPr/>
        <a:lstStyle/>
        <a:p>
          <a:r>
            <a:rPr lang="en-GB" dirty="0"/>
            <a:t>Premature ageing</a:t>
          </a:r>
        </a:p>
      </dgm:t>
    </dgm:pt>
    <dgm:pt modelId="{FBEE1EA9-FAB1-40DF-9218-96B482EFB4C0}" type="parTrans" cxnId="{57A2DADC-65B2-4727-8FAB-F89DE6039B26}">
      <dgm:prSet/>
      <dgm:spPr/>
      <dgm:t>
        <a:bodyPr/>
        <a:lstStyle/>
        <a:p>
          <a:endParaRPr lang="en-GB"/>
        </a:p>
      </dgm:t>
    </dgm:pt>
    <dgm:pt modelId="{2115A502-2099-4C0B-AE50-EF9CB547EF09}" type="sibTrans" cxnId="{57A2DADC-65B2-4727-8FAB-F89DE6039B26}">
      <dgm:prSet/>
      <dgm:spPr/>
      <dgm:t>
        <a:bodyPr/>
        <a:lstStyle/>
        <a:p>
          <a:endParaRPr lang="en-GB"/>
        </a:p>
      </dgm:t>
    </dgm:pt>
    <dgm:pt modelId="{53309E88-914F-485A-AC62-A703F6F12C0B}">
      <dgm:prSet phldrT="[Text]"/>
      <dgm:spPr/>
      <dgm:t>
        <a:bodyPr/>
        <a:lstStyle/>
        <a:p>
          <a:r>
            <a:rPr lang="en-GB" dirty="0"/>
            <a:t>Growth and Sex hormones fall</a:t>
          </a:r>
        </a:p>
      </dgm:t>
    </dgm:pt>
    <dgm:pt modelId="{238CF2DD-3ED7-4BFA-BE3A-B129EAB9C7D5}" type="parTrans" cxnId="{673D513E-DEFF-4A1F-A519-9C66D906708A}">
      <dgm:prSet/>
      <dgm:spPr/>
      <dgm:t>
        <a:bodyPr/>
        <a:lstStyle/>
        <a:p>
          <a:endParaRPr lang="en-GB"/>
        </a:p>
      </dgm:t>
    </dgm:pt>
    <dgm:pt modelId="{40903030-7765-4DEC-8BEB-C06241FCC999}" type="sibTrans" cxnId="{673D513E-DEFF-4A1F-A519-9C66D906708A}">
      <dgm:prSet/>
      <dgm:spPr/>
      <dgm:t>
        <a:bodyPr/>
        <a:lstStyle/>
        <a:p>
          <a:endParaRPr lang="en-GB"/>
        </a:p>
      </dgm:t>
    </dgm:pt>
    <dgm:pt modelId="{365ACCB3-70DB-433F-A25B-DB93B2707BAC}">
      <dgm:prSet phldrT="[Text]"/>
      <dgm:spPr/>
      <dgm:t>
        <a:bodyPr/>
        <a:lstStyle/>
        <a:p>
          <a:r>
            <a:rPr lang="en-GB" dirty="0"/>
            <a:t>Immune system weakens</a:t>
          </a:r>
        </a:p>
      </dgm:t>
    </dgm:pt>
    <dgm:pt modelId="{5F38B92F-8997-43CE-A7E4-A7738AE8BB8B}" type="parTrans" cxnId="{3416D326-E21A-423D-A222-8ADEFBAC6A27}">
      <dgm:prSet/>
      <dgm:spPr/>
      <dgm:t>
        <a:bodyPr/>
        <a:lstStyle/>
        <a:p>
          <a:endParaRPr lang="en-GB"/>
        </a:p>
      </dgm:t>
    </dgm:pt>
    <dgm:pt modelId="{1D9B4CFF-4D63-4B03-AFDC-DDF755CD4E8F}" type="sibTrans" cxnId="{3416D326-E21A-423D-A222-8ADEFBAC6A27}">
      <dgm:prSet/>
      <dgm:spPr/>
      <dgm:t>
        <a:bodyPr/>
        <a:lstStyle/>
        <a:p>
          <a:endParaRPr lang="en-GB"/>
        </a:p>
      </dgm:t>
    </dgm:pt>
    <dgm:pt modelId="{A0B5EAB6-8CD6-4C06-9854-1308087CD040}">
      <dgm:prSet phldrT="[Text]"/>
      <dgm:spPr/>
      <dgm:t>
        <a:bodyPr/>
        <a:lstStyle/>
        <a:p>
          <a:r>
            <a:rPr lang="en-GB" dirty="0"/>
            <a:t>Sticky blood platelets increase</a:t>
          </a:r>
        </a:p>
      </dgm:t>
    </dgm:pt>
    <dgm:pt modelId="{5E56C62F-2D19-44FC-AC3D-C50269B3E66D}" type="parTrans" cxnId="{606ED505-8D44-450A-83C8-32930DE43AB4}">
      <dgm:prSet/>
      <dgm:spPr/>
      <dgm:t>
        <a:bodyPr/>
        <a:lstStyle/>
        <a:p>
          <a:endParaRPr lang="en-GB"/>
        </a:p>
      </dgm:t>
    </dgm:pt>
    <dgm:pt modelId="{569D5096-888A-4271-8E4F-1762204F95DA}" type="sibTrans" cxnId="{606ED505-8D44-450A-83C8-32930DE43AB4}">
      <dgm:prSet/>
      <dgm:spPr/>
      <dgm:t>
        <a:bodyPr/>
        <a:lstStyle/>
        <a:p>
          <a:endParaRPr lang="en-GB"/>
        </a:p>
      </dgm:t>
    </dgm:pt>
    <dgm:pt modelId="{CC69AF27-73C5-450F-A5E2-3743ED47CD48}">
      <dgm:prSet phldrT="[Text]"/>
      <dgm:spPr/>
      <dgm:t>
        <a:bodyPr/>
        <a:lstStyle/>
        <a:p>
          <a:r>
            <a:rPr lang="en-GB" dirty="0"/>
            <a:t>Infections, illness</a:t>
          </a:r>
        </a:p>
      </dgm:t>
    </dgm:pt>
    <dgm:pt modelId="{8C863345-C2DA-45F0-A72B-6914824E2DB6}" type="parTrans" cxnId="{8A57DE33-BCEF-486D-9F04-C8B16169F0AF}">
      <dgm:prSet/>
      <dgm:spPr/>
      <dgm:t>
        <a:bodyPr/>
        <a:lstStyle/>
        <a:p>
          <a:endParaRPr lang="en-GB"/>
        </a:p>
      </dgm:t>
    </dgm:pt>
    <dgm:pt modelId="{6A28C0B9-7983-44E0-809F-A642BB54E76E}" type="sibTrans" cxnId="{8A57DE33-BCEF-486D-9F04-C8B16169F0AF}">
      <dgm:prSet/>
      <dgm:spPr/>
      <dgm:t>
        <a:bodyPr/>
        <a:lstStyle/>
        <a:p>
          <a:endParaRPr lang="en-GB"/>
        </a:p>
      </dgm:t>
    </dgm:pt>
    <dgm:pt modelId="{1441A2B7-D642-49C0-8DB9-18ED3FE684AA}">
      <dgm:prSet phldrT="[Text]"/>
      <dgm:spPr/>
      <dgm:t>
        <a:bodyPr/>
        <a:lstStyle/>
        <a:p>
          <a:r>
            <a:rPr lang="en-GB" dirty="0"/>
            <a:t>Heart  Attacks</a:t>
          </a:r>
        </a:p>
      </dgm:t>
    </dgm:pt>
    <dgm:pt modelId="{77F86413-CEB6-4142-875A-F8CB2ADDA8FC}" type="parTrans" cxnId="{11715064-786F-4894-B8D4-38A4B6262858}">
      <dgm:prSet/>
      <dgm:spPr/>
      <dgm:t>
        <a:bodyPr/>
        <a:lstStyle/>
        <a:p>
          <a:endParaRPr lang="en-GB"/>
        </a:p>
      </dgm:t>
    </dgm:pt>
    <dgm:pt modelId="{0700EA04-0475-43AA-950B-887FFED990E1}" type="sibTrans" cxnId="{11715064-786F-4894-B8D4-38A4B6262858}">
      <dgm:prSet/>
      <dgm:spPr/>
      <dgm:t>
        <a:bodyPr/>
        <a:lstStyle/>
        <a:p>
          <a:endParaRPr lang="en-GB"/>
        </a:p>
      </dgm:t>
    </dgm:pt>
    <dgm:pt modelId="{AE28FF39-125E-49F9-981F-C73F5B96C86C}" type="pres">
      <dgm:prSet presAssocID="{CD41EC43-A938-4374-9D16-3180771CFF2F}" presName="theList" presStyleCnt="0">
        <dgm:presLayoutVars>
          <dgm:dir/>
          <dgm:animLvl val="lvl"/>
          <dgm:resizeHandles val="exact"/>
        </dgm:presLayoutVars>
      </dgm:prSet>
      <dgm:spPr/>
    </dgm:pt>
    <dgm:pt modelId="{6B8A07EB-BFC6-46BD-93D1-C0D1FA6E9BD8}" type="pres">
      <dgm:prSet presAssocID="{FD74DF72-20BD-4568-B2C3-EAA8816158B9}" presName="compNode" presStyleCnt="0"/>
      <dgm:spPr/>
    </dgm:pt>
    <dgm:pt modelId="{B48BA625-198A-4F84-AB5E-76B509D9CD77}" type="pres">
      <dgm:prSet presAssocID="{FD74DF72-20BD-4568-B2C3-EAA8816158B9}" presName="aNode" presStyleLbl="bgShp" presStyleIdx="0" presStyleCnt="2"/>
      <dgm:spPr/>
    </dgm:pt>
    <dgm:pt modelId="{6E1D1B72-1686-4694-A7C4-C98F0650E0B8}" type="pres">
      <dgm:prSet presAssocID="{FD74DF72-20BD-4568-B2C3-EAA8816158B9}" presName="textNode" presStyleLbl="bgShp" presStyleIdx="0" presStyleCnt="2"/>
      <dgm:spPr/>
    </dgm:pt>
    <dgm:pt modelId="{613A7C1E-11DF-4EE3-B306-0932E576FFF4}" type="pres">
      <dgm:prSet presAssocID="{FD74DF72-20BD-4568-B2C3-EAA8816158B9}" presName="compChildNode" presStyleCnt="0"/>
      <dgm:spPr/>
    </dgm:pt>
    <dgm:pt modelId="{3D26E0CB-D88D-4FAD-8CAA-48AFDA2DF8F1}" type="pres">
      <dgm:prSet presAssocID="{FD74DF72-20BD-4568-B2C3-EAA8816158B9}" presName="theInnerList" presStyleCnt="0"/>
      <dgm:spPr/>
    </dgm:pt>
    <dgm:pt modelId="{C47DD918-08F1-44AB-9442-D0B5D031447C}" type="pres">
      <dgm:prSet presAssocID="{A3FC1674-8D8F-4AE4-BA75-C8E401981989}" presName="childNode" presStyleLbl="node1" presStyleIdx="0" presStyleCnt="12">
        <dgm:presLayoutVars>
          <dgm:bulletEnabled val="1"/>
        </dgm:presLayoutVars>
      </dgm:prSet>
      <dgm:spPr/>
    </dgm:pt>
    <dgm:pt modelId="{9928F909-BE84-43B9-9277-B487D2F8CDE3}" type="pres">
      <dgm:prSet presAssocID="{A3FC1674-8D8F-4AE4-BA75-C8E401981989}" presName="aSpace2" presStyleCnt="0"/>
      <dgm:spPr/>
    </dgm:pt>
    <dgm:pt modelId="{245990AB-E5A5-47B2-A7D1-190193535C72}" type="pres">
      <dgm:prSet presAssocID="{5EB478BB-C2D5-4FCE-BFC2-21A41AAD91E6}" presName="childNode" presStyleLbl="node1" presStyleIdx="1" presStyleCnt="12">
        <dgm:presLayoutVars>
          <dgm:bulletEnabled val="1"/>
        </dgm:presLayoutVars>
      </dgm:prSet>
      <dgm:spPr/>
    </dgm:pt>
    <dgm:pt modelId="{EA27E6C1-1C44-41E2-B805-6FB90EE56853}" type="pres">
      <dgm:prSet presAssocID="{5EB478BB-C2D5-4FCE-BFC2-21A41AAD91E6}" presName="aSpace2" presStyleCnt="0"/>
      <dgm:spPr/>
    </dgm:pt>
    <dgm:pt modelId="{9E5A4829-0716-42AF-828C-DA04AF13064F}" type="pres">
      <dgm:prSet presAssocID="{B24FF734-0831-4238-A038-29153B507F3E}" presName="childNode" presStyleLbl="node1" presStyleIdx="2" presStyleCnt="12">
        <dgm:presLayoutVars>
          <dgm:bulletEnabled val="1"/>
        </dgm:presLayoutVars>
      </dgm:prSet>
      <dgm:spPr/>
    </dgm:pt>
    <dgm:pt modelId="{7809E6FA-1976-4D42-B0F0-03E4A7FE9331}" type="pres">
      <dgm:prSet presAssocID="{B24FF734-0831-4238-A038-29153B507F3E}" presName="aSpace2" presStyleCnt="0"/>
      <dgm:spPr/>
    </dgm:pt>
    <dgm:pt modelId="{14AD6202-BFA4-4291-A9D9-CAA7AF842634}" type="pres">
      <dgm:prSet presAssocID="{53309E88-914F-485A-AC62-A703F6F12C0B}" presName="childNode" presStyleLbl="node1" presStyleIdx="3" presStyleCnt="12">
        <dgm:presLayoutVars>
          <dgm:bulletEnabled val="1"/>
        </dgm:presLayoutVars>
      </dgm:prSet>
      <dgm:spPr/>
    </dgm:pt>
    <dgm:pt modelId="{3F6F9E01-78DC-4566-B180-939DF57CBE0B}" type="pres">
      <dgm:prSet presAssocID="{53309E88-914F-485A-AC62-A703F6F12C0B}" presName="aSpace2" presStyleCnt="0"/>
      <dgm:spPr/>
    </dgm:pt>
    <dgm:pt modelId="{08806DE4-541C-4157-864D-64084C329433}" type="pres">
      <dgm:prSet presAssocID="{365ACCB3-70DB-433F-A25B-DB93B2707BAC}" presName="childNode" presStyleLbl="node1" presStyleIdx="4" presStyleCnt="12">
        <dgm:presLayoutVars>
          <dgm:bulletEnabled val="1"/>
        </dgm:presLayoutVars>
      </dgm:prSet>
      <dgm:spPr/>
    </dgm:pt>
    <dgm:pt modelId="{DD772FEA-08EE-4B81-A0C8-BBBD8310E647}" type="pres">
      <dgm:prSet presAssocID="{365ACCB3-70DB-433F-A25B-DB93B2707BAC}" presName="aSpace2" presStyleCnt="0"/>
      <dgm:spPr/>
    </dgm:pt>
    <dgm:pt modelId="{E8FB7DE3-0487-47CC-B05C-359CAB65869A}" type="pres">
      <dgm:prSet presAssocID="{A0B5EAB6-8CD6-4C06-9854-1308087CD040}" presName="childNode" presStyleLbl="node1" presStyleIdx="5" presStyleCnt="12">
        <dgm:presLayoutVars>
          <dgm:bulletEnabled val="1"/>
        </dgm:presLayoutVars>
      </dgm:prSet>
      <dgm:spPr/>
    </dgm:pt>
    <dgm:pt modelId="{49F2D4D6-E769-4816-A6B0-1FCB00825420}" type="pres">
      <dgm:prSet presAssocID="{FD74DF72-20BD-4568-B2C3-EAA8816158B9}" presName="aSpace" presStyleCnt="0"/>
      <dgm:spPr/>
    </dgm:pt>
    <dgm:pt modelId="{CEE9C204-1C56-4C3D-A89F-AFF71DE6DFC5}" type="pres">
      <dgm:prSet presAssocID="{217B53D0-6659-44D2-9917-04D47E7F6145}" presName="compNode" presStyleCnt="0"/>
      <dgm:spPr/>
    </dgm:pt>
    <dgm:pt modelId="{6F104267-9922-4566-A0D1-555E9C8EE169}" type="pres">
      <dgm:prSet presAssocID="{217B53D0-6659-44D2-9917-04D47E7F6145}" presName="aNode" presStyleLbl="bgShp" presStyleIdx="1" presStyleCnt="2"/>
      <dgm:spPr/>
    </dgm:pt>
    <dgm:pt modelId="{21298B9C-F3AF-487A-B829-556E5435F95E}" type="pres">
      <dgm:prSet presAssocID="{217B53D0-6659-44D2-9917-04D47E7F6145}" presName="textNode" presStyleLbl="bgShp" presStyleIdx="1" presStyleCnt="2"/>
      <dgm:spPr/>
    </dgm:pt>
    <dgm:pt modelId="{9650286C-366A-4141-A788-6F511863E4C0}" type="pres">
      <dgm:prSet presAssocID="{217B53D0-6659-44D2-9917-04D47E7F6145}" presName="compChildNode" presStyleCnt="0"/>
      <dgm:spPr/>
    </dgm:pt>
    <dgm:pt modelId="{7091B72D-9B67-4D8E-B7D7-A28B2651DD49}" type="pres">
      <dgm:prSet presAssocID="{217B53D0-6659-44D2-9917-04D47E7F6145}" presName="theInnerList" presStyleCnt="0"/>
      <dgm:spPr/>
    </dgm:pt>
    <dgm:pt modelId="{8899F8EE-1248-4435-BF73-8A7B1E2E9A46}" type="pres">
      <dgm:prSet presAssocID="{544F9451-1CA8-4D97-8990-54C93F47467A}" presName="childNode" presStyleLbl="node1" presStyleIdx="6" presStyleCnt="12">
        <dgm:presLayoutVars>
          <dgm:bulletEnabled val="1"/>
        </dgm:presLayoutVars>
      </dgm:prSet>
      <dgm:spPr/>
    </dgm:pt>
    <dgm:pt modelId="{90F60446-19C2-451D-BBAA-78A9C20F9EB0}" type="pres">
      <dgm:prSet presAssocID="{544F9451-1CA8-4D97-8990-54C93F47467A}" presName="aSpace2" presStyleCnt="0"/>
      <dgm:spPr/>
    </dgm:pt>
    <dgm:pt modelId="{2BB21EC6-8E9B-4140-8D23-316F0B3F7056}" type="pres">
      <dgm:prSet presAssocID="{1810F3D1-D444-4A36-A858-BE7757099A21}" presName="childNode" presStyleLbl="node1" presStyleIdx="7" presStyleCnt="12">
        <dgm:presLayoutVars>
          <dgm:bulletEnabled val="1"/>
        </dgm:presLayoutVars>
      </dgm:prSet>
      <dgm:spPr/>
    </dgm:pt>
    <dgm:pt modelId="{E9B09D31-D012-4B1D-A867-D648421041D0}" type="pres">
      <dgm:prSet presAssocID="{1810F3D1-D444-4A36-A858-BE7757099A21}" presName="aSpace2" presStyleCnt="0"/>
      <dgm:spPr/>
    </dgm:pt>
    <dgm:pt modelId="{051C4BF8-5982-453E-B8CD-FAD31EA21B56}" type="pres">
      <dgm:prSet presAssocID="{081FA9FA-D97B-420A-BFBD-7A5015595E46}" presName="childNode" presStyleLbl="node1" presStyleIdx="8" presStyleCnt="12">
        <dgm:presLayoutVars>
          <dgm:bulletEnabled val="1"/>
        </dgm:presLayoutVars>
      </dgm:prSet>
      <dgm:spPr/>
    </dgm:pt>
    <dgm:pt modelId="{B9096CF6-17E7-4119-95DA-47574AF28935}" type="pres">
      <dgm:prSet presAssocID="{081FA9FA-D97B-420A-BFBD-7A5015595E46}" presName="aSpace2" presStyleCnt="0"/>
      <dgm:spPr/>
    </dgm:pt>
    <dgm:pt modelId="{C6F7AD99-515F-43A4-ADB4-0EE97C4CC115}" type="pres">
      <dgm:prSet presAssocID="{158D4B48-3273-4978-8C01-F2C39EF18BFA}" presName="childNode" presStyleLbl="node1" presStyleIdx="9" presStyleCnt="12">
        <dgm:presLayoutVars>
          <dgm:bulletEnabled val="1"/>
        </dgm:presLayoutVars>
      </dgm:prSet>
      <dgm:spPr/>
    </dgm:pt>
    <dgm:pt modelId="{C0B1AFCA-5B5C-4918-A5E3-2F8175F4F78B}" type="pres">
      <dgm:prSet presAssocID="{158D4B48-3273-4978-8C01-F2C39EF18BFA}" presName="aSpace2" presStyleCnt="0"/>
      <dgm:spPr/>
    </dgm:pt>
    <dgm:pt modelId="{6CF2D9D9-20CA-4350-BDBD-9C05C613973A}" type="pres">
      <dgm:prSet presAssocID="{CC69AF27-73C5-450F-A5E2-3743ED47CD48}" presName="childNode" presStyleLbl="node1" presStyleIdx="10" presStyleCnt="12">
        <dgm:presLayoutVars>
          <dgm:bulletEnabled val="1"/>
        </dgm:presLayoutVars>
      </dgm:prSet>
      <dgm:spPr/>
    </dgm:pt>
    <dgm:pt modelId="{13DDDAF7-32BA-417E-A964-B210A7A4553F}" type="pres">
      <dgm:prSet presAssocID="{CC69AF27-73C5-450F-A5E2-3743ED47CD48}" presName="aSpace2" presStyleCnt="0"/>
      <dgm:spPr/>
    </dgm:pt>
    <dgm:pt modelId="{C6608D61-CFE6-42D3-9BFB-8B0697A9BBCE}" type="pres">
      <dgm:prSet presAssocID="{1441A2B7-D642-49C0-8DB9-18ED3FE684AA}" presName="childNode" presStyleLbl="node1" presStyleIdx="11" presStyleCnt="12">
        <dgm:presLayoutVars>
          <dgm:bulletEnabled val="1"/>
        </dgm:presLayoutVars>
      </dgm:prSet>
      <dgm:spPr/>
    </dgm:pt>
  </dgm:ptLst>
  <dgm:cxnLst>
    <dgm:cxn modelId="{1E6E9B00-AA82-4F08-B414-BC835AAF9964}" type="presOf" srcId="{081FA9FA-D97B-420A-BFBD-7A5015595E46}" destId="{051C4BF8-5982-453E-B8CD-FAD31EA21B56}" srcOrd="0" destOrd="0" presId="urn:microsoft.com/office/officeart/2005/8/layout/lProcess2"/>
    <dgm:cxn modelId="{606ED505-8D44-450A-83C8-32930DE43AB4}" srcId="{FD74DF72-20BD-4568-B2C3-EAA8816158B9}" destId="{A0B5EAB6-8CD6-4C06-9854-1308087CD040}" srcOrd="5" destOrd="0" parTransId="{5E56C62F-2D19-44FC-AC3D-C50269B3E66D}" sibTransId="{569D5096-888A-4271-8E4F-1762204F95DA}"/>
    <dgm:cxn modelId="{53AAE205-5416-4874-950F-BB01182DC191}" srcId="{CD41EC43-A938-4374-9D16-3180771CFF2F}" destId="{217B53D0-6659-44D2-9917-04D47E7F6145}" srcOrd="1" destOrd="0" parTransId="{FD1B8AB0-34E0-4582-9B69-42CF1A96BC42}" sibTransId="{2B04BF0E-5778-4084-A64C-FA3F99803FE3}"/>
    <dgm:cxn modelId="{14048B0D-EFA6-4DEE-B245-ACD6BED18AE2}" type="presOf" srcId="{B24FF734-0831-4238-A038-29153B507F3E}" destId="{9E5A4829-0716-42AF-828C-DA04AF13064F}" srcOrd="0" destOrd="0" presId="urn:microsoft.com/office/officeart/2005/8/layout/lProcess2"/>
    <dgm:cxn modelId="{DC0D5616-7B21-41FA-AA83-D2C9293FC0D7}" srcId="{217B53D0-6659-44D2-9917-04D47E7F6145}" destId="{544F9451-1CA8-4D97-8990-54C93F47467A}" srcOrd="0" destOrd="0" parTransId="{4F9ECE99-9064-410C-8844-27DC79D3EB1A}" sibTransId="{6B80C986-47C6-45F2-885E-68238F1DDF7F}"/>
    <dgm:cxn modelId="{3416D326-E21A-423D-A222-8ADEFBAC6A27}" srcId="{FD74DF72-20BD-4568-B2C3-EAA8816158B9}" destId="{365ACCB3-70DB-433F-A25B-DB93B2707BAC}" srcOrd="4" destOrd="0" parTransId="{5F38B92F-8997-43CE-A7E4-A7738AE8BB8B}" sibTransId="{1D9B4CFF-4D63-4B03-AFDC-DDF755CD4E8F}"/>
    <dgm:cxn modelId="{9BDC4727-3693-4B4D-9F0E-EE7C6159C4BB}" type="presOf" srcId="{5EB478BB-C2D5-4FCE-BFC2-21A41AAD91E6}" destId="{245990AB-E5A5-47B2-A7D1-190193535C72}" srcOrd="0" destOrd="0" presId="urn:microsoft.com/office/officeart/2005/8/layout/lProcess2"/>
    <dgm:cxn modelId="{F9AB6A2F-71C8-4403-AB26-987519509674}" type="presOf" srcId="{365ACCB3-70DB-433F-A25B-DB93B2707BAC}" destId="{08806DE4-541C-4157-864D-64084C329433}" srcOrd="0" destOrd="0" presId="urn:microsoft.com/office/officeart/2005/8/layout/lProcess2"/>
    <dgm:cxn modelId="{8A57DE33-BCEF-486D-9F04-C8B16169F0AF}" srcId="{217B53D0-6659-44D2-9917-04D47E7F6145}" destId="{CC69AF27-73C5-450F-A5E2-3743ED47CD48}" srcOrd="4" destOrd="0" parTransId="{8C863345-C2DA-45F0-A72B-6914824E2DB6}" sibTransId="{6A28C0B9-7983-44E0-809F-A642BB54E76E}"/>
    <dgm:cxn modelId="{3241BD35-073D-4FAF-B44E-5C51079C4DC5}" type="presOf" srcId="{53309E88-914F-485A-AC62-A703F6F12C0B}" destId="{14AD6202-BFA4-4291-A9D9-CAA7AF842634}" srcOrd="0" destOrd="0" presId="urn:microsoft.com/office/officeart/2005/8/layout/lProcess2"/>
    <dgm:cxn modelId="{673D513E-DEFF-4A1F-A519-9C66D906708A}" srcId="{FD74DF72-20BD-4568-B2C3-EAA8816158B9}" destId="{53309E88-914F-485A-AC62-A703F6F12C0B}" srcOrd="3" destOrd="0" parTransId="{238CF2DD-3ED7-4BFA-BE3A-B129EAB9C7D5}" sibTransId="{40903030-7765-4DEC-8BEB-C06241FCC999}"/>
    <dgm:cxn modelId="{674C9C62-26A5-46C7-8E3B-5AC6E41C1782}" srcId="{217B53D0-6659-44D2-9917-04D47E7F6145}" destId="{081FA9FA-D97B-420A-BFBD-7A5015595E46}" srcOrd="2" destOrd="0" parTransId="{6A28328A-33C8-40BE-B311-24EC21E3D986}" sibTransId="{762107F3-B542-4A7B-866B-3597202ADC81}"/>
    <dgm:cxn modelId="{11715064-786F-4894-B8D4-38A4B6262858}" srcId="{217B53D0-6659-44D2-9917-04D47E7F6145}" destId="{1441A2B7-D642-49C0-8DB9-18ED3FE684AA}" srcOrd="5" destOrd="0" parTransId="{77F86413-CEB6-4142-875A-F8CB2ADDA8FC}" sibTransId="{0700EA04-0475-43AA-950B-887FFED990E1}"/>
    <dgm:cxn modelId="{1CD5434A-0FFA-4554-95E8-6EE2E23D9EC7}" type="presOf" srcId="{1441A2B7-D642-49C0-8DB9-18ED3FE684AA}" destId="{C6608D61-CFE6-42D3-9BFB-8B0697A9BBCE}" srcOrd="0" destOrd="0" presId="urn:microsoft.com/office/officeart/2005/8/layout/lProcess2"/>
    <dgm:cxn modelId="{3D697A6D-8982-4ED2-A5ED-AC43BF65A305}" type="presOf" srcId="{A0B5EAB6-8CD6-4C06-9854-1308087CD040}" destId="{E8FB7DE3-0487-47CC-B05C-359CAB65869A}" srcOrd="0" destOrd="0" presId="urn:microsoft.com/office/officeart/2005/8/layout/lProcess2"/>
    <dgm:cxn modelId="{1674377F-B083-4E8F-8B8C-965649590152}" type="presOf" srcId="{FD74DF72-20BD-4568-B2C3-EAA8816158B9}" destId="{B48BA625-198A-4F84-AB5E-76B509D9CD77}" srcOrd="0" destOrd="0" presId="urn:microsoft.com/office/officeart/2005/8/layout/lProcess2"/>
    <dgm:cxn modelId="{907D6E8F-03DB-448B-946C-1B71CC9F330D}" type="presOf" srcId="{CC69AF27-73C5-450F-A5E2-3743ED47CD48}" destId="{6CF2D9D9-20CA-4350-BDBD-9C05C613973A}" srcOrd="0" destOrd="0" presId="urn:microsoft.com/office/officeart/2005/8/layout/lProcess2"/>
    <dgm:cxn modelId="{C678DE97-5A0D-4F98-BDAA-CAF835A01416}" type="presOf" srcId="{A3FC1674-8D8F-4AE4-BA75-C8E401981989}" destId="{C47DD918-08F1-44AB-9442-D0B5D031447C}" srcOrd="0" destOrd="0" presId="urn:microsoft.com/office/officeart/2005/8/layout/lProcess2"/>
    <dgm:cxn modelId="{287B31B7-338B-4A88-9EA4-618EEF4C0697}" type="presOf" srcId="{158D4B48-3273-4978-8C01-F2C39EF18BFA}" destId="{C6F7AD99-515F-43A4-ADB4-0EE97C4CC115}" srcOrd="0" destOrd="0" presId="urn:microsoft.com/office/officeart/2005/8/layout/lProcess2"/>
    <dgm:cxn modelId="{C772D3BF-CD9E-4A47-A7DF-28B49FFBD1A8}" type="presOf" srcId="{544F9451-1CA8-4D97-8990-54C93F47467A}" destId="{8899F8EE-1248-4435-BF73-8A7B1E2E9A46}" srcOrd="0" destOrd="0" presId="urn:microsoft.com/office/officeart/2005/8/layout/lProcess2"/>
    <dgm:cxn modelId="{AA3206C3-DF9E-45C0-BF88-C723C3A440E8}" type="presOf" srcId="{217B53D0-6659-44D2-9917-04D47E7F6145}" destId="{21298B9C-F3AF-487A-B829-556E5435F95E}" srcOrd="1" destOrd="0" presId="urn:microsoft.com/office/officeart/2005/8/layout/lProcess2"/>
    <dgm:cxn modelId="{64C276C4-7ED9-47EE-BBF3-731ED65F48E3}" type="presOf" srcId="{1810F3D1-D444-4A36-A858-BE7757099A21}" destId="{2BB21EC6-8E9B-4140-8D23-316F0B3F7056}" srcOrd="0" destOrd="0" presId="urn:microsoft.com/office/officeart/2005/8/layout/lProcess2"/>
    <dgm:cxn modelId="{23E16AC9-5B92-41E1-8079-AA850D1F7BE8}" type="presOf" srcId="{CD41EC43-A938-4374-9D16-3180771CFF2F}" destId="{AE28FF39-125E-49F9-981F-C73F5B96C86C}" srcOrd="0" destOrd="0" presId="urn:microsoft.com/office/officeart/2005/8/layout/lProcess2"/>
    <dgm:cxn modelId="{D44854D2-2C6E-416F-8A7A-A9F9D2918F0E}" type="presOf" srcId="{FD74DF72-20BD-4568-B2C3-EAA8816158B9}" destId="{6E1D1B72-1686-4694-A7C4-C98F0650E0B8}" srcOrd="1" destOrd="0" presId="urn:microsoft.com/office/officeart/2005/8/layout/lProcess2"/>
    <dgm:cxn modelId="{5864A2D6-6D36-470E-A76F-9E8F8F32029F}" srcId="{FD74DF72-20BD-4568-B2C3-EAA8816158B9}" destId="{A3FC1674-8D8F-4AE4-BA75-C8E401981989}" srcOrd="0" destOrd="0" parTransId="{482A767E-2DD2-4DDA-8C85-0353CA724237}" sibTransId="{D53AC3A3-20BC-4D58-B08F-A29418ECD393}"/>
    <dgm:cxn modelId="{57A2DADC-65B2-4727-8FAB-F89DE6039B26}" srcId="{217B53D0-6659-44D2-9917-04D47E7F6145}" destId="{158D4B48-3273-4978-8C01-F2C39EF18BFA}" srcOrd="3" destOrd="0" parTransId="{FBEE1EA9-FAB1-40DF-9218-96B482EFB4C0}" sibTransId="{2115A502-2099-4C0B-AE50-EF9CB547EF09}"/>
    <dgm:cxn modelId="{97C65AE2-C202-4FBB-B774-8FBB2817A8FD}" srcId="{FD74DF72-20BD-4568-B2C3-EAA8816158B9}" destId="{B24FF734-0831-4238-A038-29153B507F3E}" srcOrd="2" destOrd="0" parTransId="{E0B4AE35-AF2D-4620-A636-7632CE9CA09C}" sibTransId="{FE4261D0-06B1-4554-908A-0B2D1E8C8B1B}"/>
    <dgm:cxn modelId="{B49751E3-E030-4CF5-B9AF-1CCF4ADCFE90}" type="presOf" srcId="{217B53D0-6659-44D2-9917-04D47E7F6145}" destId="{6F104267-9922-4566-A0D1-555E9C8EE169}" srcOrd="0" destOrd="0" presId="urn:microsoft.com/office/officeart/2005/8/layout/lProcess2"/>
    <dgm:cxn modelId="{D75FA5E9-06F1-471C-A415-E2BC04C8C53C}" srcId="{217B53D0-6659-44D2-9917-04D47E7F6145}" destId="{1810F3D1-D444-4A36-A858-BE7757099A21}" srcOrd="1" destOrd="0" parTransId="{1DE05DB1-4399-413D-89E1-DC08120387A5}" sibTransId="{E8906212-F706-421A-BF32-FF88843C4951}"/>
    <dgm:cxn modelId="{F19FA8F1-995E-4261-9C43-FF981F4D39B7}" srcId="{FD74DF72-20BD-4568-B2C3-EAA8816158B9}" destId="{5EB478BB-C2D5-4FCE-BFC2-21A41AAD91E6}" srcOrd="1" destOrd="0" parTransId="{58EB3B21-4594-474B-8463-4A89127FA810}" sibTransId="{D8EA4FB2-AC06-4674-8AFD-62E66980E450}"/>
    <dgm:cxn modelId="{EF0901FB-A500-44D5-866C-1472731710FB}" srcId="{CD41EC43-A938-4374-9D16-3180771CFF2F}" destId="{FD74DF72-20BD-4568-B2C3-EAA8816158B9}" srcOrd="0" destOrd="0" parTransId="{5F4D1617-F42F-4CFA-9F5D-F4357343B3DE}" sibTransId="{6256A504-6FFE-4A46-8CFB-504486B34434}"/>
    <dgm:cxn modelId="{8547C592-358D-489B-9E9A-8540A427D38B}" type="presParOf" srcId="{AE28FF39-125E-49F9-981F-C73F5B96C86C}" destId="{6B8A07EB-BFC6-46BD-93D1-C0D1FA6E9BD8}" srcOrd="0" destOrd="0" presId="urn:microsoft.com/office/officeart/2005/8/layout/lProcess2"/>
    <dgm:cxn modelId="{D40804EB-C64E-4B50-AB55-BCE04C2860E2}" type="presParOf" srcId="{6B8A07EB-BFC6-46BD-93D1-C0D1FA6E9BD8}" destId="{B48BA625-198A-4F84-AB5E-76B509D9CD77}" srcOrd="0" destOrd="0" presId="urn:microsoft.com/office/officeart/2005/8/layout/lProcess2"/>
    <dgm:cxn modelId="{EEEA6442-D290-4E9D-B425-9461DFB96EC5}" type="presParOf" srcId="{6B8A07EB-BFC6-46BD-93D1-C0D1FA6E9BD8}" destId="{6E1D1B72-1686-4694-A7C4-C98F0650E0B8}" srcOrd="1" destOrd="0" presId="urn:microsoft.com/office/officeart/2005/8/layout/lProcess2"/>
    <dgm:cxn modelId="{D3112CB0-E5EB-46B8-84BF-5541D4B95EE3}" type="presParOf" srcId="{6B8A07EB-BFC6-46BD-93D1-C0D1FA6E9BD8}" destId="{613A7C1E-11DF-4EE3-B306-0932E576FFF4}" srcOrd="2" destOrd="0" presId="urn:microsoft.com/office/officeart/2005/8/layout/lProcess2"/>
    <dgm:cxn modelId="{7D47D814-3491-47C6-A99C-6E8852CE0183}" type="presParOf" srcId="{613A7C1E-11DF-4EE3-B306-0932E576FFF4}" destId="{3D26E0CB-D88D-4FAD-8CAA-48AFDA2DF8F1}" srcOrd="0" destOrd="0" presId="urn:microsoft.com/office/officeart/2005/8/layout/lProcess2"/>
    <dgm:cxn modelId="{C3681AB1-3790-4745-B0B0-45452F03804C}" type="presParOf" srcId="{3D26E0CB-D88D-4FAD-8CAA-48AFDA2DF8F1}" destId="{C47DD918-08F1-44AB-9442-D0B5D031447C}" srcOrd="0" destOrd="0" presId="urn:microsoft.com/office/officeart/2005/8/layout/lProcess2"/>
    <dgm:cxn modelId="{56E07CE8-7490-4A82-888E-07797337F482}" type="presParOf" srcId="{3D26E0CB-D88D-4FAD-8CAA-48AFDA2DF8F1}" destId="{9928F909-BE84-43B9-9277-B487D2F8CDE3}" srcOrd="1" destOrd="0" presId="urn:microsoft.com/office/officeart/2005/8/layout/lProcess2"/>
    <dgm:cxn modelId="{90FFCF7C-ED80-4193-B5EB-B65F932C0ABD}" type="presParOf" srcId="{3D26E0CB-D88D-4FAD-8CAA-48AFDA2DF8F1}" destId="{245990AB-E5A5-47B2-A7D1-190193535C72}" srcOrd="2" destOrd="0" presId="urn:microsoft.com/office/officeart/2005/8/layout/lProcess2"/>
    <dgm:cxn modelId="{06BC7D45-F340-47EC-B36F-477A7402E3EF}" type="presParOf" srcId="{3D26E0CB-D88D-4FAD-8CAA-48AFDA2DF8F1}" destId="{EA27E6C1-1C44-41E2-B805-6FB90EE56853}" srcOrd="3" destOrd="0" presId="urn:microsoft.com/office/officeart/2005/8/layout/lProcess2"/>
    <dgm:cxn modelId="{DF4C79F9-BFD8-44FB-879E-320EA161F286}" type="presParOf" srcId="{3D26E0CB-D88D-4FAD-8CAA-48AFDA2DF8F1}" destId="{9E5A4829-0716-42AF-828C-DA04AF13064F}" srcOrd="4" destOrd="0" presId="urn:microsoft.com/office/officeart/2005/8/layout/lProcess2"/>
    <dgm:cxn modelId="{00C560B1-BDB6-4BAD-9C05-4AA55869DC66}" type="presParOf" srcId="{3D26E0CB-D88D-4FAD-8CAA-48AFDA2DF8F1}" destId="{7809E6FA-1976-4D42-B0F0-03E4A7FE9331}" srcOrd="5" destOrd="0" presId="urn:microsoft.com/office/officeart/2005/8/layout/lProcess2"/>
    <dgm:cxn modelId="{EFE5A416-3363-4A35-8EF2-D4B2851A3E93}" type="presParOf" srcId="{3D26E0CB-D88D-4FAD-8CAA-48AFDA2DF8F1}" destId="{14AD6202-BFA4-4291-A9D9-CAA7AF842634}" srcOrd="6" destOrd="0" presId="urn:microsoft.com/office/officeart/2005/8/layout/lProcess2"/>
    <dgm:cxn modelId="{B46FC1DF-6AC3-4C70-B666-40D2E643E585}" type="presParOf" srcId="{3D26E0CB-D88D-4FAD-8CAA-48AFDA2DF8F1}" destId="{3F6F9E01-78DC-4566-B180-939DF57CBE0B}" srcOrd="7" destOrd="0" presId="urn:microsoft.com/office/officeart/2005/8/layout/lProcess2"/>
    <dgm:cxn modelId="{DE8C2DE4-5866-490E-B9BD-83FD851D4C8E}" type="presParOf" srcId="{3D26E0CB-D88D-4FAD-8CAA-48AFDA2DF8F1}" destId="{08806DE4-541C-4157-864D-64084C329433}" srcOrd="8" destOrd="0" presId="urn:microsoft.com/office/officeart/2005/8/layout/lProcess2"/>
    <dgm:cxn modelId="{3E3488FA-AEA7-4D8E-B335-71FA64B88857}" type="presParOf" srcId="{3D26E0CB-D88D-4FAD-8CAA-48AFDA2DF8F1}" destId="{DD772FEA-08EE-4B81-A0C8-BBBD8310E647}" srcOrd="9" destOrd="0" presId="urn:microsoft.com/office/officeart/2005/8/layout/lProcess2"/>
    <dgm:cxn modelId="{063E8C5A-17E4-4A58-A0AE-4B43B6BD4AD7}" type="presParOf" srcId="{3D26E0CB-D88D-4FAD-8CAA-48AFDA2DF8F1}" destId="{E8FB7DE3-0487-47CC-B05C-359CAB65869A}" srcOrd="10" destOrd="0" presId="urn:microsoft.com/office/officeart/2005/8/layout/lProcess2"/>
    <dgm:cxn modelId="{BB262906-10F1-44F7-B302-1280F3E98F4A}" type="presParOf" srcId="{AE28FF39-125E-49F9-981F-C73F5B96C86C}" destId="{49F2D4D6-E769-4816-A6B0-1FCB00825420}" srcOrd="1" destOrd="0" presId="urn:microsoft.com/office/officeart/2005/8/layout/lProcess2"/>
    <dgm:cxn modelId="{D6330D1A-C141-473E-9A1B-6F24A891A230}" type="presParOf" srcId="{AE28FF39-125E-49F9-981F-C73F5B96C86C}" destId="{CEE9C204-1C56-4C3D-A89F-AFF71DE6DFC5}" srcOrd="2" destOrd="0" presId="urn:microsoft.com/office/officeart/2005/8/layout/lProcess2"/>
    <dgm:cxn modelId="{408BAC9D-25E4-4E70-A768-6F621BA5DCDD}" type="presParOf" srcId="{CEE9C204-1C56-4C3D-A89F-AFF71DE6DFC5}" destId="{6F104267-9922-4566-A0D1-555E9C8EE169}" srcOrd="0" destOrd="0" presId="urn:microsoft.com/office/officeart/2005/8/layout/lProcess2"/>
    <dgm:cxn modelId="{6CBB9C0B-01F8-4592-B89B-988146F51DAF}" type="presParOf" srcId="{CEE9C204-1C56-4C3D-A89F-AFF71DE6DFC5}" destId="{21298B9C-F3AF-487A-B829-556E5435F95E}" srcOrd="1" destOrd="0" presId="urn:microsoft.com/office/officeart/2005/8/layout/lProcess2"/>
    <dgm:cxn modelId="{69388F71-D6A1-4A57-ACF2-BEFE09D03FA5}" type="presParOf" srcId="{CEE9C204-1C56-4C3D-A89F-AFF71DE6DFC5}" destId="{9650286C-366A-4141-A788-6F511863E4C0}" srcOrd="2" destOrd="0" presId="urn:microsoft.com/office/officeart/2005/8/layout/lProcess2"/>
    <dgm:cxn modelId="{9163DC06-B420-4649-BFFB-174ACA139BE1}" type="presParOf" srcId="{9650286C-366A-4141-A788-6F511863E4C0}" destId="{7091B72D-9B67-4D8E-B7D7-A28B2651DD49}" srcOrd="0" destOrd="0" presId="urn:microsoft.com/office/officeart/2005/8/layout/lProcess2"/>
    <dgm:cxn modelId="{10860A65-A15E-4DEE-8A18-81A458D4E4CF}" type="presParOf" srcId="{7091B72D-9B67-4D8E-B7D7-A28B2651DD49}" destId="{8899F8EE-1248-4435-BF73-8A7B1E2E9A46}" srcOrd="0" destOrd="0" presId="urn:microsoft.com/office/officeart/2005/8/layout/lProcess2"/>
    <dgm:cxn modelId="{8EE6659F-26B0-4B64-9C35-E9E544C021EA}" type="presParOf" srcId="{7091B72D-9B67-4D8E-B7D7-A28B2651DD49}" destId="{90F60446-19C2-451D-BBAA-78A9C20F9EB0}" srcOrd="1" destOrd="0" presId="urn:microsoft.com/office/officeart/2005/8/layout/lProcess2"/>
    <dgm:cxn modelId="{24A6BD76-7DA9-41EC-8F70-CCE2CE4CE987}" type="presParOf" srcId="{7091B72D-9B67-4D8E-B7D7-A28B2651DD49}" destId="{2BB21EC6-8E9B-4140-8D23-316F0B3F7056}" srcOrd="2" destOrd="0" presId="urn:microsoft.com/office/officeart/2005/8/layout/lProcess2"/>
    <dgm:cxn modelId="{EAED918D-9602-49E2-9C20-924F3972FD25}" type="presParOf" srcId="{7091B72D-9B67-4D8E-B7D7-A28B2651DD49}" destId="{E9B09D31-D012-4B1D-A867-D648421041D0}" srcOrd="3" destOrd="0" presId="urn:microsoft.com/office/officeart/2005/8/layout/lProcess2"/>
    <dgm:cxn modelId="{76225066-2B47-432B-A47D-8C15BC340485}" type="presParOf" srcId="{7091B72D-9B67-4D8E-B7D7-A28B2651DD49}" destId="{051C4BF8-5982-453E-B8CD-FAD31EA21B56}" srcOrd="4" destOrd="0" presId="urn:microsoft.com/office/officeart/2005/8/layout/lProcess2"/>
    <dgm:cxn modelId="{A00F6593-DC88-4044-819A-55AE50D3A526}" type="presParOf" srcId="{7091B72D-9B67-4D8E-B7D7-A28B2651DD49}" destId="{B9096CF6-17E7-4119-95DA-47574AF28935}" srcOrd="5" destOrd="0" presId="urn:microsoft.com/office/officeart/2005/8/layout/lProcess2"/>
    <dgm:cxn modelId="{DA0897F3-0B2D-43B9-A732-22F7885162BE}" type="presParOf" srcId="{7091B72D-9B67-4D8E-B7D7-A28B2651DD49}" destId="{C6F7AD99-515F-43A4-ADB4-0EE97C4CC115}" srcOrd="6" destOrd="0" presId="urn:microsoft.com/office/officeart/2005/8/layout/lProcess2"/>
    <dgm:cxn modelId="{0C9EB0A0-F693-4CBA-AD8B-B77680846A9D}" type="presParOf" srcId="{7091B72D-9B67-4D8E-B7D7-A28B2651DD49}" destId="{C0B1AFCA-5B5C-4918-A5E3-2F8175F4F78B}" srcOrd="7" destOrd="0" presId="urn:microsoft.com/office/officeart/2005/8/layout/lProcess2"/>
    <dgm:cxn modelId="{F8E1937D-8DFA-4828-B2F8-C65C2B455513}" type="presParOf" srcId="{7091B72D-9B67-4D8E-B7D7-A28B2651DD49}" destId="{6CF2D9D9-20CA-4350-BDBD-9C05C613973A}" srcOrd="8" destOrd="0" presId="urn:microsoft.com/office/officeart/2005/8/layout/lProcess2"/>
    <dgm:cxn modelId="{E98B6FC9-D33F-4E0B-A6A5-E63500ABA4C7}" type="presParOf" srcId="{7091B72D-9B67-4D8E-B7D7-A28B2651DD49}" destId="{13DDDAF7-32BA-417E-A964-B210A7A4553F}" srcOrd="9" destOrd="0" presId="urn:microsoft.com/office/officeart/2005/8/layout/lProcess2"/>
    <dgm:cxn modelId="{54FB4275-D064-4F3D-89C2-98FEE2A86100}" type="presParOf" srcId="{7091B72D-9B67-4D8E-B7D7-A28B2651DD49}" destId="{C6608D61-CFE6-42D3-9BFB-8B0697A9BBCE}" srcOrd="10" destOrd="0" presId="urn:microsoft.com/office/officeart/2005/8/layout/lProcess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47EBA78-B981-47A4-99DA-12470D77E728}" type="doc">
      <dgm:prSet loTypeId="urn:microsoft.com/office/officeart/2005/8/layout/vList5" loCatId="list" qsTypeId="urn:microsoft.com/office/officeart/2005/8/quickstyle/simple1" qsCatId="simple" csTypeId="urn:microsoft.com/office/officeart/2005/8/colors/colorful4" csCatId="colorful" phldr="1"/>
      <dgm:spPr/>
      <dgm:t>
        <a:bodyPr/>
        <a:lstStyle/>
        <a:p>
          <a:endParaRPr lang="en-GB"/>
        </a:p>
      </dgm:t>
    </dgm:pt>
    <dgm:pt modelId="{8BD10F85-8BF0-4EF9-93F0-922CB887EA06}">
      <dgm:prSet phldrT="[Text]"/>
      <dgm:spPr/>
      <dgm:t>
        <a:bodyPr/>
        <a:lstStyle/>
        <a:p>
          <a:r>
            <a:rPr lang="en-GB" dirty="0"/>
            <a:t>A</a:t>
          </a:r>
        </a:p>
      </dgm:t>
    </dgm:pt>
    <dgm:pt modelId="{A870D40C-85B9-4943-874D-AA96521212E1}" type="parTrans" cxnId="{791C8F22-1896-4366-A585-294A5A0A8358}">
      <dgm:prSet/>
      <dgm:spPr/>
      <dgm:t>
        <a:bodyPr/>
        <a:lstStyle/>
        <a:p>
          <a:endParaRPr lang="en-GB"/>
        </a:p>
      </dgm:t>
    </dgm:pt>
    <dgm:pt modelId="{17DB4631-EB31-40D2-87E7-05681FF86C95}" type="sibTrans" cxnId="{791C8F22-1896-4366-A585-294A5A0A8358}">
      <dgm:prSet/>
      <dgm:spPr/>
      <dgm:t>
        <a:bodyPr/>
        <a:lstStyle/>
        <a:p>
          <a:endParaRPr lang="en-GB"/>
        </a:p>
      </dgm:t>
    </dgm:pt>
    <dgm:pt modelId="{F01E2727-02E8-4DB6-9051-5F5A1366CD34}">
      <dgm:prSet phldrT="[Text]"/>
      <dgm:spPr/>
      <dgm:t>
        <a:bodyPr/>
        <a:lstStyle/>
        <a:p>
          <a:r>
            <a:rPr lang="en-GB">
              <a:latin typeface="Century Gothic" panose="020B0502020202020204" pitchFamily="34" charset="0"/>
            </a:rPr>
            <a:t>Adjusting after the incident is vital</a:t>
          </a:r>
          <a:endParaRPr lang="en-GB" dirty="0"/>
        </a:p>
      </dgm:t>
    </dgm:pt>
    <dgm:pt modelId="{E55EC905-BBAF-40DC-9116-98F013747BFA}" type="parTrans" cxnId="{550010B0-A4AB-4FAA-8807-97032808AC98}">
      <dgm:prSet/>
      <dgm:spPr/>
      <dgm:t>
        <a:bodyPr/>
        <a:lstStyle/>
        <a:p>
          <a:endParaRPr lang="en-GB"/>
        </a:p>
      </dgm:t>
    </dgm:pt>
    <dgm:pt modelId="{BA25271A-6699-4DDC-A9BF-7F13A94FE16B}" type="sibTrans" cxnId="{550010B0-A4AB-4FAA-8807-97032808AC98}">
      <dgm:prSet/>
      <dgm:spPr/>
      <dgm:t>
        <a:bodyPr/>
        <a:lstStyle/>
        <a:p>
          <a:endParaRPr lang="en-GB"/>
        </a:p>
      </dgm:t>
    </dgm:pt>
    <dgm:pt modelId="{01DFB466-D598-46C9-BC20-E56CA6A7C855}">
      <dgm:prSet phldrT="[Text]"/>
      <dgm:spPr/>
      <dgm:t>
        <a:bodyPr/>
        <a:lstStyle/>
        <a:p>
          <a:r>
            <a:rPr lang="en-GB" dirty="0"/>
            <a:t>D</a:t>
          </a:r>
        </a:p>
      </dgm:t>
    </dgm:pt>
    <dgm:pt modelId="{EA5BC9D0-4E4D-4082-8F1A-69FF1826B955}" type="parTrans" cxnId="{EE2FA116-2318-40D6-B342-27C925BB65E1}">
      <dgm:prSet/>
      <dgm:spPr/>
      <dgm:t>
        <a:bodyPr/>
        <a:lstStyle/>
        <a:p>
          <a:endParaRPr lang="en-GB"/>
        </a:p>
      </dgm:t>
    </dgm:pt>
    <dgm:pt modelId="{AA349AD7-4FB3-4E4C-8D1C-D63B572B1A47}" type="sibTrans" cxnId="{EE2FA116-2318-40D6-B342-27C925BB65E1}">
      <dgm:prSet/>
      <dgm:spPr/>
      <dgm:t>
        <a:bodyPr/>
        <a:lstStyle/>
        <a:p>
          <a:endParaRPr lang="en-GB"/>
        </a:p>
      </dgm:t>
    </dgm:pt>
    <dgm:pt modelId="{355F61FD-7DB7-4988-8C0A-52BCBA12F4E8}">
      <dgm:prSet phldrT="[Text]"/>
      <dgm:spPr/>
      <dgm:t>
        <a:bodyPr/>
        <a:lstStyle/>
        <a:p>
          <a:r>
            <a:rPr lang="en-GB" dirty="0">
              <a:latin typeface="Century Gothic" panose="020B0502020202020204" pitchFamily="34" charset="0"/>
            </a:rPr>
            <a:t>Doing routines – check for behavioural changes in exercise, sleep, activity</a:t>
          </a:r>
          <a:endParaRPr lang="en-GB" dirty="0"/>
        </a:p>
      </dgm:t>
    </dgm:pt>
    <dgm:pt modelId="{454AB3D4-982D-4360-BF04-FDAE86BF3B0A}" type="parTrans" cxnId="{F6ADACFA-5649-436E-BA98-63F59F9BCF36}">
      <dgm:prSet/>
      <dgm:spPr/>
      <dgm:t>
        <a:bodyPr/>
        <a:lstStyle/>
        <a:p>
          <a:endParaRPr lang="en-GB"/>
        </a:p>
      </dgm:t>
    </dgm:pt>
    <dgm:pt modelId="{64518F91-98B6-42DF-A325-9D48BF49E2F8}" type="sibTrans" cxnId="{F6ADACFA-5649-436E-BA98-63F59F9BCF36}">
      <dgm:prSet/>
      <dgm:spPr/>
      <dgm:t>
        <a:bodyPr/>
        <a:lstStyle/>
        <a:p>
          <a:endParaRPr lang="en-GB"/>
        </a:p>
      </dgm:t>
    </dgm:pt>
    <dgm:pt modelId="{98215693-2D4C-4A19-9954-CAB2F2D5364C}">
      <dgm:prSet phldrT="[Text]"/>
      <dgm:spPr/>
      <dgm:t>
        <a:bodyPr/>
        <a:lstStyle/>
        <a:p>
          <a:r>
            <a:rPr lang="en-GB" dirty="0"/>
            <a:t>J</a:t>
          </a:r>
        </a:p>
      </dgm:t>
    </dgm:pt>
    <dgm:pt modelId="{D6461294-8907-44B5-848D-2B99D200F5A3}" type="parTrans" cxnId="{10A5DABB-941C-4F81-B72E-B82A6E639F05}">
      <dgm:prSet/>
      <dgm:spPr/>
      <dgm:t>
        <a:bodyPr/>
        <a:lstStyle/>
        <a:p>
          <a:endParaRPr lang="en-GB"/>
        </a:p>
      </dgm:t>
    </dgm:pt>
    <dgm:pt modelId="{0D95286A-27E1-43E6-8DC3-7C642D08A4AC}" type="sibTrans" cxnId="{10A5DABB-941C-4F81-B72E-B82A6E639F05}">
      <dgm:prSet/>
      <dgm:spPr/>
      <dgm:t>
        <a:bodyPr/>
        <a:lstStyle/>
        <a:p>
          <a:endParaRPr lang="en-GB"/>
        </a:p>
      </dgm:t>
    </dgm:pt>
    <dgm:pt modelId="{C9F9F20E-0E8B-46A3-83C0-2F97C26905DA}">
      <dgm:prSet phldrT="[Text]"/>
      <dgm:spPr/>
      <dgm:t>
        <a:bodyPr/>
        <a:lstStyle/>
        <a:p>
          <a:r>
            <a:rPr lang="en-GB">
              <a:latin typeface="Century Gothic" panose="020B0502020202020204" pitchFamily="34" charset="0"/>
            </a:rPr>
            <a:t>Judging the incident – it is normal to review your performance after a difficult incident but self-criticism can often be distorted</a:t>
          </a:r>
          <a:endParaRPr lang="en-GB" dirty="0"/>
        </a:p>
      </dgm:t>
    </dgm:pt>
    <dgm:pt modelId="{531B0DB5-BBDD-4543-A571-C084261CB782}" type="parTrans" cxnId="{DB7BDC35-7A9D-40ED-8E19-5A660E8E59BB}">
      <dgm:prSet/>
      <dgm:spPr/>
      <dgm:t>
        <a:bodyPr/>
        <a:lstStyle/>
        <a:p>
          <a:endParaRPr lang="en-GB"/>
        </a:p>
      </dgm:t>
    </dgm:pt>
    <dgm:pt modelId="{8782ED19-B78A-44F8-B676-E202BD63BFA6}" type="sibTrans" cxnId="{DB7BDC35-7A9D-40ED-8E19-5A660E8E59BB}">
      <dgm:prSet/>
      <dgm:spPr/>
      <dgm:t>
        <a:bodyPr/>
        <a:lstStyle/>
        <a:p>
          <a:endParaRPr lang="en-GB"/>
        </a:p>
      </dgm:t>
    </dgm:pt>
    <dgm:pt modelId="{B40A821F-2868-429A-B540-9B8741ACB6EE}">
      <dgm:prSet phldrT="[Text]"/>
      <dgm:spPr/>
      <dgm:t>
        <a:bodyPr/>
        <a:lstStyle/>
        <a:p>
          <a:r>
            <a:rPr lang="en-GB" dirty="0"/>
            <a:t>U</a:t>
          </a:r>
        </a:p>
      </dgm:t>
    </dgm:pt>
    <dgm:pt modelId="{209E2406-9D4C-4D26-AEF3-F0F847A5201C}" type="parTrans" cxnId="{215DCCA5-64C2-4294-814E-58E33C2A3EF8}">
      <dgm:prSet/>
      <dgm:spPr/>
      <dgm:t>
        <a:bodyPr/>
        <a:lstStyle/>
        <a:p>
          <a:endParaRPr lang="en-GB"/>
        </a:p>
      </dgm:t>
    </dgm:pt>
    <dgm:pt modelId="{F548DAA9-4B35-4E47-9A84-43C347FB45CD}" type="sibTrans" cxnId="{215DCCA5-64C2-4294-814E-58E33C2A3EF8}">
      <dgm:prSet/>
      <dgm:spPr/>
      <dgm:t>
        <a:bodyPr/>
        <a:lstStyle/>
        <a:p>
          <a:endParaRPr lang="en-GB"/>
        </a:p>
      </dgm:t>
    </dgm:pt>
    <dgm:pt modelId="{4BD087C7-72E5-4407-AA98-EA6768011F2C}">
      <dgm:prSet phldrT="[Text]"/>
      <dgm:spPr/>
      <dgm:t>
        <a:bodyPr/>
        <a:lstStyle/>
        <a:p>
          <a:r>
            <a:rPr lang="en-GB" dirty="0"/>
            <a:t>S</a:t>
          </a:r>
        </a:p>
      </dgm:t>
    </dgm:pt>
    <dgm:pt modelId="{A5E28B4B-FA3A-4080-B7DD-ED72CD725CAD}" type="parTrans" cxnId="{929F5BF7-0028-4394-A588-21FEA1EAB0A2}">
      <dgm:prSet/>
      <dgm:spPr/>
      <dgm:t>
        <a:bodyPr/>
        <a:lstStyle/>
        <a:p>
          <a:endParaRPr lang="en-GB"/>
        </a:p>
      </dgm:t>
    </dgm:pt>
    <dgm:pt modelId="{25D048D5-BC1E-438C-B9DD-9E6135E121D1}" type="sibTrans" cxnId="{929F5BF7-0028-4394-A588-21FEA1EAB0A2}">
      <dgm:prSet/>
      <dgm:spPr/>
      <dgm:t>
        <a:bodyPr/>
        <a:lstStyle/>
        <a:p>
          <a:endParaRPr lang="en-GB"/>
        </a:p>
      </dgm:t>
    </dgm:pt>
    <dgm:pt modelId="{F7095F4A-015D-44D0-A0BD-5D903F409A63}">
      <dgm:prSet phldrT="[Text]"/>
      <dgm:spPr/>
      <dgm:t>
        <a:bodyPr/>
        <a:lstStyle/>
        <a:p>
          <a:r>
            <a:rPr lang="en-GB" dirty="0"/>
            <a:t>T</a:t>
          </a:r>
        </a:p>
      </dgm:t>
    </dgm:pt>
    <dgm:pt modelId="{4176FEF6-B9E1-4173-BE7F-CD22182B9287}" type="parTrans" cxnId="{6928A085-5FBF-447A-B9AC-28E31C0A8E9B}">
      <dgm:prSet/>
      <dgm:spPr/>
      <dgm:t>
        <a:bodyPr/>
        <a:lstStyle/>
        <a:p>
          <a:endParaRPr lang="en-GB"/>
        </a:p>
      </dgm:t>
    </dgm:pt>
    <dgm:pt modelId="{61895650-099D-4E31-B4B4-C9C76676A70D}" type="sibTrans" cxnId="{6928A085-5FBF-447A-B9AC-28E31C0A8E9B}">
      <dgm:prSet/>
      <dgm:spPr/>
      <dgm:t>
        <a:bodyPr/>
        <a:lstStyle/>
        <a:p>
          <a:endParaRPr lang="en-GB"/>
        </a:p>
      </dgm:t>
    </dgm:pt>
    <dgm:pt modelId="{A4A30079-9062-4D40-8A1E-48D117006ACF}">
      <dgm:prSet phldrT="[Text]"/>
      <dgm:spPr/>
      <dgm:t>
        <a:bodyPr/>
        <a:lstStyle/>
        <a:p>
          <a:r>
            <a:rPr lang="en-GB">
              <a:latin typeface="Century Gothic" panose="020B0502020202020204" pitchFamily="34" charset="0"/>
            </a:rPr>
            <a:t>Sleep is key – if it doesn’t settle then let the right people know</a:t>
          </a:r>
          <a:endParaRPr lang="en-GB" dirty="0"/>
        </a:p>
      </dgm:t>
    </dgm:pt>
    <dgm:pt modelId="{87404095-4525-4A15-92B4-B2718E7A113C}" type="parTrans" cxnId="{E85CA6D5-05C2-4C8F-95A5-5345A9E1A25A}">
      <dgm:prSet/>
      <dgm:spPr/>
      <dgm:t>
        <a:bodyPr/>
        <a:lstStyle/>
        <a:p>
          <a:endParaRPr lang="en-GB"/>
        </a:p>
      </dgm:t>
    </dgm:pt>
    <dgm:pt modelId="{D296BE4A-00E2-44BF-BF57-CDE3E7C12317}" type="sibTrans" cxnId="{E85CA6D5-05C2-4C8F-95A5-5345A9E1A25A}">
      <dgm:prSet/>
      <dgm:spPr/>
      <dgm:t>
        <a:bodyPr/>
        <a:lstStyle/>
        <a:p>
          <a:endParaRPr lang="en-GB"/>
        </a:p>
      </dgm:t>
    </dgm:pt>
    <dgm:pt modelId="{E42E2C24-794C-447F-BB95-5C0B11ECC5BA}">
      <dgm:prSet phldrT="[Text]"/>
      <dgm:spPr/>
      <dgm:t>
        <a:bodyPr/>
        <a:lstStyle/>
        <a:p>
          <a:r>
            <a:rPr lang="en-GB" dirty="0">
              <a:latin typeface="Century Gothic" panose="020B0502020202020204" pitchFamily="34" charset="0"/>
            </a:rPr>
            <a:t>TRiM – Trauma Risk Management. Specially trained staff are available to assist you following a difficult event. You can also self refer at any time. </a:t>
          </a:r>
          <a:endParaRPr lang="en-GB" dirty="0"/>
        </a:p>
      </dgm:t>
    </dgm:pt>
    <dgm:pt modelId="{4B3AE054-FE0A-4D93-B04A-23F50AE6EAF1}" type="parTrans" cxnId="{C419F52B-3B7B-496E-98C3-35A851A179AA}">
      <dgm:prSet/>
      <dgm:spPr/>
      <dgm:t>
        <a:bodyPr/>
        <a:lstStyle/>
        <a:p>
          <a:endParaRPr lang="en-GB"/>
        </a:p>
      </dgm:t>
    </dgm:pt>
    <dgm:pt modelId="{8327EAA6-33B1-4201-B5AD-D973D9E6AB1A}" type="sibTrans" cxnId="{C419F52B-3B7B-496E-98C3-35A851A179AA}">
      <dgm:prSet/>
      <dgm:spPr/>
      <dgm:t>
        <a:bodyPr/>
        <a:lstStyle/>
        <a:p>
          <a:endParaRPr lang="en-GB"/>
        </a:p>
      </dgm:t>
    </dgm:pt>
    <dgm:pt modelId="{6AB8389C-98D4-446D-8B8F-34F7400E915D}">
      <dgm:prSet/>
      <dgm:spPr/>
      <dgm:t>
        <a:bodyPr/>
        <a:lstStyle/>
        <a:p>
          <a:r>
            <a:rPr lang="en-GB">
              <a:latin typeface="Century Gothic" panose="020B0502020202020204" pitchFamily="34" charset="0"/>
            </a:rPr>
            <a:t>Use trusted others to talk to – bottling things up may be unhelpful</a:t>
          </a:r>
          <a:endParaRPr lang="en-GB" dirty="0">
            <a:latin typeface="Century Gothic" panose="020B0502020202020204" pitchFamily="34" charset="0"/>
          </a:endParaRPr>
        </a:p>
      </dgm:t>
    </dgm:pt>
    <dgm:pt modelId="{E8E690EF-65D7-4B3E-8ABD-45B2044E0499}" type="parTrans" cxnId="{7B83C3C3-D2DE-45E1-B02C-91D1012D4092}">
      <dgm:prSet/>
      <dgm:spPr/>
      <dgm:t>
        <a:bodyPr/>
        <a:lstStyle/>
        <a:p>
          <a:endParaRPr lang="en-GB"/>
        </a:p>
      </dgm:t>
    </dgm:pt>
    <dgm:pt modelId="{80A516F3-FF21-4DF6-8598-456D76588230}" type="sibTrans" cxnId="{7B83C3C3-D2DE-45E1-B02C-91D1012D4092}">
      <dgm:prSet/>
      <dgm:spPr/>
      <dgm:t>
        <a:bodyPr/>
        <a:lstStyle/>
        <a:p>
          <a:endParaRPr lang="en-GB"/>
        </a:p>
      </dgm:t>
    </dgm:pt>
    <dgm:pt modelId="{68111206-0483-4C8A-95D9-02F4090A5ACE}" type="pres">
      <dgm:prSet presAssocID="{F47EBA78-B981-47A4-99DA-12470D77E728}" presName="Name0" presStyleCnt="0">
        <dgm:presLayoutVars>
          <dgm:dir/>
          <dgm:animLvl val="lvl"/>
          <dgm:resizeHandles val="exact"/>
        </dgm:presLayoutVars>
      </dgm:prSet>
      <dgm:spPr/>
    </dgm:pt>
    <dgm:pt modelId="{C1D6EB2B-E615-43FD-9394-11D5FBBB0DC5}" type="pres">
      <dgm:prSet presAssocID="{8BD10F85-8BF0-4EF9-93F0-922CB887EA06}" presName="linNode" presStyleCnt="0"/>
      <dgm:spPr/>
    </dgm:pt>
    <dgm:pt modelId="{4D596743-ABA1-4298-BE1B-77D9E8167B8D}" type="pres">
      <dgm:prSet presAssocID="{8BD10F85-8BF0-4EF9-93F0-922CB887EA06}" presName="parentText" presStyleLbl="node1" presStyleIdx="0" presStyleCnt="6" custScaleX="32774">
        <dgm:presLayoutVars>
          <dgm:chMax val="1"/>
          <dgm:bulletEnabled val="1"/>
        </dgm:presLayoutVars>
      </dgm:prSet>
      <dgm:spPr/>
    </dgm:pt>
    <dgm:pt modelId="{3591442A-1C6E-4C8F-8EB9-6C97B84B8A40}" type="pres">
      <dgm:prSet presAssocID="{8BD10F85-8BF0-4EF9-93F0-922CB887EA06}" presName="descendantText" presStyleLbl="alignAccFollowNode1" presStyleIdx="0" presStyleCnt="6">
        <dgm:presLayoutVars>
          <dgm:bulletEnabled val="1"/>
        </dgm:presLayoutVars>
      </dgm:prSet>
      <dgm:spPr/>
    </dgm:pt>
    <dgm:pt modelId="{F2DD7681-8D67-467B-9371-AA2240021388}" type="pres">
      <dgm:prSet presAssocID="{17DB4631-EB31-40D2-87E7-05681FF86C95}" presName="sp" presStyleCnt="0"/>
      <dgm:spPr/>
    </dgm:pt>
    <dgm:pt modelId="{FFCCA921-3CEC-46AB-B605-36D20F354DC4}" type="pres">
      <dgm:prSet presAssocID="{01DFB466-D598-46C9-BC20-E56CA6A7C855}" presName="linNode" presStyleCnt="0"/>
      <dgm:spPr/>
    </dgm:pt>
    <dgm:pt modelId="{6F83BFCC-8997-4196-983C-72D518CDA04F}" type="pres">
      <dgm:prSet presAssocID="{01DFB466-D598-46C9-BC20-E56CA6A7C855}" presName="parentText" presStyleLbl="node1" presStyleIdx="1" presStyleCnt="6" custScaleX="33613">
        <dgm:presLayoutVars>
          <dgm:chMax val="1"/>
          <dgm:bulletEnabled val="1"/>
        </dgm:presLayoutVars>
      </dgm:prSet>
      <dgm:spPr/>
    </dgm:pt>
    <dgm:pt modelId="{8B3CF680-D159-4EB1-84A9-FC281A26DE3A}" type="pres">
      <dgm:prSet presAssocID="{01DFB466-D598-46C9-BC20-E56CA6A7C855}" presName="descendantText" presStyleLbl="alignAccFollowNode1" presStyleIdx="1" presStyleCnt="6">
        <dgm:presLayoutVars>
          <dgm:bulletEnabled val="1"/>
        </dgm:presLayoutVars>
      </dgm:prSet>
      <dgm:spPr/>
    </dgm:pt>
    <dgm:pt modelId="{A6D2CBDA-8E78-4542-9315-DD3ECD5AB689}" type="pres">
      <dgm:prSet presAssocID="{AA349AD7-4FB3-4E4C-8D1C-D63B572B1A47}" presName="sp" presStyleCnt="0"/>
      <dgm:spPr/>
    </dgm:pt>
    <dgm:pt modelId="{D94BDC74-76C9-46E4-B704-26E0F0F6C7B6}" type="pres">
      <dgm:prSet presAssocID="{98215693-2D4C-4A19-9954-CAB2F2D5364C}" presName="linNode" presStyleCnt="0"/>
      <dgm:spPr/>
    </dgm:pt>
    <dgm:pt modelId="{2B4530D3-0A50-420F-BE82-944F2BB06DEB}" type="pres">
      <dgm:prSet presAssocID="{98215693-2D4C-4A19-9954-CAB2F2D5364C}" presName="parentText" presStyleLbl="node1" presStyleIdx="2" presStyleCnt="6" custScaleX="33613">
        <dgm:presLayoutVars>
          <dgm:chMax val="1"/>
          <dgm:bulletEnabled val="1"/>
        </dgm:presLayoutVars>
      </dgm:prSet>
      <dgm:spPr/>
    </dgm:pt>
    <dgm:pt modelId="{B71F5645-A525-45C7-B831-9E259D667F74}" type="pres">
      <dgm:prSet presAssocID="{98215693-2D4C-4A19-9954-CAB2F2D5364C}" presName="descendantText" presStyleLbl="alignAccFollowNode1" presStyleIdx="2" presStyleCnt="6">
        <dgm:presLayoutVars>
          <dgm:bulletEnabled val="1"/>
        </dgm:presLayoutVars>
      </dgm:prSet>
      <dgm:spPr/>
    </dgm:pt>
    <dgm:pt modelId="{26AE9714-BE78-4694-8888-EA603A77EB80}" type="pres">
      <dgm:prSet presAssocID="{0D95286A-27E1-43E6-8DC3-7C642D08A4AC}" presName="sp" presStyleCnt="0"/>
      <dgm:spPr/>
    </dgm:pt>
    <dgm:pt modelId="{1991C457-1492-45E2-8E41-284CC525FEC6}" type="pres">
      <dgm:prSet presAssocID="{B40A821F-2868-429A-B540-9B8741ACB6EE}" presName="linNode" presStyleCnt="0"/>
      <dgm:spPr/>
    </dgm:pt>
    <dgm:pt modelId="{CF1F4A20-C915-4927-9089-04EC0B14CFD1}" type="pres">
      <dgm:prSet presAssocID="{B40A821F-2868-429A-B540-9B8741ACB6EE}" presName="parentText" presStyleLbl="node1" presStyleIdx="3" presStyleCnt="6" custScaleX="33613">
        <dgm:presLayoutVars>
          <dgm:chMax val="1"/>
          <dgm:bulletEnabled val="1"/>
        </dgm:presLayoutVars>
      </dgm:prSet>
      <dgm:spPr/>
    </dgm:pt>
    <dgm:pt modelId="{94E81F9A-7CBD-4FC5-A5B8-B55699161209}" type="pres">
      <dgm:prSet presAssocID="{B40A821F-2868-429A-B540-9B8741ACB6EE}" presName="descendantText" presStyleLbl="alignAccFollowNode1" presStyleIdx="3" presStyleCnt="6">
        <dgm:presLayoutVars>
          <dgm:bulletEnabled val="1"/>
        </dgm:presLayoutVars>
      </dgm:prSet>
      <dgm:spPr/>
    </dgm:pt>
    <dgm:pt modelId="{01755B81-890A-4DA0-919C-DE9A285DA297}" type="pres">
      <dgm:prSet presAssocID="{F548DAA9-4B35-4E47-9A84-43C347FB45CD}" presName="sp" presStyleCnt="0"/>
      <dgm:spPr/>
    </dgm:pt>
    <dgm:pt modelId="{CA412B44-EBBC-4DD9-80B4-B1808FD75714}" type="pres">
      <dgm:prSet presAssocID="{4BD087C7-72E5-4407-AA98-EA6768011F2C}" presName="linNode" presStyleCnt="0"/>
      <dgm:spPr/>
    </dgm:pt>
    <dgm:pt modelId="{B13E9EE7-1D36-40FE-B017-84BC723BB0E0}" type="pres">
      <dgm:prSet presAssocID="{4BD087C7-72E5-4407-AA98-EA6768011F2C}" presName="parentText" presStyleLbl="node1" presStyleIdx="4" presStyleCnt="6" custScaleX="33613">
        <dgm:presLayoutVars>
          <dgm:chMax val="1"/>
          <dgm:bulletEnabled val="1"/>
        </dgm:presLayoutVars>
      </dgm:prSet>
      <dgm:spPr/>
    </dgm:pt>
    <dgm:pt modelId="{92508420-359C-4438-A1E4-4AF3B0A0460D}" type="pres">
      <dgm:prSet presAssocID="{4BD087C7-72E5-4407-AA98-EA6768011F2C}" presName="descendantText" presStyleLbl="alignAccFollowNode1" presStyleIdx="4" presStyleCnt="6">
        <dgm:presLayoutVars>
          <dgm:bulletEnabled val="1"/>
        </dgm:presLayoutVars>
      </dgm:prSet>
      <dgm:spPr/>
    </dgm:pt>
    <dgm:pt modelId="{D097A632-284B-4163-B7BF-7BC2E271AA97}" type="pres">
      <dgm:prSet presAssocID="{25D048D5-BC1E-438C-B9DD-9E6135E121D1}" presName="sp" presStyleCnt="0"/>
      <dgm:spPr/>
    </dgm:pt>
    <dgm:pt modelId="{6BA4E0D0-C4DC-4D42-9A17-0F2F3B312E86}" type="pres">
      <dgm:prSet presAssocID="{F7095F4A-015D-44D0-A0BD-5D903F409A63}" presName="linNode" presStyleCnt="0"/>
      <dgm:spPr/>
    </dgm:pt>
    <dgm:pt modelId="{8D68CB5D-5701-4C16-9D53-BC78C15643F8}" type="pres">
      <dgm:prSet presAssocID="{F7095F4A-015D-44D0-A0BD-5D903F409A63}" presName="parentText" presStyleLbl="node1" presStyleIdx="5" presStyleCnt="6" custScaleX="32774">
        <dgm:presLayoutVars>
          <dgm:chMax val="1"/>
          <dgm:bulletEnabled val="1"/>
        </dgm:presLayoutVars>
      </dgm:prSet>
      <dgm:spPr/>
    </dgm:pt>
    <dgm:pt modelId="{C0CE3BAC-D48D-4424-AB4C-A4989B19EC21}" type="pres">
      <dgm:prSet presAssocID="{F7095F4A-015D-44D0-A0BD-5D903F409A63}" presName="descendantText" presStyleLbl="alignAccFollowNode1" presStyleIdx="5" presStyleCnt="6">
        <dgm:presLayoutVars>
          <dgm:bulletEnabled val="1"/>
        </dgm:presLayoutVars>
      </dgm:prSet>
      <dgm:spPr/>
    </dgm:pt>
  </dgm:ptLst>
  <dgm:cxnLst>
    <dgm:cxn modelId="{87480202-D933-4F40-A51E-C92727E1F34D}" type="presOf" srcId="{98215693-2D4C-4A19-9954-CAB2F2D5364C}" destId="{2B4530D3-0A50-420F-BE82-944F2BB06DEB}" srcOrd="0" destOrd="0" presId="urn:microsoft.com/office/officeart/2005/8/layout/vList5"/>
    <dgm:cxn modelId="{AE705D0C-4460-40D5-9EF9-E3A97F962FBA}" type="presOf" srcId="{01DFB466-D598-46C9-BC20-E56CA6A7C855}" destId="{6F83BFCC-8997-4196-983C-72D518CDA04F}" srcOrd="0" destOrd="0" presId="urn:microsoft.com/office/officeart/2005/8/layout/vList5"/>
    <dgm:cxn modelId="{EE2FA116-2318-40D6-B342-27C925BB65E1}" srcId="{F47EBA78-B981-47A4-99DA-12470D77E728}" destId="{01DFB466-D598-46C9-BC20-E56CA6A7C855}" srcOrd="1" destOrd="0" parTransId="{EA5BC9D0-4E4D-4082-8F1A-69FF1826B955}" sibTransId="{AA349AD7-4FB3-4E4C-8D1C-D63B572B1A47}"/>
    <dgm:cxn modelId="{8A1E7A18-FCA0-4B39-9CDC-41A8D4A91774}" type="presOf" srcId="{F7095F4A-015D-44D0-A0BD-5D903F409A63}" destId="{8D68CB5D-5701-4C16-9D53-BC78C15643F8}" srcOrd="0" destOrd="0" presId="urn:microsoft.com/office/officeart/2005/8/layout/vList5"/>
    <dgm:cxn modelId="{791C8F22-1896-4366-A585-294A5A0A8358}" srcId="{F47EBA78-B981-47A4-99DA-12470D77E728}" destId="{8BD10F85-8BF0-4EF9-93F0-922CB887EA06}" srcOrd="0" destOrd="0" parTransId="{A870D40C-85B9-4943-874D-AA96521212E1}" sibTransId="{17DB4631-EB31-40D2-87E7-05681FF86C95}"/>
    <dgm:cxn modelId="{C419F52B-3B7B-496E-98C3-35A851A179AA}" srcId="{F7095F4A-015D-44D0-A0BD-5D903F409A63}" destId="{E42E2C24-794C-447F-BB95-5C0B11ECC5BA}" srcOrd="0" destOrd="0" parTransId="{4B3AE054-FE0A-4D93-B04A-23F50AE6EAF1}" sibTransId="{8327EAA6-33B1-4201-B5AD-D973D9E6AB1A}"/>
    <dgm:cxn modelId="{7AE5BE34-23FC-4E3F-B1C1-BD2DD11BDC34}" type="presOf" srcId="{355F61FD-7DB7-4988-8C0A-52BCBA12F4E8}" destId="{8B3CF680-D159-4EB1-84A9-FC281A26DE3A}" srcOrd="0" destOrd="0" presId="urn:microsoft.com/office/officeart/2005/8/layout/vList5"/>
    <dgm:cxn modelId="{DB7BDC35-7A9D-40ED-8E19-5A660E8E59BB}" srcId="{98215693-2D4C-4A19-9954-CAB2F2D5364C}" destId="{C9F9F20E-0E8B-46A3-83C0-2F97C26905DA}" srcOrd="0" destOrd="0" parTransId="{531B0DB5-BBDD-4543-A571-C084261CB782}" sibTransId="{8782ED19-B78A-44F8-B676-E202BD63BFA6}"/>
    <dgm:cxn modelId="{47290F36-3F31-4A1E-AD09-261D3A656916}" type="presOf" srcId="{4BD087C7-72E5-4407-AA98-EA6768011F2C}" destId="{B13E9EE7-1D36-40FE-B017-84BC723BB0E0}" srcOrd="0" destOrd="0" presId="urn:microsoft.com/office/officeart/2005/8/layout/vList5"/>
    <dgm:cxn modelId="{C5EEA66D-9169-4BC9-8B54-61C0C4DEDBF2}" type="presOf" srcId="{A4A30079-9062-4D40-8A1E-48D117006ACF}" destId="{92508420-359C-4438-A1E4-4AF3B0A0460D}" srcOrd="0" destOrd="0" presId="urn:microsoft.com/office/officeart/2005/8/layout/vList5"/>
    <dgm:cxn modelId="{83BA3154-9973-49E6-BD4B-4A83A4381EF3}" type="presOf" srcId="{F47EBA78-B981-47A4-99DA-12470D77E728}" destId="{68111206-0483-4C8A-95D9-02F4090A5ACE}" srcOrd="0" destOrd="0" presId="urn:microsoft.com/office/officeart/2005/8/layout/vList5"/>
    <dgm:cxn modelId="{6928A085-5FBF-447A-B9AC-28E31C0A8E9B}" srcId="{F47EBA78-B981-47A4-99DA-12470D77E728}" destId="{F7095F4A-015D-44D0-A0BD-5D903F409A63}" srcOrd="5" destOrd="0" parTransId="{4176FEF6-B9E1-4173-BE7F-CD22182B9287}" sibTransId="{61895650-099D-4E31-B4B4-C9C76676A70D}"/>
    <dgm:cxn modelId="{C7AA7D8E-5BB0-4B2C-A44D-1AC3DFA79C35}" type="presOf" srcId="{8BD10F85-8BF0-4EF9-93F0-922CB887EA06}" destId="{4D596743-ABA1-4298-BE1B-77D9E8167B8D}" srcOrd="0" destOrd="0" presId="urn:microsoft.com/office/officeart/2005/8/layout/vList5"/>
    <dgm:cxn modelId="{215DCCA5-64C2-4294-814E-58E33C2A3EF8}" srcId="{F47EBA78-B981-47A4-99DA-12470D77E728}" destId="{B40A821F-2868-429A-B540-9B8741ACB6EE}" srcOrd="3" destOrd="0" parTransId="{209E2406-9D4C-4D26-AEF3-F0F847A5201C}" sibTransId="{F548DAA9-4B35-4E47-9A84-43C347FB45CD}"/>
    <dgm:cxn modelId="{550010B0-A4AB-4FAA-8807-97032808AC98}" srcId="{8BD10F85-8BF0-4EF9-93F0-922CB887EA06}" destId="{F01E2727-02E8-4DB6-9051-5F5A1366CD34}" srcOrd="0" destOrd="0" parTransId="{E55EC905-BBAF-40DC-9116-98F013747BFA}" sibTransId="{BA25271A-6699-4DDC-A9BF-7F13A94FE16B}"/>
    <dgm:cxn modelId="{BFFEB6B1-BE0F-4D22-9FF7-73202026E06D}" type="presOf" srcId="{E42E2C24-794C-447F-BB95-5C0B11ECC5BA}" destId="{C0CE3BAC-D48D-4424-AB4C-A4989B19EC21}" srcOrd="0" destOrd="0" presId="urn:microsoft.com/office/officeart/2005/8/layout/vList5"/>
    <dgm:cxn modelId="{ED4D32BB-6976-43C9-9A42-F9AEE710DB1D}" type="presOf" srcId="{6AB8389C-98D4-446D-8B8F-34F7400E915D}" destId="{94E81F9A-7CBD-4FC5-A5B8-B55699161209}" srcOrd="0" destOrd="0" presId="urn:microsoft.com/office/officeart/2005/8/layout/vList5"/>
    <dgm:cxn modelId="{10A5DABB-941C-4F81-B72E-B82A6E639F05}" srcId="{F47EBA78-B981-47A4-99DA-12470D77E728}" destId="{98215693-2D4C-4A19-9954-CAB2F2D5364C}" srcOrd="2" destOrd="0" parTransId="{D6461294-8907-44B5-848D-2B99D200F5A3}" sibTransId="{0D95286A-27E1-43E6-8DC3-7C642D08A4AC}"/>
    <dgm:cxn modelId="{7B83C3C3-D2DE-45E1-B02C-91D1012D4092}" srcId="{B40A821F-2868-429A-B540-9B8741ACB6EE}" destId="{6AB8389C-98D4-446D-8B8F-34F7400E915D}" srcOrd="0" destOrd="0" parTransId="{E8E690EF-65D7-4B3E-8ABD-45B2044E0499}" sibTransId="{80A516F3-FF21-4DF6-8598-456D76588230}"/>
    <dgm:cxn modelId="{E85CA6D5-05C2-4C8F-95A5-5345A9E1A25A}" srcId="{4BD087C7-72E5-4407-AA98-EA6768011F2C}" destId="{A4A30079-9062-4D40-8A1E-48D117006ACF}" srcOrd="0" destOrd="0" parTransId="{87404095-4525-4A15-92B4-B2718E7A113C}" sibTransId="{D296BE4A-00E2-44BF-BF57-CDE3E7C12317}"/>
    <dgm:cxn modelId="{B1FD2EDD-F5EE-465C-A551-981EB951D8AB}" type="presOf" srcId="{F01E2727-02E8-4DB6-9051-5F5A1366CD34}" destId="{3591442A-1C6E-4C8F-8EB9-6C97B84B8A40}" srcOrd="0" destOrd="0" presId="urn:microsoft.com/office/officeart/2005/8/layout/vList5"/>
    <dgm:cxn modelId="{53B4F0E1-2CFB-4BFF-95A7-F2B56619044D}" type="presOf" srcId="{B40A821F-2868-429A-B540-9B8741ACB6EE}" destId="{CF1F4A20-C915-4927-9089-04EC0B14CFD1}" srcOrd="0" destOrd="0" presId="urn:microsoft.com/office/officeart/2005/8/layout/vList5"/>
    <dgm:cxn modelId="{07F97EE7-C862-4CA6-A838-CBC1BFAAA8E0}" type="presOf" srcId="{C9F9F20E-0E8B-46A3-83C0-2F97C26905DA}" destId="{B71F5645-A525-45C7-B831-9E259D667F74}" srcOrd="0" destOrd="0" presId="urn:microsoft.com/office/officeart/2005/8/layout/vList5"/>
    <dgm:cxn modelId="{929F5BF7-0028-4394-A588-21FEA1EAB0A2}" srcId="{F47EBA78-B981-47A4-99DA-12470D77E728}" destId="{4BD087C7-72E5-4407-AA98-EA6768011F2C}" srcOrd="4" destOrd="0" parTransId="{A5E28B4B-FA3A-4080-B7DD-ED72CD725CAD}" sibTransId="{25D048D5-BC1E-438C-B9DD-9E6135E121D1}"/>
    <dgm:cxn modelId="{F6ADACFA-5649-436E-BA98-63F59F9BCF36}" srcId="{01DFB466-D598-46C9-BC20-E56CA6A7C855}" destId="{355F61FD-7DB7-4988-8C0A-52BCBA12F4E8}" srcOrd="0" destOrd="0" parTransId="{454AB3D4-982D-4360-BF04-FDAE86BF3B0A}" sibTransId="{64518F91-98B6-42DF-A325-9D48BF49E2F8}"/>
    <dgm:cxn modelId="{EF316E1F-3B6E-4299-8F8E-62332C8E1C0F}" type="presParOf" srcId="{68111206-0483-4C8A-95D9-02F4090A5ACE}" destId="{C1D6EB2B-E615-43FD-9394-11D5FBBB0DC5}" srcOrd="0" destOrd="0" presId="urn:microsoft.com/office/officeart/2005/8/layout/vList5"/>
    <dgm:cxn modelId="{D4E1579A-41BF-43E7-A8BC-83DA0C8F1906}" type="presParOf" srcId="{C1D6EB2B-E615-43FD-9394-11D5FBBB0DC5}" destId="{4D596743-ABA1-4298-BE1B-77D9E8167B8D}" srcOrd="0" destOrd="0" presId="urn:microsoft.com/office/officeart/2005/8/layout/vList5"/>
    <dgm:cxn modelId="{12D74FE8-C0E0-46D4-BD79-BBAD425129A3}" type="presParOf" srcId="{C1D6EB2B-E615-43FD-9394-11D5FBBB0DC5}" destId="{3591442A-1C6E-4C8F-8EB9-6C97B84B8A40}" srcOrd="1" destOrd="0" presId="urn:microsoft.com/office/officeart/2005/8/layout/vList5"/>
    <dgm:cxn modelId="{83E30DB8-DE27-46ED-AE13-E098E27745B3}" type="presParOf" srcId="{68111206-0483-4C8A-95D9-02F4090A5ACE}" destId="{F2DD7681-8D67-467B-9371-AA2240021388}" srcOrd="1" destOrd="0" presId="urn:microsoft.com/office/officeart/2005/8/layout/vList5"/>
    <dgm:cxn modelId="{A2132453-FCBF-472D-A58C-7EE7061B109E}" type="presParOf" srcId="{68111206-0483-4C8A-95D9-02F4090A5ACE}" destId="{FFCCA921-3CEC-46AB-B605-36D20F354DC4}" srcOrd="2" destOrd="0" presId="urn:microsoft.com/office/officeart/2005/8/layout/vList5"/>
    <dgm:cxn modelId="{55097C0C-7C26-409D-9BED-4AE543C9C23D}" type="presParOf" srcId="{FFCCA921-3CEC-46AB-B605-36D20F354DC4}" destId="{6F83BFCC-8997-4196-983C-72D518CDA04F}" srcOrd="0" destOrd="0" presId="urn:microsoft.com/office/officeart/2005/8/layout/vList5"/>
    <dgm:cxn modelId="{1D5A901D-57AD-4389-ABB2-271789C88BEC}" type="presParOf" srcId="{FFCCA921-3CEC-46AB-B605-36D20F354DC4}" destId="{8B3CF680-D159-4EB1-84A9-FC281A26DE3A}" srcOrd="1" destOrd="0" presId="urn:microsoft.com/office/officeart/2005/8/layout/vList5"/>
    <dgm:cxn modelId="{818618C2-5633-4330-A1C4-453A38BB79F9}" type="presParOf" srcId="{68111206-0483-4C8A-95D9-02F4090A5ACE}" destId="{A6D2CBDA-8E78-4542-9315-DD3ECD5AB689}" srcOrd="3" destOrd="0" presId="urn:microsoft.com/office/officeart/2005/8/layout/vList5"/>
    <dgm:cxn modelId="{63615A74-8B97-4E7F-BC7F-F07BDE57BAD2}" type="presParOf" srcId="{68111206-0483-4C8A-95D9-02F4090A5ACE}" destId="{D94BDC74-76C9-46E4-B704-26E0F0F6C7B6}" srcOrd="4" destOrd="0" presId="urn:microsoft.com/office/officeart/2005/8/layout/vList5"/>
    <dgm:cxn modelId="{F54C9C35-6ED9-484C-9B0A-B407B15BB502}" type="presParOf" srcId="{D94BDC74-76C9-46E4-B704-26E0F0F6C7B6}" destId="{2B4530D3-0A50-420F-BE82-944F2BB06DEB}" srcOrd="0" destOrd="0" presId="urn:microsoft.com/office/officeart/2005/8/layout/vList5"/>
    <dgm:cxn modelId="{D15702AB-9C54-46F2-A4E5-EB646EBACA2E}" type="presParOf" srcId="{D94BDC74-76C9-46E4-B704-26E0F0F6C7B6}" destId="{B71F5645-A525-45C7-B831-9E259D667F74}" srcOrd="1" destOrd="0" presId="urn:microsoft.com/office/officeart/2005/8/layout/vList5"/>
    <dgm:cxn modelId="{638716D8-2A8E-46FD-9D69-E55BC80C7571}" type="presParOf" srcId="{68111206-0483-4C8A-95D9-02F4090A5ACE}" destId="{26AE9714-BE78-4694-8888-EA603A77EB80}" srcOrd="5" destOrd="0" presId="urn:microsoft.com/office/officeart/2005/8/layout/vList5"/>
    <dgm:cxn modelId="{3FD5A9A7-6EDF-49CE-B78C-58DDA3AD0C1E}" type="presParOf" srcId="{68111206-0483-4C8A-95D9-02F4090A5ACE}" destId="{1991C457-1492-45E2-8E41-284CC525FEC6}" srcOrd="6" destOrd="0" presId="urn:microsoft.com/office/officeart/2005/8/layout/vList5"/>
    <dgm:cxn modelId="{9EADECEE-CBA6-416C-ACDA-CB26CE1CD827}" type="presParOf" srcId="{1991C457-1492-45E2-8E41-284CC525FEC6}" destId="{CF1F4A20-C915-4927-9089-04EC0B14CFD1}" srcOrd="0" destOrd="0" presId="urn:microsoft.com/office/officeart/2005/8/layout/vList5"/>
    <dgm:cxn modelId="{73B5D918-5F45-4AE7-9CE8-37248D287A06}" type="presParOf" srcId="{1991C457-1492-45E2-8E41-284CC525FEC6}" destId="{94E81F9A-7CBD-4FC5-A5B8-B55699161209}" srcOrd="1" destOrd="0" presId="urn:microsoft.com/office/officeart/2005/8/layout/vList5"/>
    <dgm:cxn modelId="{071BCA2D-BE14-455A-B9C5-7B97442D4EFD}" type="presParOf" srcId="{68111206-0483-4C8A-95D9-02F4090A5ACE}" destId="{01755B81-890A-4DA0-919C-DE9A285DA297}" srcOrd="7" destOrd="0" presId="urn:microsoft.com/office/officeart/2005/8/layout/vList5"/>
    <dgm:cxn modelId="{9418CE15-EBD6-4A5E-8447-180FD8AAD28F}" type="presParOf" srcId="{68111206-0483-4C8A-95D9-02F4090A5ACE}" destId="{CA412B44-EBBC-4DD9-80B4-B1808FD75714}" srcOrd="8" destOrd="0" presId="urn:microsoft.com/office/officeart/2005/8/layout/vList5"/>
    <dgm:cxn modelId="{55E0F909-C78F-41F2-A1F0-6EBE9D488A80}" type="presParOf" srcId="{CA412B44-EBBC-4DD9-80B4-B1808FD75714}" destId="{B13E9EE7-1D36-40FE-B017-84BC723BB0E0}" srcOrd="0" destOrd="0" presId="urn:microsoft.com/office/officeart/2005/8/layout/vList5"/>
    <dgm:cxn modelId="{6415EC35-69F7-4C10-BBC3-2D206FFDB92F}" type="presParOf" srcId="{CA412B44-EBBC-4DD9-80B4-B1808FD75714}" destId="{92508420-359C-4438-A1E4-4AF3B0A0460D}" srcOrd="1" destOrd="0" presId="urn:microsoft.com/office/officeart/2005/8/layout/vList5"/>
    <dgm:cxn modelId="{6DCAA530-98F8-4232-B85D-02ADE6F5C602}" type="presParOf" srcId="{68111206-0483-4C8A-95D9-02F4090A5ACE}" destId="{D097A632-284B-4163-B7BF-7BC2E271AA97}" srcOrd="9" destOrd="0" presId="urn:microsoft.com/office/officeart/2005/8/layout/vList5"/>
    <dgm:cxn modelId="{C2319EDE-B955-40EA-AB78-7E23F6CCD77D}" type="presParOf" srcId="{68111206-0483-4C8A-95D9-02F4090A5ACE}" destId="{6BA4E0D0-C4DC-4D42-9A17-0F2F3B312E86}" srcOrd="10" destOrd="0" presId="urn:microsoft.com/office/officeart/2005/8/layout/vList5"/>
    <dgm:cxn modelId="{61FC125D-41EB-4771-B0BC-58933042853E}" type="presParOf" srcId="{6BA4E0D0-C4DC-4D42-9A17-0F2F3B312E86}" destId="{8D68CB5D-5701-4C16-9D53-BC78C15643F8}" srcOrd="0" destOrd="0" presId="urn:microsoft.com/office/officeart/2005/8/layout/vList5"/>
    <dgm:cxn modelId="{6420F57D-B737-4322-8603-654A1000B9ED}" type="presParOf" srcId="{6BA4E0D0-C4DC-4D42-9A17-0F2F3B312E86}" destId="{C0CE3BAC-D48D-4424-AB4C-A4989B19EC21}" srcOrd="1" destOrd="0" presId="urn:microsoft.com/office/officeart/2005/8/layout/vList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6939A9B-7C82-4E06-87AD-73E6A86CBFAE}" type="doc">
      <dgm:prSet loTypeId="urn:microsoft.com/office/officeart/2005/8/layout/hProcess9" loCatId="process" qsTypeId="urn:microsoft.com/office/officeart/2005/8/quickstyle/simple1" qsCatId="simple" csTypeId="urn:microsoft.com/office/officeart/2005/8/colors/colorful4" csCatId="colorful" phldr="1"/>
      <dgm:spPr/>
    </dgm:pt>
    <dgm:pt modelId="{6695EFB6-EB40-4E6E-AD8E-FA95152389BC}">
      <dgm:prSet phldrT="[Text]"/>
      <dgm:spPr/>
      <dgm:t>
        <a:bodyPr/>
        <a:lstStyle/>
        <a:p>
          <a:r>
            <a:rPr lang="en-GB" dirty="0">
              <a:latin typeface="Century Gothic" panose="020B0502020202020204" pitchFamily="34" charset="0"/>
            </a:rPr>
            <a:t>INCIDENT</a:t>
          </a:r>
        </a:p>
      </dgm:t>
    </dgm:pt>
    <dgm:pt modelId="{DF3B6534-D11F-4EA0-8F76-5D6D7B129C52}" type="parTrans" cxnId="{B6246EBD-3893-4005-9805-B55EAB792B8F}">
      <dgm:prSet/>
      <dgm:spPr/>
      <dgm:t>
        <a:bodyPr/>
        <a:lstStyle/>
        <a:p>
          <a:endParaRPr lang="en-GB"/>
        </a:p>
      </dgm:t>
    </dgm:pt>
    <dgm:pt modelId="{032473B4-667D-480A-B3CC-DCD5626FC9EC}" type="sibTrans" cxnId="{B6246EBD-3893-4005-9805-B55EAB792B8F}">
      <dgm:prSet/>
      <dgm:spPr/>
      <dgm:t>
        <a:bodyPr/>
        <a:lstStyle/>
        <a:p>
          <a:endParaRPr lang="en-GB"/>
        </a:p>
      </dgm:t>
    </dgm:pt>
    <dgm:pt modelId="{4E34BBEF-462B-407D-A923-8841217DB211}">
      <dgm:prSet phldrT="[Text]"/>
      <dgm:spPr/>
      <dgm:t>
        <a:bodyPr/>
        <a:lstStyle/>
        <a:p>
          <a:r>
            <a:rPr lang="en-GB" dirty="0">
              <a:latin typeface="Century Gothic" panose="020B0502020202020204" pitchFamily="34" charset="0"/>
            </a:rPr>
            <a:t>DEFUSING </a:t>
          </a:r>
        </a:p>
        <a:p>
          <a:r>
            <a:rPr lang="en-GB" dirty="0">
              <a:latin typeface="Century Gothic" panose="020B0502020202020204" pitchFamily="34" charset="0"/>
            </a:rPr>
            <a:t>(Prior to going off duty)	</a:t>
          </a:r>
        </a:p>
      </dgm:t>
    </dgm:pt>
    <dgm:pt modelId="{3B7EC4A8-4D21-4B3A-B47D-77937EB33690}" type="parTrans" cxnId="{F4573EC4-D698-4C17-8DE3-D3A9DF79E70D}">
      <dgm:prSet/>
      <dgm:spPr/>
      <dgm:t>
        <a:bodyPr/>
        <a:lstStyle/>
        <a:p>
          <a:endParaRPr lang="en-GB"/>
        </a:p>
      </dgm:t>
    </dgm:pt>
    <dgm:pt modelId="{210E5102-611C-4AF9-9DCC-6C761934C357}" type="sibTrans" cxnId="{F4573EC4-D698-4C17-8DE3-D3A9DF79E70D}">
      <dgm:prSet/>
      <dgm:spPr/>
      <dgm:t>
        <a:bodyPr/>
        <a:lstStyle/>
        <a:p>
          <a:endParaRPr lang="en-GB"/>
        </a:p>
      </dgm:t>
    </dgm:pt>
    <dgm:pt modelId="{FDD673F2-A223-4D0F-8717-4FA4FDAF7C53}">
      <dgm:prSet phldrT="[Text]"/>
      <dgm:spPr/>
      <dgm:t>
        <a:bodyPr/>
        <a:lstStyle/>
        <a:p>
          <a:r>
            <a:rPr lang="en-GB" dirty="0">
              <a:latin typeface="Century Gothic" panose="020B0502020202020204" pitchFamily="34" charset="0"/>
            </a:rPr>
            <a:t>TRiM</a:t>
          </a:r>
        </a:p>
        <a:p>
          <a:r>
            <a:rPr lang="en-GB" dirty="0">
              <a:latin typeface="Century Gothic" panose="020B0502020202020204" pitchFamily="34" charset="0"/>
            </a:rPr>
            <a:t>(48-72 hours)</a:t>
          </a:r>
        </a:p>
      </dgm:t>
    </dgm:pt>
    <dgm:pt modelId="{69D9F017-1975-49D4-8A41-E5A2ECD2DB3B}" type="parTrans" cxnId="{44D6B999-CF5C-4CDE-B2EA-DA74094F32E1}">
      <dgm:prSet/>
      <dgm:spPr/>
      <dgm:t>
        <a:bodyPr/>
        <a:lstStyle/>
        <a:p>
          <a:endParaRPr lang="en-GB"/>
        </a:p>
      </dgm:t>
    </dgm:pt>
    <dgm:pt modelId="{13368BA7-97A9-4F89-96D9-00116869D76B}" type="sibTrans" cxnId="{44D6B999-CF5C-4CDE-B2EA-DA74094F32E1}">
      <dgm:prSet/>
      <dgm:spPr/>
      <dgm:t>
        <a:bodyPr/>
        <a:lstStyle/>
        <a:p>
          <a:endParaRPr lang="en-GB"/>
        </a:p>
      </dgm:t>
    </dgm:pt>
    <dgm:pt modelId="{6940A173-C371-497D-9903-CE061371FC93}">
      <dgm:prSet phldrT="[Text]"/>
      <dgm:spPr/>
      <dgm:t>
        <a:bodyPr/>
        <a:lstStyle/>
        <a:p>
          <a:r>
            <a:rPr lang="en-GB" dirty="0">
              <a:latin typeface="Century Gothic" panose="020B0502020202020204" pitchFamily="34" charset="0"/>
            </a:rPr>
            <a:t>Follow Up TRiM</a:t>
          </a:r>
        </a:p>
        <a:p>
          <a:r>
            <a:rPr lang="en-GB" dirty="0">
              <a:latin typeface="Century Gothic" panose="020B0502020202020204" pitchFamily="34" charset="0"/>
            </a:rPr>
            <a:t>(28 days)</a:t>
          </a:r>
        </a:p>
      </dgm:t>
    </dgm:pt>
    <dgm:pt modelId="{F8292957-10C8-49EA-B13D-7C6BAD9B6BFF}" type="parTrans" cxnId="{8CEB181F-C0C1-4776-B932-E7F16E8A2BC3}">
      <dgm:prSet/>
      <dgm:spPr/>
      <dgm:t>
        <a:bodyPr/>
        <a:lstStyle/>
        <a:p>
          <a:endParaRPr lang="en-GB"/>
        </a:p>
      </dgm:t>
    </dgm:pt>
    <dgm:pt modelId="{003EC0B5-09DE-4177-8F72-CB48605AD8F8}" type="sibTrans" cxnId="{8CEB181F-C0C1-4776-B932-E7F16E8A2BC3}">
      <dgm:prSet/>
      <dgm:spPr/>
      <dgm:t>
        <a:bodyPr/>
        <a:lstStyle/>
        <a:p>
          <a:endParaRPr lang="en-GB"/>
        </a:p>
      </dgm:t>
    </dgm:pt>
    <dgm:pt modelId="{BE8F0081-995A-4252-AB4B-52360E1E6B79}">
      <dgm:prSet phldrT="[Text]"/>
      <dgm:spPr/>
      <dgm:t>
        <a:bodyPr/>
        <a:lstStyle/>
        <a:p>
          <a:r>
            <a:rPr lang="en-GB" dirty="0">
              <a:latin typeface="Century Gothic" panose="020B0502020202020204" pitchFamily="34" charset="0"/>
            </a:rPr>
            <a:t>Referral to OHU</a:t>
          </a:r>
        </a:p>
      </dgm:t>
    </dgm:pt>
    <dgm:pt modelId="{10E1ECA0-0AE3-45CD-8250-C1085E184041}" type="parTrans" cxnId="{9A6AF74F-DC52-4C67-9188-E083244BC140}">
      <dgm:prSet/>
      <dgm:spPr/>
      <dgm:t>
        <a:bodyPr/>
        <a:lstStyle/>
        <a:p>
          <a:endParaRPr lang="en-GB"/>
        </a:p>
      </dgm:t>
    </dgm:pt>
    <dgm:pt modelId="{2EC83960-3029-4903-AE22-CC7BA57536D0}" type="sibTrans" cxnId="{9A6AF74F-DC52-4C67-9188-E083244BC140}">
      <dgm:prSet/>
      <dgm:spPr/>
      <dgm:t>
        <a:bodyPr/>
        <a:lstStyle/>
        <a:p>
          <a:endParaRPr lang="en-GB"/>
        </a:p>
      </dgm:t>
    </dgm:pt>
    <dgm:pt modelId="{A0C55530-245A-4099-B360-2C2F64D92565}" type="pres">
      <dgm:prSet presAssocID="{06939A9B-7C82-4E06-87AD-73E6A86CBFAE}" presName="CompostProcess" presStyleCnt="0">
        <dgm:presLayoutVars>
          <dgm:dir/>
          <dgm:resizeHandles val="exact"/>
        </dgm:presLayoutVars>
      </dgm:prSet>
      <dgm:spPr/>
    </dgm:pt>
    <dgm:pt modelId="{0DBBE6F3-BF81-4479-B770-6238B6AF8F1A}" type="pres">
      <dgm:prSet presAssocID="{06939A9B-7C82-4E06-87AD-73E6A86CBFAE}" presName="arrow" presStyleLbl="bgShp" presStyleIdx="0" presStyleCnt="1"/>
      <dgm:spPr/>
    </dgm:pt>
    <dgm:pt modelId="{C57973ED-5635-4D54-9D40-C8D3EEAC684E}" type="pres">
      <dgm:prSet presAssocID="{06939A9B-7C82-4E06-87AD-73E6A86CBFAE}" presName="linearProcess" presStyleCnt="0"/>
      <dgm:spPr/>
    </dgm:pt>
    <dgm:pt modelId="{43CA626E-0659-4906-9E92-862294105520}" type="pres">
      <dgm:prSet presAssocID="{6695EFB6-EB40-4E6E-AD8E-FA95152389BC}" presName="textNode" presStyleLbl="node1" presStyleIdx="0" presStyleCnt="5">
        <dgm:presLayoutVars>
          <dgm:bulletEnabled val="1"/>
        </dgm:presLayoutVars>
      </dgm:prSet>
      <dgm:spPr/>
    </dgm:pt>
    <dgm:pt modelId="{4C46F519-98B8-4AA0-A75F-E59F8BC53FF7}" type="pres">
      <dgm:prSet presAssocID="{032473B4-667D-480A-B3CC-DCD5626FC9EC}" presName="sibTrans" presStyleCnt="0"/>
      <dgm:spPr/>
    </dgm:pt>
    <dgm:pt modelId="{7126FAA8-5743-4A01-95FE-C9355292F99C}" type="pres">
      <dgm:prSet presAssocID="{4E34BBEF-462B-407D-A923-8841217DB211}" presName="textNode" presStyleLbl="node1" presStyleIdx="1" presStyleCnt="5">
        <dgm:presLayoutVars>
          <dgm:bulletEnabled val="1"/>
        </dgm:presLayoutVars>
      </dgm:prSet>
      <dgm:spPr/>
    </dgm:pt>
    <dgm:pt modelId="{60100B43-2FCF-48A5-9E66-3CE72A181CCB}" type="pres">
      <dgm:prSet presAssocID="{210E5102-611C-4AF9-9DCC-6C761934C357}" presName="sibTrans" presStyleCnt="0"/>
      <dgm:spPr/>
    </dgm:pt>
    <dgm:pt modelId="{70C7B655-4395-4705-9762-778A6D9C78D3}" type="pres">
      <dgm:prSet presAssocID="{FDD673F2-A223-4D0F-8717-4FA4FDAF7C53}" presName="textNode" presStyleLbl="node1" presStyleIdx="2" presStyleCnt="5">
        <dgm:presLayoutVars>
          <dgm:bulletEnabled val="1"/>
        </dgm:presLayoutVars>
      </dgm:prSet>
      <dgm:spPr/>
    </dgm:pt>
    <dgm:pt modelId="{9530DFC0-DFE3-40A1-8A25-0C6E8436BC67}" type="pres">
      <dgm:prSet presAssocID="{13368BA7-97A9-4F89-96D9-00116869D76B}" presName="sibTrans" presStyleCnt="0"/>
      <dgm:spPr/>
    </dgm:pt>
    <dgm:pt modelId="{630EA6B5-5441-4008-823F-D5516E89BEBA}" type="pres">
      <dgm:prSet presAssocID="{6940A173-C371-497D-9903-CE061371FC93}" presName="textNode" presStyleLbl="node1" presStyleIdx="3" presStyleCnt="5">
        <dgm:presLayoutVars>
          <dgm:bulletEnabled val="1"/>
        </dgm:presLayoutVars>
      </dgm:prSet>
      <dgm:spPr/>
    </dgm:pt>
    <dgm:pt modelId="{6EF38640-092C-4053-B7AD-0733EF1A66E9}" type="pres">
      <dgm:prSet presAssocID="{003EC0B5-09DE-4177-8F72-CB48605AD8F8}" presName="sibTrans" presStyleCnt="0"/>
      <dgm:spPr/>
    </dgm:pt>
    <dgm:pt modelId="{4ADF7B7A-D9E8-470F-9ECB-F87B3B26FCC7}" type="pres">
      <dgm:prSet presAssocID="{BE8F0081-995A-4252-AB4B-52360E1E6B79}" presName="textNode" presStyleLbl="node1" presStyleIdx="4" presStyleCnt="5">
        <dgm:presLayoutVars>
          <dgm:bulletEnabled val="1"/>
        </dgm:presLayoutVars>
      </dgm:prSet>
      <dgm:spPr/>
    </dgm:pt>
  </dgm:ptLst>
  <dgm:cxnLst>
    <dgm:cxn modelId="{8CEB181F-C0C1-4776-B932-E7F16E8A2BC3}" srcId="{06939A9B-7C82-4E06-87AD-73E6A86CBFAE}" destId="{6940A173-C371-497D-9903-CE061371FC93}" srcOrd="3" destOrd="0" parTransId="{F8292957-10C8-49EA-B13D-7C6BAD9B6BFF}" sibTransId="{003EC0B5-09DE-4177-8F72-CB48605AD8F8}"/>
    <dgm:cxn modelId="{C1FD9827-89CD-4277-90A2-35D5DA620241}" type="presOf" srcId="{BE8F0081-995A-4252-AB4B-52360E1E6B79}" destId="{4ADF7B7A-D9E8-470F-9ECB-F87B3B26FCC7}" srcOrd="0" destOrd="0" presId="urn:microsoft.com/office/officeart/2005/8/layout/hProcess9"/>
    <dgm:cxn modelId="{011E725C-EB2F-4261-AB10-456745D72EB1}" type="presOf" srcId="{06939A9B-7C82-4E06-87AD-73E6A86CBFAE}" destId="{A0C55530-245A-4099-B360-2C2F64D92565}" srcOrd="0" destOrd="0" presId="urn:microsoft.com/office/officeart/2005/8/layout/hProcess9"/>
    <dgm:cxn modelId="{18A97F48-2F8B-4A8D-9034-05D5D77ECC95}" type="presOf" srcId="{FDD673F2-A223-4D0F-8717-4FA4FDAF7C53}" destId="{70C7B655-4395-4705-9762-778A6D9C78D3}" srcOrd="0" destOrd="0" presId="urn:microsoft.com/office/officeart/2005/8/layout/hProcess9"/>
    <dgm:cxn modelId="{7EE36B6F-FD84-4E21-B4A9-A69F1C16F462}" type="presOf" srcId="{6695EFB6-EB40-4E6E-AD8E-FA95152389BC}" destId="{43CA626E-0659-4906-9E92-862294105520}" srcOrd="0" destOrd="0" presId="urn:microsoft.com/office/officeart/2005/8/layout/hProcess9"/>
    <dgm:cxn modelId="{9A6AF74F-DC52-4C67-9188-E083244BC140}" srcId="{06939A9B-7C82-4E06-87AD-73E6A86CBFAE}" destId="{BE8F0081-995A-4252-AB4B-52360E1E6B79}" srcOrd="4" destOrd="0" parTransId="{10E1ECA0-0AE3-45CD-8250-C1085E184041}" sibTransId="{2EC83960-3029-4903-AE22-CC7BA57536D0}"/>
    <dgm:cxn modelId="{44D6B999-CF5C-4CDE-B2EA-DA74094F32E1}" srcId="{06939A9B-7C82-4E06-87AD-73E6A86CBFAE}" destId="{FDD673F2-A223-4D0F-8717-4FA4FDAF7C53}" srcOrd="2" destOrd="0" parTransId="{69D9F017-1975-49D4-8A41-E5A2ECD2DB3B}" sibTransId="{13368BA7-97A9-4F89-96D9-00116869D76B}"/>
    <dgm:cxn modelId="{B6246EBD-3893-4005-9805-B55EAB792B8F}" srcId="{06939A9B-7C82-4E06-87AD-73E6A86CBFAE}" destId="{6695EFB6-EB40-4E6E-AD8E-FA95152389BC}" srcOrd="0" destOrd="0" parTransId="{DF3B6534-D11F-4EA0-8F76-5D6D7B129C52}" sibTransId="{032473B4-667D-480A-B3CC-DCD5626FC9EC}"/>
    <dgm:cxn modelId="{F4573EC4-D698-4C17-8DE3-D3A9DF79E70D}" srcId="{06939A9B-7C82-4E06-87AD-73E6A86CBFAE}" destId="{4E34BBEF-462B-407D-A923-8841217DB211}" srcOrd="1" destOrd="0" parTransId="{3B7EC4A8-4D21-4B3A-B47D-77937EB33690}" sibTransId="{210E5102-611C-4AF9-9DCC-6C761934C357}"/>
    <dgm:cxn modelId="{D29A7DE8-E454-4F3C-B718-AA4DB0302D23}" type="presOf" srcId="{6940A173-C371-497D-9903-CE061371FC93}" destId="{630EA6B5-5441-4008-823F-D5516E89BEBA}" srcOrd="0" destOrd="0" presId="urn:microsoft.com/office/officeart/2005/8/layout/hProcess9"/>
    <dgm:cxn modelId="{A9B363EC-87DC-4FA3-9796-96B81758BD88}" type="presOf" srcId="{4E34BBEF-462B-407D-A923-8841217DB211}" destId="{7126FAA8-5743-4A01-95FE-C9355292F99C}" srcOrd="0" destOrd="0" presId="urn:microsoft.com/office/officeart/2005/8/layout/hProcess9"/>
    <dgm:cxn modelId="{FEB62319-F858-45F3-AF32-A632A07A71C6}" type="presParOf" srcId="{A0C55530-245A-4099-B360-2C2F64D92565}" destId="{0DBBE6F3-BF81-4479-B770-6238B6AF8F1A}" srcOrd="0" destOrd="0" presId="urn:microsoft.com/office/officeart/2005/8/layout/hProcess9"/>
    <dgm:cxn modelId="{3A09D9E9-DA9D-4036-94C4-134A69CCFD9F}" type="presParOf" srcId="{A0C55530-245A-4099-B360-2C2F64D92565}" destId="{C57973ED-5635-4D54-9D40-C8D3EEAC684E}" srcOrd="1" destOrd="0" presId="urn:microsoft.com/office/officeart/2005/8/layout/hProcess9"/>
    <dgm:cxn modelId="{C231AAE2-B328-4268-A109-A286204E0595}" type="presParOf" srcId="{C57973ED-5635-4D54-9D40-C8D3EEAC684E}" destId="{43CA626E-0659-4906-9E92-862294105520}" srcOrd="0" destOrd="0" presId="urn:microsoft.com/office/officeart/2005/8/layout/hProcess9"/>
    <dgm:cxn modelId="{C076F865-16D9-4F92-A823-7FAAA73366E5}" type="presParOf" srcId="{C57973ED-5635-4D54-9D40-C8D3EEAC684E}" destId="{4C46F519-98B8-4AA0-A75F-E59F8BC53FF7}" srcOrd="1" destOrd="0" presId="urn:microsoft.com/office/officeart/2005/8/layout/hProcess9"/>
    <dgm:cxn modelId="{5B1030A1-C4C3-4DA0-80D7-7C5A3C1ABA0E}" type="presParOf" srcId="{C57973ED-5635-4D54-9D40-C8D3EEAC684E}" destId="{7126FAA8-5743-4A01-95FE-C9355292F99C}" srcOrd="2" destOrd="0" presId="urn:microsoft.com/office/officeart/2005/8/layout/hProcess9"/>
    <dgm:cxn modelId="{014FCEA8-7BE4-406E-8F57-E3BFF9E0D3BB}" type="presParOf" srcId="{C57973ED-5635-4D54-9D40-C8D3EEAC684E}" destId="{60100B43-2FCF-48A5-9E66-3CE72A181CCB}" srcOrd="3" destOrd="0" presId="urn:microsoft.com/office/officeart/2005/8/layout/hProcess9"/>
    <dgm:cxn modelId="{71139954-DBBF-4843-A230-42F75862F152}" type="presParOf" srcId="{C57973ED-5635-4D54-9D40-C8D3EEAC684E}" destId="{70C7B655-4395-4705-9762-778A6D9C78D3}" srcOrd="4" destOrd="0" presId="urn:microsoft.com/office/officeart/2005/8/layout/hProcess9"/>
    <dgm:cxn modelId="{21BC1495-2259-4DD3-AFEF-5CB01D08D656}" type="presParOf" srcId="{C57973ED-5635-4D54-9D40-C8D3EEAC684E}" destId="{9530DFC0-DFE3-40A1-8A25-0C6E8436BC67}" srcOrd="5" destOrd="0" presId="urn:microsoft.com/office/officeart/2005/8/layout/hProcess9"/>
    <dgm:cxn modelId="{E11F05BF-2F9F-4C55-9220-5A0B1E9CCA9B}" type="presParOf" srcId="{C57973ED-5635-4D54-9D40-C8D3EEAC684E}" destId="{630EA6B5-5441-4008-823F-D5516E89BEBA}" srcOrd="6" destOrd="0" presId="urn:microsoft.com/office/officeart/2005/8/layout/hProcess9"/>
    <dgm:cxn modelId="{F6643111-90C0-484E-964B-69191450FC55}" type="presParOf" srcId="{C57973ED-5635-4D54-9D40-C8D3EEAC684E}" destId="{6EF38640-092C-4053-B7AD-0733EF1A66E9}" srcOrd="7" destOrd="0" presId="urn:microsoft.com/office/officeart/2005/8/layout/hProcess9"/>
    <dgm:cxn modelId="{F44AAD6F-3634-4CE9-A54A-11F068E0E1CD}" type="presParOf" srcId="{C57973ED-5635-4D54-9D40-C8D3EEAC684E}" destId="{4ADF7B7A-D9E8-470F-9ECB-F87B3B26FCC7}" srcOrd="8" destOrd="0" presId="urn:microsoft.com/office/officeart/2005/8/layout/hProcess9"/>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95C7343-081B-481C-9E33-400404006F5F}" type="doc">
      <dgm:prSet loTypeId="urn:microsoft.com/office/officeart/2005/8/layout/pyramid2" loCatId="pyramid" qsTypeId="urn:microsoft.com/office/officeart/2005/8/quickstyle/simple3" qsCatId="simple" csTypeId="urn:microsoft.com/office/officeart/2005/8/colors/colorful4" csCatId="colorful" phldr="1"/>
      <dgm:spPr/>
    </dgm:pt>
    <dgm:pt modelId="{81A02CAC-FC81-4629-B93D-5972EB1A9785}">
      <dgm:prSet phldrT="[Text]"/>
      <dgm:spPr/>
      <dgm:t>
        <a:bodyPr/>
        <a:lstStyle/>
        <a:p>
          <a:r>
            <a:rPr lang="en-GB" dirty="0"/>
            <a:t>Referral to Psychologist</a:t>
          </a:r>
        </a:p>
      </dgm:t>
    </dgm:pt>
    <dgm:pt modelId="{3A3193B1-8D28-4D2E-ACD1-1CE452649934}" type="parTrans" cxnId="{2A9F9112-55F0-4A53-A323-4BB9207B00A5}">
      <dgm:prSet/>
      <dgm:spPr/>
      <dgm:t>
        <a:bodyPr/>
        <a:lstStyle/>
        <a:p>
          <a:endParaRPr lang="en-GB"/>
        </a:p>
      </dgm:t>
    </dgm:pt>
    <dgm:pt modelId="{C64ECF65-86C1-445C-A60E-AA1DDD9007BC}" type="sibTrans" cxnId="{2A9F9112-55F0-4A53-A323-4BB9207B00A5}">
      <dgm:prSet/>
      <dgm:spPr/>
      <dgm:t>
        <a:bodyPr/>
        <a:lstStyle/>
        <a:p>
          <a:endParaRPr lang="en-GB"/>
        </a:p>
      </dgm:t>
    </dgm:pt>
    <dgm:pt modelId="{5DA433C5-BE37-4596-80B7-92CF6E93D32E}">
      <dgm:prSet phldrT="[Text]"/>
      <dgm:spPr/>
      <dgm:t>
        <a:bodyPr/>
        <a:lstStyle/>
        <a:p>
          <a:r>
            <a:rPr lang="en-GB" dirty="0"/>
            <a:t>Assessment with Psychological Health Advisor</a:t>
          </a:r>
        </a:p>
      </dgm:t>
    </dgm:pt>
    <dgm:pt modelId="{09FE9180-BFEA-4B36-A55C-1E8C8A167AD1}" type="parTrans" cxnId="{353D97D9-B8DD-4623-96E5-95C59342246D}">
      <dgm:prSet/>
      <dgm:spPr/>
      <dgm:t>
        <a:bodyPr/>
        <a:lstStyle/>
        <a:p>
          <a:endParaRPr lang="en-GB"/>
        </a:p>
      </dgm:t>
    </dgm:pt>
    <dgm:pt modelId="{98387FFA-3B97-4276-B439-623A5F684851}" type="sibTrans" cxnId="{353D97D9-B8DD-4623-96E5-95C59342246D}">
      <dgm:prSet/>
      <dgm:spPr/>
      <dgm:t>
        <a:bodyPr/>
        <a:lstStyle/>
        <a:p>
          <a:endParaRPr lang="en-GB"/>
        </a:p>
      </dgm:t>
    </dgm:pt>
    <dgm:pt modelId="{DCBAF5F3-1CAD-4E0D-9620-90993ABB3442}">
      <dgm:prSet phldrT="[Text]"/>
      <dgm:spPr/>
      <dgm:t>
        <a:bodyPr/>
        <a:lstStyle/>
        <a:p>
          <a:r>
            <a:rPr lang="en-GB" dirty="0"/>
            <a:t>Paper Screening - Fit</a:t>
          </a:r>
        </a:p>
      </dgm:t>
    </dgm:pt>
    <dgm:pt modelId="{646AA054-0587-46DD-8CFB-EB7A424004D7}" type="parTrans" cxnId="{20D4A8B5-D67D-43C5-9C3A-89C85E6FE488}">
      <dgm:prSet/>
      <dgm:spPr/>
      <dgm:t>
        <a:bodyPr/>
        <a:lstStyle/>
        <a:p>
          <a:endParaRPr lang="en-GB"/>
        </a:p>
      </dgm:t>
    </dgm:pt>
    <dgm:pt modelId="{3AD63E30-A961-4DDF-B2F6-0144ABB6D91C}" type="sibTrans" cxnId="{20D4A8B5-D67D-43C5-9C3A-89C85E6FE488}">
      <dgm:prSet/>
      <dgm:spPr/>
      <dgm:t>
        <a:bodyPr/>
        <a:lstStyle/>
        <a:p>
          <a:endParaRPr lang="en-GB"/>
        </a:p>
      </dgm:t>
    </dgm:pt>
    <dgm:pt modelId="{322DA293-31E7-4D45-974F-8F00138422CE}" type="pres">
      <dgm:prSet presAssocID="{F95C7343-081B-481C-9E33-400404006F5F}" presName="compositeShape" presStyleCnt="0">
        <dgm:presLayoutVars>
          <dgm:dir/>
          <dgm:resizeHandles/>
        </dgm:presLayoutVars>
      </dgm:prSet>
      <dgm:spPr/>
    </dgm:pt>
    <dgm:pt modelId="{3D14665F-2766-4784-B2CC-118AA2156CC3}" type="pres">
      <dgm:prSet presAssocID="{F95C7343-081B-481C-9E33-400404006F5F}" presName="pyramid" presStyleLbl="node1" presStyleIdx="0" presStyleCnt="1" custScaleX="136151"/>
      <dgm:spPr/>
    </dgm:pt>
    <dgm:pt modelId="{2CAD5A34-F147-45F2-9B90-249ECFBC7535}" type="pres">
      <dgm:prSet presAssocID="{F95C7343-081B-481C-9E33-400404006F5F}" presName="theList" presStyleCnt="0"/>
      <dgm:spPr/>
    </dgm:pt>
    <dgm:pt modelId="{33C08471-51A5-44C3-9251-4F7E084C4AE8}" type="pres">
      <dgm:prSet presAssocID="{81A02CAC-FC81-4629-B93D-5972EB1A9785}" presName="aNode" presStyleLbl="fgAcc1" presStyleIdx="0" presStyleCnt="3" custLinFactNeighborX="-48101" custLinFactNeighborY="-58718">
        <dgm:presLayoutVars>
          <dgm:bulletEnabled val="1"/>
        </dgm:presLayoutVars>
      </dgm:prSet>
      <dgm:spPr/>
    </dgm:pt>
    <dgm:pt modelId="{88E40B7A-C398-45BD-ABD5-6A77856BAD32}" type="pres">
      <dgm:prSet presAssocID="{81A02CAC-FC81-4629-B93D-5972EB1A9785}" presName="aSpace" presStyleCnt="0"/>
      <dgm:spPr/>
    </dgm:pt>
    <dgm:pt modelId="{086815E7-C0EE-4BF9-A68E-D7A70665AD74}" type="pres">
      <dgm:prSet presAssocID="{5DA433C5-BE37-4596-80B7-92CF6E93D32E}" presName="aNode" presStyleLbl="fgAcc1" presStyleIdx="1" presStyleCnt="3" custLinFactNeighborX="-48101" custLinFactNeighborY="54113">
        <dgm:presLayoutVars>
          <dgm:bulletEnabled val="1"/>
        </dgm:presLayoutVars>
      </dgm:prSet>
      <dgm:spPr/>
    </dgm:pt>
    <dgm:pt modelId="{2E6C337A-7FC3-454F-A0FE-8C7CD9270262}" type="pres">
      <dgm:prSet presAssocID="{5DA433C5-BE37-4596-80B7-92CF6E93D32E}" presName="aSpace" presStyleCnt="0"/>
      <dgm:spPr/>
    </dgm:pt>
    <dgm:pt modelId="{BBD99C74-7AB8-47F7-BCF1-65FC042B5AFA}" type="pres">
      <dgm:prSet presAssocID="{DCBAF5F3-1CAD-4E0D-9620-90993ABB3442}" presName="aNode" presStyleLbl="fgAcc1" presStyleIdx="2" presStyleCnt="3" custLinFactY="8368" custLinFactNeighborX="-48101" custLinFactNeighborY="100000">
        <dgm:presLayoutVars>
          <dgm:bulletEnabled val="1"/>
        </dgm:presLayoutVars>
      </dgm:prSet>
      <dgm:spPr/>
    </dgm:pt>
    <dgm:pt modelId="{BCC3FC59-9C80-486A-9D69-B627D106DF1F}" type="pres">
      <dgm:prSet presAssocID="{DCBAF5F3-1CAD-4E0D-9620-90993ABB3442}" presName="aSpace" presStyleCnt="0"/>
      <dgm:spPr/>
    </dgm:pt>
  </dgm:ptLst>
  <dgm:cxnLst>
    <dgm:cxn modelId="{2A9F9112-55F0-4A53-A323-4BB9207B00A5}" srcId="{F95C7343-081B-481C-9E33-400404006F5F}" destId="{81A02CAC-FC81-4629-B93D-5972EB1A9785}" srcOrd="0" destOrd="0" parTransId="{3A3193B1-8D28-4D2E-ACD1-1CE452649934}" sibTransId="{C64ECF65-86C1-445C-A60E-AA1DDD9007BC}"/>
    <dgm:cxn modelId="{BAE56C45-1586-4856-8E92-0E5F5282F09A}" type="presOf" srcId="{F95C7343-081B-481C-9E33-400404006F5F}" destId="{322DA293-31E7-4D45-974F-8F00138422CE}" srcOrd="0" destOrd="0" presId="urn:microsoft.com/office/officeart/2005/8/layout/pyramid2"/>
    <dgm:cxn modelId="{CCF21582-8243-4974-97E5-F9B0EBBE8FA5}" type="presOf" srcId="{DCBAF5F3-1CAD-4E0D-9620-90993ABB3442}" destId="{BBD99C74-7AB8-47F7-BCF1-65FC042B5AFA}" srcOrd="0" destOrd="0" presId="urn:microsoft.com/office/officeart/2005/8/layout/pyramid2"/>
    <dgm:cxn modelId="{20D4A8B5-D67D-43C5-9C3A-89C85E6FE488}" srcId="{F95C7343-081B-481C-9E33-400404006F5F}" destId="{DCBAF5F3-1CAD-4E0D-9620-90993ABB3442}" srcOrd="2" destOrd="0" parTransId="{646AA054-0587-46DD-8CFB-EB7A424004D7}" sibTransId="{3AD63E30-A961-4DDF-B2F6-0144ABB6D91C}"/>
    <dgm:cxn modelId="{353D97D9-B8DD-4623-96E5-95C59342246D}" srcId="{F95C7343-081B-481C-9E33-400404006F5F}" destId="{5DA433C5-BE37-4596-80B7-92CF6E93D32E}" srcOrd="1" destOrd="0" parTransId="{09FE9180-BFEA-4B36-A55C-1E8C8A167AD1}" sibTransId="{98387FFA-3B97-4276-B439-623A5F684851}"/>
    <dgm:cxn modelId="{04A814E9-8B8F-45C4-BAF4-79CC5C88CF33}" type="presOf" srcId="{5DA433C5-BE37-4596-80B7-92CF6E93D32E}" destId="{086815E7-C0EE-4BF9-A68E-D7A70665AD74}" srcOrd="0" destOrd="0" presId="urn:microsoft.com/office/officeart/2005/8/layout/pyramid2"/>
    <dgm:cxn modelId="{98D90CF0-E1A6-4B7F-A2D9-AEDEE5410EC3}" type="presOf" srcId="{81A02CAC-FC81-4629-B93D-5972EB1A9785}" destId="{33C08471-51A5-44C3-9251-4F7E084C4AE8}" srcOrd="0" destOrd="0" presId="urn:microsoft.com/office/officeart/2005/8/layout/pyramid2"/>
    <dgm:cxn modelId="{97A0F96B-C017-47CD-ABB3-F0E3DAD0480C}" type="presParOf" srcId="{322DA293-31E7-4D45-974F-8F00138422CE}" destId="{3D14665F-2766-4784-B2CC-118AA2156CC3}" srcOrd="0" destOrd="0" presId="urn:microsoft.com/office/officeart/2005/8/layout/pyramid2"/>
    <dgm:cxn modelId="{E6D9C44C-F209-46F0-AF05-DF5E9629A9CC}" type="presParOf" srcId="{322DA293-31E7-4D45-974F-8F00138422CE}" destId="{2CAD5A34-F147-45F2-9B90-249ECFBC7535}" srcOrd="1" destOrd="0" presId="urn:microsoft.com/office/officeart/2005/8/layout/pyramid2"/>
    <dgm:cxn modelId="{110E817A-AC4B-4FBE-9317-A8A84B5E227E}" type="presParOf" srcId="{2CAD5A34-F147-45F2-9B90-249ECFBC7535}" destId="{33C08471-51A5-44C3-9251-4F7E084C4AE8}" srcOrd="0" destOrd="0" presId="urn:microsoft.com/office/officeart/2005/8/layout/pyramid2"/>
    <dgm:cxn modelId="{7753FB24-DC3A-405D-80B8-B0F37026DA44}" type="presParOf" srcId="{2CAD5A34-F147-45F2-9B90-249ECFBC7535}" destId="{88E40B7A-C398-45BD-ABD5-6A77856BAD32}" srcOrd="1" destOrd="0" presId="urn:microsoft.com/office/officeart/2005/8/layout/pyramid2"/>
    <dgm:cxn modelId="{CD7127C9-4729-430A-A46A-52AA1C052410}" type="presParOf" srcId="{2CAD5A34-F147-45F2-9B90-249ECFBC7535}" destId="{086815E7-C0EE-4BF9-A68E-D7A70665AD74}" srcOrd="2" destOrd="0" presId="urn:microsoft.com/office/officeart/2005/8/layout/pyramid2"/>
    <dgm:cxn modelId="{98084ED5-5010-4FEA-88FD-EF71DAAADA6D}" type="presParOf" srcId="{2CAD5A34-F147-45F2-9B90-249ECFBC7535}" destId="{2E6C337A-7FC3-454F-A0FE-8C7CD9270262}" srcOrd="3" destOrd="0" presId="urn:microsoft.com/office/officeart/2005/8/layout/pyramid2"/>
    <dgm:cxn modelId="{34EF3664-85E8-4CEC-9B49-9D122E40F6EE}" type="presParOf" srcId="{2CAD5A34-F147-45F2-9B90-249ECFBC7535}" destId="{BBD99C74-7AB8-47F7-BCF1-65FC042B5AFA}" srcOrd="4" destOrd="0" presId="urn:microsoft.com/office/officeart/2005/8/layout/pyramid2"/>
    <dgm:cxn modelId="{A4679133-66EB-4EDC-9DB7-72C9F78C882A}" type="presParOf" srcId="{2CAD5A34-F147-45F2-9B90-249ECFBC7535}" destId="{BCC3FC59-9C80-486A-9D69-B627D106DF1F}" srcOrd="5" destOrd="0" presId="urn:microsoft.com/office/officeart/2005/8/layout/pyramid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E4B35CF-FCAE-4F27-AFE7-7EA3B22177E1}" type="doc">
      <dgm:prSet loTypeId="urn:microsoft.com/office/officeart/2005/8/layout/radial1" loCatId="cycle" qsTypeId="urn:microsoft.com/office/officeart/2005/8/quickstyle/simple1" qsCatId="simple" csTypeId="urn:microsoft.com/office/officeart/2005/8/colors/colorful4" csCatId="colorful" phldr="1"/>
      <dgm:spPr/>
      <dgm:t>
        <a:bodyPr/>
        <a:lstStyle/>
        <a:p>
          <a:endParaRPr lang="en-GB"/>
        </a:p>
      </dgm:t>
    </dgm:pt>
    <dgm:pt modelId="{CF4E6C0D-A0CF-41A3-AE9F-2CCE8D55C485}">
      <dgm:prSet phldrT="[Text]"/>
      <dgm:spPr/>
      <dgm:t>
        <a:bodyPr/>
        <a:lstStyle/>
        <a:p>
          <a:r>
            <a:rPr lang="en-GB" b="1" dirty="0"/>
            <a:t>How do we tackle Stigma?</a:t>
          </a:r>
        </a:p>
      </dgm:t>
    </dgm:pt>
    <dgm:pt modelId="{BD2FB00B-9C8E-4D57-9608-5FC16476CE95}" type="parTrans" cxnId="{F4E99BA0-133F-4D97-A151-44F62C10FCA0}">
      <dgm:prSet/>
      <dgm:spPr/>
      <dgm:t>
        <a:bodyPr/>
        <a:lstStyle/>
        <a:p>
          <a:endParaRPr lang="en-GB"/>
        </a:p>
      </dgm:t>
    </dgm:pt>
    <dgm:pt modelId="{BEEEA243-35CF-4551-B713-EC8F585321D6}" type="sibTrans" cxnId="{F4E99BA0-133F-4D97-A151-44F62C10FCA0}">
      <dgm:prSet/>
      <dgm:spPr/>
      <dgm:t>
        <a:bodyPr/>
        <a:lstStyle/>
        <a:p>
          <a:endParaRPr lang="en-GB"/>
        </a:p>
      </dgm:t>
    </dgm:pt>
    <dgm:pt modelId="{9E1F43DC-6B00-4D1E-898F-0A3A2DE4ED37}">
      <dgm:prSet phldrT="[Text]"/>
      <dgm:spPr/>
      <dgm:t>
        <a:bodyPr/>
        <a:lstStyle/>
        <a:p>
          <a:r>
            <a:rPr lang="en-GB" b="1" dirty="0"/>
            <a:t>Psych Screening</a:t>
          </a:r>
        </a:p>
      </dgm:t>
    </dgm:pt>
    <dgm:pt modelId="{379BD3C2-9C33-4C68-AC52-98C0922B58E8}" type="parTrans" cxnId="{DDCBD10D-9DD5-48DF-8C31-9DEFA134407D}">
      <dgm:prSet/>
      <dgm:spPr/>
      <dgm:t>
        <a:bodyPr/>
        <a:lstStyle/>
        <a:p>
          <a:endParaRPr lang="en-GB"/>
        </a:p>
      </dgm:t>
    </dgm:pt>
    <dgm:pt modelId="{53CAEAEE-0C17-4141-86F7-61CB795CBA17}" type="sibTrans" cxnId="{DDCBD10D-9DD5-48DF-8C31-9DEFA134407D}">
      <dgm:prSet/>
      <dgm:spPr/>
      <dgm:t>
        <a:bodyPr/>
        <a:lstStyle/>
        <a:p>
          <a:endParaRPr lang="en-GB"/>
        </a:p>
      </dgm:t>
    </dgm:pt>
    <dgm:pt modelId="{2D69DB15-ACBA-46B3-9E47-56F7A610FA2E}">
      <dgm:prSet phldrT="[Text]"/>
      <dgm:spPr/>
      <dgm:t>
        <a:bodyPr/>
        <a:lstStyle/>
        <a:p>
          <a:r>
            <a:rPr lang="en-GB" b="1" dirty="0"/>
            <a:t>OHU PHA SPOCS</a:t>
          </a:r>
        </a:p>
      </dgm:t>
    </dgm:pt>
    <dgm:pt modelId="{95AB9FDE-7188-4662-8B8C-6958D2F65733}" type="parTrans" cxnId="{7E667202-939C-417D-A3E3-B7761ECE3419}">
      <dgm:prSet/>
      <dgm:spPr/>
      <dgm:t>
        <a:bodyPr/>
        <a:lstStyle/>
        <a:p>
          <a:endParaRPr lang="en-GB"/>
        </a:p>
      </dgm:t>
    </dgm:pt>
    <dgm:pt modelId="{94D152B7-283F-4C52-8420-800CB8084B1D}" type="sibTrans" cxnId="{7E667202-939C-417D-A3E3-B7761ECE3419}">
      <dgm:prSet/>
      <dgm:spPr/>
      <dgm:t>
        <a:bodyPr/>
        <a:lstStyle/>
        <a:p>
          <a:endParaRPr lang="en-GB"/>
        </a:p>
      </dgm:t>
    </dgm:pt>
    <dgm:pt modelId="{44301C44-07F3-4CB3-85A5-B7F83D8345C5}">
      <dgm:prSet phldrT="[Text]"/>
      <dgm:spPr/>
      <dgm:t>
        <a:bodyPr/>
        <a:lstStyle/>
        <a:p>
          <a:r>
            <a:rPr lang="en-GB" b="1" dirty="0"/>
            <a:t>Unit Visits</a:t>
          </a:r>
        </a:p>
      </dgm:t>
    </dgm:pt>
    <dgm:pt modelId="{4C9037E4-97BD-4A21-953B-D0AE5EBFC5DC}" type="parTrans" cxnId="{EC7FF556-63A0-40F2-A2CC-5A341634B753}">
      <dgm:prSet/>
      <dgm:spPr/>
      <dgm:t>
        <a:bodyPr/>
        <a:lstStyle/>
        <a:p>
          <a:endParaRPr lang="en-GB"/>
        </a:p>
      </dgm:t>
    </dgm:pt>
    <dgm:pt modelId="{19DC8429-20EF-44E9-8B2D-D0299838212E}" type="sibTrans" cxnId="{EC7FF556-63A0-40F2-A2CC-5A341634B753}">
      <dgm:prSet/>
      <dgm:spPr/>
      <dgm:t>
        <a:bodyPr/>
        <a:lstStyle/>
        <a:p>
          <a:endParaRPr lang="en-GB"/>
        </a:p>
      </dgm:t>
    </dgm:pt>
    <dgm:pt modelId="{B875F77A-0CA5-441E-8AC9-BF26BFAAB205}">
      <dgm:prSet phldrT="[Text]"/>
      <dgm:spPr/>
      <dgm:t>
        <a:bodyPr/>
        <a:lstStyle/>
        <a:p>
          <a:r>
            <a:rPr lang="en-GB" b="1" dirty="0"/>
            <a:t>Trauma Inputs</a:t>
          </a:r>
        </a:p>
      </dgm:t>
    </dgm:pt>
    <dgm:pt modelId="{00773F7F-4CE6-426C-9E3A-24E92C5516BF}" type="parTrans" cxnId="{7B8B673D-841D-41FF-BB44-65B69CB2E904}">
      <dgm:prSet/>
      <dgm:spPr/>
      <dgm:t>
        <a:bodyPr/>
        <a:lstStyle/>
        <a:p>
          <a:endParaRPr lang="en-GB"/>
        </a:p>
      </dgm:t>
    </dgm:pt>
    <dgm:pt modelId="{BAD6AFBE-C179-4A5D-B842-F4D818E5AB7F}" type="sibTrans" cxnId="{7B8B673D-841D-41FF-BB44-65B69CB2E904}">
      <dgm:prSet/>
      <dgm:spPr/>
      <dgm:t>
        <a:bodyPr/>
        <a:lstStyle/>
        <a:p>
          <a:endParaRPr lang="en-GB"/>
        </a:p>
      </dgm:t>
    </dgm:pt>
    <dgm:pt modelId="{C7196B6B-C0CE-4380-8EC8-C0E37E7D4465}">
      <dgm:prSet phldrT="[Text]"/>
      <dgm:spPr/>
      <dgm:t>
        <a:bodyPr/>
        <a:lstStyle/>
        <a:p>
          <a:r>
            <a:rPr lang="en-GB" b="1" dirty="0"/>
            <a:t>ESPO</a:t>
          </a:r>
        </a:p>
      </dgm:t>
    </dgm:pt>
    <dgm:pt modelId="{E30B1891-AFFA-49AE-A1A6-0006A5A1E2F3}" type="parTrans" cxnId="{9E3C19E0-51B4-4C85-869C-EB4FC1E58138}">
      <dgm:prSet/>
      <dgm:spPr/>
      <dgm:t>
        <a:bodyPr/>
        <a:lstStyle/>
        <a:p>
          <a:endParaRPr lang="en-GB"/>
        </a:p>
      </dgm:t>
    </dgm:pt>
    <dgm:pt modelId="{14F16B60-CE2A-4ECD-B05A-7CE3C483961E}" type="sibTrans" cxnId="{9E3C19E0-51B4-4C85-869C-EB4FC1E58138}">
      <dgm:prSet/>
      <dgm:spPr/>
      <dgm:t>
        <a:bodyPr/>
        <a:lstStyle/>
        <a:p>
          <a:endParaRPr lang="en-GB"/>
        </a:p>
      </dgm:t>
    </dgm:pt>
    <dgm:pt modelId="{1E75EF19-E658-4A68-9564-7448BB17D34E}">
      <dgm:prSet phldrT="[Text]"/>
      <dgm:spPr/>
      <dgm:t>
        <a:bodyPr/>
        <a:lstStyle/>
        <a:p>
          <a:r>
            <a:rPr lang="en-GB" b="1" dirty="0"/>
            <a:t>New Recruits</a:t>
          </a:r>
        </a:p>
      </dgm:t>
    </dgm:pt>
    <dgm:pt modelId="{58F2B4FC-5616-4FDD-BB51-DB978931B8C9}" type="parTrans" cxnId="{DC9C24EC-6214-4978-B653-AC459DE4A4E3}">
      <dgm:prSet/>
      <dgm:spPr/>
      <dgm:t>
        <a:bodyPr/>
        <a:lstStyle/>
        <a:p>
          <a:endParaRPr lang="en-GB"/>
        </a:p>
      </dgm:t>
    </dgm:pt>
    <dgm:pt modelId="{6F018606-0BDA-444C-AFA9-9C4556986E39}" type="sibTrans" cxnId="{DC9C24EC-6214-4978-B653-AC459DE4A4E3}">
      <dgm:prSet/>
      <dgm:spPr/>
      <dgm:t>
        <a:bodyPr/>
        <a:lstStyle/>
        <a:p>
          <a:endParaRPr lang="en-GB"/>
        </a:p>
      </dgm:t>
    </dgm:pt>
    <dgm:pt modelId="{8D9F805D-0010-4E2A-A74A-840B6F770988}">
      <dgm:prSet phldrT="[Text]"/>
      <dgm:spPr/>
      <dgm:t>
        <a:bodyPr/>
        <a:lstStyle/>
        <a:p>
          <a:r>
            <a:rPr lang="en-GB" b="1" dirty="0"/>
            <a:t>Back Up Buddy</a:t>
          </a:r>
        </a:p>
      </dgm:t>
    </dgm:pt>
    <dgm:pt modelId="{5A0C3C3F-FE1E-4467-BA94-A114BAAEAFAA}" type="parTrans" cxnId="{0583D7AC-6F4F-472F-A787-A19191D0C90A}">
      <dgm:prSet/>
      <dgm:spPr/>
      <dgm:t>
        <a:bodyPr/>
        <a:lstStyle/>
        <a:p>
          <a:endParaRPr lang="en-GB"/>
        </a:p>
      </dgm:t>
    </dgm:pt>
    <dgm:pt modelId="{4C46BFB0-1E1E-4933-98B9-26A7C4A3374A}" type="sibTrans" cxnId="{0583D7AC-6F4F-472F-A787-A19191D0C90A}">
      <dgm:prSet/>
      <dgm:spPr/>
      <dgm:t>
        <a:bodyPr/>
        <a:lstStyle/>
        <a:p>
          <a:endParaRPr lang="en-GB"/>
        </a:p>
      </dgm:t>
    </dgm:pt>
    <dgm:pt modelId="{0D04DC5C-106E-45C0-B17E-85EAAA73FD3D}">
      <dgm:prSet phldrT="[Text]"/>
      <dgm:spPr/>
      <dgm:t>
        <a:bodyPr/>
        <a:lstStyle/>
        <a:p>
          <a:r>
            <a:rPr lang="en-GB" b="1" dirty="0"/>
            <a:t>Wellbeing Champions</a:t>
          </a:r>
        </a:p>
      </dgm:t>
    </dgm:pt>
    <dgm:pt modelId="{40DEBAD8-4881-4179-91A2-691E8B5AFAA4}" type="parTrans" cxnId="{53DF729C-3184-414C-95C4-FE054B83C361}">
      <dgm:prSet/>
      <dgm:spPr/>
      <dgm:t>
        <a:bodyPr/>
        <a:lstStyle/>
        <a:p>
          <a:endParaRPr lang="en-GB"/>
        </a:p>
      </dgm:t>
    </dgm:pt>
    <dgm:pt modelId="{DB4E14B8-E9F4-4A30-B5D9-32B7D50F51E0}" type="sibTrans" cxnId="{53DF729C-3184-414C-95C4-FE054B83C361}">
      <dgm:prSet/>
      <dgm:spPr/>
      <dgm:t>
        <a:bodyPr/>
        <a:lstStyle/>
        <a:p>
          <a:endParaRPr lang="en-GB"/>
        </a:p>
      </dgm:t>
    </dgm:pt>
    <dgm:pt modelId="{4D72F6A9-4442-4F80-A005-899860E98852}">
      <dgm:prSet phldrT="[Text]"/>
      <dgm:spPr/>
      <dgm:t>
        <a:bodyPr/>
        <a:lstStyle/>
        <a:p>
          <a:r>
            <a:rPr lang="en-GB" b="1" dirty="0"/>
            <a:t>TRiM</a:t>
          </a:r>
        </a:p>
      </dgm:t>
    </dgm:pt>
    <dgm:pt modelId="{F112030E-D540-41FA-8678-AED53B49463C}" type="parTrans" cxnId="{91318129-C431-40F3-BA03-40BFC7932E91}">
      <dgm:prSet/>
      <dgm:spPr/>
      <dgm:t>
        <a:bodyPr/>
        <a:lstStyle/>
        <a:p>
          <a:endParaRPr lang="en-GB"/>
        </a:p>
      </dgm:t>
    </dgm:pt>
    <dgm:pt modelId="{FB5F4061-21DC-4701-9874-D1264BDEA341}" type="sibTrans" cxnId="{91318129-C431-40F3-BA03-40BFC7932E91}">
      <dgm:prSet/>
      <dgm:spPr/>
      <dgm:t>
        <a:bodyPr/>
        <a:lstStyle/>
        <a:p>
          <a:endParaRPr lang="en-GB"/>
        </a:p>
      </dgm:t>
    </dgm:pt>
    <dgm:pt modelId="{56E932FA-ED37-4231-9FF0-4AD7287271B8}">
      <dgm:prSet phldrT="[Text]"/>
      <dgm:spPr/>
      <dgm:t>
        <a:bodyPr/>
        <a:lstStyle/>
        <a:p>
          <a:r>
            <a:rPr lang="en-GB" b="1" dirty="0"/>
            <a:t>Manager Education</a:t>
          </a:r>
        </a:p>
      </dgm:t>
    </dgm:pt>
    <dgm:pt modelId="{71C3998D-611F-41B2-BBAA-2A0089908735}" type="parTrans" cxnId="{DA918756-A77B-4A1D-B16C-9F4368DD678D}">
      <dgm:prSet/>
      <dgm:spPr/>
      <dgm:t>
        <a:bodyPr/>
        <a:lstStyle/>
        <a:p>
          <a:endParaRPr lang="en-GB"/>
        </a:p>
      </dgm:t>
    </dgm:pt>
    <dgm:pt modelId="{B176C2A7-F9D7-42C9-B3BE-518DD61E6FB4}" type="sibTrans" cxnId="{DA918756-A77B-4A1D-B16C-9F4368DD678D}">
      <dgm:prSet/>
      <dgm:spPr/>
      <dgm:t>
        <a:bodyPr/>
        <a:lstStyle/>
        <a:p>
          <a:endParaRPr lang="en-GB"/>
        </a:p>
      </dgm:t>
    </dgm:pt>
    <dgm:pt modelId="{9C1A9C10-CD88-4BBA-9362-60E7EBDA6D08}">
      <dgm:prSet phldrT="[Text]"/>
      <dgm:spPr/>
      <dgm:t>
        <a:bodyPr/>
        <a:lstStyle/>
        <a:p>
          <a:r>
            <a:rPr lang="en-GB" b="1" dirty="0"/>
            <a:t>Wellbeing Calendar</a:t>
          </a:r>
        </a:p>
      </dgm:t>
    </dgm:pt>
    <dgm:pt modelId="{C94046F7-DA8D-4188-B7D0-AFC53A8F53E6}" type="parTrans" cxnId="{68353840-60E8-486C-AAD7-1E73AF2752D7}">
      <dgm:prSet/>
      <dgm:spPr/>
      <dgm:t>
        <a:bodyPr/>
        <a:lstStyle/>
        <a:p>
          <a:endParaRPr lang="en-GB"/>
        </a:p>
      </dgm:t>
    </dgm:pt>
    <dgm:pt modelId="{432273F0-EB2E-4C4B-A53A-F0019D38BEA7}" type="sibTrans" cxnId="{68353840-60E8-486C-AAD7-1E73AF2752D7}">
      <dgm:prSet/>
      <dgm:spPr/>
      <dgm:t>
        <a:bodyPr/>
        <a:lstStyle/>
        <a:p>
          <a:endParaRPr lang="en-GB"/>
        </a:p>
      </dgm:t>
    </dgm:pt>
    <dgm:pt modelId="{5FEF653D-1212-48F7-9EC0-E1155F1CC6D9}">
      <dgm:prSet phldrT="[Text]"/>
      <dgm:spPr/>
      <dgm:t>
        <a:bodyPr/>
        <a:lstStyle/>
        <a:p>
          <a:r>
            <a:rPr lang="en-GB" b="1" dirty="0"/>
            <a:t>In house Treatment</a:t>
          </a:r>
        </a:p>
      </dgm:t>
    </dgm:pt>
    <dgm:pt modelId="{4C92D171-48A4-47BD-A0A8-8DDB38A7831F}" type="parTrans" cxnId="{42DC906E-4020-47C8-A745-69CDB7F50F88}">
      <dgm:prSet/>
      <dgm:spPr/>
      <dgm:t>
        <a:bodyPr/>
        <a:lstStyle/>
        <a:p>
          <a:endParaRPr lang="en-GB"/>
        </a:p>
      </dgm:t>
    </dgm:pt>
    <dgm:pt modelId="{BCDAAC2B-079B-4C5F-9CF6-23AE21BF13C4}" type="sibTrans" cxnId="{42DC906E-4020-47C8-A745-69CDB7F50F88}">
      <dgm:prSet/>
      <dgm:spPr/>
      <dgm:t>
        <a:bodyPr/>
        <a:lstStyle/>
        <a:p>
          <a:endParaRPr lang="en-GB"/>
        </a:p>
      </dgm:t>
    </dgm:pt>
    <dgm:pt modelId="{CD446F33-F0D9-4748-A201-46CC46DEE859}" type="pres">
      <dgm:prSet presAssocID="{1E4B35CF-FCAE-4F27-AFE7-7EA3B22177E1}" presName="cycle" presStyleCnt="0">
        <dgm:presLayoutVars>
          <dgm:chMax val="1"/>
          <dgm:dir/>
          <dgm:animLvl val="ctr"/>
          <dgm:resizeHandles val="exact"/>
        </dgm:presLayoutVars>
      </dgm:prSet>
      <dgm:spPr/>
    </dgm:pt>
    <dgm:pt modelId="{87AA8A59-E8A6-43A4-9F6B-85D79A393F89}" type="pres">
      <dgm:prSet presAssocID="{CF4E6C0D-A0CF-41A3-AE9F-2CCE8D55C485}" presName="centerShape" presStyleLbl="node0" presStyleIdx="0" presStyleCnt="1"/>
      <dgm:spPr/>
    </dgm:pt>
    <dgm:pt modelId="{68DEC864-7596-40A6-BF0E-63798B3CB4DA}" type="pres">
      <dgm:prSet presAssocID="{379BD3C2-9C33-4C68-AC52-98C0922B58E8}" presName="Name9" presStyleLbl="parChTrans1D2" presStyleIdx="0" presStyleCnt="12"/>
      <dgm:spPr/>
    </dgm:pt>
    <dgm:pt modelId="{0D99B9AF-1C76-4155-A293-E4E72F2B976A}" type="pres">
      <dgm:prSet presAssocID="{379BD3C2-9C33-4C68-AC52-98C0922B58E8}" presName="connTx" presStyleLbl="parChTrans1D2" presStyleIdx="0" presStyleCnt="12"/>
      <dgm:spPr/>
    </dgm:pt>
    <dgm:pt modelId="{10B86F40-050B-4E00-80C7-DAE219266767}" type="pres">
      <dgm:prSet presAssocID="{9E1F43DC-6B00-4D1E-898F-0A3A2DE4ED37}" presName="node" presStyleLbl="node1" presStyleIdx="0" presStyleCnt="12">
        <dgm:presLayoutVars>
          <dgm:bulletEnabled val="1"/>
        </dgm:presLayoutVars>
      </dgm:prSet>
      <dgm:spPr/>
    </dgm:pt>
    <dgm:pt modelId="{159213E1-476E-4287-BF54-211FC089B865}" type="pres">
      <dgm:prSet presAssocID="{95AB9FDE-7188-4662-8B8C-6958D2F65733}" presName="Name9" presStyleLbl="parChTrans1D2" presStyleIdx="1" presStyleCnt="12"/>
      <dgm:spPr/>
    </dgm:pt>
    <dgm:pt modelId="{CB263987-63ED-4AFD-9FE0-EF22CB11F2EE}" type="pres">
      <dgm:prSet presAssocID="{95AB9FDE-7188-4662-8B8C-6958D2F65733}" presName="connTx" presStyleLbl="parChTrans1D2" presStyleIdx="1" presStyleCnt="12"/>
      <dgm:spPr/>
    </dgm:pt>
    <dgm:pt modelId="{10E07144-7022-406F-AC4F-6583DC109585}" type="pres">
      <dgm:prSet presAssocID="{2D69DB15-ACBA-46B3-9E47-56F7A610FA2E}" presName="node" presStyleLbl="node1" presStyleIdx="1" presStyleCnt="12">
        <dgm:presLayoutVars>
          <dgm:bulletEnabled val="1"/>
        </dgm:presLayoutVars>
      </dgm:prSet>
      <dgm:spPr/>
    </dgm:pt>
    <dgm:pt modelId="{11736FA2-930F-480A-A2BD-382761690B1B}" type="pres">
      <dgm:prSet presAssocID="{4C9037E4-97BD-4A21-953B-D0AE5EBFC5DC}" presName="Name9" presStyleLbl="parChTrans1D2" presStyleIdx="2" presStyleCnt="12"/>
      <dgm:spPr/>
    </dgm:pt>
    <dgm:pt modelId="{78A6957F-23EF-4635-854D-7FAD794AB9BA}" type="pres">
      <dgm:prSet presAssocID="{4C9037E4-97BD-4A21-953B-D0AE5EBFC5DC}" presName="connTx" presStyleLbl="parChTrans1D2" presStyleIdx="2" presStyleCnt="12"/>
      <dgm:spPr/>
    </dgm:pt>
    <dgm:pt modelId="{6BE16A32-DCAF-43E6-82B9-BCC2584DB3DA}" type="pres">
      <dgm:prSet presAssocID="{44301C44-07F3-4CB3-85A5-B7F83D8345C5}" presName="node" presStyleLbl="node1" presStyleIdx="2" presStyleCnt="12">
        <dgm:presLayoutVars>
          <dgm:bulletEnabled val="1"/>
        </dgm:presLayoutVars>
      </dgm:prSet>
      <dgm:spPr/>
    </dgm:pt>
    <dgm:pt modelId="{87D8E368-2579-47C1-A2EF-9240D8B17959}" type="pres">
      <dgm:prSet presAssocID="{00773F7F-4CE6-426C-9E3A-24E92C5516BF}" presName="Name9" presStyleLbl="parChTrans1D2" presStyleIdx="3" presStyleCnt="12"/>
      <dgm:spPr/>
    </dgm:pt>
    <dgm:pt modelId="{0A745861-AD6C-4B57-B0E8-6A7D47037752}" type="pres">
      <dgm:prSet presAssocID="{00773F7F-4CE6-426C-9E3A-24E92C5516BF}" presName="connTx" presStyleLbl="parChTrans1D2" presStyleIdx="3" presStyleCnt="12"/>
      <dgm:spPr/>
    </dgm:pt>
    <dgm:pt modelId="{79748986-3B06-42F3-9E92-B82B0B358B9C}" type="pres">
      <dgm:prSet presAssocID="{B875F77A-0CA5-441E-8AC9-BF26BFAAB205}" presName="node" presStyleLbl="node1" presStyleIdx="3" presStyleCnt="12">
        <dgm:presLayoutVars>
          <dgm:bulletEnabled val="1"/>
        </dgm:presLayoutVars>
      </dgm:prSet>
      <dgm:spPr/>
    </dgm:pt>
    <dgm:pt modelId="{A9F25CF5-229A-4556-8079-E5E7660D0A05}" type="pres">
      <dgm:prSet presAssocID="{E30B1891-AFFA-49AE-A1A6-0006A5A1E2F3}" presName="Name9" presStyleLbl="parChTrans1D2" presStyleIdx="4" presStyleCnt="12"/>
      <dgm:spPr/>
    </dgm:pt>
    <dgm:pt modelId="{F79CC9A3-F8FA-46DF-82AB-22A011D4ECD0}" type="pres">
      <dgm:prSet presAssocID="{E30B1891-AFFA-49AE-A1A6-0006A5A1E2F3}" presName="connTx" presStyleLbl="parChTrans1D2" presStyleIdx="4" presStyleCnt="12"/>
      <dgm:spPr/>
    </dgm:pt>
    <dgm:pt modelId="{3F4F5021-2B73-4B77-BE01-6A879ECF9105}" type="pres">
      <dgm:prSet presAssocID="{C7196B6B-C0CE-4380-8EC8-C0E37E7D4465}" presName="node" presStyleLbl="node1" presStyleIdx="4" presStyleCnt="12">
        <dgm:presLayoutVars>
          <dgm:bulletEnabled val="1"/>
        </dgm:presLayoutVars>
      </dgm:prSet>
      <dgm:spPr/>
    </dgm:pt>
    <dgm:pt modelId="{4F3918FA-5FD4-41CB-9A35-5AB4D7E6CBF7}" type="pres">
      <dgm:prSet presAssocID="{58F2B4FC-5616-4FDD-BB51-DB978931B8C9}" presName="Name9" presStyleLbl="parChTrans1D2" presStyleIdx="5" presStyleCnt="12"/>
      <dgm:spPr/>
    </dgm:pt>
    <dgm:pt modelId="{A03DA2DD-921E-41B7-A059-22EC7F9740D9}" type="pres">
      <dgm:prSet presAssocID="{58F2B4FC-5616-4FDD-BB51-DB978931B8C9}" presName="connTx" presStyleLbl="parChTrans1D2" presStyleIdx="5" presStyleCnt="12"/>
      <dgm:spPr/>
    </dgm:pt>
    <dgm:pt modelId="{87FD64C1-F429-49EB-97DE-27E2B70D6CCE}" type="pres">
      <dgm:prSet presAssocID="{1E75EF19-E658-4A68-9564-7448BB17D34E}" presName="node" presStyleLbl="node1" presStyleIdx="5" presStyleCnt="12">
        <dgm:presLayoutVars>
          <dgm:bulletEnabled val="1"/>
        </dgm:presLayoutVars>
      </dgm:prSet>
      <dgm:spPr/>
    </dgm:pt>
    <dgm:pt modelId="{EE8C6F0A-58C9-4FBA-994F-18C766EE4898}" type="pres">
      <dgm:prSet presAssocID="{5A0C3C3F-FE1E-4467-BA94-A114BAAEAFAA}" presName="Name9" presStyleLbl="parChTrans1D2" presStyleIdx="6" presStyleCnt="12"/>
      <dgm:spPr/>
    </dgm:pt>
    <dgm:pt modelId="{9E774415-F357-4B82-B688-FBFD0FDDEE7E}" type="pres">
      <dgm:prSet presAssocID="{5A0C3C3F-FE1E-4467-BA94-A114BAAEAFAA}" presName="connTx" presStyleLbl="parChTrans1D2" presStyleIdx="6" presStyleCnt="12"/>
      <dgm:spPr/>
    </dgm:pt>
    <dgm:pt modelId="{8208A269-429D-447B-A3D0-77FFAEBAD6AA}" type="pres">
      <dgm:prSet presAssocID="{8D9F805D-0010-4E2A-A74A-840B6F770988}" presName="node" presStyleLbl="node1" presStyleIdx="6" presStyleCnt="12">
        <dgm:presLayoutVars>
          <dgm:bulletEnabled val="1"/>
        </dgm:presLayoutVars>
      </dgm:prSet>
      <dgm:spPr/>
    </dgm:pt>
    <dgm:pt modelId="{7C719F20-C92E-45B6-AB93-674A71983487}" type="pres">
      <dgm:prSet presAssocID="{40DEBAD8-4881-4179-91A2-691E8B5AFAA4}" presName="Name9" presStyleLbl="parChTrans1D2" presStyleIdx="7" presStyleCnt="12"/>
      <dgm:spPr/>
    </dgm:pt>
    <dgm:pt modelId="{EB9D3020-11D1-47A0-B415-20CDBA100FC1}" type="pres">
      <dgm:prSet presAssocID="{40DEBAD8-4881-4179-91A2-691E8B5AFAA4}" presName="connTx" presStyleLbl="parChTrans1D2" presStyleIdx="7" presStyleCnt="12"/>
      <dgm:spPr/>
    </dgm:pt>
    <dgm:pt modelId="{B834B9DC-C39F-4EE4-8D1E-D1B54336EE77}" type="pres">
      <dgm:prSet presAssocID="{0D04DC5C-106E-45C0-B17E-85EAAA73FD3D}" presName="node" presStyleLbl="node1" presStyleIdx="7" presStyleCnt="12">
        <dgm:presLayoutVars>
          <dgm:bulletEnabled val="1"/>
        </dgm:presLayoutVars>
      </dgm:prSet>
      <dgm:spPr/>
    </dgm:pt>
    <dgm:pt modelId="{81ECBB2B-FC84-4E94-AA06-C43553B083F0}" type="pres">
      <dgm:prSet presAssocID="{F112030E-D540-41FA-8678-AED53B49463C}" presName="Name9" presStyleLbl="parChTrans1D2" presStyleIdx="8" presStyleCnt="12"/>
      <dgm:spPr/>
    </dgm:pt>
    <dgm:pt modelId="{51052C2B-982C-49A0-A130-9E0315007704}" type="pres">
      <dgm:prSet presAssocID="{F112030E-D540-41FA-8678-AED53B49463C}" presName="connTx" presStyleLbl="parChTrans1D2" presStyleIdx="8" presStyleCnt="12"/>
      <dgm:spPr/>
    </dgm:pt>
    <dgm:pt modelId="{D0D2910D-03A7-4FEC-B977-60546C659947}" type="pres">
      <dgm:prSet presAssocID="{4D72F6A9-4442-4F80-A005-899860E98852}" presName="node" presStyleLbl="node1" presStyleIdx="8" presStyleCnt="12">
        <dgm:presLayoutVars>
          <dgm:bulletEnabled val="1"/>
        </dgm:presLayoutVars>
      </dgm:prSet>
      <dgm:spPr/>
    </dgm:pt>
    <dgm:pt modelId="{E8677CA8-F00B-47B4-935A-07A91588B9C7}" type="pres">
      <dgm:prSet presAssocID="{71C3998D-611F-41B2-BBAA-2A0089908735}" presName="Name9" presStyleLbl="parChTrans1D2" presStyleIdx="9" presStyleCnt="12"/>
      <dgm:spPr/>
    </dgm:pt>
    <dgm:pt modelId="{3B4511B9-FB75-4259-B074-CB9E75C8583B}" type="pres">
      <dgm:prSet presAssocID="{71C3998D-611F-41B2-BBAA-2A0089908735}" presName="connTx" presStyleLbl="parChTrans1D2" presStyleIdx="9" presStyleCnt="12"/>
      <dgm:spPr/>
    </dgm:pt>
    <dgm:pt modelId="{51FCDDC7-83E8-4B44-B800-C4119FD1A645}" type="pres">
      <dgm:prSet presAssocID="{56E932FA-ED37-4231-9FF0-4AD7287271B8}" presName="node" presStyleLbl="node1" presStyleIdx="9" presStyleCnt="12">
        <dgm:presLayoutVars>
          <dgm:bulletEnabled val="1"/>
        </dgm:presLayoutVars>
      </dgm:prSet>
      <dgm:spPr/>
    </dgm:pt>
    <dgm:pt modelId="{063D50AF-FF08-4565-A904-2C81EF8CB874}" type="pres">
      <dgm:prSet presAssocID="{C94046F7-DA8D-4188-B7D0-AFC53A8F53E6}" presName="Name9" presStyleLbl="parChTrans1D2" presStyleIdx="10" presStyleCnt="12"/>
      <dgm:spPr/>
    </dgm:pt>
    <dgm:pt modelId="{F692B9D1-7B9C-4499-ADC8-47B790FDF129}" type="pres">
      <dgm:prSet presAssocID="{C94046F7-DA8D-4188-B7D0-AFC53A8F53E6}" presName="connTx" presStyleLbl="parChTrans1D2" presStyleIdx="10" presStyleCnt="12"/>
      <dgm:spPr/>
    </dgm:pt>
    <dgm:pt modelId="{6FFC100A-C1F1-4B53-A809-529ACA211683}" type="pres">
      <dgm:prSet presAssocID="{9C1A9C10-CD88-4BBA-9362-60E7EBDA6D08}" presName="node" presStyleLbl="node1" presStyleIdx="10" presStyleCnt="12">
        <dgm:presLayoutVars>
          <dgm:bulletEnabled val="1"/>
        </dgm:presLayoutVars>
      </dgm:prSet>
      <dgm:spPr/>
    </dgm:pt>
    <dgm:pt modelId="{19492E6B-4791-4E0F-AF8B-2BBE0E13B0B6}" type="pres">
      <dgm:prSet presAssocID="{4C92D171-48A4-47BD-A0A8-8DDB38A7831F}" presName="Name9" presStyleLbl="parChTrans1D2" presStyleIdx="11" presStyleCnt="12"/>
      <dgm:spPr/>
    </dgm:pt>
    <dgm:pt modelId="{9DA0205F-5150-447D-9652-6365C966D47C}" type="pres">
      <dgm:prSet presAssocID="{4C92D171-48A4-47BD-A0A8-8DDB38A7831F}" presName="connTx" presStyleLbl="parChTrans1D2" presStyleIdx="11" presStyleCnt="12"/>
      <dgm:spPr/>
    </dgm:pt>
    <dgm:pt modelId="{EB06FC58-AED2-49DF-8613-0BFBFCEAAF84}" type="pres">
      <dgm:prSet presAssocID="{5FEF653D-1212-48F7-9EC0-E1155F1CC6D9}" presName="node" presStyleLbl="node1" presStyleIdx="11" presStyleCnt="12">
        <dgm:presLayoutVars>
          <dgm:bulletEnabled val="1"/>
        </dgm:presLayoutVars>
      </dgm:prSet>
      <dgm:spPr/>
    </dgm:pt>
  </dgm:ptLst>
  <dgm:cxnLst>
    <dgm:cxn modelId="{24DC2500-9EBF-40F3-BB36-760D95A88EF7}" type="presOf" srcId="{5A0C3C3F-FE1E-4467-BA94-A114BAAEAFAA}" destId="{9E774415-F357-4B82-B688-FBFD0FDDEE7E}" srcOrd="1" destOrd="0" presId="urn:microsoft.com/office/officeart/2005/8/layout/radial1"/>
    <dgm:cxn modelId="{7E667202-939C-417D-A3E3-B7761ECE3419}" srcId="{CF4E6C0D-A0CF-41A3-AE9F-2CCE8D55C485}" destId="{2D69DB15-ACBA-46B3-9E47-56F7A610FA2E}" srcOrd="1" destOrd="0" parTransId="{95AB9FDE-7188-4662-8B8C-6958D2F65733}" sibTransId="{94D152B7-283F-4C52-8420-800CB8084B1D}"/>
    <dgm:cxn modelId="{9D3D020C-A50A-40D4-97F0-7CA7260F9C5A}" type="presOf" srcId="{40DEBAD8-4881-4179-91A2-691E8B5AFAA4}" destId="{7C719F20-C92E-45B6-AB93-674A71983487}" srcOrd="0" destOrd="0" presId="urn:microsoft.com/office/officeart/2005/8/layout/radial1"/>
    <dgm:cxn modelId="{DDCBD10D-9DD5-48DF-8C31-9DEFA134407D}" srcId="{CF4E6C0D-A0CF-41A3-AE9F-2CCE8D55C485}" destId="{9E1F43DC-6B00-4D1E-898F-0A3A2DE4ED37}" srcOrd="0" destOrd="0" parTransId="{379BD3C2-9C33-4C68-AC52-98C0922B58E8}" sibTransId="{53CAEAEE-0C17-4141-86F7-61CB795CBA17}"/>
    <dgm:cxn modelId="{5CC82F10-6FFC-4A8F-9792-8A1D4FC5936B}" type="presOf" srcId="{1E75EF19-E658-4A68-9564-7448BB17D34E}" destId="{87FD64C1-F429-49EB-97DE-27E2B70D6CCE}" srcOrd="0" destOrd="0" presId="urn:microsoft.com/office/officeart/2005/8/layout/radial1"/>
    <dgm:cxn modelId="{9414A620-73BE-4129-B7BB-AB18DB116211}" type="presOf" srcId="{379BD3C2-9C33-4C68-AC52-98C0922B58E8}" destId="{0D99B9AF-1C76-4155-A293-E4E72F2B976A}" srcOrd="1" destOrd="0" presId="urn:microsoft.com/office/officeart/2005/8/layout/radial1"/>
    <dgm:cxn modelId="{91318129-C431-40F3-BA03-40BFC7932E91}" srcId="{CF4E6C0D-A0CF-41A3-AE9F-2CCE8D55C485}" destId="{4D72F6A9-4442-4F80-A005-899860E98852}" srcOrd="8" destOrd="0" parTransId="{F112030E-D540-41FA-8678-AED53B49463C}" sibTransId="{FB5F4061-21DC-4701-9874-D1264BDEA341}"/>
    <dgm:cxn modelId="{F95E942A-C30B-4B61-B336-AF5ADEBBB42F}" type="presOf" srcId="{E30B1891-AFFA-49AE-A1A6-0006A5A1E2F3}" destId="{F79CC9A3-F8FA-46DF-82AB-22A011D4ECD0}" srcOrd="1" destOrd="0" presId="urn:microsoft.com/office/officeart/2005/8/layout/radial1"/>
    <dgm:cxn modelId="{1506882F-8F73-49A7-B872-1056E7F7527F}" type="presOf" srcId="{95AB9FDE-7188-4662-8B8C-6958D2F65733}" destId="{159213E1-476E-4287-BF54-211FC089B865}" srcOrd="0" destOrd="0" presId="urn:microsoft.com/office/officeart/2005/8/layout/radial1"/>
    <dgm:cxn modelId="{30248335-FCA7-4CEA-A7E1-0DFD912984E5}" type="presOf" srcId="{B875F77A-0CA5-441E-8AC9-BF26BFAAB205}" destId="{79748986-3B06-42F3-9E92-B82B0B358B9C}" srcOrd="0" destOrd="0" presId="urn:microsoft.com/office/officeart/2005/8/layout/radial1"/>
    <dgm:cxn modelId="{7B8B673D-841D-41FF-BB44-65B69CB2E904}" srcId="{CF4E6C0D-A0CF-41A3-AE9F-2CCE8D55C485}" destId="{B875F77A-0CA5-441E-8AC9-BF26BFAAB205}" srcOrd="3" destOrd="0" parTransId="{00773F7F-4CE6-426C-9E3A-24E92C5516BF}" sibTransId="{BAD6AFBE-C179-4A5D-B842-F4D818E5AB7F}"/>
    <dgm:cxn modelId="{68353840-60E8-486C-AAD7-1E73AF2752D7}" srcId="{CF4E6C0D-A0CF-41A3-AE9F-2CCE8D55C485}" destId="{9C1A9C10-CD88-4BBA-9362-60E7EBDA6D08}" srcOrd="10" destOrd="0" parTransId="{C94046F7-DA8D-4188-B7D0-AFC53A8F53E6}" sibTransId="{432273F0-EB2E-4C4B-A53A-F0019D38BEA7}"/>
    <dgm:cxn modelId="{DD5BBD40-0D19-4A5F-9823-C4F411F691E7}" type="presOf" srcId="{9E1F43DC-6B00-4D1E-898F-0A3A2DE4ED37}" destId="{10B86F40-050B-4E00-80C7-DAE219266767}" srcOrd="0" destOrd="0" presId="urn:microsoft.com/office/officeart/2005/8/layout/radial1"/>
    <dgm:cxn modelId="{60C4865C-FEC0-4686-AD46-D313A92B8C61}" type="presOf" srcId="{4C9037E4-97BD-4A21-953B-D0AE5EBFC5DC}" destId="{11736FA2-930F-480A-A2BD-382761690B1B}" srcOrd="0" destOrd="0" presId="urn:microsoft.com/office/officeart/2005/8/layout/radial1"/>
    <dgm:cxn modelId="{DDDC005D-B488-47B4-8C2A-4CEA0796B40C}" type="presOf" srcId="{379BD3C2-9C33-4C68-AC52-98C0922B58E8}" destId="{68DEC864-7596-40A6-BF0E-63798B3CB4DA}" srcOrd="0" destOrd="0" presId="urn:microsoft.com/office/officeart/2005/8/layout/radial1"/>
    <dgm:cxn modelId="{EFA0275F-2612-4A30-9E0C-ABDB6DE82710}" type="presOf" srcId="{5FEF653D-1212-48F7-9EC0-E1155F1CC6D9}" destId="{EB06FC58-AED2-49DF-8613-0BFBFCEAAF84}" srcOrd="0" destOrd="0" presId="urn:microsoft.com/office/officeart/2005/8/layout/radial1"/>
    <dgm:cxn modelId="{6085A045-4F88-4D24-9214-CBDDA6D717AF}" type="presOf" srcId="{C7196B6B-C0CE-4380-8EC8-C0E37E7D4465}" destId="{3F4F5021-2B73-4B77-BE01-6A879ECF9105}" srcOrd="0" destOrd="0" presId="urn:microsoft.com/office/officeart/2005/8/layout/radial1"/>
    <dgm:cxn modelId="{817DC245-ECC4-405D-9C23-C69763FD629D}" type="presOf" srcId="{0D04DC5C-106E-45C0-B17E-85EAAA73FD3D}" destId="{B834B9DC-C39F-4EE4-8D1E-D1B54336EE77}" srcOrd="0" destOrd="0" presId="urn:microsoft.com/office/officeart/2005/8/layout/radial1"/>
    <dgm:cxn modelId="{46432A69-1C9F-4AAD-82A5-D0A7D320C4CC}" type="presOf" srcId="{4D72F6A9-4442-4F80-A005-899860E98852}" destId="{D0D2910D-03A7-4FEC-B977-60546C659947}" srcOrd="0" destOrd="0" presId="urn:microsoft.com/office/officeart/2005/8/layout/radial1"/>
    <dgm:cxn modelId="{E32C104A-2F0A-4755-A8F7-0A8FEF986920}" type="presOf" srcId="{95AB9FDE-7188-4662-8B8C-6958D2F65733}" destId="{CB263987-63ED-4AFD-9FE0-EF22CB11F2EE}" srcOrd="1" destOrd="0" presId="urn:microsoft.com/office/officeart/2005/8/layout/radial1"/>
    <dgm:cxn modelId="{329B3A4A-4441-4889-9E3E-01BA00E20D1D}" type="presOf" srcId="{F112030E-D540-41FA-8678-AED53B49463C}" destId="{81ECBB2B-FC84-4E94-AA06-C43553B083F0}" srcOrd="0" destOrd="0" presId="urn:microsoft.com/office/officeart/2005/8/layout/radial1"/>
    <dgm:cxn modelId="{45C5544B-0463-4020-8BC7-C9B49FA3857F}" type="presOf" srcId="{4C9037E4-97BD-4A21-953B-D0AE5EBFC5DC}" destId="{78A6957F-23EF-4635-854D-7FAD794AB9BA}" srcOrd="1" destOrd="0" presId="urn:microsoft.com/office/officeart/2005/8/layout/radial1"/>
    <dgm:cxn modelId="{42DC906E-4020-47C8-A745-69CDB7F50F88}" srcId="{CF4E6C0D-A0CF-41A3-AE9F-2CCE8D55C485}" destId="{5FEF653D-1212-48F7-9EC0-E1155F1CC6D9}" srcOrd="11" destOrd="0" parTransId="{4C92D171-48A4-47BD-A0A8-8DDB38A7831F}" sibTransId="{BCDAAC2B-079B-4C5F-9CF6-23AE21BF13C4}"/>
    <dgm:cxn modelId="{45E59E51-F909-45D2-AFF1-D603CB4FB714}" type="presOf" srcId="{5A0C3C3F-FE1E-4467-BA94-A114BAAEAFAA}" destId="{EE8C6F0A-58C9-4FBA-994F-18C766EE4898}" srcOrd="0" destOrd="0" presId="urn:microsoft.com/office/officeart/2005/8/layout/radial1"/>
    <dgm:cxn modelId="{B448B653-550B-4C58-8D14-18595709C2B0}" type="presOf" srcId="{71C3998D-611F-41B2-BBAA-2A0089908735}" destId="{E8677CA8-F00B-47B4-935A-07A91588B9C7}" srcOrd="0" destOrd="0" presId="urn:microsoft.com/office/officeart/2005/8/layout/radial1"/>
    <dgm:cxn modelId="{F5732276-C32F-4363-8202-55C7EBDED1B7}" type="presOf" srcId="{4C92D171-48A4-47BD-A0A8-8DDB38A7831F}" destId="{9DA0205F-5150-447D-9652-6365C966D47C}" srcOrd="1" destOrd="0" presId="urn:microsoft.com/office/officeart/2005/8/layout/radial1"/>
    <dgm:cxn modelId="{DA918756-A77B-4A1D-B16C-9F4368DD678D}" srcId="{CF4E6C0D-A0CF-41A3-AE9F-2CCE8D55C485}" destId="{56E932FA-ED37-4231-9FF0-4AD7287271B8}" srcOrd="9" destOrd="0" parTransId="{71C3998D-611F-41B2-BBAA-2A0089908735}" sibTransId="{B176C2A7-F9D7-42C9-B3BE-518DD61E6FB4}"/>
    <dgm:cxn modelId="{4ADAE556-5BF0-403E-BFB5-239F2D960E4E}" type="presOf" srcId="{71C3998D-611F-41B2-BBAA-2A0089908735}" destId="{3B4511B9-FB75-4259-B074-CB9E75C8583B}" srcOrd="1" destOrd="0" presId="urn:microsoft.com/office/officeart/2005/8/layout/radial1"/>
    <dgm:cxn modelId="{EC7FF556-63A0-40F2-A2CC-5A341634B753}" srcId="{CF4E6C0D-A0CF-41A3-AE9F-2CCE8D55C485}" destId="{44301C44-07F3-4CB3-85A5-B7F83D8345C5}" srcOrd="2" destOrd="0" parTransId="{4C9037E4-97BD-4A21-953B-D0AE5EBFC5DC}" sibTransId="{19DC8429-20EF-44E9-8B2D-D0299838212E}"/>
    <dgm:cxn modelId="{FBED7E77-DEC3-421F-9605-06ECB5D00F92}" type="presOf" srcId="{58F2B4FC-5616-4FDD-BB51-DB978931B8C9}" destId="{4F3918FA-5FD4-41CB-9A35-5AB4D7E6CBF7}" srcOrd="0" destOrd="0" presId="urn:microsoft.com/office/officeart/2005/8/layout/radial1"/>
    <dgm:cxn modelId="{6ACC7279-94BE-4A03-9E0F-DF33294DCAB5}" type="presOf" srcId="{44301C44-07F3-4CB3-85A5-B7F83D8345C5}" destId="{6BE16A32-DCAF-43E6-82B9-BCC2584DB3DA}" srcOrd="0" destOrd="0" presId="urn:microsoft.com/office/officeart/2005/8/layout/radial1"/>
    <dgm:cxn modelId="{64188A7F-8E3D-4713-9330-FC2440CB41A1}" type="presOf" srcId="{1E4B35CF-FCAE-4F27-AFE7-7EA3B22177E1}" destId="{CD446F33-F0D9-4748-A201-46CC46DEE859}" srcOrd="0" destOrd="0" presId="urn:microsoft.com/office/officeart/2005/8/layout/radial1"/>
    <dgm:cxn modelId="{131F218C-2100-42E6-9BA6-414A4FE222D6}" type="presOf" srcId="{C94046F7-DA8D-4188-B7D0-AFC53A8F53E6}" destId="{F692B9D1-7B9C-4499-ADC8-47B790FDF129}" srcOrd="1" destOrd="0" presId="urn:microsoft.com/office/officeart/2005/8/layout/radial1"/>
    <dgm:cxn modelId="{F7596C8F-3819-4614-80D0-D5171C234825}" type="presOf" srcId="{2D69DB15-ACBA-46B3-9E47-56F7A610FA2E}" destId="{10E07144-7022-406F-AC4F-6583DC109585}" srcOrd="0" destOrd="0" presId="urn:microsoft.com/office/officeart/2005/8/layout/radial1"/>
    <dgm:cxn modelId="{53DF729C-3184-414C-95C4-FE054B83C361}" srcId="{CF4E6C0D-A0CF-41A3-AE9F-2CCE8D55C485}" destId="{0D04DC5C-106E-45C0-B17E-85EAAA73FD3D}" srcOrd="7" destOrd="0" parTransId="{40DEBAD8-4881-4179-91A2-691E8B5AFAA4}" sibTransId="{DB4E14B8-E9F4-4A30-B5D9-32B7D50F51E0}"/>
    <dgm:cxn modelId="{07C7139E-F029-4734-856D-CC96A10EEA27}" type="presOf" srcId="{58F2B4FC-5616-4FDD-BB51-DB978931B8C9}" destId="{A03DA2DD-921E-41B7-A059-22EC7F9740D9}" srcOrd="1" destOrd="0" presId="urn:microsoft.com/office/officeart/2005/8/layout/radial1"/>
    <dgm:cxn modelId="{F4E99BA0-133F-4D97-A151-44F62C10FCA0}" srcId="{1E4B35CF-FCAE-4F27-AFE7-7EA3B22177E1}" destId="{CF4E6C0D-A0CF-41A3-AE9F-2CCE8D55C485}" srcOrd="0" destOrd="0" parTransId="{BD2FB00B-9C8E-4D57-9608-5FC16476CE95}" sibTransId="{BEEEA243-35CF-4551-B713-EC8F585321D6}"/>
    <dgm:cxn modelId="{9FB468A4-E035-40B0-84DE-A8AA6C430E06}" type="presOf" srcId="{8D9F805D-0010-4E2A-A74A-840B6F770988}" destId="{8208A269-429D-447B-A3D0-77FFAEBAD6AA}" srcOrd="0" destOrd="0" presId="urn:microsoft.com/office/officeart/2005/8/layout/radial1"/>
    <dgm:cxn modelId="{0583D7AC-6F4F-472F-A787-A19191D0C90A}" srcId="{CF4E6C0D-A0CF-41A3-AE9F-2CCE8D55C485}" destId="{8D9F805D-0010-4E2A-A74A-840B6F770988}" srcOrd="6" destOrd="0" parTransId="{5A0C3C3F-FE1E-4467-BA94-A114BAAEAFAA}" sibTransId="{4C46BFB0-1E1E-4933-98B9-26A7C4A3374A}"/>
    <dgm:cxn modelId="{BFD44FAD-7AE0-452B-8885-245272EA836C}" type="presOf" srcId="{00773F7F-4CE6-426C-9E3A-24E92C5516BF}" destId="{0A745861-AD6C-4B57-B0E8-6A7D47037752}" srcOrd="1" destOrd="0" presId="urn:microsoft.com/office/officeart/2005/8/layout/radial1"/>
    <dgm:cxn modelId="{539A24B5-A2DF-4FD5-8CD2-D9DF358276D7}" type="presOf" srcId="{F112030E-D540-41FA-8678-AED53B49463C}" destId="{51052C2B-982C-49A0-A130-9E0315007704}" srcOrd="1" destOrd="0" presId="urn:microsoft.com/office/officeart/2005/8/layout/radial1"/>
    <dgm:cxn modelId="{1FEDA8B9-7509-4AA3-8196-339AEE50EE64}" type="presOf" srcId="{CF4E6C0D-A0CF-41A3-AE9F-2CCE8D55C485}" destId="{87AA8A59-E8A6-43A4-9F6B-85D79A393F89}" srcOrd="0" destOrd="0" presId="urn:microsoft.com/office/officeart/2005/8/layout/radial1"/>
    <dgm:cxn modelId="{71391BC2-7A46-443E-AC1F-1A56AC4437D0}" type="presOf" srcId="{E30B1891-AFFA-49AE-A1A6-0006A5A1E2F3}" destId="{A9F25CF5-229A-4556-8079-E5E7660D0A05}" srcOrd="0" destOrd="0" presId="urn:microsoft.com/office/officeart/2005/8/layout/radial1"/>
    <dgm:cxn modelId="{99B74DCC-F8A5-4FD9-95CA-D998D50DFFCC}" type="presOf" srcId="{40DEBAD8-4881-4179-91A2-691E8B5AFAA4}" destId="{EB9D3020-11D1-47A0-B415-20CDBA100FC1}" srcOrd="1" destOrd="0" presId="urn:microsoft.com/office/officeart/2005/8/layout/radial1"/>
    <dgm:cxn modelId="{9E3C19E0-51B4-4C85-869C-EB4FC1E58138}" srcId="{CF4E6C0D-A0CF-41A3-AE9F-2CCE8D55C485}" destId="{C7196B6B-C0CE-4380-8EC8-C0E37E7D4465}" srcOrd="4" destOrd="0" parTransId="{E30B1891-AFFA-49AE-A1A6-0006A5A1E2F3}" sibTransId="{14F16B60-CE2A-4ECD-B05A-7CE3C483961E}"/>
    <dgm:cxn modelId="{DC9C24EC-6214-4978-B653-AC459DE4A4E3}" srcId="{CF4E6C0D-A0CF-41A3-AE9F-2CCE8D55C485}" destId="{1E75EF19-E658-4A68-9564-7448BB17D34E}" srcOrd="5" destOrd="0" parTransId="{58F2B4FC-5616-4FDD-BB51-DB978931B8C9}" sibTransId="{6F018606-0BDA-444C-AFA9-9C4556986E39}"/>
    <dgm:cxn modelId="{7C18B3F3-A771-4F83-A47B-27CAB3305941}" type="presOf" srcId="{00773F7F-4CE6-426C-9E3A-24E92C5516BF}" destId="{87D8E368-2579-47C1-A2EF-9240D8B17959}" srcOrd="0" destOrd="0" presId="urn:microsoft.com/office/officeart/2005/8/layout/radial1"/>
    <dgm:cxn modelId="{9DBA10FA-48D1-43B2-AAAD-EB17AE9CFF4A}" type="presOf" srcId="{4C92D171-48A4-47BD-A0A8-8DDB38A7831F}" destId="{19492E6B-4791-4E0F-AF8B-2BBE0E13B0B6}" srcOrd="0" destOrd="0" presId="urn:microsoft.com/office/officeart/2005/8/layout/radial1"/>
    <dgm:cxn modelId="{AD12A8FB-44D7-46F1-8B7B-D1664DE5778D}" type="presOf" srcId="{56E932FA-ED37-4231-9FF0-4AD7287271B8}" destId="{51FCDDC7-83E8-4B44-B800-C4119FD1A645}" srcOrd="0" destOrd="0" presId="urn:microsoft.com/office/officeart/2005/8/layout/radial1"/>
    <dgm:cxn modelId="{7F8C0AFC-C36F-4261-B62F-FE7C150E1830}" type="presOf" srcId="{9C1A9C10-CD88-4BBA-9362-60E7EBDA6D08}" destId="{6FFC100A-C1F1-4B53-A809-529ACA211683}" srcOrd="0" destOrd="0" presId="urn:microsoft.com/office/officeart/2005/8/layout/radial1"/>
    <dgm:cxn modelId="{BF2782FD-2A29-4913-ADC9-ED7492A17852}" type="presOf" srcId="{C94046F7-DA8D-4188-B7D0-AFC53A8F53E6}" destId="{063D50AF-FF08-4565-A904-2C81EF8CB874}" srcOrd="0" destOrd="0" presId="urn:microsoft.com/office/officeart/2005/8/layout/radial1"/>
    <dgm:cxn modelId="{8E3CE445-E827-47EB-AE09-B4FD40606195}" type="presParOf" srcId="{CD446F33-F0D9-4748-A201-46CC46DEE859}" destId="{87AA8A59-E8A6-43A4-9F6B-85D79A393F89}" srcOrd="0" destOrd="0" presId="urn:microsoft.com/office/officeart/2005/8/layout/radial1"/>
    <dgm:cxn modelId="{D3390787-5826-45A7-A931-44483E4F995D}" type="presParOf" srcId="{CD446F33-F0D9-4748-A201-46CC46DEE859}" destId="{68DEC864-7596-40A6-BF0E-63798B3CB4DA}" srcOrd="1" destOrd="0" presId="urn:microsoft.com/office/officeart/2005/8/layout/radial1"/>
    <dgm:cxn modelId="{8D0FDE54-EC17-45A2-81B2-873E36001BA5}" type="presParOf" srcId="{68DEC864-7596-40A6-BF0E-63798B3CB4DA}" destId="{0D99B9AF-1C76-4155-A293-E4E72F2B976A}" srcOrd="0" destOrd="0" presId="urn:microsoft.com/office/officeart/2005/8/layout/radial1"/>
    <dgm:cxn modelId="{F674857F-0D32-41DC-A9D2-25C5A9220069}" type="presParOf" srcId="{CD446F33-F0D9-4748-A201-46CC46DEE859}" destId="{10B86F40-050B-4E00-80C7-DAE219266767}" srcOrd="2" destOrd="0" presId="urn:microsoft.com/office/officeart/2005/8/layout/radial1"/>
    <dgm:cxn modelId="{05791370-BBCE-4A41-AE17-FA3B10CECA60}" type="presParOf" srcId="{CD446F33-F0D9-4748-A201-46CC46DEE859}" destId="{159213E1-476E-4287-BF54-211FC089B865}" srcOrd="3" destOrd="0" presId="urn:microsoft.com/office/officeart/2005/8/layout/radial1"/>
    <dgm:cxn modelId="{274AA002-8927-4A95-BD88-0312A549DDEC}" type="presParOf" srcId="{159213E1-476E-4287-BF54-211FC089B865}" destId="{CB263987-63ED-4AFD-9FE0-EF22CB11F2EE}" srcOrd="0" destOrd="0" presId="urn:microsoft.com/office/officeart/2005/8/layout/radial1"/>
    <dgm:cxn modelId="{C3FB9E56-9545-4EC5-88D9-5903BA9FD733}" type="presParOf" srcId="{CD446F33-F0D9-4748-A201-46CC46DEE859}" destId="{10E07144-7022-406F-AC4F-6583DC109585}" srcOrd="4" destOrd="0" presId="urn:microsoft.com/office/officeart/2005/8/layout/radial1"/>
    <dgm:cxn modelId="{FE502D6B-B6E8-49AA-BBFB-9CF14A15D19C}" type="presParOf" srcId="{CD446F33-F0D9-4748-A201-46CC46DEE859}" destId="{11736FA2-930F-480A-A2BD-382761690B1B}" srcOrd="5" destOrd="0" presId="urn:microsoft.com/office/officeart/2005/8/layout/radial1"/>
    <dgm:cxn modelId="{A983161E-AFB8-4EEC-8B0D-0DE44269297C}" type="presParOf" srcId="{11736FA2-930F-480A-A2BD-382761690B1B}" destId="{78A6957F-23EF-4635-854D-7FAD794AB9BA}" srcOrd="0" destOrd="0" presId="urn:microsoft.com/office/officeart/2005/8/layout/radial1"/>
    <dgm:cxn modelId="{24B16CA2-377B-46EF-A6DF-E1535C6F9B2E}" type="presParOf" srcId="{CD446F33-F0D9-4748-A201-46CC46DEE859}" destId="{6BE16A32-DCAF-43E6-82B9-BCC2584DB3DA}" srcOrd="6" destOrd="0" presId="urn:microsoft.com/office/officeart/2005/8/layout/radial1"/>
    <dgm:cxn modelId="{399407DD-7C75-443C-BBA2-2A0B273251F0}" type="presParOf" srcId="{CD446F33-F0D9-4748-A201-46CC46DEE859}" destId="{87D8E368-2579-47C1-A2EF-9240D8B17959}" srcOrd="7" destOrd="0" presId="urn:microsoft.com/office/officeart/2005/8/layout/radial1"/>
    <dgm:cxn modelId="{45150D91-9850-4450-B26F-8BABD8AF1452}" type="presParOf" srcId="{87D8E368-2579-47C1-A2EF-9240D8B17959}" destId="{0A745861-AD6C-4B57-B0E8-6A7D47037752}" srcOrd="0" destOrd="0" presId="urn:microsoft.com/office/officeart/2005/8/layout/radial1"/>
    <dgm:cxn modelId="{0F169D4F-9A1A-4F35-ACDA-593433F40169}" type="presParOf" srcId="{CD446F33-F0D9-4748-A201-46CC46DEE859}" destId="{79748986-3B06-42F3-9E92-B82B0B358B9C}" srcOrd="8" destOrd="0" presId="urn:microsoft.com/office/officeart/2005/8/layout/radial1"/>
    <dgm:cxn modelId="{23A44AA9-FD7D-4735-9292-4DF74AC22A84}" type="presParOf" srcId="{CD446F33-F0D9-4748-A201-46CC46DEE859}" destId="{A9F25CF5-229A-4556-8079-E5E7660D0A05}" srcOrd="9" destOrd="0" presId="urn:microsoft.com/office/officeart/2005/8/layout/radial1"/>
    <dgm:cxn modelId="{C53F4D13-B59C-4E4D-BA81-92EEAEF60477}" type="presParOf" srcId="{A9F25CF5-229A-4556-8079-E5E7660D0A05}" destId="{F79CC9A3-F8FA-46DF-82AB-22A011D4ECD0}" srcOrd="0" destOrd="0" presId="urn:microsoft.com/office/officeart/2005/8/layout/radial1"/>
    <dgm:cxn modelId="{270E384B-D32F-4EBE-96FF-B51EE389EE94}" type="presParOf" srcId="{CD446F33-F0D9-4748-A201-46CC46DEE859}" destId="{3F4F5021-2B73-4B77-BE01-6A879ECF9105}" srcOrd="10" destOrd="0" presId="urn:microsoft.com/office/officeart/2005/8/layout/radial1"/>
    <dgm:cxn modelId="{EEB949B9-7B16-45A9-857D-6A1739F96C38}" type="presParOf" srcId="{CD446F33-F0D9-4748-A201-46CC46DEE859}" destId="{4F3918FA-5FD4-41CB-9A35-5AB4D7E6CBF7}" srcOrd="11" destOrd="0" presId="urn:microsoft.com/office/officeart/2005/8/layout/radial1"/>
    <dgm:cxn modelId="{4AA952F8-40B9-4E62-AC05-71FB645568BA}" type="presParOf" srcId="{4F3918FA-5FD4-41CB-9A35-5AB4D7E6CBF7}" destId="{A03DA2DD-921E-41B7-A059-22EC7F9740D9}" srcOrd="0" destOrd="0" presId="urn:microsoft.com/office/officeart/2005/8/layout/radial1"/>
    <dgm:cxn modelId="{03BE5912-1778-4A3A-A33E-11C9B9C4D16D}" type="presParOf" srcId="{CD446F33-F0D9-4748-A201-46CC46DEE859}" destId="{87FD64C1-F429-49EB-97DE-27E2B70D6CCE}" srcOrd="12" destOrd="0" presId="urn:microsoft.com/office/officeart/2005/8/layout/radial1"/>
    <dgm:cxn modelId="{384EB85E-07C8-44EE-976F-1AC98E4EFE26}" type="presParOf" srcId="{CD446F33-F0D9-4748-A201-46CC46DEE859}" destId="{EE8C6F0A-58C9-4FBA-994F-18C766EE4898}" srcOrd="13" destOrd="0" presId="urn:microsoft.com/office/officeart/2005/8/layout/radial1"/>
    <dgm:cxn modelId="{16B50155-2135-4FD1-A4C8-8990470C8DCD}" type="presParOf" srcId="{EE8C6F0A-58C9-4FBA-994F-18C766EE4898}" destId="{9E774415-F357-4B82-B688-FBFD0FDDEE7E}" srcOrd="0" destOrd="0" presId="urn:microsoft.com/office/officeart/2005/8/layout/radial1"/>
    <dgm:cxn modelId="{C8245CEB-D052-48F1-A35B-4B5A989A841C}" type="presParOf" srcId="{CD446F33-F0D9-4748-A201-46CC46DEE859}" destId="{8208A269-429D-447B-A3D0-77FFAEBAD6AA}" srcOrd="14" destOrd="0" presId="urn:microsoft.com/office/officeart/2005/8/layout/radial1"/>
    <dgm:cxn modelId="{9BD44179-6CC6-4E00-B335-974BDAEE7623}" type="presParOf" srcId="{CD446F33-F0D9-4748-A201-46CC46DEE859}" destId="{7C719F20-C92E-45B6-AB93-674A71983487}" srcOrd="15" destOrd="0" presId="urn:microsoft.com/office/officeart/2005/8/layout/radial1"/>
    <dgm:cxn modelId="{0D17A5B7-FD20-445E-9B63-724C81933336}" type="presParOf" srcId="{7C719F20-C92E-45B6-AB93-674A71983487}" destId="{EB9D3020-11D1-47A0-B415-20CDBA100FC1}" srcOrd="0" destOrd="0" presId="urn:microsoft.com/office/officeart/2005/8/layout/radial1"/>
    <dgm:cxn modelId="{D3D1E134-F4FA-423F-8771-8520EEF01207}" type="presParOf" srcId="{CD446F33-F0D9-4748-A201-46CC46DEE859}" destId="{B834B9DC-C39F-4EE4-8D1E-D1B54336EE77}" srcOrd="16" destOrd="0" presId="urn:microsoft.com/office/officeart/2005/8/layout/radial1"/>
    <dgm:cxn modelId="{A2577E7C-E164-41F2-A912-D921AD431331}" type="presParOf" srcId="{CD446F33-F0D9-4748-A201-46CC46DEE859}" destId="{81ECBB2B-FC84-4E94-AA06-C43553B083F0}" srcOrd="17" destOrd="0" presId="urn:microsoft.com/office/officeart/2005/8/layout/radial1"/>
    <dgm:cxn modelId="{0EBB7766-4031-4069-AD06-7EF35BF1AFF4}" type="presParOf" srcId="{81ECBB2B-FC84-4E94-AA06-C43553B083F0}" destId="{51052C2B-982C-49A0-A130-9E0315007704}" srcOrd="0" destOrd="0" presId="urn:microsoft.com/office/officeart/2005/8/layout/radial1"/>
    <dgm:cxn modelId="{B9DAEC31-35E8-487F-B75E-BAA0C40EBF08}" type="presParOf" srcId="{CD446F33-F0D9-4748-A201-46CC46DEE859}" destId="{D0D2910D-03A7-4FEC-B977-60546C659947}" srcOrd="18" destOrd="0" presId="urn:microsoft.com/office/officeart/2005/8/layout/radial1"/>
    <dgm:cxn modelId="{34C78B4B-DC14-4E5F-AFEB-F99C531579F9}" type="presParOf" srcId="{CD446F33-F0D9-4748-A201-46CC46DEE859}" destId="{E8677CA8-F00B-47B4-935A-07A91588B9C7}" srcOrd="19" destOrd="0" presId="urn:microsoft.com/office/officeart/2005/8/layout/radial1"/>
    <dgm:cxn modelId="{634B9AA7-1746-43F1-9508-4545E750DE01}" type="presParOf" srcId="{E8677CA8-F00B-47B4-935A-07A91588B9C7}" destId="{3B4511B9-FB75-4259-B074-CB9E75C8583B}" srcOrd="0" destOrd="0" presId="urn:microsoft.com/office/officeart/2005/8/layout/radial1"/>
    <dgm:cxn modelId="{CF834FC6-8129-48CD-A563-FFB271EC164D}" type="presParOf" srcId="{CD446F33-F0D9-4748-A201-46CC46DEE859}" destId="{51FCDDC7-83E8-4B44-B800-C4119FD1A645}" srcOrd="20" destOrd="0" presId="urn:microsoft.com/office/officeart/2005/8/layout/radial1"/>
    <dgm:cxn modelId="{3D9A748B-0225-4F94-9D9F-F21E1EC9B54E}" type="presParOf" srcId="{CD446F33-F0D9-4748-A201-46CC46DEE859}" destId="{063D50AF-FF08-4565-A904-2C81EF8CB874}" srcOrd="21" destOrd="0" presId="urn:microsoft.com/office/officeart/2005/8/layout/radial1"/>
    <dgm:cxn modelId="{4AA39B0C-B918-4052-BA11-4CA856AAEB32}" type="presParOf" srcId="{063D50AF-FF08-4565-A904-2C81EF8CB874}" destId="{F692B9D1-7B9C-4499-ADC8-47B790FDF129}" srcOrd="0" destOrd="0" presId="urn:microsoft.com/office/officeart/2005/8/layout/radial1"/>
    <dgm:cxn modelId="{AB596F9D-3A88-4E30-9531-CC4623B0F395}" type="presParOf" srcId="{CD446F33-F0D9-4748-A201-46CC46DEE859}" destId="{6FFC100A-C1F1-4B53-A809-529ACA211683}" srcOrd="22" destOrd="0" presId="urn:microsoft.com/office/officeart/2005/8/layout/radial1"/>
    <dgm:cxn modelId="{22DC4F78-DE18-49D9-AE89-3E18F6BC8A23}" type="presParOf" srcId="{CD446F33-F0D9-4748-A201-46CC46DEE859}" destId="{19492E6B-4791-4E0F-AF8B-2BBE0E13B0B6}" srcOrd="23" destOrd="0" presId="urn:microsoft.com/office/officeart/2005/8/layout/radial1"/>
    <dgm:cxn modelId="{B24D9200-7825-49DD-B279-F9C5CEB46637}" type="presParOf" srcId="{19492E6B-4791-4E0F-AF8B-2BBE0E13B0B6}" destId="{9DA0205F-5150-447D-9652-6365C966D47C}" srcOrd="0" destOrd="0" presId="urn:microsoft.com/office/officeart/2005/8/layout/radial1"/>
    <dgm:cxn modelId="{A2533E79-820E-4C6A-8E6A-5432A7BBD950}" type="presParOf" srcId="{CD446F33-F0D9-4748-A201-46CC46DEE859}" destId="{EB06FC58-AED2-49DF-8613-0BFBFCEAAF84}" srcOrd="24" destOrd="0" presId="urn:microsoft.com/office/officeart/2005/8/layout/radial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98799D0-053B-42CF-8980-64386C92FFE7}" type="doc">
      <dgm:prSet loTypeId="urn:microsoft.com/office/officeart/2005/8/layout/hProcess9" loCatId="process" qsTypeId="urn:microsoft.com/office/officeart/2005/8/quickstyle/simple1" qsCatId="simple" csTypeId="urn:microsoft.com/office/officeart/2005/8/colors/colorful4" csCatId="colorful" phldr="1"/>
      <dgm:spPr/>
    </dgm:pt>
    <dgm:pt modelId="{5DA4A4C2-06F3-4D2B-8EAA-832BED6146E7}">
      <dgm:prSet phldrT="[Text]"/>
      <dgm:spPr/>
      <dgm:t>
        <a:bodyPr/>
        <a:lstStyle/>
        <a:p>
          <a:r>
            <a:rPr lang="en-GB" dirty="0">
              <a:latin typeface="Century Gothic" panose="020B0502020202020204" pitchFamily="34" charset="0"/>
            </a:rPr>
            <a:t>Education and Normalisation</a:t>
          </a:r>
        </a:p>
      </dgm:t>
    </dgm:pt>
    <dgm:pt modelId="{DF67B45C-3A58-4D24-98F1-A8A61C809CCF}" type="parTrans" cxnId="{15250354-7C6C-4AA4-8CAB-25DCBE23E036}">
      <dgm:prSet/>
      <dgm:spPr/>
      <dgm:t>
        <a:bodyPr/>
        <a:lstStyle/>
        <a:p>
          <a:endParaRPr lang="en-GB"/>
        </a:p>
      </dgm:t>
    </dgm:pt>
    <dgm:pt modelId="{745D1221-71DB-4B53-B48D-737D9B94F36E}" type="sibTrans" cxnId="{15250354-7C6C-4AA4-8CAB-25DCBE23E036}">
      <dgm:prSet/>
      <dgm:spPr/>
      <dgm:t>
        <a:bodyPr/>
        <a:lstStyle/>
        <a:p>
          <a:endParaRPr lang="en-GB"/>
        </a:p>
      </dgm:t>
    </dgm:pt>
    <dgm:pt modelId="{95DFCBF3-8D03-4307-AC92-599AD04A46D5}">
      <dgm:prSet phldrT="[Text]"/>
      <dgm:spPr/>
      <dgm:t>
        <a:bodyPr/>
        <a:lstStyle/>
        <a:p>
          <a:r>
            <a:rPr lang="en-GB" dirty="0">
              <a:latin typeface="Century Gothic" panose="020B0502020202020204" pitchFamily="34" charset="0"/>
            </a:rPr>
            <a:t>Defusing</a:t>
          </a:r>
        </a:p>
      </dgm:t>
    </dgm:pt>
    <dgm:pt modelId="{CEC71E15-67E4-4C5C-8953-E024D4AF49CB}" type="parTrans" cxnId="{AD610F66-8896-4157-B0BF-93126FD49EBA}">
      <dgm:prSet/>
      <dgm:spPr/>
      <dgm:t>
        <a:bodyPr/>
        <a:lstStyle/>
        <a:p>
          <a:endParaRPr lang="en-GB"/>
        </a:p>
      </dgm:t>
    </dgm:pt>
    <dgm:pt modelId="{88C69D69-0629-4407-B352-10E89DB7AE36}" type="sibTrans" cxnId="{AD610F66-8896-4157-B0BF-93126FD49EBA}">
      <dgm:prSet/>
      <dgm:spPr/>
      <dgm:t>
        <a:bodyPr/>
        <a:lstStyle/>
        <a:p>
          <a:endParaRPr lang="en-GB"/>
        </a:p>
      </dgm:t>
    </dgm:pt>
    <dgm:pt modelId="{3F5B28E9-A585-4B23-BDF8-747C3FD8326E}">
      <dgm:prSet phldrT="[Text]"/>
      <dgm:spPr/>
      <dgm:t>
        <a:bodyPr/>
        <a:lstStyle/>
        <a:p>
          <a:r>
            <a:rPr lang="en-GB" dirty="0">
              <a:latin typeface="Century Gothic" panose="020B0502020202020204" pitchFamily="34" charset="0"/>
            </a:rPr>
            <a:t>Peer Support (TRiM)</a:t>
          </a:r>
        </a:p>
      </dgm:t>
    </dgm:pt>
    <dgm:pt modelId="{976CFA9B-AE03-4FC9-9E86-8D74DBCF7CE0}" type="parTrans" cxnId="{7C9D122B-27E3-4C9A-9286-FEC5153B1D23}">
      <dgm:prSet/>
      <dgm:spPr/>
      <dgm:t>
        <a:bodyPr/>
        <a:lstStyle/>
        <a:p>
          <a:endParaRPr lang="en-GB"/>
        </a:p>
      </dgm:t>
    </dgm:pt>
    <dgm:pt modelId="{72568244-E039-4C68-9D99-6348D42110B4}" type="sibTrans" cxnId="{7C9D122B-27E3-4C9A-9286-FEC5153B1D23}">
      <dgm:prSet/>
      <dgm:spPr/>
      <dgm:t>
        <a:bodyPr/>
        <a:lstStyle/>
        <a:p>
          <a:endParaRPr lang="en-GB"/>
        </a:p>
      </dgm:t>
    </dgm:pt>
    <dgm:pt modelId="{BB6E9DE7-67FA-41C8-82DE-209C1848CE97}">
      <dgm:prSet phldrT="[Text]"/>
      <dgm:spPr/>
      <dgm:t>
        <a:bodyPr/>
        <a:lstStyle/>
        <a:p>
          <a:r>
            <a:rPr lang="en-GB" dirty="0">
              <a:latin typeface="Century Gothic" panose="020B0502020202020204" pitchFamily="34" charset="0"/>
            </a:rPr>
            <a:t>Screening and Monitoring</a:t>
          </a:r>
        </a:p>
      </dgm:t>
    </dgm:pt>
    <dgm:pt modelId="{99E2F675-E2BD-4614-84B5-A0835BCEC1BE}" type="parTrans" cxnId="{6A6C1B72-08BB-4E96-AA66-EF33A46A49F2}">
      <dgm:prSet/>
      <dgm:spPr/>
      <dgm:t>
        <a:bodyPr/>
        <a:lstStyle/>
        <a:p>
          <a:endParaRPr lang="en-GB"/>
        </a:p>
      </dgm:t>
    </dgm:pt>
    <dgm:pt modelId="{F09ACCDD-EE17-4DD4-A9FB-67D9C852E5F8}" type="sibTrans" cxnId="{6A6C1B72-08BB-4E96-AA66-EF33A46A49F2}">
      <dgm:prSet/>
      <dgm:spPr/>
      <dgm:t>
        <a:bodyPr/>
        <a:lstStyle/>
        <a:p>
          <a:endParaRPr lang="en-GB"/>
        </a:p>
      </dgm:t>
    </dgm:pt>
    <dgm:pt modelId="{21B2CAAE-0667-4DD8-A189-EB9A115D199F}">
      <dgm:prSet phldrT="[Text]"/>
      <dgm:spPr/>
      <dgm:t>
        <a:bodyPr/>
        <a:lstStyle/>
        <a:p>
          <a:r>
            <a:rPr lang="en-GB" dirty="0">
              <a:latin typeface="Century Gothic" panose="020B0502020202020204" pitchFamily="34" charset="0"/>
            </a:rPr>
            <a:t>Treatment</a:t>
          </a:r>
        </a:p>
      </dgm:t>
    </dgm:pt>
    <dgm:pt modelId="{AC38D6C9-63E8-44C5-AA65-F95E494EBA7E}" type="parTrans" cxnId="{18468689-243D-46C6-90D3-012DB0B73209}">
      <dgm:prSet/>
      <dgm:spPr/>
      <dgm:t>
        <a:bodyPr/>
        <a:lstStyle/>
        <a:p>
          <a:endParaRPr lang="en-GB"/>
        </a:p>
      </dgm:t>
    </dgm:pt>
    <dgm:pt modelId="{73733CCC-6DD1-48BB-A66D-A9B28396FD33}" type="sibTrans" cxnId="{18468689-243D-46C6-90D3-012DB0B73209}">
      <dgm:prSet/>
      <dgm:spPr/>
      <dgm:t>
        <a:bodyPr/>
        <a:lstStyle/>
        <a:p>
          <a:endParaRPr lang="en-GB"/>
        </a:p>
      </dgm:t>
    </dgm:pt>
    <dgm:pt modelId="{EAED9923-CC3D-4E77-B6DD-E685C361EA9D}" type="pres">
      <dgm:prSet presAssocID="{298799D0-053B-42CF-8980-64386C92FFE7}" presName="CompostProcess" presStyleCnt="0">
        <dgm:presLayoutVars>
          <dgm:dir/>
          <dgm:resizeHandles val="exact"/>
        </dgm:presLayoutVars>
      </dgm:prSet>
      <dgm:spPr/>
    </dgm:pt>
    <dgm:pt modelId="{4B1F661A-64FF-462A-B2B7-CCCAC425545E}" type="pres">
      <dgm:prSet presAssocID="{298799D0-053B-42CF-8980-64386C92FFE7}" presName="arrow" presStyleLbl="bgShp" presStyleIdx="0" presStyleCnt="1"/>
      <dgm:spPr/>
    </dgm:pt>
    <dgm:pt modelId="{B928D035-9AE0-4129-916F-F4B5486487A4}" type="pres">
      <dgm:prSet presAssocID="{298799D0-053B-42CF-8980-64386C92FFE7}" presName="linearProcess" presStyleCnt="0"/>
      <dgm:spPr/>
    </dgm:pt>
    <dgm:pt modelId="{2E9A73B6-C485-4E85-8828-E67E50E15A57}" type="pres">
      <dgm:prSet presAssocID="{5DA4A4C2-06F3-4D2B-8EAA-832BED6146E7}" presName="textNode" presStyleLbl="node1" presStyleIdx="0" presStyleCnt="5">
        <dgm:presLayoutVars>
          <dgm:bulletEnabled val="1"/>
        </dgm:presLayoutVars>
      </dgm:prSet>
      <dgm:spPr/>
    </dgm:pt>
    <dgm:pt modelId="{20CF4C19-6F3D-47BB-A5E1-013B660B6B09}" type="pres">
      <dgm:prSet presAssocID="{745D1221-71DB-4B53-B48D-737D9B94F36E}" presName="sibTrans" presStyleCnt="0"/>
      <dgm:spPr/>
    </dgm:pt>
    <dgm:pt modelId="{5FF5D0C6-2889-4FE7-BCF3-82FD0047E485}" type="pres">
      <dgm:prSet presAssocID="{95DFCBF3-8D03-4307-AC92-599AD04A46D5}" presName="textNode" presStyleLbl="node1" presStyleIdx="1" presStyleCnt="5">
        <dgm:presLayoutVars>
          <dgm:bulletEnabled val="1"/>
        </dgm:presLayoutVars>
      </dgm:prSet>
      <dgm:spPr/>
    </dgm:pt>
    <dgm:pt modelId="{A514ECD6-EC8E-4D86-A047-B75C1CF865C3}" type="pres">
      <dgm:prSet presAssocID="{88C69D69-0629-4407-B352-10E89DB7AE36}" presName="sibTrans" presStyleCnt="0"/>
      <dgm:spPr/>
    </dgm:pt>
    <dgm:pt modelId="{FF121D67-18A9-4CCC-9B6D-30C6AF39F517}" type="pres">
      <dgm:prSet presAssocID="{3F5B28E9-A585-4B23-BDF8-747C3FD8326E}" presName="textNode" presStyleLbl="node1" presStyleIdx="2" presStyleCnt="5">
        <dgm:presLayoutVars>
          <dgm:bulletEnabled val="1"/>
        </dgm:presLayoutVars>
      </dgm:prSet>
      <dgm:spPr/>
    </dgm:pt>
    <dgm:pt modelId="{C1EA5937-139D-4689-8765-1B9A2CAE304E}" type="pres">
      <dgm:prSet presAssocID="{72568244-E039-4C68-9D99-6348D42110B4}" presName="sibTrans" presStyleCnt="0"/>
      <dgm:spPr/>
    </dgm:pt>
    <dgm:pt modelId="{BA86A6BB-600F-4E9A-A6AE-2F7BE2ABDE31}" type="pres">
      <dgm:prSet presAssocID="{BB6E9DE7-67FA-41C8-82DE-209C1848CE97}" presName="textNode" presStyleLbl="node1" presStyleIdx="3" presStyleCnt="5">
        <dgm:presLayoutVars>
          <dgm:bulletEnabled val="1"/>
        </dgm:presLayoutVars>
      </dgm:prSet>
      <dgm:spPr/>
    </dgm:pt>
    <dgm:pt modelId="{6A6E6EF3-D330-476B-BBAC-8854E86F9F1C}" type="pres">
      <dgm:prSet presAssocID="{F09ACCDD-EE17-4DD4-A9FB-67D9C852E5F8}" presName="sibTrans" presStyleCnt="0"/>
      <dgm:spPr/>
    </dgm:pt>
    <dgm:pt modelId="{9AB99FF4-1FC0-4A2D-AD8B-9D278157E989}" type="pres">
      <dgm:prSet presAssocID="{21B2CAAE-0667-4DD8-A189-EB9A115D199F}" presName="textNode" presStyleLbl="node1" presStyleIdx="4" presStyleCnt="5">
        <dgm:presLayoutVars>
          <dgm:bulletEnabled val="1"/>
        </dgm:presLayoutVars>
      </dgm:prSet>
      <dgm:spPr/>
    </dgm:pt>
  </dgm:ptLst>
  <dgm:cxnLst>
    <dgm:cxn modelId="{0571890E-5905-44D3-BE90-4220946C3E1B}" type="presOf" srcId="{BB6E9DE7-67FA-41C8-82DE-209C1848CE97}" destId="{BA86A6BB-600F-4E9A-A6AE-2F7BE2ABDE31}" srcOrd="0" destOrd="0" presId="urn:microsoft.com/office/officeart/2005/8/layout/hProcess9"/>
    <dgm:cxn modelId="{6C8A261E-45BE-4848-A1F4-41CF0F164E07}" type="presOf" srcId="{5DA4A4C2-06F3-4D2B-8EAA-832BED6146E7}" destId="{2E9A73B6-C485-4E85-8828-E67E50E15A57}" srcOrd="0" destOrd="0" presId="urn:microsoft.com/office/officeart/2005/8/layout/hProcess9"/>
    <dgm:cxn modelId="{7C9D122B-27E3-4C9A-9286-FEC5153B1D23}" srcId="{298799D0-053B-42CF-8980-64386C92FFE7}" destId="{3F5B28E9-A585-4B23-BDF8-747C3FD8326E}" srcOrd="2" destOrd="0" parTransId="{976CFA9B-AE03-4FC9-9E86-8D74DBCF7CE0}" sibTransId="{72568244-E039-4C68-9D99-6348D42110B4}"/>
    <dgm:cxn modelId="{AD610F66-8896-4157-B0BF-93126FD49EBA}" srcId="{298799D0-053B-42CF-8980-64386C92FFE7}" destId="{95DFCBF3-8D03-4307-AC92-599AD04A46D5}" srcOrd="1" destOrd="0" parTransId="{CEC71E15-67E4-4C5C-8953-E024D4AF49CB}" sibTransId="{88C69D69-0629-4407-B352-10E89DB7AE36}"/>
    <dgm:cxn modelId="{6A6C1B72-08BB-4E96-AA66-EF33A46A49F2}" srcId="{298799D0-053B-42CF-8980-64386C92FFE7}" destId="{BB6E9DE7-67FA-41C8-82DE-209C1848CE97}" srcOrd="3" destOrd="0" parTransId="{99E2F675-E2BD-4614-84B5-A0835BCEC1BE}" sibTransId="{F09ACCDD-EE17-4DD4-A9FB-67D9C852E5F8}"/>
    <dgm:cxn modelId="{D2F55672-CD86-4F5E-ACAD-04142516FD4B}" type="presOf" srcId="{95DFCBF3-8D03-4307-AC92-599AD04A46D5}" destId="{5FF5D0C6-2889-4FE7-BCF3-82FD0047E485}" srcOrd="0" destOrd="0" presId="urn:microsoft.com/office/officeart/2005/8/layout/hProcess9"/>
    <dgm:cxn modelId="{15250354-7C6C-4AA4-8CAB-25DCBE23E036}" srcId="{298799D0-053B-42CF-8980-64386C92FFE7}" destId="{5DA4A4C2-06F3-4D2B-8EAA-832BED6146E7}" srcOrd="0" destOrd="0" parTransId="{DF67B45C-3A58-4D24-98F1-A8A61C809CCF}" sibTransId="{745D1221-71DB-4B53-B48D-737D9B94F36E}"/>
    <dgm:cxn modelId="{3FF61877-3645-4178-9004-C4600B8FB6FF}" type="presOf" srcId="{298799D0-053B-42CF-8980-64386C92FFE7}" destId="{EAED9923-CC3D-4E77-B6DD-E685C361EA9D}" srcOrd="0" destOrd="0" presId="urn:microsoft.com/office/officeart/2005/8/layout/hProcess9"/>
    <dgm:cxn modelId="{18468689-243D-46C6-90D3-012DB0B73209}" srcId="{298799D0-053B-42CF-8980-64386C92FFE7}" destId="{21B2CAAE-0667-4DD8-A189-EB9A115D199F}" srcOrd="4" destOrd="0" parTransId="{AC38D6C9-63E8-44C5-AA65-F95E494EBA7E}" sibTransId="{73733CCC-6DD1-48BB-A66D-A9B28396FD33}"/>
    <dgm:cxn modelId="{DA4F589E-EA35-4CDA-B437-A995271BAD58}" type="presOf" srcId="{3F5B28E9-A585-4B23-BDF8-747C3FD8326E}" destId="{FF121D67-18A9-4CCC-9B6D-30C6AF39F517}" srcOrd="0" destOrd="0" presId="urn:microsoft.com/office/officeart/2005/8/layout/hProcess9"/>
    <dgm:cxn modelId="{3C5832DC-375F-43D3-BA25-1F53F5AA317E}" type="presOf" srcId="{21B2CAAE-0667-4DD8-A189-EB9A115D199F}" destId="{9AB99FF4-1FC0-4A2D-AD8B-9D278157E989}" srcOrd="0" destOrd="0" presId="urn:microsoft.com/office/officeart/2005/8/layout/hProcess9"/>
    <dgm:cxn modelId="{D848037D-87A7-4558-B207-4E6131AA463C}" type="presParOf" srcId="{EAED9923-CC3D-4E77-B6DD-E685C361EA9D}" destId="{4B1F661A-64FF-462A-B2B7-CCCAC425545E}" srcOrd="0" destOrd="0" presId="urn:microsoft.com/office/officeart/2005/8/layout/hProcess9"/>
    <dgm:cxn modelId="{8EF3FD27-6781-4B2B-A95C-122DFA2FC87B}" type="presParOf" srcId="{EAED9923-CC3D-4E77-B6DD-E685C361EA9D}" destId="{B928D035-9AE0-4129-916F-F4B5486487A4}" srcOrd="1" destOrd="0" presId="urn:microsoft.com/office/officeart/2005/8/layout/hProcess9"/>
    <dgm:cxn modelId="{3047DD61-ED1F-40E9-AD53-A6913DC8618D}" type="presParOf" srcId="{B928D035-9AE0-4129-916F-F4B5486487A4}" destId="{2E9A73B6-C485-4E85-8828-E67E50E15A57}" srcOrd="0" destOrd="0" presId="urn:microsoft.com/office/officeart/2005/8/layout/hProcess9"/>
    <dgm:cxn modelId="{E8709752-E726-4562-864C-8B2223FBEB32}" type="presParOf" srcId="{B928D035-9AE0-4129-916F-F4B5486487A4}" destId="{20CF4C19-6F3D-47BB-A5E1-013B660B6B09}" srcOrd="1" destOrd="0" presId="urn:microsoft.com/office/officeart/2005/8/layout/hProcess9"/>
    <dgm:cxn modelId="{8E371D4B-9011-4839-B60C-CFFD8680D662}" type="presParOf" srcId="{B928D035-9AE0-4129-916F-F4B5486487A4}" destId="{5FF5D0C6-2889-4FE7-BCF3-82FD0047E485}" srcOrd="2" destOrd="0" presId="urn:microsoft.com/office/officeart/2005/8/layout/hProcess9"/>
    <dgm:cxn modelId="{800AADAA-7CB0-421B-B396-537A9A7FC52D}" type="presParOf" srcId="{B928D035-9AE0-4129-916F-F4B5486487A4}" destId="{A514ECD6-EC8E-4D86-A047-B75C1CF865C3}" srcOrd="3" destOrd="0" presId="urn:microsoft.com/office/officeart/2005/8/layout/hProcess9"/>
    <dgm:cxn modelId="{BD4A34C7-3AE3-4656-9F7D-E820FE1290AF}" type="presParOf" srcId="{B928D035-9AE0-4129-916F-F4B5486487A4}" destId="{FF121D67-18A9-4CCC-9B6D-30C6AF39F517}" srcOrd="4" destOrd="0" presId="urn:microsoft.com/office/officeart/2005/8/layout/hProcess9"/>
    <dgm:cxn modelId="{8F795055-4EF8-4A73-90CF-E2BD91EBCA8B}" type="presParOf" srcId="{B928D035-9AE0-4129-916F-F4B5486487A4}" destId="{C1EA5937-139D-4689-8765-1B9A2CAE304E}" srcOrd="5" destOrd="0" presId="urn:microsoft.com/office/officeart/2005/8/layout/hProcess9"/>
    <dgm:cxn modelId="{5B008E95-91AA-4231-89CC-EEB7D00DA7DB}" type="presParOf" srcId="{B928D035-9AE0-4129-916F-F4B5486487A4}" destId="{BA86A6BB-600F-4E9A-A6AE-2F7BE2ABDE31}" srcOrd="6" destOrd="0" presId="urn:microsoft.com/office/officeart/2005/8/layout/hProcess9"/>
    <dgm:cxn modelId="{0EAEF745-D0C4-43BE-B56D-4A4A186216E7}" type="presParOf" srcId="{B928D035-9AE0-4129-916F-F4B5486487A4}" destId="{6A6E6EF3-D330-476B-BBAC-8854E86F9F1C}" srcOrd="7" destOrd="0" presId="urn:microsoft.com/office/officeart/2005/8/layout/hProcess9"/>
    <dgm:cxn modelId="{1C7F9925-C257-4A30-BEA7-43CA0B6B02C3}" type="presParOf" srcId="{B928D035-9AE0-4129-916F-F4B5486487A4}" destId="{9AB99FF4-1FC0-4A2D-AD8B-9D278157E989}" srcOrd="8" destOrd="0" presId="urn:microsoft.com/office/officeart/2005/8/layout/hProcess9"/>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1F661A-64FF-462A-B2B7-CCCAC425545E}">
      <dsp:nvSpPr>
        <dsp:cNvPr id="0" name=""/>
        <dsp:cNvSpPr/>
      </dsp:nvSpPr>
      <dsp:spPr>
        <a:xfrm>
          <a:off x="853294" y="0"/>
          <a:ext cx="9670674" cy="5373630"/>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9A73B6-C485-4E85-8828-E67E50E15A57}">
      <dsp:nvSpPr>
        <dsp:cNvPr id="0" name=""/>
        <dsp:cNvSpPr/>
      </dsp:nvSpPr>
      <dsp:spPr>
        <a:xfrm>
          <a:off x="4999" y="1612089"/>
          <a:ext cx="2186012" cy="2149452"/>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Century Gothic" panose="020B0502020202020204" pitchFamily="34" charset="0"/>
            </a:rPr>
            <a:t>Education and Normalisation</a:t>
          </a:r>
        </a:p>
      </dsp:txBody>
      <dsp:txXfrm>
        <a:off x="109927" y="1717017"/>
        <a:ext cx="1976156" cy="1939596"/>
      </dsp:txXfrm>
    </dsp:sp>
    <dsp:sp modelId="{5FF5D0C6-2889-4FE7-BCF3-82FD0047E485}">
      <dsp:nvSpPr>
        <dsp:cNvPr id="0" name=""/>
        <dsp:cNvSpPr/>
      </dsp:nvSpPr>
      <dsp:spPr>
        <a:xfrm>
          <a:off x="2300312" y="1612089"/>
          <a:ext cx="2186012" cy="2149452"/>
        </a:xfrm>
        <a:prstGeom prst="roundRect">
          <a:avLst/>
        </a:prstGeom>
        <a:solidFill>
          <a:schemeClr val="accent4">
            <a:hueOff val="-1125162"/>
            <a:satOff val="0"/>
            <a:lumOff val="411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Century Gothic" panose="020B0502020202020204" pitchFamily="34" charset="0"/>
            </a:rPr>
            <a:t>Defusing</a:t>
          </a:r>
        </a:p>
      </dsp:txBody>
      <dsp:txXfrm>
        <a:off x="2405240" y="1717017"/>
        <a:ext cx="1976156" cy="1939596"/>
      </dsp:txXfrm>
    </dsp:sp>
    <dsp:sp modelId="{FF121D67-18A9-4CCC-9B6D-30C6AF39F517}">
      <dsp:nvSpPr>
        <dsp:cNvPr id="0" name=""/>
        <dsp:cNvSpPr/>
      </dsp:nvSpPr>
      <dsp:spPr>
        <a:xfrm>
          <a:off x="4595625" y="1612089"/>
          <a:ext cx="2186012" cy="2149452"/>
        </a:xfrm>
        <a:prstGeom prst="roundRect">
          <a:avLst/>
        </a:prstGeom>
        <a:solidFill>
          <a:schemeClr val="accent4">
            <a:hueOff val="-2250323"/>
            <a:satOff val="0"/>
            <a:lumOff val="823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Century Gothic" panose="020B0502020202020204" pitchFamily="34" charset="0"/>
            </a:rPr>
            <a:t>Peer Support (TRiM)</a:t>
          </a:r>
        </a:p>
      </dsp:txBody>
      <dsp:txXfrm>
        <a:off x="4700553" y="1717017"/>
        <a:ext cx="1976156" cy="1939596"/>
      </dsp:txXfrm>
    </dsp:sp>
    <dsp:sp modelId="{BA86A6BB-600F-4E9A-A6AE-2F7BE2ABDE31}">
      <dsp:nvSpPr>
        <dsp:cNvPr id="0" name=""/>
        <dsp:cNvSpPr/>
      </dsp:nvSpPr>
      <dsp:spPr>
        <a:xfrm>
          <a:off x="6890938" y="1612089"/>
          <a:ext cx="2186012" cy="2149452"/>
        </a:xfrm>
        <a:prstGeom prst="roundRect">
          <a:avLst/>
        </a:prstGeom>
        <a:solidFill>
          <a:schemeClr val="accent4">
            <a:hueOff val="-3375485"/>
            <a:satOff val="0"/>
            <a:lumOff val="1235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Century Gothic" panose="020B0502020202020204" pitchFamily="34" charset="0"/>
            </a:rPr>
            <a:t>Screening and Monitoring</a:t>
          </a:r>
        </a:p>
      </dsp:txBody>
      <dsp:txXfrm>
        <a:off x="6995866" y="1717017"/>
        <a:ext cx="1976156" cy="1939596"/>
      </dsp:txXfrm>
    </dsp:sp>
    <dsp:sp modelId="{9AB99FF4-1FC0-4A2D-AD8B-9D278157E989}">
      <dsp:nvSpPr>
        <dsp:cNvPr id="0" name=""/>
        <dsp:cNvSpPr/>
      </dsp:nvSpPr>
      <dsp:spPr>
        <a:xfrm>
          <a:off x="9186251" y="1612089"/>
          <a:ext cx="2186012" cy="2149452"/>
        </a:xfrm>
        <a:prstGeom prst="roundRect">
          <a:avLst/>
        </a:prstGeom>
        <a:solidFill>
          <a:schemeClr val="accent4">
            <a:hueOff val="-4500646"/>
            <a:satOff val="0"/>
            <a:lumOff val="1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Century Gothic" panose="020B0502020202020204" pitchFamily="34" charset="0"/>
            </a:rPr>
            <a:t>Treatment</a:t>
          </a:r>
        </a:p>
      </dsp:txBody>
      <dsp:txXfrm>
        <a:off x="9291179" y="1717017"/>
        <a:ext cx="1976156" cy="19395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9EC439-4C20-4CDF-AB91-E6D9EE7E5E12}">
      <dsp:nvSpPr>
        <dsp:cNvPr id="0" name=""/>
        <dsp:cNvSpPr/>
      </dsp:nvSpPr>
      <dsp:spPr>
        <a:xfrm>
          <a:off x="1366" y="1803466"/>
          <a:ext cx="1811734" cy="1811734"/>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GB" sz="2300" kern="1200" dirty="0"/>
            <a:t>Policing Role</a:t>
          </a:r>
        </a:p>
      </dsp:txBody>
      <dsp:txXfrm>
        <a:off x="266688" y="2068788"/>
        <a:ext cx="1281090" cy="1281090"/>
      </dsp:txXfrm>
    </dsp:sp>
    <dsp:sp modelId="{17D7886E-CC1C-42DC-818B-FDAF5414BD91}">
      <dsp:nvSpPr>
        <dsp:cNvPr id="0" name=""/>
        <dsp:cNvSpPr/>
      </dsp:nvSpPr>
      <dsp:spPr>
        <a:xfrm>
          <a:off x="1960214" y="2183930"/>
          <a:ext cx="1050805" cy="1050805"/>
        </a:xfrm>
        <a:prstGeom prst="mathPlus">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2099498" y="2585758"/>
        <a:ext cx="772237" cy="247149"/>
      </dsp:txXfrm>
    </dsp:sp>
    <dsp:sp modelId="{5A54BCD0-DA59-4DA1-924D-51992CDEC123}">
      <dsp:nvSpPr>
        <dsp:cNvPr id="0" name=""/>
        <dsp:cNvSpPr/>
      </dsp:nvSpPr>
      <dsp:spPr>
        <a:xfrm>
          <a:off x="3158132" y="1803466"/>
          <a:ext cx="1811734" cy="1811734"/>
        </a:xfrm>
        <a:prstGeom prst="ellipse">
          <a:avLst/>
        </a:prstGeom>
        <a:solidFill>
          <a:schemeClr val="accent4">
            <a:hueOff val="-2250323"/>
            <a:satOff val="0"/>
            <a:lumOff val="823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GB" sz="2300" kern="1200" dirty="0"/>
            <a:t>Traumatic incident</a:t>
          </a:r>
        </a:p>
      </dsp:txBody>
      <dsp:txXfrm>
        <a:off x="3423454" y="2068788"/>
        <a:ext cx="1281090" cy="1281090"/>
      </dsp:txXfrm>
    </dsp:sp>
    <dsp:sp modelId="{08D63687-0A24-499A-BC0B-FF381329EF9B}">
      <dsp:nvSpPr>
        <dsp:cNvPr id="0" name=""/>
        <dsp:cNvSpPr/>
      </dsp:nvSpPr>
      <dsp:spPr>
        <a:xfrm>
          <a:off x="5116980" y="2183930"/>
          <a:ext cx="1050805" cy="1050805"/>
        </a:xfrm>
        <a:prstGeom prst="mathEqual">
          <a:avLst/>
        </a:prstGeom>
        <a:solidFill>
          <a:schemeClr val="accent4">
            <a:hueOff val="-4500646"/>
            <a:satOff val="0"/>
            <a:lumOff val="1647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5256264" y="2400396"/>
        <a:ext cx="772237" cy="617873"/>
      </dsp:txXfrm>
    </dsp:sp>
    <dsp:sp modelId="{50B0F493-6FAE-4344-8ADD-C6EFF59B5EAB}">
      <dsp:nvSpPr>
        <dsp:cNvPr id="0" name=""/>
        <dsp:cNvSpPr/>
      </dsp:nvSpPr>
      <dsp:spPr>
        <a:xfrm>
          <a:off x="6314898" y="1803466"/>
          <a:ext cx="1811734" cy="1811734"/>
        </a:xfrm>
        <a:prstGeom prst="ellipse">
          <a:avLst/>
        </a:prstGeom>
        <a:solidFill>
          <a:schemeClr val="accent4">
            <a:hueOff val="-4500646"/>
            <a:satOff val="0"/>
            <a:lumOff val="1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GB" sz="2300" kern="1200" dirty="0"/>
            <a:t>Trauma reaction</a:t>
          </a:r>
        </a:p>
      </dsp:txBody>
      <dsp:txXfrm>
        <a:off x="6580220" y="2068788"/>
        <a:ext cx="1281090" cy="12810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C6EBC3-5D80-4BA0-BBC8-934914260DC9}">
      <dsp:nvSpPr>
        <dsp:cNvPr id="0" name=""/>
        <dsp:cNvSpPr/>
      </dsp:nvSpPr>
      <dsp:spPr>
        <a:xfrm>
          <a:off x="842493" y="0"/>
          <a:ext cx="9548260" cy="5264672"/>
        </a:xfrm>
        <a:prstGeom prst="rightArrow">
          <a:avLst/>
        </a:prstGeom>
        <a:solidFill>
          <a:schemeClr val="accent4">
            <a:tint val="4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D8B8CBC9-B0E3-4B65-9FD8-00BE2C996491}">
      <dsp:nvSpPr>
        <dsp:cNvPr id="0" name=""/>
        <dsp:cNvSpPr/>
      </dsp:nvSpPr>
      <dsp:spPr>
        <a:xfrm>
          <a:off x="5622" y="1579401"/>
          <a:ext cx="2704097" cy="2105868"/>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latin typeface="Century Gothic" panose="020B0502020202020204" pitchFamily="34" charset="0"/>
            </a:rPr>
            <a:t>Stage 1 – Stimuli from one or more of the 5 senses is sent to the brain</a:t>
          </a:r>
        </a:p>
      </dsp:txBody>
      <dsp:txXfrm>
        <a:off x="108422" y="1682201"/>
        <a:ext cx="2498497" cy="1900268"/>
      </dsp:txXfrm>
    </dsp:sp>
    <dsp:sp modelId="{EA0C3418-0C6C-42B6-AF12-2A0DEB3B5C23}">
      <dsp:nvSpPr>
        <dsp:cNvPr id="0" name=""/>
        <dsp:cNvSpPr/>
      </dsp:nvSpPr>
      <dsp:spPr>
        <a:xfrm>
          <a:off x="2844924" y="1579401"/>
          <a:ext cx="2704097" cy="2105868"/>
        </a:xfrm>
        <a:prstGeom prst="roundRect">
          <a:avLst/>
        </a:prstGeom>
        <a:gradFill rotWithShape="0">
          <a:gsLst>
            <a:gs pos="0">
              <a:schemeClr val="accent4">
                <a:hueOff val="-1500215"/>
                <a:satOff val="0"/>
                <a:lumOff val="5490"/>
                <a:alphaOff val="0"/>
                <a:shade val="51000"/>
                <a:satMod val="130000"/>
              </a:schemeClr>
            </a:gs>
            <a:gs pos="80000">
              <a:schemeClr val="accent4">
                <a:hueOff val="-1500215"/>
                <a:satOff val="0"/>
                <a:lumOff val="5490"/>
                <a:alphaOff val="0"/>
                <a:shade val="93000"/>
                <a:satMod val="130000"/>
              </a:schemeClr>
            </a:gs>
            <a:gs pos="100000">
              <a:schemeClr val="accent4">
                <a:hueOff val="-1500215"/>
                <a:satOff val="0"/>
                <a:lumOff val="549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latin typeface="Century Gothic" panose="020B0502020202020204" pitchFamily="34" charset="0"/>
            </a:rPr>
            <a:t>Stage 2 – The brain deciphers the stimulus as either a threat or non threat</a:t>
          </a:r>
        </a:p>
      </dsp:txBody>
      <dsp:txXfrm>
        <a:off x="2947724" y="1682201"/>
        <a:ext cx="2498497" cy="1900268"/>
      </dsp:txXfrm>
    </dsp:sp>
    <dsp:sp modelId="{6AF8037E-0ABB-487A-8559-BDADC382112D}">
      <dsp:nvSpPr>
        <dsp:cNvPr id="0" name=""/>
        <dsp:cNvSpPr/>
      </dsp:nvSpPr>
      <dsp:spPr>
        <a:xfrm>
          <a:off x="5684226" y="1579401"/>
          <a:ext cx="2704097" cy="2105868"/>
        </a:xfrm>
        <a:prstGeom prst="roundRect">
          <a:avLst/>
        </a:prstGeom>
        <a:gradFill rotWithShape="0">
          <a:gsLst>
            <a:gs pos="0">
              <a:schemeClr val="accent4">
                <a:hueOff val="-3000431"/>
                <a:satOff val="0"/>
                <a:lumOff val="10981"/>
                <a:alphaOff val="0"/>
                <a:shade val="51000"/>
                <a:satMod val="130000"/>
              </a:schemeClr>
            </a:gs>
            <a:gs pos="80000">
              <a:schemeClr val="accent4">
                <a:hueOff val="-3000431"/>
                <a:satOff val="0"/>
                <a:lumOff val="10981"/>
                <a:alphaOff val="0"/>
                <a:shade val="93000"/>
                <a:satMod val="130000"/>
              </a:schemeClr>
            </a:gs>
            <a:gs pos="100000">
              <a:schemeClr val="accent4">
                <a:hueOff val="-3000431"/>
                <a:satOff val="0"/>
                <a:lumOff val="10981"/>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latin typeface="Century Gothic" panose="020B0502020202020204" pitchFamily="34" charset="0"/>
            </a:rPr>
            <a:t>Stage 3 – The body stays activated or aroused until the threat is over</a:t>
          </a:r>
        </a:p>
      </dsp:txBody>
      <dsp:txXfrm>
        <a:off x="5787026" y="1682201"/>
        <a:ext cx="2498497" cy="1900268"/>
      </dsp:txXfrm>
    </dsp:sp>
    <dsp:sp modelId="{D3752FD6-BD21-4673-BE78-3304A6D5ABC7}">
      <dsp:nvSpPr>
        <dsp:cNvPr id="0" name=""/>
        <dsp:cNvSpPr/>
      </dsp:nvSpPr>
      <dsp:spPr>
        <a:xfrm>
          <a:off x="8523528" y="1579401"/>
          <a:ext cx="2704097" cy="2105868"/>
        </a:xfrm>
        <a:prstGeom prst="roundRect">
          <a:avLst/>
        </a:prstGeom>
        <a:gradFill rotWithShape="0">
          <a:gsLst>
            <a:gs pos="0">
              <a:schemeClr val="accent4">
                <a:hueOff val="-4500646"/>
                <a:satOff val="0"/>
                <a:lumOff val="16471"/>
                <a:alphaOff val="0"/>
                <a:shade val="51000"/>
                <a:satMod val="130000"/>
              </a:schemeClr>
            </a:gs>
            <a:gs pos="80000">
              <a:schemeClr val="accent4">
                <a:hueOff val="-4500646"/>
                <a:satOff val="0"/>
                <a:lumOff val="16471"/>
                <a:alphaOff val="0"/>
                <a:shade val="93000"/>
                <a:satMod val="130000"/>
              </a:schemeClr>
            </a:gs>
            <a:gs pos="100000">
              <a:schemeClr val="accent4">
                <a:hueOff val="-4500646"/>
                <a:satOff val="0"/>
                <a:lumOff val="16471"/>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latin typeface="Century Gothic" panose="020B0502020202020204" pitchFamily="34" charset="0"/>
            </a:rPr>
            <a:t>Stage 4 – The body returns to homeostasis and state of psychological calmness once the threat is gone</a:t>
          </a:r>
        </a:p>
      </dsp:txBody>
      <dsp:txXfrm>
        <a:off x="8626328" y="1682201"/>
        <a:ext cx="2498497" cy="19002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8BA625-198A-4F84-AB5E-76B509D9CD77}">
      <dsp:nvSpPr>
        <dsp:cNvPr id="0" name=""/>
        <dsp:cNvSpPr/>
      </dsp:nvSpPr>
      <dsp:spPr>
        <a:xfrm>
          <a:off x="5405" y="0"/>
          <a:ext cx="5200187" cy="517122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GB" sz="4800" kern="1200" dirty="0"/>
            <a:t>Physical Reaction</a:t>
          </a:r>
        </a:p>
      </dsp:txBody>
      <dsp:txXfrm>
        <a:off x="5405" y="0"/>
        <a:ext cx="5200187" cy="1551366"/>
      </dsp:txXfrm>
    </dsp:sp>
    <dsp:sp modelId="{C47DD918-08F1-44AB-9442-D0B5D031447C}">
      <dsp:nvSpPr>
        <dsp:cNvPr id="0" name=""/>
        <dsp:cNvSpPr/>
      </dsp:nvSpPr>
      <dsp:spPr>
        <a:xfrm>
          <a:off x="525424" y="1551618"/>
          <a:ext cx="4160149" cy="496480"/>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47625" rIns="63500" bIns="47625" numCol="1" spcCol="1270" anchor="ctr" anchorCtr="0">
          <a:noAutofit/>
        </a:bodyPr>
        <a:lstStyle/>
        <a:p>
          <a:pPr marL="0" lvl="0" indent="0" algn="ctr" defTabSz="1111250">
            <a:lnSpc>
              <a:spcPct val="90000"/>
            </a:lnSpc>
            <a:spcBef>
              <a:spcPct val="0"/>
            </a:spcBef>
            <a:spcAft>
              <a:spcPct val="35000"/>
            </a:spcAft>
            <a:buNone/>
          </a:pPr>
          <a:r>
            <a:rPr lang="en-GB" sz="2500" kern="1200" dirty="0"/>
            <a:t>Blood pressure rises</a:t>
          </a:r>
        </a:p>
      </dsp:txBody>
      <dsp:txXfrm>
        <a:off x="539965" y="1566159"/>
        <a:ext cx="4131067" cy="467398"/>
      </dsp:txXfrm>
    </dsp:sp>
    <dsp:sp modelId="{245990AB-E5A5-47B2-A7D1-190193535C72}">
      <dsp:nvSpPr>
        <dsp:cNvPr id="0" name=""/>
        <dsp:cNvSpPr/>
      </dsp:nvSpPr>
      <dsp:spPr>
        <a:xfrm>
          <a:off x="525424" y="2124480"/>
          <a:ext cx="4160149" cy="496480"/>
        </a:xfrm>
        <a:prstGeom prst="roundRect">
          <a:avLst>
            <a:gd name="adj" fmla="val 10000"/>
          </a:avLst>
        </a:prstGeom>
        <a:solidFill>
          <a:schemeClr val="accent3">
            <a:hueOff val="-120110"/>
            <a:satOff val="0"/>
            <a:lumOff val="-51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47625" rIns="63500" bIns="47625" numCol="1" spcCol="1270" anchor="ctr" anchorCtr="0">
          <a:noAutofit/>
        </a:bodyPr>
        <a:lstStyle/>
        <a:p>
          <a:pPr marL="0" lvl="0" indent="0" algn="ctr" defTabSz="1111250">
            <a:lnSpc>
              <a:spcPct val="90000"/>
            </a:lnSpc>
            <a:spcBef>
              <a:spcPct val="0"/>
            </a:spcBef>
            <a:spcAft>
              <a:spcPct val="35000"/>
            </a:spcAft>
            <a:buNone/>
          </a:pPr>
          <a:r>
            <a:rPr lang="en-GB" sz="2500" kern="1200" dirty="0"/>
            <a:t>Stress Hormones Rise</a:t>
          </a:r>
        </a:p>
      </dsp:txBody>
      <dsp:txXfrm>
        <a:off x="539965" y="2139021"/>
        <a:ext cx="4131067" cy="467398"/>
      </dsp:txXfrm>
    </dsp:sp>
    <dsp:sp modelId="{9E5A4829-0716-42AF-828C-DA04AF13064F}">
      <dsp:nvSpPr>
        <dsp:cNvPr id="0" name=""/>
        <dsp:cNvSpPr/>
      </dsp:nvSpPr>
      <dsp:spPr>
        <a:xfrm>
          <a:off x="525424" y="2697342"/>
          <a:ext cx="4160149" cy="496480"/>
        </a:xfrm>
        <a:prstGeom prst="roundRect">
          <a:avLst>
            <a:gd name="adj" fmla="val 10000"/>
          </a:avLst>
        </a:prstGeom>
        <a:solidFill>
          <a:schemeClr val="accent3">
            <a:hueOff val="-240220"/>
            <a:satOff val="0"/>
            <a:lumOff val="-103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47625" rIns="63500" bIns="47625" numCol="1" spcCol="1270" anchor="ctr" anchorCtr="0">
          <a:noAutofit/>
        </a:bodyPr>
        <a:lstStyle/>
        <a:p>
          <a:pPr marL="0" lvl="0" indent="0" algn="ctr" defTabSz="1111250">
            <a:lnSpc>
              <a:spcPct val="90000"/>
            </a:lnSpc>
            <a:spcBef>
              <a:spcPct val="0"/>
            </a:spcBef>
            <a:spcAft>
              <a:spcPct val="35000"/>
            </a:spcAft>
            <a:buNone/>
          </a:pPr>
          <a:r>
            <a:rPr lang="en-GB" sz="2500" kern="1200" dirty="0"/>
            <a:t>Digestive system slows</a:t>
          </a:r>
        </a:p>
      </dsp:txBody>
      <dsp:txXfrm>
        <a:off x="539965" y="2711883"/>
        <a:ext cx="4131067" cy="467398"/>
      </dsp:txXfrm>
    </dsp:sp>
    <dsp:sp modelId="{14AD6202-BFA4-4291-A9D9-CAA7AF842634}">
      <dsp:nvSpPr>
        <dsp:cNvPr id="0" name=""/>
        <dsp:cNvSpPr/>
      </dsp:nvSpPr>
      <dsp:spPr>
        <a:xfrm>
          <a:off x="525424" y="3270203"/>
          <a:ext cx="4160149" cy="496480"/>
        </a:xfrm>
        <a:prstGeom prst="roundRect">
          <a:avLst>
            <a:gd name="adj" fmla="val 10000"/>
          </a:avLst>
        </a:prstGeom>
        <a:solidFill>
          <a:schemeClr val="accent3">
            <a:hueOff val="-360330"/>
            <a:satOff val="0"/>
            <a:lumOff val="-155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47625" rIns="63500" bIns="47625" numCol="1" spcCol="1270" anchor="ctr" anchorCtr="0">
          <a:noAutofit/>
        </a:bodyPr>
        <a:lstStyle/>
        <a:p>
          <a:pPr marL="0" lvl="0" indent="0" algn="ctr" defTabSz="1111250">
            <a:lnSpc>
              <a:spcPct val="90000"/>
            </a:lnSpc>
            <a:spcBef>
              <a:spcPct val="0"/>
            </a:spcBef>
            <a:spcAft>
              <a:spcPct val="35000"/>
            </a:spcAft>
            <a:buNone/>
          </a:pPr>
          <a:r>
            <a:rPr lang="en-GB" sz="2500" kern="1200" dirty="0"/>
            <a:t>Growth and Sex hormones fall</a:t>
          </a:r>
        </a:p>
      </dsp:txBody>
      <dsp:txXfrm>
        <a:off x="539965" y="3284744"/>
        <a:ext cx="4131067" cy="467398"/>
      </dsp:txXfrm>
    </dsp:sp>
    <dsp:sp modelId="{08806DE4-541C-4157-864D-64084C329433}">
      <dsp:nvSpPr>
        <dsp:cNvPr id="0" name=""/>
        <dsp:cNvSpPr/>
      </dsp:nvSpPr>
      <dsp:spPr>
        <a:xfrm>
          <a:off x="525424" y="3843065"/>
          <a:ext cx="4160149" cy="496480"/>
        </a:xfrm>
        <a:prstGeom prst="roundRect">
          <a:avLst>
            <a:gd name="adj" fmla="val 10000"/>
          </a:avLst>
        </a:prstGeom>
        <a:solidFill>
          <a:schemeClr val="accent3">
            <a:hueOff val="-480439"/>
            <a:satOff val="0"/>
            <a:lumOff val="-206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47625" rIns="63500" bIns="47625" numCol="1" spcCol="1270" anchor="ctr" anchorCtr="0">
          <a:noAutofit/>
        </a:bodyPr>
        <a:lstStyle/>
        <a:p>
          <a:pPr marL="0" lvl="0" indent="0" algn="ctr" defTabSz="1111250">
            <a:lnSpc>
              <a:spcPct val="90000"/>
            </a:lnSpc>
            <a:spcBef>
              <a:spcPct val="0"/>
            </a:spcBef>
            <a:spcAft>
              <a:spcPct val="35000"/>
            </a:spcAft>
            <a:buNone/>
          </a:pPr>
          <a:r>
            <a:rPr lang="en-GB" sz="2500" kern="1200" dirty="0"/>
            <a:t>Immune system weakens</a:t>
          </a:r>
        </a:p>
      </dsp:txBody>
      <dsp:txXfrm>
        <a:off x="539965" y="3857606"/>
        <a:ext cx="4131067" cy="467398"/>
      </dsp:txXfrm>
    </dsp:sp>
    <dsp:sp modelId="{E8FB7DE3-0487-47CC-B05C-359CAB65869A}">
      <dsp:nvSpPr>
        <dsp:cNvPr id="0" name=""/>
        <dsp:cNvSpPr/>
      </dsp:nvSpPr>
      <dsp:spPr>
        <a:xfrm>
          <a:off x="525424" y="4415927"/>
          <a:ext cx="4160149" cy="496480"/>
        </a:xfrm>
        <a:prstGeom prst="roundRect">
          <a:avLst>
            <a:gd name="adj" fmla="val 10000"/>
          </a:avLst>
        </a:prstGeom>
        <a:solidFill>
          <a:schemeClr val="accent3">
            <a:hueOff val="-600549"/>
            <a:satOff val="0"/>
            <a:lumOff val="-258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47625" rIns="63500" bIns="47625" numCol="1" spcCol="1270" anchor="ctr" anchorCtr="0">
          <a:noAutofit/>
        </a:bodyPr>
        <a:lstStyle/>
        <a:p>
          <a:pPr marL="0" lvl="0" indent="0" algn="ctr" defTabSz="1111250">
            <a:lnSpc>
              <a:spcPct val="90000"/>
            </a:lnSpc>
            <a:spcBef>
              <a:spcPct val="0"/>
            </a:spcBef>
            <a:spcAft>
              <a:spcPct val="35000"/>
            </a:spcAft>
            <a:buNone/>
          </a:pPr>
          <a:r>
            <a:rPr lang="en-GB" sz="2500" kern="1200" dirty="0"/>
            <a:t>Sticky blood platelets increase</a:t>
          </a:r>
        </a:p>
      </dsp:txBody>
      <dsp:txXfrm>
        <a:off x="539965" y="4430468"/>
        <a:ext cx="4131067" cy="467398"/>
      </dsp:txXfrm>
    </dsp:sp>
    <dsp:sp modelId="{6F104267-9922-4566-A0D1-555E9C8EE169}">
      <dsp:nvSpPr>
        <dsp:cNvPr id="0" name=""/>
        <dsp:cNvSpPr/>
      </dsp:nvSpPr>
      <dsp:spPr>
        <a:xfrm>
          <a:off x="5595607" y="0"/>
          <a:ext cx="5200187" cy="517122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GB" sz="4800" kern="1200" dirty="0"/>
            <a:t>Long Term</a:t>
          </a:r>
        </a:p>
      </dsp:txBody>
      <dsp:txXfrm>
        <a:off x="5595607" y="0"/>
        <a:ext cx="5200187" cy="1551366"/>
      </dsp:txXfrm>
    </dsp:sp>
    <dsp:sp modelId="{8899F8EE-1248-4435-BF73-8A7B1E2E9A46}">
      <dsp:nvSpPr>
        <dsp:cNvPr id="0" name=""/>
        <dsp:cNvSpPr/>
      </dsp:nvSpPr>
      <dsp:spPr>
        <a:xfrm>
          <a:off x="6115625" y="1551618"/>
          <a:ext cx="4160149" cy="496480"/>
        </a:xfrm>
        <a:prstGeom prst="roundRect">
          <a:avLst>
            <a:gd name="adj" fmla="val 10000"/>
          </a:avLst>
        </a:prstGeom>
        <a:solidFill>
          <a:schemeClr val="accent3">
            <a:hueOff val="-720659"/>
            <a:satOff val="0"/>
            <a:lumOff val="-310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47625" rIns="63500" bIns="47625" numCol="1" spcCol="1270" anchor="ctr" anchorCtr="0">
          <a:noAutofit/>
        </a:bodyPr>
        <a:lstStyle/>
        <a:p>
          <a:pPr marL="0" lvl="0" indent="0" algn="ctr" defTabSz="1111250">
            <a:lnSpc>
              <a:spcPct val="90000"/>
            </a:lnSpc>
            <a:spcBef>
              <a:spcPct val="0"/>
            </a:spcBef>
            <a:spcAft>
              <a:spcPct val="35000"/>
            </a:spcAft>
            <a:buNone/>
          </a:pPr>
          <a:r>
            <a:rPr lang="en-GB" sz="2500" kern="1200" dirty="0"/>
            <a:t>Heart Disease</a:t>
          </a:r>
        </a:p>
      </dsp:txBody>
      <dsp:txXfrm>
        <a:off x="6130166" y="1566159"/>
        <a:ext cx="4131067" cy="467398"/>
      </dsp:txXfrm>
    </dsp:sp>
    <dsp:sp modelId="{2BB21EC6-8E9B-4140-8D23-316F0B3F7056}">
      <dsp:nvSpPr>
        <dsp:cNvPr id="0" name=""/>
        <dsp:cNvSpPr/>
      </dsp:nvSpPr>
      <dsp:spPr>
        <a:xfrm>
          <a:off x="6115625" y="2124480"/>
          <a:ext cx="4160149" cy="496480"/>
        </a:xfrm>
        <a:prstGeom prst="roundRect">
          <a:avLst>
            <a:gd name="adj" fmla="val 10000"/>
          </a:avLst>
        </a:prstGeom>
        <a:solidFill>
          <a:schemeClr val="accent3">
            <a:hueOff val="-840769"/>
            <a:satOff val="0"/>
            <a:lumOff val="-361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47625" rIns="63500" bIns="47625" numCol="1" spcCol="1270" anchor="ctr" anchorCtr="0">
          <a:noAutofit/>
        </a:bodyPr>
        <a:lstStyle/>
        <a:p>
          <a:pPr marL="0" lvl="0" indent="0" algn="ctr" defTabSz="1111250">
            <a:lnSpc>
              <a:spcPct val="90000"/>
            </a:lnSpc>
            <a:spcBef>
              <a:spcPct val="0"/>
            </a:spcBef>
            <a:spcAft>
              <a:spcPct val="35000"/>
            </a:spcAft>
            <a:buNone/>
          </a:pPr>
          <a:r>
            <a:rPr lang="en-GB" sz="2500" kern="1200" dirty="0"/>
            <a:t>Anxiety, insomnia, weight gain </a:t>
          </a:r>
        </a:p>
      </dsp:txBody>
      <dsp:txXfrm>
        <a:off x="6130166" y="2139021"/>
        <a:ext cx="4131067" cy="467398"/>
      </dsp:txXfrm>
    </dsp:sp>
    <dsp:sp modelId="{051C4BF8-5982-453E-B8CD-FAD31EA21B56}">
      <dsp:nvSpPr>
        <dsp:cNvPr id="0" name=""/>
        <dsp:cNvSpPr/>
      </dsp:nvSpPr>
      <dsp:spPr>
        <a:xfrm>
          <a:off x="6115625" y="2697342"/>
          <a:ext cx="4160149" cy="496480"/>
        </a:xfrm>
        <a:prstGeom prst="roundRect">
          <a:avLst>
            <a:gd name="adj" fmla="val 10000"/>
          </a:avLst>
        </a:prstGeom>
        <a:solidFill>
          <a:schemeClr val="accent3">
            <a:hueOff val="-960879"/>
            <a:satOff val="0"/>
            <a:lumOff val="-413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47625" rIns="63500" bIns="47625" numCol="1" spcCol="1270" anchor="ctr" anchorCtr="0">
          <a:noAutofit/>
        </a:bodyPr>
        <a:lstStyle/>
        <a:p>
          <a:pPr marL="0" lvl="0" indent="0" algn="ctr" defTabSz="1111250">
            <a:lnSpc>
              <a:spcPct val="90000"/>
            </a:lnSpc>
            <a:spcBef>
              <a:spcPct val="0"/>
            </a:spcBef>
            <a:spcAft>
              <a:spcPct val="35000"/>
            </a:spcAft>
            <a:buNone/>
          </a:pPr>
          <a:r>
            <a:rPr lang="en-GB" sz="2500" kern="1200" dirty="0"/>
            <a:t>Gastrointestinal issues</a:t>
          </a:r>
        </a:p>
      </dsp:txBody>
      <dsp:txXfrm>
        <a:off x="6130166" y="2711883"/>
        <a:ext cx="4131067" cy="467398"/>
      </dsp:txXfrm>
    </dsp:sp>
    <dsp:sp modelId="{C6F7AD99-515F-43A4-ADB4-0EE97C4CC115}">
      <dsp:nvSpPr>
        <dsp:cNvPr id="0" name=""/>
        <dsp:cNvSpPr/>
      </dsp:nvSpPr>
      <dsp:spPr>
        <a:xfrm>
          <a:off x="6115625" y="3270203"/>
          <a:ext cx="4160149" cy="496480"/>
        </a:xfrm>
        <a:prstGeom prst="roundRect">
          <a:avLst>
            <a:gd name="adj" fmla="val 10000"/>
          </a:avLst>
        </a:prstGeom>
        <a:solidFill>
          <a:schemeClr val="accent3">
            <a:hueOff val="-1080989"/>
            <a:satOff val="0"/>
            <a:lumOff val="-46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47625" rIns="63500" bIns="47625" numCol="1" spcCol="1270" anchor="ctr" anchorCtr="0">
          <a:noAutofit/>
        </a:bodyPr>
        <a:lstStyle/>
        <a:p>
          <a:pPr marL="0" lvl="0" indent="0" algn="ctr" defTabSz="1111250">
            <a:lnSpc>
              <a:spcPct val="90000"/>
            </a:lnSpc>
            <a:spcBef>
              <a:spcPct val="0"/>
            </a:spcBef>
            <a:spcAft>
              <a:spcPct val="35000"/>
            </a:spcAft>
            <a:buNone/>
          </a:pPr>
          <a:r>
            <a:rPr lang="en-GB" sz="2500" kern="1200" dirty="0"/>
            <a:t>Premature ageing</a:t>
          </a:r>
        </a:p>
      </dsp:txBody>
      <dsp:txXfrm>
        <a:off x="6130166" y="3284744"/>
        <a:ext cx="4131067" cy="467398"/>
      </dsp:txXfrm>
    </dsp:sp>
    <dsp:sp modelId="{6CF2D9D9-20CA-4350-BDBD-9C05C613973A}">
      <dsp:nvSpPr>
        <dsp:cNvPr id="0" name=""/>
        <dsp:cNvSpPr/>
      </dsp:nvSpPr>
      <dsp:spPr>
        <a:xfrm>
          <a:off x="6115625" y="3843065"/>
          <a:ext cx="4160149" cy="496480"/>
        </a:xfrm>
        <a:prstGeom prst="roundRect">
          <a:avLst>
            <a:gd name="adj" fmla="val 10000"/>
          </a:avLst>
        </a:prstGeom>
        <a:solidFill>
          <a:schemeClr val="accent3">
            <a:hueOff val="-1201099"/>
            <a:satOff val="0"/>
            <a:lumOff val="-516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47625" rIns="63500" bIns="47625" numCol="1" spcCol="1270" anchor="ctr" anchorCtr="0">
          <a:noAutofit/>
        </a:bodyPr>
        <a:lstStyle/>
        <a:p>
          <a:pPr marL="0" lvl="0" indent="0" algn="ctr" defTabSz="1111250">
            <a:lnSpc>
              <a:spcPct val="90000"/>
            </a:lnSpc>
            <a:spcBef>
              <a:spcPct val="0"/>
            </a:spcBef>
            <a:spcAft>
              <a:spcPct val="35000"/>
            </a:spcAft>
            <a:buNone/>
          </a:pPr>
          <a:r>
            <a:rPr lang="en-GB" sz="2500" kern="1200" dirty="0"/>
            <a:t>Infections, illness</a:t>
          </a:r>
        </a:p>
      </dsp:txBody>
      <dsp:txXfrm>
        <a:off x="6130166" y="3857606"/>
        <a:ext cx="4131067" cy="467398"/>
      </dsp:txXfrm>
    </dsp:sp>
    <dsp:sp modelId="{C6608D61-CFE6-42D3-9BFB-8B0697A9BBCE}">
      <dsp:nvSpPr>
        <dsp:cNvPr id="0" name=""/>
        <dsp:cNvSpPr/>
      </dsp:nvSpPr>
      <dsp:spPr>
        <a:xfrm>
          <a:off x="6115625" y="4415927"/>
          <a:ext cx="4160149" cy="496480"/>
        </a:xfrm>
        <a:prstGeom prst="roundRect">
          <a:avLst>
            <a:gd name="adj" fmla="val 10000"/>
          </a:avLst>
        </a:prstGeom>
        <a:solidFill>
          <a:schemeClr val="accent3">
            <a:hueOff val="-1321208"/>
            <a:satOff val="0"/>
            <a:lumOff val="-5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47625" rIns="63500" bIns="47625" numCol="1" spcCol="1270" anchor="ctr" anchorCtr="0">
          <a:noAutofit/>
        </a:bodyPr>
        <a:lstStyle/>
        <a:p>
          <a:pPr marL="0" lvl="0" indent="0" algn="ctr" defTabSz="1111250">
            <a:lnSpc>
              <a:spcPct val="90000"/>
            </a:lnSpc>
            <a:spcBef>
              <a:spcPct val="0"/>
            </a:spcBef>
            <a:spcAft>
              <a:spcPct val="35000"/>
            </a:spcAft>
            <a:buNone/>
          </a:pPr>
          <a:r>
            <a:rPr lang="en-GB" sz="2500" kern="1200" dirty="0"/>
            <a:t>Heart  Attacks</a:t>
          </a:r>
        </a:p>
      </dsp:txBody>
      <dsp:txXfrm>
        <a:off x="6130166" y="4430468"/>
        <a:ext cx="4131067" cy="46739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91442A-1C6E-4C8F-8EB9-6C97B84B8A40}">
      <dsp:nvSpPr>
        <dsp:cNvPr id="0" name=""/>
        <dsp:cNvSpPr/>
      </dsp:nvSpPr>
      <dsp:spPr>
        <a:xfrm rot="5400000">
          <a:off x="6053596" y="-3261746"/>
          <a:ext cx="626413" cy="7309198"/>
        </a:xfrm>
        <a:prstGeom prst="round2SameRect">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GB" sz="1500" kern="1200">
              <a:latin typeface="Century Gothic" panose="020B0502020202020204" pitchFamily="34" charset="0"/>
            </a:rPr>
            <a:t>Adjusting after the incident is vital</a:t>
          </a:r>
          <a:endParaRPr lang="en-GB" sz="1500" kern="1200" dirty="0"/>
        </a:p>
      </dsp:txBody>
      <dsp:txXfrm rot="-5400000">
        <a:off x="2712204" y="110225"/>
        <a:ext cx="7278619" cy="565255"/>
      </dsp:txXfrm>
    </dsp:sp>
    <dsp:sp modelId="{4D596743-ABA1-4298-BE1B-77D9E8167B8D}">
      <dsp:nvSpPr>
        <dsp:cNvPr id="0" name=""/>
        <dsp:cNvSpPr/>
      </dsp:nvSpPr>
      <dsp:spPr>
        <a:xfrm>
          <a:off x="1364725" y="1344"/>
          <a:ext cx="1347478" cy="783016"/>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GB" sz="3900" kern="1200" dirty="0"/>
            <a:t>A</a:t>
          </a:r>
        </a:p>
      </dsp:txBody>
      <dsp:txXfrm>
        <a:off x="1402949" y="39568"/>
        <a:ext cx="1271030" cy="706568"/>
      </dsp:txXfrm>
    </dsp:sp>
    <dsp:sp modelId="{8B3CF680-D159-4EB1-84A9-FC281A26DE3A}">
      <dsp:nvSpPr>
        <dsp:cNvPr id="0" name=""/>
        <dsp:cNvSpPr/>
      </dsp:nvSpPr>
      <dsp:spPr>
        <a:xfrm rot="5400000">
          <a:off x="6088091" y="-2439578"/>
          <a:ext cx="626413" cy="7309198"/>
        </a:xfrm>
        <a:prstGeom prst="round2SameRect">
          <a:avLst/>
        </a:prstGeom>
        <a:solidFill>
          <a:schemeClr val="accent4">
            <a:tint val="40000"/>
            <a:alpha val="90000"/>
            <a:hueOff val="-602371"/>
            <a:satOff val="7672"/>
            <a:lumOff val="899"/>
            <a:alphaOff val="0"/>
          </a:schemeClr>
        </a:solidFill>
        <a:ln w="25400" cap="flat" cmpd="sng" algn="ctr">
          <a:solidFill>
            <a:schemeClr val="accent4">
              <a:tint val="40000"/>
              <a:alpha val="90000"/>
              <a:hueOff val="-602371"/>
              <a:satOff val="7672"/>
              <a:lumOff val="89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latin typeface="Century Gothic" panose="020B0502020202020204" pitchFamily="34" charset="0"/>
            </a:rPr>
            <a:t>Doing routines – check for behavioural changes in exercise, sleep, activity</a:t>
          </a:r>
          <a:endParaRPr lang="en-GB" sz="1500" kern="1200" dirty="0"/>
        </a:p>
      </dsp:txBody>
      <dsp:txXfrm rot="-5400000">
        <a:off x="2746699" y="932393"/>
        <a:ext cx="7278619" cy="565255"/>
      </dsp:txXfrm>
    </dsp:sp>
    <dsp:sp modelId="{6F83BFCC-8997-4196-983C-72D518CDA04F}">
      <dsp:nvSpPr>
        <dsp:cNvPr id="0" name=""/>
        <dsp:cNvSpPr/>
      </dsp:nvSpPr>
      <dsp:spPr>
        <a:xfrm>
          <a:off x="1364725" y="823512"/>
          <a:ext cx="1381973" cy="783016"/>
        </a:xfrm>
        <a:prstGeom prst="roundRect">
          <a:avLst/>
        </a:prstGeom>
        <a:solidFill>
          <a:schemeClr val="accent4">
            <a:hueOff val="-900129"/>
            <a:satOff val="0"/>
            <a:lumOff val="329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GB" sz="3900" kern="1200" dirty="0"/>
            <a:t>D</a:t>
          </a:r>
        </a:p>
      </dsp:txBody>
      <dsp:txXfrm>
        <a:off x="1402949" y="861736"/>
        <a:ext cx="1305525" cy="706568"/>
      </dsp:txXfrm>
    </dsp:sp>
    <dsp:sp modelId="{B71F5645-A525-45C7-B831-9E259D667F74}">
      <dsp:nvSpPr>
        <dsp:cNvPr id="0" name=""/>
        <dsp:cNvSpPr/>
      </dsp:nvSpPr>
      <dsp:spPr>
        <a:xfrm rot="5400000">
          <a:off x="6088091" y="-1617411"/>
          <a:ext cx="626413" cy="7309198"/>
        </a:xfrm>
        <a:prstGeom prst="round2SameRect">
          <a:avLst/>
        </a:prstGeom>
        <a:solidFill>
          <a:schemeClr val="accent4">
            <a:tint val="40000"/>
            <a:alpha val="90000"/>
            <a:hueOff val="-1204742"/>
            <a:satOff val="15345"/>
            <a:lumOff val="1798"/>
            <a:alphaOff val="0"/>
          </a:schemeClr>
        </a:solidFill>
        <a:ln w="25400" cap="flat" cmpd="sng" algn="ctr">
          <a:solidFill>
            <a:schemeClr val="accent4">
              <a:tint val="40000"/>
              <a:alpha val="90000"/>
              <a:hueOff val="-1204742"/>
              <a:satOff val="15345"/>
              <a:lumOff val="179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GB" sz="1500" kern="1200">
              <a:latin typeface="Century Gothic" panose="020B0502020202020204" pitchFamily="34" charset="0"/>
            </a:rPr>
            <a:t>Judging the incident – it is normal to review your performance after a difficult incident but self-criticism can often be distorted</a:t>
          </a:r>
          <a:endParaRPr lang="en-GB" sz="1500" kern="1200" dirty="0"/>
        </a:p>
      </dsp:txBody>
      <dsp:txXfrm rot="-5400000">
        <a:off x="2746699" y="1754560"/>
        <a:ext cx="7278619" cy="565255"/>
      </dsp:txXfrm>
    </dsp:sp>
    <dsp:sp modelId="{2B4530D3-0A50-420F-BE82-944F2BB06DEB}">
      <dsp:nvSpPr>
        <dsp:cNvPr id="0" name=""/>
        <dsp:cNvSpPr/>
      </dsp:nvSpPr>
      <dsp:spPr>
        <a:xfrm>
          <a:off x="1364725" y="1645679"/>
          <a:ext cx="1381973" cy="783016"/>
        </a:xfrm>
        <a:prstGeom prst="roundRect">
          <a:avLst/>
        </a:prstGeom>
        <a:solidFill>
          <a:schemeClr val="accent4">
            <a:hueOff val="-1800259"/>
            <a:satOff val="0"/>
            <a:lumOff val="658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GB" sz="3900" kern="1200" dirty="0"/>
            <a:t>J</a:t>
          </a:r>
        </a:p>
      </dsp:txBody>
      <dsp:txXfrm>
        <a:off x="1402949" y="1683903"/>
        <a:ext cx="1305525" cy="706568"/>
      </dsp:txXfrm>
    </dsp:sp>
    <dsp:sp modelId="{94E81F9A-7CBD-4FC5-A5B8-B55699161209}">
      <dsp:nvSpPr>
        <dsp:cNvPr id="0" name=""/>
        <dsp:cNvSpPr/>
      </dsp:nvSpPr>
      <dsp:spPr>
        <a:xfrm rot="5400000">
          <a:off x="6088091" y="-795244"/>
          <a:ext cx="626413" cy="7309198"/>
        </a:xfrm>
        <a:prstGeom prst="round2SameRect">
          <a:avLst/>
        </a:prstGeom>
        <a:solidFill>
          <a:schemeClr val="accent4">
            <a:tint val="40000"/>
            <a:alpha val="90000"/>
            <a:hueOff val="-1807114"/>
            <a:satOff val="23017"/>
            <a:lumOff val="2698"/>
            <a:alphaOff val="0"/>
          </a:schemeClr>
        </a:solidFill>
        <a:ln w="25400" cap="flat" cmpd="sng" algn="ctr">
          <a:solidFill>
            <a:schemeClr val="accent4">
              <a:tint val="40000"/>
              <a:alpha val="90000"/>
              <a:hueOff val="-1807114"/>
              <a:satOff val="23017"/>
              <a:lumOff val="269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GB" sz="1500" kern="1200">
              <a:latin typeface="Century Gothic" panose="020B0502020202020204" pitchFamily="34" charset="0"/>
            </a:rPr>
            <a:t>Use trusted others to talk to – bottling things up may be unhelpful</a:t>
          </a:r>
          <a:endParaRPr lang="en-GB" sz="1500" kern="1200" dirty="0">
            <a:latin typeface="Century Gothic" panose="020B0502020202020204" pitchFamily="34" charset="0"/>
          </a:endParaRPr>
        </a:p>
      </dsp:txBody>
      <dsp:txXfrm rot="-5400000">
        <a:off x="2746699" y="2576727"/>
        <a:ext cx="7278619" cy="565255"/>
      </dsp:txXfrm>
    </dsp:sp>
    <dsp:sp modelId="{CF1F4A20-C915-4927-9089-04EC0B14CFD1}">
      <dsp:nvSpPr>
        <dsp:cNvPr id="0" name=""/>
        <dsp:cNvSpPr/>
      </dsp:nvSpPr>
      <dsp:spPr>
        <a:xfrm>
          <a:off x="1364725" y="2467846"/>
          <a:ext cx="1381973" cy="783016"/>
        </a:xfrm>
        <a:prstGeom prst="roundRect">
          <a:avLst/>
        </a:prstGeom>
        <a:solidFill>
          <a:schemeClr val="accent4">
            <a:hueOff val="-2700388"/>
            <a:satOff val="0"/>
            <a:lumOff val="988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GB" sz="3900" kern="1200" dirty="0"/>
            <a:t>U</a:t>
          </a:r>
        </a:p>
      </dsp:txBody>
      <dsp:txXfrm>
        <a:off x="1402949" y="2506070"/>
        <a:ext cx="1305525" cy="706568"/>
      </dsp:txXfrm>
    </dsp:sp>
    <dsp:sp modelId="{92508420-359C-4438-A1E4-4AF3B0A0460D}">
      <dsp:nvSpPr>
        <dsp:cNvPr id="0" name=""/>
        <dsp:cNvSpPr/>
      </dsp:nvSpPr>
      <dsp:spPr>
        <a:xfrm rot="5400000">
          <a:off x="6088091" y="26923"/>
          <a:ext cx="626413" cy="7309198"/>
        </a:xfrm>
        <a:prstGeom prst="round2SameRect">
          <a:avLst/>
        </a:prstGeom>
        <a:solidFill>
          <a:schemeClr val="accent4">
            <a:tint val="40000"/>
            <a:alpha val="90000"/>
            <a:hueOff val="-2409485"/>
            <a:satOff val="30690"/>
            <a:lumOff val="3597"/>
            <a:alphaOff val="0"/>
          </a:schemeClr>
        </a:solidFill>
        <a:ln w="25400" cap="flat" cmpd="sng" algn="ctr">
          <a:solidFill>
            <a:schemeClr val="accent4">
              <a:tint val="40000"/>
              <a:alpha val="90000"/>
              <a:hueOff val="-2409485"/>
              <a:satOff val="30690"/>
              <a:lumOff val="359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GB" sz="1500" kern="1200">
              <a:latin typeface="Century Gothic" panose="020B0502020202020204" pitchFamily="34" charset="0"/>
            </a:rPr>
            <a:t>Sleep is key – if it doesn’t settle then let the right people know</a:t>
          </a:r>
          <a:endParaRPr lang="en-GB" sz="1500" kern="1200" dirty="0"/>
        </a:p>
      </dsp:txBody>
      <dsp:txXfrm rot="-5400000">
        <a:off x="2746699" y="3398895"/>
        <a:ext cx="7278619" cy="565255"/>
      </dsp:txXfrm>
    </dsp:sp>
    <dsp:sp modelId="{B13E9EE7-1D36-40FE-B017-84BC723BB0E0}">
      <dsp:nvSpPr>
        <dsp:cNvPr id="0" name=""/>
        <dsp:cNvSpPr/>
      </dsp:nvSpPr>
      <dsp:spPr>
        <a:xfrm>
          <a:off x="1364725" y="3290014"/>
          <a:ext cx="1381973" cy="783016"/>
        </a:xfrm>
        <a:prstGeom prst="roundRect">
          <a:avLst/>
        </a:prstGeom>
        <a:solidFill>
          <a:schemeClr val="accent4">
            <a:hueOff val="-3600517"/>
            <a:satOff val="0"/>
            <a:lumOff val="1317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GB" sz="3900" kern="1200" dirty="0"/>
            <a:t>S</a:t>
          </a:r>
        </a:p>
      </dsp:txBody>
      <dsp:txXfrm>
        <a:off x="1402949" y="3328238"/>
        <a:ext cx="1305525" cy="706568"/>
      </dsp:txXfrm>
    </dsp:sp>
    <dsp:sp modelId="{C0CE3BAC-D48D-4424-AB4C-A4989B19EC21}">
      <dsp:nvSpPr>
        <dsp:cNvPr id="0" name=""/>
        <dsp:cNvSpPr/>
      </dsp:nvSpPr>
      <dsp:spPr>
        <a:xfrm rot="5400000">
          <a:off x="6053596" y="849090"/>
          <a:ext cx="626413" cy="7309198"/>
        </a:xfrm>
        <a:prstGeom prst="round2SameRect">
          <a:avLst/>
        </a:prstGeom>
        <a:solidFill>
          <a:schemeClr val="accent4">
            <a:tint val="40000"/>
            <a:alpha val="90000"/>
            <a:hueOff val="-3011856"/>
            <a:satOff val="38362"/>
            <a:lumOff val="4496"/>
            <a:alphaOff val="0"/>
          </a:schemeClr>
        </a:solidFill>
        <a:ln w="25400" cap="flat" cmpd="sng" algn="ctr">
          <a:solidFill>
            <a:schemeClr val="accent4">
              <a:tint val="40000"/>
              <a:alpha val="90000"/>
              <a:hueOff val="-3011856"/>
              <a:satOff val="38362"/>
              <a:lumOff val="449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latin typeface="Century Gothic" panose="020B0502020202020204" pitchFamily="34" charset="0"/>
            </a:rPr>
            <a:t>TRiM – Trauma Risk Management. Specially trained staff are available to assist you following a difficult event. You can also self refer at any time. </a:t>
          </a:r>
          <a:endParaRPr lang="en-GB" sz="1500" kern="1200" dirty="0"/>
        </a:p>
      </dsp:txBody>
      <dsp:txXfrm rot="-5400000">
        <a:off x="2712204" y="4221062"/>
        <a:ext cx="7278619" cy="565255"/>
      </dsp:txXfrm>
    </dsp:sp>
    <dsp:sp modelId="{8D68CB5D-5701-4C16-9D53-BC78C15643F8}">
      <dsp:nvSpPr>
        <dsp:cNvPr id="0" name=""/>
        <dsp:cNvSpPr/>
      </dsp:nvSpPr>
      <dsp:spPr>
        <a:xfrm>
          <a:off x="1364725" y="4112181"/>
          <a:ext cx="1347478" cy="783016"/>
        </a:xfrm>
        <a:prstGeom prst="roundRect">
          <a:avLst/>
        </a:prstGeom>
        <a:solidFill>
          <a:schemeClr val="accent4">
            <a:hueOff val="-4500646"/>
            <a:satOff val="0"/>
            <a:lumOff val="1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GB" sz="3900" kern="1200" dirty="0"/>
            <a:t>T</a:t>
          </a:r>
        </a:p>
      </dsp:txBody>
      <dsp:txXfrm>
        <a:off x="1402949" y="4150405"/>
        <a:ext cx="1271030" cy="70656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BBE6F3-BF81-4479-B770-6238B6AF8F1A}">
      <dsp:nvSpPr>
        <dsp:cNvPr id="0" name=""/>
        <dsp:cNvSpPr/>
      </dsp:nvSpPr>
      <dsp:spPr>
        <a:xfrm>
          <a:off x="826291" y="0"/>
          <a:ext cx="9364640" cy="5031779"/>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CA626E-0659-4906-9E92-862294105520}">
      <dsp:nvSpPr>
        <dsp:cNvPr id="0" name=""/>
        <dsp:cNvSpPr/>
      </dsp:nvSpPr>
      <dsp:spPr>
        <a:xfrm>
          <a:off x="4841" y="1509533"/>
          <a:ext cx="2116834" cy="2012711"/>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latin typeface="Century Gothic" panose="020B0502020202020204" pitchFamily="34" charset="0"/>
            </a:rPr>
            <a:t>INCIDENT</a:t>
          </a:r>
        </a:p>
      </dsp:txBody>
      <dsp:txXfrm>
        <a:off x="103093" y="1607785"/>
        <a:ext cx="1920330" cy="1816207"/>
      </dsp:txXfrm>
    </dsp:sp>
    <dsp:sp modelId="{7126FAA8-5743-4A01-95FE-C9355292F99C}">
      <dsp:nvSpPr>
        <dsp:cNvPr id="0" name=""/>
        <dsp:cNvSpPr/>
      </dsp:nvSpPr>
      <dsp:spPr>
        <a:xfrm>
          <a:off x="2227518" y="1509533"/>
          <a:ext cx="2116834" cy="2012711"/>
        </a:xfrm>
        <a:prstGeom prst="roundRect">
          <a:avLst/>
        </a:prstGeom>
        <a:solidFill>
          <a:schemeClr val="accent4">
            <a:hueOff val="-1125162"/>
            <a:satOff val="0"/>
            <a:lumOff val="411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latin typeface="Century Gothic" panose="020B0502020202020204" pitchFamily="34" charset="0"/>
            </a:rPr>
            <a:t>DEFUSING </a:t>
          </a:r>
        </a:p>
        <a:p>
          <a:pPr marL="0" lvl="0" indent="0" algn="ctr" defTabSz="1155700">
            <a:lnSpc>
              <a:spcPct val="90000"/>
            </a:lnSpc>
            <a:spcBef>
              <a:spcPct val="0"/>
            </a:spcBef>
            <a:spcAft>
              <a:spcPct val="35000"/>
            </a:spcAft>
            <a:buNone/>
          </a:pPr>
          <a:r>
            <a:rPr lang="en-GB" sz="2600" kern="1200" dirty="0">
              <a:latin typeface="Century Gothic" panose="020B0502020202020204" pitchFamily="34" charset="0"/>
            </a:rPr>
            <a:t>(Prior to going off duty)	</a:t>
          </a:r>
        </a:p>
      </dsp:txBody>
      <dsp:txXfrm>
        <a:off x="2325770" y="1607785"/>
        <a:ext cx="1920330" cy="1816207"/>
      </dsp:txXfrm>
    </dsp:sp>
    <dsp:sp modelId="{70C7B655-4395-4705-9762-778A6D9C78D3}">
      <dsp:nvSpPr>
        <dsp:cNvPr id="0" name=""/>
        <dsp:cNvSpPr/>
      </dsp:nvSpPr>
      <dsp:spPr>
        <a:xfrm>
          <a:off x="4450194" y="1509533"/>
          <a:ext cx="2116834" cy="2012711"/>
        </a:xfrm>
        <a:prstGeom prst="roundRect">
          <a:avLst/>
        </a:prstGeom>
        <a:solidFill>
          <a:schemeClr val="accent4">
            <a:hueOff val="-2250323"/>
            <a:satOff val="0"/>
            <a:lumOff val="823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latin typeface="Century Gothic" panose="020B0502020202020204" pitchFamily="34" charset="0"/>
            </a:rPr>
            <a:t>TRiM</a:t>
          </a:r>
        </a:p>
        <a:p>
          <a:pPr marL="0" lvl="0" indent="0" algn="ctr" defTabSz="1155700">
            <a:lnSpc>
              <a:spcPct val="90000"/>
            </a:lnSpc>
            <a:spcBef>
              <a:spcPct val="0"/>
            </a:spcBef>
            <a:spcAft>
              <a:spcPct val="35000"/>
            </a:spcAft>
            <a:buNone/>
          </a:pPr>
          <a:r>
            <a:rPr lang="en-GB" sz="2600" kern="1200" dirty="0">
              <a:latin typeface="Century Gothic" panose="020B0502020202020204" pitchFamily="34" charset="0"/>
            </a:rPr>
            <a:t>(48-72 hours)</a:t>
          </a:r>
        </a:p>
      </dsp:txBody>
      <dsp:txXfrm>
        <a:off x="4548446" y="1607785"/>
        <a:ext cx="1920330" cy="1816207"/>
      </dsp:txXfrm>
    </dsp:sp>
    <dsp:sp modelId="{630EA6B5-5441-4008-823F-D5516E89BEBA}">
      <dsp:nvSpPr>
        <dsp:cNvPr id="0" name=""/>
        <dsp:cNvSpPr/>
      </dsp:nvSpPr>
      <dsp:spPr>
        <a:xfrm>
          <a:off x="6672871" y="1509533"/>
          <a:ext cx="2116834" cy="2012711"/>
        </a:xfrm>
        <a:prstGeom prst="roundRect">
          <a:avLst/>
        </a:prstGeom>
        <a:solidFill>
          <a:schemeClr val="accent4">
            <a:hueOff val="-3375485"/>
            <a:satOff val="0"/>
            <a:lumOff val="1235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latin typeface="Century Gothic" panose="020B0502020202020204" pitchFamily="34" charset="0"/>
            </a:rPr>
            <a:t>Follow Up TRiM</a:t>
          </a:r>
        </a:p>
        <a:p>
          <a:pPr marL="0" lvl="0" indent="0" algn="ctr" defTabSz="1155700">
            <a:lnSpc>
              <a:spcPct val="90000"/>
            </a:lnSpc>
            <a:spcBef>
              <a:spcPct val="0"/>
            </a:spcBef>
            <a:spcAft>
              <a:spcPct val="35000"/>
            </a:spcAft>
            <a:buNone/>
          </a:pPr>
          <a:r>
            <a:rPr lang="en-GB" sz="2600" kern="1200" dirty="0">
              <a:latin typeface="Century Gothic" panose="020B0502020202020204" pitchFamily="34" charset="0"/>
            </a:rPr>
            <a:t>(28 days)</a:t>
          </a:r>
        </a:p>
      </dsp:txBody>
      <dsp:txXfrm>
        <a:off x="6771123" y="1607785"/>
        <a:ext cx="1920330" cy="1816207"/>
      </dsp:txXfrm>
    </dsp:sp>
    <dsp:sp modelId="{4ADF7B7A-D9E8-470F-9ECB-F87B3B26FCC7}">
      <dsp:nvSpPr>
        <dsp:cNvPr id="0" name=""/>
        <dsp:cNvSpPr/>
      </dsp:nvSpPr>
      <dsp:spPr>
        <a:xfrm>
          <a:off x="8895547" y="1509533"/>
          <a:ext cx="2116834" cy="2012711"/>
        </a:xfrm>
        <a:prstGeom prst="roundRect">
          <a:avLst/>
        </a:prstGeom>
        <a:solidFill>
          <a:schemeClr val="accent4">
            <a:hueOff val="-4500646"/>
            <a:satOff val="0"/>
            <a:lumOff val="1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latin typeface="Century Gothic" panose="020B0502020202020204" pitchFamily="34" charset="0"/>
            </a:rPr>
            <a:t>Referral to OHU</a:t>
          </a:r>
        </a:p>
      </dsp:txBody>
      <dsp:txXfrm>
        <a:off x="8993799" y="1607785"/>
        <a:ext cx="1920330" cy="181620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14665F-2766-4784-B2CC-118AA2156CC3}">
      <dsp:nvSpPr>
        <dsp:cNvPr id="0" name=""/>
        <dsp:cNvSpPr/>
      </dsp:nvSpPr>
      <dsp:spPr>
        <a:xfrm>
          <a:off x="1566583" y="0"/>
          <a:ext cx="7524017" cy="5526230"/>
        </a:xfrm>
        <a:prstGeom prst="triangle">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33C08471-51A5-44C3-9251-4F7E084C4AE8}">
      <dsp:nvSpPr>
        <dsp:cNvPr id="0" name=""/>
        <dsp:cNvSpPr/>
      </dsp:nvSpPr>
      <dsp:spPr>
        <a:xfrm>
          <a:off x="3600780" y="459575"/>
          <a:ext cx="3592049" cy="1308162"/>
        </a:xfrm>
        <a:prstGeom prst="round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Referral to Psychologist</a:t>
          </a:r>
        </a:p>
      </dsp:txBody>
      <dsp:txXfrm>
        <a:off x="3664639" y="523434"/>
        <a:ext cx="3464331" cy="1180444"/>
      </dsp:txXfrm>
    </dsp:sp>
    <dsp:sp modelId="{086815E7-C0EE-4BF9-A68E-D7A70665AD74}">
      <dsp:nvSpPr>
        <dsp:cNvPr id="0" name=""/>
        <dsp:cNvSpPr/>
      </dsp:nvSpPr>
      <dsp:spPr>
        <a:xfrm>
          <a:off x="3600780" y="2115759"/>
          <a:ext cx="3592049" cy="1308162"/>
        </a:xfrm>
        <a:prstGeom prst="roundRect">
          <a:avLst/>
        </a:prstGeom>
        <a:solidFill>
          <a:schemeClr val="lt1">
            <a:alpha val="90000"/>
            <a:hueOff val="0"/>
            <a:satOff val="0"/>
            <a:lumOff val="0"/>
            <a:alphaOff val="0"/>
          </a:schemeClr>
        </a:solidFill>
        <a:ln w="9525" cap="flat" cmpd="sng" algn="ctr">
          <a:solidFill>
            <a:schemeClr val="accent4">
              <a:hueOff val="-2250323"/>
              <a:satOff val="0"/>
              <a:lumOff val="823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Assessment with Psychological Health Advisor</a:t>
          </a:r>
        </a:p>
      </dsp:txBody>
      <dsp:txXfrm>
        <a:off x="3664639" y="2179618"/>
        <a:ext cx="3464331" cy="1180444"/>
      </dsp:txXfrm>
    </dsp:sp>
    <dsp:sp modelId="{BBD99C74-7AB8-47F7-BCF1-65FC042B5AFA}">
      <dsp:nvSpPr>
        <dsp:cNvPr id="0" name=""/>
        <dsp:cNvSpPr/>
      </dsp:nvSpPr>
      <dsp:spPr>
        <a:xfrm>
          <a:off x="3600780" y="3771943"/>
          <a:ext cx="3592049" cy="1308162"/>
        </a:xfrm>
        <a:prstGeom prst="roundRect">
          <a:avLst/>
        </a:prstGeom>
        <a:solidFill>
          <a:schemeClr val="lt1">
            <a:alpha val="90000"/>
            <a:hueOff val="0"/>
            <a:satOff val="0"/>
            <a:lumOff val="0"/>
            <a:alphaOff val="0"/>
          </a:schemeClr>
        </a:solidFill>
        <a:ln w="9525" cap="flat" cmpd="sng" algn="ctr">
          <a:solidFill>
            <a:schemeClr val="accent4">
              <a:hueOff val="-4500646"/>
              <a:satOff val="0"/>
              <a:lumOff val="16471"/>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Paper Screening - Fit</a:t>
          </a:r>
        </a:p>
      </dsp:txBody>
      <dsp:txXfrm>
        <a:off x="3664639" y="3835802"/>
        <a:ext cx="3464331" cy="118044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AA8A59-E8A6-43A4-9F6B-85D79A393F89}">
      <dsp:nvSpPr>
        <dsp:cNvPr id="0" name=""/>
        <dsp:cNvSpPr/>
      </dsp:nvSpPr>
      <dsp:spPr>
        <a:xfrm>
          <a:off x="4212995" y="2716461"/>
          <a:ext cx="1079065" cy="1079065"/>
        </a:xfrm>
        <a:prstGeom prst="ellips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dirty="0"/>
            <a:t>How do we tackle Stigma?</a:t>
          </a:r>
        </a:p>
      </dsp:txBody>
      <dsp:txXfrm>
        <a:off x="4371020" y="2874486"/>
        <a:ext cx="763015" cy="763015"/>
      </dsp:txXfrm>
    </dsp:sp>
    <dsp:sp modelId="{68DEC864-7596-40A6-BF0E-63798B3CB4DA}">
      <dsp:nvSpPr>
        <dsp:cNvPr id="0" name=""/>
        <dsp:cNvSpPr/>
      </dsp:nvSpPr>
      <dsp:spPr>
        <a:xfrm rot="16200000">
          <a:off x="3936193" y="1889910"/>
          <a:ext cx="1632668" cy="20434"/>
        </a:xfrm>
        <a:custGeom>
          <a:avLst/>
          <a:gdLst/>
          <a:ahLst/>
          <a:cxnLst/>
          <a:rect l="0" t="0" r="0" b="0"/>
          <a:pathLst>
            <a:path>
              <a:moveTo>
                <a:pt x="0" y="10217"/>
              </a:moveTo>
              <a:lnTo>
                <a:pt x="1632668" y="10217"/>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711711" y="1859310"/>
        <a:ext cx="81633" cy="81633"/>
      </dsp:txXfrm>
    </dsp:sp>
    <dsp:sp modelId="{10B86F40-050B-4E00-80C7-DAE219266767}">
      <dsp:nvSpPr>
        <dsp:cNvPr id="0" name=""/>
        <dsp:cNvSpPr/>
      </dsp:nvSpPr>
      <dsp:spPr>
        <a:xfrm>
          <a:off x="4212995" y="4727"/>
          <a:ext cx="1079065" cy="1079065"/>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t>Psych Screening</a:t>
          </a:r>
        </a:p>
      </dsp:txBody>
      <dsp:txXfrm>
        <a:off x="4371020" y="162752"/>
        <a:ext cx="763015" cy="763015"/>
      </dsp:txXfrm>
    </dsp:sp>
    <dsp:sp modelId="{159213E1-476E-4287-BF54-211FC089B865}">
      <dsp:nvSpPr>
        <dsp:cNvPr id="0" name=""/>
        <dsp:cNvSpPr/>
      </dsp:nvSpPr>
      <dsp:spPr>
        <a:xfrm rot="18000000">
          <a:off x="4614127" y="2071561"/>
          <a:ext cx="1632668" cy="20434"/>
        </a:xfrm>
        <a:custGeom>
          <a:avLst/>
          <a:gdLst/>
          <a:ahLst/>
          <a:cxnLst/>
          <a:rect l="0" t="0" r="0" b="0"/>
          <a:pathLst>
            <a:path>
              <a:moveTo>
                <a:pt x="0" y="10217"/>
              </a:moveTo>
              <a:lnTo>
                <a:pt x="1632668" y="10217"/>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389644" y="2040962"/>
        <a:ext cx="81633" cy="81633"/>
      </dsp:txXfrm>
    </dsp:sp>
    <dsp:sp modelId="{10E07144-7022-406F-AC4F-6583DC109585}">
      <dsp:nvSpPr>
        <dsp:cNvPr id="0" name=""/>
        <dsp:cNvSpPr/>
      </dsp:nvSpPr>
      <dsp:spPr>
        <a:xfrm>
          <a:off x="5568862" y="368031"/>
          <a:ext cx="1079065" cy="1079065"/>
        </a:xfrm>
        <a:prstGeom prst="ellipse">
          <a:avLst/>
        </a:prstGeom>
        <a:solidFill>
          <a:schemeClr val="accent4">
            <a:hueOff val="-409150"/>
            <a:satOff val="0"/>
            <a:lumOff val="149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t>OHU PHA SPOCS</a:t>
          </a:r>
        </a:p>
      </dsp:txBody>
      <dsp:txXfrm>
        <a:off x="5726887" y="526056"/>
        <a:ext cx="763015" cy="763015"/>
      </dsp:txXfrm>
    </dsp:sp>
    <dsp:sp modelId="{11736FA2-930F-480A-A2BD-382761690B1B}">
      <dsp:nvSpPr>
        <dsp:cNvPr id="0" name=""/>
        <dsp:cNvSpPr/>
      </dsp:nvSpPr>
      <dsp:spPr>
        <a:xfrm rot="19800000">
          <a:off x="5110408" y="2567843"/>
          <a:ext cx="1632668" cy="20434"/>
        </a:xfrm>
        <a:custGeom>
          <a:avLst/>
          <a:gdLst/>
          <a:ahLst/>
          <a:cxnLst/>
          <a:rect l="0" t="0" r="0" b="0"/>
          <a:pathLst>
            <a:path>
              <a:moveTo>
                <a:pt x="0" y="10217"/>
              </a:moveTo>
              <a:lnTo>
                <a:pt x="1632668" y="10217"/>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885926" y="2537244"/>
        <a:ext cx="81633" cy="81633"/>
      </dsp:txXfrm>
    </dsp:sp>
    <dsp:sp modelId="{6BE16A32-DCAF-43E6-82B9-BCC2584DB3DA}">
      <dsp:nvSpPr>
        <dsp:cNvPr id="0" name=""/>
        <dsp:cNvSpPr/>
      </dsp:nvSpPr>
      <dsp:spPr>
        <a:xfrm>
          <a:off x="6561425" y="1360594"/>
          <a:ext cx="1079065" cy="1079065"/>
        </a:xfrm>
        <a:prstGeom prst="ellipse">
          <a:avLst/>
        </a:prstGeom>
        <a:solidFill>
          <a:schemeClr val="accent4">
            <a:hueOff val="-818299"/>
            <a:satOff val="0"/>
            <a:lumOff val="299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t>Unit Visits</a:t>
          </a:r>
        </a:p>
      </dsp:txBody>
      <dsp:txXfrm>
        <a:off x="6719450" y="1518619"/>
        <a:ext cx="763015" cy="763015"/>
      </dsp:txXfrm>
    </dsp:sp>
    <dsp:sp modelId="{87D8E368-2579-47C1-A2EF-9240D8B17959}">
      <dsp:nvSpPr>
        <dsp:cNvPr id="0" name=""/>
        <dsp:cNvSpPr/>
      </dsp:nvSpPr>
      <dsp:spPr>
        <a:xfrm>
          <a:off x="5292060" y="3245777"/>
          <a:ext cx="1632668" cy="20434"/>
        </a:xfrm>
        <a:custGeom>
          <a:avLst/>
          <a:gdLst/>
          <a:ahLst/>
          <a:cxnLst/>
          <a:rect l="0" t="0" r="0" b="0"/>
          <a:pathLst>
            <a:path>
              <a:moveTo>
                <a:pt x="0" y="10217"/>
              </a:moveTo>
              <a:lnTo>
                <a:pt x="1632668" y="10217"/>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67578" y="3215177"/>
        <a:ext cx="81633" cy="81633"/>
      </dsp:txXfrm>
    </dsp:sp>
    <dsp:sp modelId="{79748986-3B06-42F3-9E92-B82B0B358B9C}">
      <dsp:nvSpPr>
        <dsp:cNvPr id="0" name=""/>
        <dsp:cNvSpPr/>
      </dsp:nvSpPr>
      <dsp:spPr>
        <a:xfrm>
          <a:off x="6924729" y="2716461"/>
          <a:ext cx="1079065" cy="1079065"/>
        </a:xfrm>
        <a:prstGeom prst="ellipse">
          <a:avLst/>
        </a:prstGeom>
        <a:solidFill>
          <a:schemeClr val="accent4">
            <a:hueOff val="-1227449"/>
            <a:satOff val="0"/>
            <a:lumOff val="449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t>Trauma Inputs</a:t>
          </a:r>
        </a:p>
      </dsp:txBody>
      <dsp:txXfrm>
        <a:off x="7082754" y="2874486"/>
        <a:ext cx="763015" cy="763015"/>
      </dsp:txXfrm>
    </dsp:sp>
    <dsp:sp modelId="{A9F25CF5-229A-4556-8079-E5E7660D0A05}">
      <dsp:nvSpPr>
        <dsp:cNvPr id="0" name=""/>
        <dsp:cNvSpPr/>
      </dsp:nvSpPr>
      <dsp:spPr>
        <a:xfrm rot="1800000">
          <a:off x="5110408" y="3923710"/>
          <a:ext cx="1632668" cy="20434"/>
        </a:xfrm>
        <a:custGeom>
          <a:avLst/>
          <a:gdLst/>
          <a:ahLst/>
          <a:cxnLst/>
          <a:rect l="0" t="0" r="0" b="0"/>
          <a:pathLst>
            <a:path>
              <a:moveTo>
                <a:pt x="0" y="10217"/>
              </a:moveTo>
              <a:lnTo>
                <a:pt x="1632668" y="10217"/>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885926" y="3893111"/>
        <a:ext cx="81633" cy="81633"/>
      </dsp:txXfrm>
    </dsp:sp>
    <dsp:sp modelId="{3F4F5021-2B73-4B77-BE01-6A879ECF9105}">
      <dsp:nvSpPr>
        <dsp:cNvPr id="0" name=""/>
        <dsp:cNvSpPr/>
      </dsp:nvSpPr>
      <dsp:spPr>
        <a:xfrm>
          <a:off x="6561425" y="4072328"/>
          <a:ext cx="1079065" cy="1079065"/>
        </a:xfrm>
        <a:prstGeom prst="ellipse">
          <a:avLst/>
        </a:prstGeom>
        <a:solidFill>
          <a:schemeClr val="accent4">
            <a:hueOff val="-1636599"/>
            <a:satOff val="0"/>
            <a:lumOff val="598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t>ESPO</a:t>
          </a:r>
        </a:p>
      </dsp:txBody>
      <dsp:txXfrm>
        <a:off x="6719450" y="4230353"/>
        <a:ext cx="763015" cy="763015"/>
      </dsp:txXfrm>
    </dsp:sp>
    <dsp:sp modelId="{4F3918FA-5FD4-41CB-9A35-5AB4D7E6CBF7}">
      <dsp:nvSpPr>
        <dsp:cNvPr id="0" name=""/>
        <dsp:cNvSpPr/>
      </dsp:nvSpPr>
      <dsp:spPr>
        <a:xfrm rot="3600000">
          <a:off x="4614127" y="4419992"/>
          <a:ext cx="1632668" cy="20434"/>
        </a:xfrm>
        <a:custGeom>
          <a:avLst/>
          <a:gdLst/>
          <a:ahLst/>
          <a:cxnLst/>
          <a:rect l="0" t="0" r="0" b="0"/>
          <a:pathLst>
            <a:path>
              <a:moveTo>
                <a:pt x="0" y="10217"/>
              </a:moveTo>
              <a:lnTo>
                <a:pt x="1632668" y="10217"/>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389644" y="4389393"/>
        <a:ext cx="81633" cy="81633"/>
      </dsp:txXfrm>
    </dsp:sp>
    <dsp:sp modelId="{87FD64C1-F429-49EB-97DE-27E2B70D6CCE}">
      <dsp:nvSpPr>
        <dsp:cNvPr id="0" name=""/>
        <dsp:cNvSpPr/>
      </dsp:nvSpPr>
      <dsp:spPr>
        <a:xfrm>
          <a:off x="5568862" y="5064892"/>
          <a:ext cx="1079065" cy="1079065"/>
        </a:xfrm>
        <a:prstGeom prst="ellipse">
          <a:avLst/>
        </a:prstGeom>
        <a:solidFill>
          <a:schemeClr val="accent4">
            <a:hueOff val="-2045748"/>
            <a:satOff val="0"/>
            <a:lumOff val="748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t>New Recruits</a:t>
          </a:r>
        </a:p>
      </dsp:txBody>
      <dsp:txXfrm>
        <a:off x="5726887" y="5222917"/>
        <a:ext cx="763015" cy="763015"/>
      </dsp:txXfrm>
    </dsp:sp>
    <dsp:sp modelId="{EE8C6F0A-58C9-4FBA-994F-18C766EE4898}">
      <dsp:nvSpPr>
        <dsp:cNvPr id="0" name=""/>
        <dsp:cNvSpPr/>
      </dsp:nvSpPr>
      <dsp:spPr>
        <a:xfrm rot="5400000">
          <a:off x="3936193" y="4601644"/>
          <a:ext cx="1632668" cy="20434"/>
        </a:xfrm>
        <a:custGeom>
          <a:avLst/>
          <a:gdLst/>
          <a:ahLst/>
          <a:cxnLst/>
          <a:rect l="0" t="0" r="0" b="0"/>
          <a:pathLst>
            <a:path>
              <a:moveTo>
                <a:pt x="0" y="10217"/>
              </a:moveTo>
              <a:lnTo>
                <a:pt x="1632668" y="10217"/>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711711" y="4571044"/>
        <a:ext cx="81633" cy="81633"/>
      </dsp:txXfrm>
    </dsp:sp>
    <dsp:sp modelId="{8208A269-429D-447B-A3D0-77FFAEBAD6AA}">
      <dsp:nvSpPr>
        <dsp:cNvPr id="0" name=""/>
        <dsp:cNvSpPr/>
      </dsp:nvSpPr>
      <dsp:spPr>
        <a:xfrm>
          <a:off x="4212995" y="5428195"/>
          <a:ext cx="1079065" cy="1079065"/>
        </a:xfrm>
        <a:prstGeom prst="ellipse">
          <a:avLst/>
        </a:prstGeom>
        <a:solidFill>
          <a:schemeClr val="accent4">
            <a:hueOff val="-2454898"/>
            <a:satOff val="0"/>
            <a:lumOff val="898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t>Back Up Buddy</a:t>
          </a:r>
        </a:p>
      </dsp:txBody>
      <dsp:txXfrm>
        <a:off x="4371020" y="5586220"/>
        <a:ext cx="763015" cy="763015"/>
      </dsp:txXfrm>
    </dsp:sp>
    <dsp:sp modelId="{7C719F20-C92E-45B6-AB93-674A71983487}">
      <dsp:nvSpPr>
        <dsp:cNvPr id="0" name=""/>
        <dsp:cNvSpPr/>
      </dsp:nvSpPr>
      <dsp:spPr>
        <a:xfrm rot="7200000">
          <a:off x="3258260" y="4419992"/>
          <a:ext cx="1632668" cy="20434"/>
        </a:xfrm>
        <a:custGeom>
          <a:avLst/>
          <a:gdLst/>
          <a:ahLst/>
          <a:cxnLst/>
          <a:rect l="0" t="0" r="0" b="0"/>
          <a:pathLst>
            <a:path>
              <a:moveTo>
                <a:pt x="0" y="10217"/>
              </a:moveTo>
              <a:lnTo>
                <a:pt x="1632668" y="10217"/>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033777" y="4389393"/>
        <a:ext cx="81633" cy="81633"/>
      </dsp:txXfrm>
    </dsp:sp>
    <dsp:sp modelId="{B834B9DC-C39F-4EE4-8D1E-D1B54336EE77}">
      <dsp:nvSpPr>
        <dsp:cNvPr id="0" name=""/>
        <dsp:cNvSpPr/>
      </dsp:nvSpPr>
      <dsp:spPr>
        <a:xfrm>
          <a:off x="2857128" y="5064892"/>
          <a:ext cx="1079065" cy="1079065"/>
        </a:xfrm>
        <a:prstGeom prst="ellipse">
          <a:avLst/>
        </a:prstGeom>
        <a:solidFill>
          <a:schemeClr val="accent4">
            <a:hueOff val="-2864048"/>
            <a:satOff val="0"/>
            <a:lumOff val="1048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t>Wellbeing Champions</a:t>
          </a:r>
        </a:p>
      </dsp:txBody>
      <dsp:txXfrm>
        <a:off x="3015153" y="5222917"/>
        <a:ext cx="763015" cy="763015"/>
      </dsp:txXfrm>
    </dsp:sp>
    <dsp:sp modelId="{81ECBB2B-FC84-4E94-AA06-C43553B083F0}">
      <dsp:nvSpPr>
        <dsp:cNvPr id="0" name=""/>
        <dsp:cNvSpPr/>
      </dsp:nvSpPr>
      <dsp:spPr>
        <a:xfrm rot="9000000">
          <a:off x="2761978" y="3923710"/>
          <a:ext cx="1632668" cy="20434"/>
        </a:xfrm>
        <a:custGeom>
          <a:avLst/>
          <a:gdLst/>
          <a:ahLst/>
          <a:cxnLst/>
          <a:rect l="0" t="0" r="0" b="0"/>
          <a:pathLst>
            <a:path>
              <a:moveTo>
                <a:pt x="0" y="10217"/>
              </a:moveTo>
              <a:lnTo>
                <a:pt x="1632668" y="10217"/>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537496" y="3893111"/>
        <a:ext cx="81633" cy="81633"/>
      </dsp:txXfrm>
    </dsp:sp>
    <dsp:sp modelId="{D0D2910D-03A7-4FEC-B977-60546C659947}">
      <dsp:nvSpPr>
        <dsp:cNvPr id="0" name=""/>
        <dsp:cNvSpPr/>
      </dsp:nvSpPr>
      <dsp:spPr>
        <a:xfrm>
          <a:off x="1864564" y="4072328"/>
          <a:ext cx="1079065" cy="1079065"/>
        </a:xfrm>
        <a:prstGeom prst="ellipse">
          <a:avLst/>
        </a:prstGeom>
        <a:solidFill>
          <a:schemeClr val="accent4">
            <a:hueOff val="-3273197"/>
            <a:satOff val="0"/>
            <a:lumOff val="1197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t>TRiM</a:t>
          </a:r>
        </a:p>
      </dsp:txBody>
      <dsp:txXfrm>
        <a:off x="2022589" y="4230353"/>
        <a:ext cx="763015" cy="763015"/>
      </dsp:txXfrm>
    </dsp:sp>
    <dsp:sp modelId="{E8677CA8-F00B-47B4-935A-07A91588B9C7}">
      <dsp:nvSpPr>
        <dsp:cNvPr id="0" name=""/>
        <dsp:cNvSpPr/>
      </dsp:nvSpPr>
      <dsp:spPr>
        <a:xfrm rot="10800000">
          <a:off x="2580326" y="3245777"/>
          <a:ext cx="1632668" cy="20434"/>
        </a:xfrm>
        <a:custGeom>
          <a:avLst/>
          <a:gdLst/>
          <a:ahLst/>
          <a:cxnLst/>
          <a:rect l="0" t="0" r="0" b="0"/>
          <a:pathLst>
            <a:path>
              <a:moveTo>
                <a:pt x="0" y="10217"/>
              </a:moveTo>
              <a:lnTo>
                <a:pt x="1632668" y="10217"/>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355844" y="3215177"/>
        <a:ext cx="81633" cy="81633"/>
      </dsp:txXfrm>
    </dsp:sp>
    <dsp:sp modelId="{51FCDDC7-83E8-4B44-B800-C4119FD1A645}">
      <dsp:nvSpPr>
        <dsp:cNvPr id="0" name=""/>
        <dsp:cNvSpPr/>
      </dsp:nvSpPr>
      <dsp:spPr>
        <a:xfrm>
          <a:off x="1501261" y="2716461"/>
          <a:ext cx="1079065" cy="1079065"/>
        </a:xfrm>
        <a:prstGeom prst="ellipse">
          <a:avLst/>
        </a:prstGeom>
        <a:solidFill>
          <a:schemeClr val="accent4">
            <a:hueOff val="-3682347"/>
            <a:satOff val="0"/>
            <a:lumOff val="134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t>Manager Education</a:t>
          </a:r>
        </a:p>
      </dsp:txBody>
      <dsp:txXfrm>
        <a:off x="1659286" y="2874486"/>
        <a:ext cx="763015" cy="763015"/>
      </dsp:txXfrm>
    </dsp:sp>
    <dsp:sp modelId="{063D50AF-FF08-4565-A904-2C81EF8CB874}">
      <dsp:nvSpPr>
        <dsp:cNvPr id="0" name=""/>
        <dsp:cNvSpPr/>
      </dsp:nvSpPr>
      <dsp:spPr>
        <a:xfrm rot="12600000">
          <a:off x="2761978" y="2567843"/>
          <a:ext cx="1632668" cy="20434"/>
        </a:xfrm>
        <a:custGeom>
          <a:avLst/>
          <a:gdLst/>
          <a:ahLst/>
          <a:cxnLst/>
          <a:rect l="0" t="0" r="0" b="0"/>
          <a:pathLst>
            <a:path>
              <a:moveTo>
                <a:pt x="0" y="10217"/>
              </a:moveTo>
              <a:lnTo>
                <a:pt x="1632668" y="10217"/>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537496" y="2537244"/>
        <a:ext cx="81633" cy="81633"/>
      </dsp:txXfrm>
    </dsp:sp>
    <dsp:sp modelId="{6FFC100A-C1F1-4B53-A809-529ACA211683}">
      <dsp:nvSpPr>
        <dsp:cNvPr id="0" name=""/>
        <dsp:cNvSpPr/>
      </dsp:nvSpPr>
      <dsp:spPr>
        <a:xfrm>
          <a:off x="1864564" y="1360594"/>
          <a:ext cx="1079065" cy="1079065"/>
        </a:xfrm>
        <a:prstGeom prst="ellipse">
          <a:avLst/>
        </a:prstGeom>
        <a:solidFill>
          <a:schemeClr val="accent4">
            <a:hueOff val="-4091497"/>
            <a:satOff val="0"/>
            <a:lumOff val="1497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t>Wellbeing Calendar</a:t>
          </a:r>
        </a:p>
      </dsp:txBody>
      <dsp:txXfrm>
        <a:off x="2022589" y="1518619"/>
        <a:ext cx="763015" cy="763015"/>
      </dsp:txXfrm>
    </dsp:sp>
    <dsp:sp modelId="{19492E6B-4791-4E0F-AF8B-2BBE0E13B0B6}">
      <dsp:nvSpPr>
        <dsp:cNvPr id="0" name=""/>
        <dsp:cNvSpPr/>
      </dsp:nvSpPr>
      <dsp:spPr>
        <a:xfrm rot="14400000">
          <a:off x="3258260" y="2071561"/>
          <a:ext cx="1632668" cy="20434"/>
        </a:xfrm>
        <a:custGeom>
          <a:avLst/>
          <a:gdLst/>
          <a:ahLst/>
          <a:cxnLst/>
          <a:rect l="0" t="0" r="0" b="0"/>
          <a:pathLst>
            <a:path>
              <a:moveTo>
                <a:pt x="0" y="10217"/>
              </a:moveTo>
              <a:lnTo>
                <a:pt x="1632668" y="10217"/>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033777" y="2040962"/>
        <a:ext cx="81633" cy="81633"/>
      </dsp:txXfrm>
    </dsp:sp>
    <dsp:sp modelId="{EB06FC58-AED2-49DF-8613-0BFBFCEAAF84}">
      <dsp:nvSpPr>
        <dsp:cNvPr id="0" name=""/>
        <dsp:cNvSpPr/>
      </dsp:nvSpPr>
      <dsp:spPr>
        <a:xfrm>
          <a:off x="2857128" y="368031"/>
          <a:ext cx="1079065" cy="1079065"/>
        </a:xfrm>
        <a:prstGeom prst="ellipse">
          <a:avLst/>
        </a:prstGeom>
        <a:solidFill>
          <a:schemeClr val="accent4">
            <a:hueOff val="-4500646"/>
            <a:satOff val="0"/>
            <a:lumOff val="1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dirty="0"/>
            <a:t>In house Treatment</a:t>
          </a:r>
        </a:p>
      </dsp:txBody>
      <dsp:txXfrm>
        <a:off x="3015153" y="526056"/>
        <a:ext cx="763015" cy="76301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1F661A-64FF-462A-B2B7-CCCAC425545E}">
      <dsp:nvSpPr>
        <dsp:cNvPr id="0" name=""/>
        <dsp:cNvSpPr/>
      </dsp:nvSpPr>
      <dsp:spPr>
        <a:xfrm>
          <a:off x="853294" y="0"/>
          <a:ext cx="9670674" cy="5373630"/>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9A73B6-C485-4E85-8828-E67E50E15A57}">
      <dsp:nvSpPr>
        <dsp:cNvPr id="0" name=""/>
        <dsp:cNvSpPr/>
      </dsp:nvSpPr>
      <dsp:spPr>
        <a:xfrm>
          <a:off x="4999" y="1612089"/>
          <a:ext cx="2186012" cy="2149452"/>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Century Gothic" panose="020B0502020202020204" pitchFamily="34" charset="0"/>
            </a:rPr>
            <a:t>Education and Normalisation</a:t>
          </a:r>
        </a:p>
      </dsp:txBody>
      <dsp:txXfrm>
        <a:off x="109927" y="1717017"/>
        <a:ext cx="1976156" cy="1939596"/>
      </dsp:txXfrm>
    </dsp:sp>
    <dsp:sp modelId="{5FF5D0C6-2889-4FE7-BCF3-82FD0047E485}">
      <dsp:nvSpPr>
        <dsp:cNvPr id="0" name=""/>
        <dsp:cNvSpPr/>
      </dsp:nvSpPr>
      <dsp:spPr>
        <a:xfrm>
          <a:off x="2300312" y="1612089"/>
          <a:ext cx="2186012" cy="2149452"/>
        </a:xfrm>
        <a:prstGeom prst="roundRect">
          <a:avLst/>
        </a:prstGeom>
        <a:solidFill>
          <a:schemeClr val="accent4">
            <a:hueOff val="-1125162"/>
            <a:satOff val="0"/>
            <a:lumOff val="411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Century Gothic" panose="020B0502020202020204" pitchFamily="34" charset="0"/>
            </a:rPr>
            <a:t>Defusing</a:t>
          </a:r>
        </a:p>
      </dsp:txBody>
      <dsp:txXfrm>
        <a:off x="2405240" y="1717017"/>
        <a:ext cx="1976156" cy="1939596"/>
      </dsp:txXfrm>
    </dsp:sp>
    <dsp:sp modelId="{FF121D67-18A9-4CCC-9B6D-30C6AF39F517}">
      <dsp:nvSpPr>
        <dsp:cNvPr id="0" name=""/>
        <dsp:cNvSpPr/>
      </dsp:nvSpPr>
      <dsp:spPr>
        <a:xfrm>
          <a:off x="4595625" y="1612089"/>
          <a:ext cx="2186012" cy="2149452"/>
        </a:xfrm>
        <a:prstGeom prst="roundRect">
          <a:avLst/>
        </a:prstGeom>
        <a:solidFill>
          <a:schemeClr val="accent4">
            <a:hueOff val="-2250323"/>
            <a:satOff val="0"/>
            <a:lumOff val="823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Century Gothic" panose="020B0502020202020204" pitchFamily="34" charset="0"/>
            </a:rPr>
            <a:t>Peer Support (TRiM)</a:t>
          </a:r>
        </a:p>
      </dsp:txBody>
      <dsp:txXfrm>
        <a:off x="4700553" y="1717017"/>
        <a:ext cx="1976156" cy="1939596"/>
      </dsp:txXfrm>
    </dsp:sp>
    <dsp:sp modelId="{BA86A6BB-600F-4E9A-A6AE-2F7BE2ABDE31}">
      <dsp:nvSpPr>
        <dsp:cNvPr id="0" name=""/>
        <dsp:cNvSpPr/>
      </dsp:nvSpPr>
      <dsp:spPr>
        <a:xfrm>
          <a:off x="6890938" y="1612089"/>
          <a:ext cx="2186012" cy="2149452"/>
        </a:xfrm>
        <a:prstGeom prst="roundRect">
          <a:avLst/>
        </a:prstGeom>
        <a:solidFill>
          <a:schemeClr val="accent4">
            <a:hueOff val="-3375485"/>
            <a:satOff val="0"/>
            <a:lumOff val="1235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Century Gothic" panose="020B0502020202020204" pitchFamily="34" charset="0"/>
            </a:rPr>
            <a:t>Screening and Monitoring</a:t>
          </a:r>
        </a:p>
      </dsp:txBody>
      <dsp:txXfrm>
        <a:off x="6995866" y="1717017"/>
        <a:ext cx="1976156" cy="1939596"/>
      </dsp:txXfrm>
    </dsp:sp>
    <dsp:sp modelId="{9AB99FF4-1FC0-4A2D-AD8B-9D278157E989}">
      <dsp:nvSpPr>
        <dsp:cNvPr id="0" name=""/>
        <dsp:cNvSpPr/>
      </dsp:nvSpPr>
      <dsp:spPr>
        <a:xfrm>
          <a:off x="9186251" y="1612089"/>
          <a:ext cx="2186012" cy="2149452"/>
        </a:xfrm>
        <a:prstGeom prst="roundRect">
          <a:avLst/>
        </a:prstGeom>
        <a:solidFill>
          <a:schemeClr val="accent4">
            <a:hueOff val="-4500646"/>
            <a:satOff val="0"/>
            <a:lumOff val="1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Century Gothic" panose="020B0502020202020204" pitchFamily="34" charset="0"/>
            </a:rPr>
            <a:t>Treatment</a:t>
          </a:r>
        </a:p>
      </dsp:txBody>
      <dsp:txXfrm>
        <a:off x="9291179" y="1717017"/>
        <a:ext cx="1976156" cy="1939596"/>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equation1">
  <dgm:title val=""/>
  <dgm:desc val=""/>
  <dgm:catLst>
    <dgm:cat type="relationship" pri="17000"/>
    <dgm:cat type="process"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choose name="Name0">
      <dgm:if name="Name1" func="var" arg="dir" op="equ" val="norm">
        <dgm:alg type="lin">
          <dgm:param type="fallback" val="2D"/>
        </dgm:alg>
      </dgm:if>
      <dgm:else name="Name2">
        <dgm:alg type="lin">
          <dgm:param type="linDir" val="fromR"/>
          <dgm:param type="fallback" val="2D"/>
        </dgm:alg>
      </dgm:else>
    </dgm:choose>
    <dgm:shape xmlns:r="http://schemas.openxmlformats.org/officeDocument/2006/relationships" r:blip="">
      <dgm:adjLst/>
    </dgm:shape>
    <dgm:presOf/>
    <dgm:constrLst>
      <dgm:constr type="w" for="ch" ptType="node" refType="w"/>
      <dgm:constr type="w" for="ch" ptType="sibTrans" refType="w" refFor="ch" refPtType="node" fact="0.58"/>
      <dgm:constr type="primFontSz" for="ch" ptType="node" op="equ" val="65"/>
      <dgm:constr type="primFontSz" for="ch" ptType="sibTrans" op="equ" val="55"/>
      <dgm:constr type="primFontSz" for="ch" ptType="sibTrans" refType="primFontSz" refFor="ch" refPtType="node" op="lte" fact="0.8"/>
      <dgm:constr type="w" for="ch" forName="spacerL" refType="w" refFor="ch" refPtType="sibTrans" fact="0.14"/>
      <dgm:constr type="w" for="ch" forName="spacerR" refType="w" refFor="ch" refPtType="sibTrans" fact="0.14"/>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sibTransForEach" axis="followSib" ptType="sibTrans" cnt="1">
        <dgm:layoutNode name="spacerL">
          <dgm:alg type="sp"/>
          <dgm:shape xmlns:r="http://schemas.openxmlformats.org/officeDocument/2006/relationships" r:blip="">
            <dgm:adjLst/>
          </dgm:shape>
          <dgm:presOf/>
          <dgm:constrLst/>
          <dgm:ruleLst/>
        </dgm:layoutNode>
        <dgm:layoutNode name="sibTrans">
          <dgm:alg type="tx"/>
          <dgm:choose name="Name3">
            <dgm:if name="Name4" axis="followSib" ptType="sibTrans" func="cnt" op="equ" val="0">
              <dgm:shape xmlns:r="http://schemas.openxmlformats.org/officeDocument/2006/relationships" type="mathEqual" r:blip="">
                <dgm:adjLst/>
              </dgm:shape>
            </dgm:if>
            <dgm:else name="Name5">
              <dgm:shape xmlns:r="http://schemas.openxmlformats.org/officeDocument/2006/relationships" type="mathPlus" r:blip="">
                <dgm:adjLst/>
              </dgm:shape>
            </dgm:else>
          </dgm:choose>
          <dgm:presOf axis="self"/>
          <dgm:constrLst>
            <dgm:constr type="h" refType="w"/>
            <dgm:constr type="lMarg"/>
            <dgm:constr type="rMarg"/>
            <dgm:constr type="tMarg"/>
            <dgm:constr type="bMarg"/>
          </dgm:constrLst>
          <dgm:ruleLst>
            <dgm:rule type="primFontSz" val="5" fact="NaN" max="NaN"/>
          </dgm:ruleLst>
        </dgm:layoutNode>
        <dgm:layoutNode name="spacerR">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792EFA-6D89-48D8-8454-9FD54C6AC935}" type="datetimeFigureOut">
              <a:rPr lang="en-GB" smtClean="0"/>
              <a:t>18/03/2019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626728-C052-456B-A966-ABC3E77CBF9E}" type="slidenum">
              <a:rPr lang="en-GB" smtClean="0"/>
              <a:t>‹#›</a:t>
            </a:fld>
            <a:endParaRPr lang="en-GB"/>
          </a:p>
        </p:txBody>
      </p:sp>
    </p:spTree>
    <p:extLst>
      <p:ext uri="{BB962C8B-B14F-4D97-AF65-F5344CB8AC3E}">
        <p14:creationId xmlns:p14="http://schemas.microsoft.com/office/powerpoint/2010/main" val="16021867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84E96FC2-CAF7-4574-AB4F-C1C9CE5AF4F3}"/>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A90AD77-7AFC-4DDC-8517-67C203EAFB97}"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6147" name="Rectangle 2">
            <a:extLst>
              <a:ext uri="{FF2B5EF4-FFF2-40B4-BE49-F238E27FC236}">
                <a16:creationId xmlns:a16="http://schemas.microsoft.com/office/drawing/2014/main" id="{137FC1E6-F884-4BF1-9DC3-45C737F70A29}"/>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E045C6AD-0442-4BAC-81DF-32053B55C853}"/>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067028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8026487C-C1A3-479B-B005-593A2A0FAF56}"/>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D354D3C-D0A6-4C6F-B190-D5414F4786AB}"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6387" name="Rectangle 2">
            <a:extLst>
              <a:ext uri="{FF2B5EF4-FFF2-40B4-BE49-F238E27FC236}">
                <a16:creationId xmlns:a16="http://schemas.microsoft.com/office/drawing/2014/main" id="{BF341D79-E4EA-447B-AB16-2EADF6F30409}"/>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4C2890E9-4FDB-4C03-9F90-37DA4763C490}"/>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3803569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0D747EE9-87B1-40E4-986C-BE37306BD727}"/>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B729BFA-AFB0-4F10-A9A2-C4217BB71D2E}"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8435" name="Rectangle 2">
            <a:extLst>
              <a:ext uri="{FF2B5EF4-FFF2-40B4-BE49-F238E27FC236}">
                <a16:creationId xmlns:a16="http://schemas.microsoft.com/office/drawing/2014/main" id="{2F83D4EB-24D2-40C5-B612-C477FD955751}"/>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82B27194-7CA8-4E13-BF7F-05792B568893}"/>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40153786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C94B7153-B110-4514-98C0-12E56B778934}"/>
              </a:ext>
            </a:extLst>
          </p:cNvPr>
          <p:cNvSpPr>
            <a:spLocks noGrp="1"/>
          </p:cNvSpPr>
          <p:nvPr>
            <p:ph type="dt" sz="half" idx="10"/>
          </p:nvPr>
        </p:nvSpPr>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fld id="{F9403977-BEF2-4422-908F-E454DB6F7F13}" type="datetimeFigureOut">
              <a:rPr kumimoji="0" lang="en-GB" sz="1200" b="0" i="0" u="none" strike="noStrike" kern="1200" cap="none" spc="0" normalizeH="0" baseline="0" noProof="0">
                <a:ln>
                  <a:noFill/>
                </a:ln>
                <a:solidFill>
                  <a:prstClr val="black">
                    <a:tint val="75000"/>
                  </a:prstClr>
                </a:solidFill>
                <a:effectLst/>
                <a:uLnTx/>
                <a:uFillTx/>
                <a:latin typeface="Arial" charset="0"/>
                <a:ea typeface="+mn-ea"/>
                <a:cs typeface="Arial" charset="0"/>
              </a:rPr>
              <a:pPr marL="0" marR="0" lvl="0" indent="0" algn="l" defTabSz="914400" rtl="0" eaLnBrk="1" fontAlgn="base" latinLnBrk="0" hangingPunct="1">
                <a:lnSpc>
                  <a:spcPct val="100000"/>
                </a:lnSpc>
                <a:spcBef>
                  <a:spcPct val="0"/>
                </a:spcBef>
                <a:spcAft>
                  <a:spcPct val="0"/>
                </a:spcAft>
                <a:buClrTx/>
                <a:buSzTx/>
                <a:buFontTx/>
                <a:buNone/>
                <a:tabLst/>
                <a:defRPr/>
              </a:pPr>
              <a:t>18/03/2019</a:t>
            </a:fld>
            <a:endParaRPr kumimoji="0" lang="en-GB" sz="1200" b="0" i="0" u="none" strike="noStrike" kern="1200" cap="none" spc="0" normalizeH="0" baseline="0" noProof="0">
              <a:ln>
                <a:noFill/>
              </a:ln>
              <a:solidFill>
                <a:prstClr val="black">
                  <a:tint val="75000"/>
                </a:prstClr>
              </a:solidFill>
              <a:effectLst/>
              <a:uLnTx/>
              <a:uFillTx/>
              <a:latin typeface="Arial" charset="0"/>
              <a:ea typeface="+mn-ea"/>
              <a:cs typeface="Arial" charset="0"/>
            </a:endParaRPr>
          </a:p>
        </p:txBody>
      </p:sp>
      <p:sp>
        <p:nvSpPr>
          <p:cNvPr id="4" name="Footer Placeholder 4">
            <a:extLst>
              <a:ext uri="{FF2B5EF4-FFF2-40B4-BE49-F238E27FC236}">
                <a16:creationId xmlns:a16="http://schemas.microsoft.com/office/drawing/2014/main" id="{F7153EFB-21AB-4981-A31C-BF0ABA0D68BE}"/>
              </a:ext>
            </a:extLst>
          </p:cNvPr>
          <p:cNvSpPr>
            <a:spLocks noGrp="1"/>
          </p:cNvSpPr>
          <p:nvPr>
            <p:ph type="ftr" sz="quarter" idx="11"/>
          </p:nvPr>
        </p:nvSpPr>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altLang="en-US" sz="1200" b="0" i="0" u="none" strike="noStrike" kern="1200" cap="none" spc="0" normalizeH="0" baseline="0" noProof="0">
              <a:ln>
                <a:noFill/>
              </a:ln>
              <a:solidFill>
                <a:prstClr val="black">
                  <a:tint val="75000"/>
                </a:prstClr>
              </a:solidFill>
              <a:effectLst/>
              <a:uLnTx/>
              <a:uFillTx/>
              <a:latin typeface="Arial" charset="0"/>
              <a:ea typeface="+mn-ea"/>
              <a:cs typeface="Arial" charset="0"/>
            </a:endParaRPr>
          </a:p>
        </p:txBody>
      </p:sp>
      <p:sp>
        <p:nvSpPr>
          <p:cNvPr id="5" name="Slide Number Placeholder 5">
            <a:extLst>
              <a:ext uri="{FF2B5EF4-FFF2-40B4-BE49-F238E27FC236}">
                <a16:creationId xmlns:a16="http://schemas.microsoft.com/office/drawing/2014/main" id="{54C1AA1A-E3F7-4464-9EF5-482E4FCC8398}"/>
              </a:ext>
            </a:extLst>
          </p:cNvPr>
          <p:cNvSpPr>
            <a:spLocks noGrp="1"/>
          </p:cNvSpPr>
          <p:nvPr>
            <p:ph type="sldNum" sz="quarter" idx="12"/>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4A30BC1A-5A4E-4FD1-AAAE-8BEB2C4BB2DE}" type="slidenum">
              <a:rPr kumimoji="0" lang="en-GB" altLang="en-US" sz="1200" b="0" i="0" u="none" strike="noStrike" kern="1200" cap="none" spc="0" normalizeH="0" baseline="0" noProof="0">
                <a:ln>
                  <a:noFill/>
                </a:ln>
                <a:solidFill>
                  <a:srgbClr val="898989"/>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47333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A16C7E93-A300-4498-875D-0E587B1B5AC6}"/>
              </a:ext>
            </a:extLst>
          </p:cNvPr>
          <p:cNvSpPr>
            <a:spLocks noGrp="1"/>
          </p:cNvSpPr>
          <p:nvPr>
            <p:ph type="dt" sz="half" idx="10"/>
          </p:nvPr>
        </p:nvSpPr>
        <p:spPr/>
        <p:txBody>
          <a:bodyPr/>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fld id="{26D26579-C6C0-4CF2-BB8A-0212D7BAE1B9}" type="datetimeFigureOut">
              <a:rPr kumimoji="0" lang="en-GB" sz="1200" b="0" i="0" u="none" strike="noStrike" kern="1200" cap="none" spc="0" normalizeH="0" baseline="0" noProof="0">
                <a:ln>
                  <a:noFill/>
                </a:ln>
                <a:solidFill>
                  <a:prstClr val="black">
                    <a:tint val="75000"/>
                  </a:prstClr>
                </a:solidFill>
                <a:effectLst/>
                <a:uLnTx/>
                <a:uFillTx/>
                <a:latin typeface="Arial" charset="0"/>
                <a:ea typeface="+mn-ea"/>
                <a:cs typeface="Arial" charset="0"/>
              </a:rPr>
              <a:pPr marL="0" marR="0" lvl="0" indent="0" algn="l" defTabSz="914400" rtl="0" eaLnBrk="1" fontAlgn="base" latinLnBrk="0" hangingPunct="1">
                <a:lnSpc>
                  <a:spcPct val="100000"/>
                </a:lnSpc>
                <a:spcBef>
                  <a:spcPct val="0"/>
                </a:spcBef>
                <a:spcAft>
                  <a:spcPct val="0"/>
                </a:spcAft>
                <a:buClrTx/>
                <a:buSzTx/>
                <a:buFontTx/>
                <a:buNone/>
                <a:tabLst/>
                <a:defRPr/>
              </a:pPr>
              <a:t>18/03/2019</a:t>
            </a:fld>
            <a:endParaRPr kumimoji="0" lang="en-GB" sz="1200" b="0" i="0" u="none" strike="noStrike" kern="1200" cap="none" spc="0" normalizeH="0" baseline="0" noProof="0">
              <a:ln>
                <a:noFill/>
              </a:ln>
              <a:solidFill>
                <a:prstClr val="black">
                  <a:tint val="75000"/>
                </a:prstClr>
              </a:solidFill>
              <a:effectLst/>
              <a:uLnTx/>
              <a:uFillTx/>
              <a:latin typeface="Arial" charset="0"/>
              <a:ea typeface="+mn-ea"/>
              <a:cs typeface="Arial" charset="0"/>
            </a:endParaRPr>
          </a:p>
        </p:txBody>
      </p:sp>
      <p:sp>
        <p:nvSpPr>
          <p:cNvPr id="3" name="Footer Placeholder 4">
            <a:extLst>
              <a:ext uri="{FF2B5EF4-FFF2-40B4-BE49-F238E27FC236}">
                <a16:creationId xmlns:a16="http://schemas.microsoft.com/office/drawing/2014/main" id="{587F54CD-49AD-40E4-B6FE-6FF9812E08CF}"/>
              </a:ext>
            </a:extLst>
          </p:cNvPr>
          <p:cNvSpPr>
            <a:spLocks noGrp="1"/>
          </p:cNvSpPr>
          <p:nvPr>
            <p:ph type="ftr" sz="quarter" idx="11"/>
          </p:nvPr>
        </p:nvSpPr>
        <p:spPr/>
        <p:txBody>
          <a:bodyPr/>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altLang="en-US" sz="1200" b="0" i="0" u="none" strike="noStrike" kern="1200" cap="none" spc="0" normalizeH="0" baseline="0" noProof="0">
              <a:ln>
                <a:noFill/>
              </a:ln>
              <a:solidFill>
                <a:prstClr val="black">
                  <a:tint val="75000"/>
                </a:prstClr>
              </a:solidFill>
              <a:effectLst/>
              <a:uLnTx/>
              <a:uFillTx/>
              <a:latin typeface="Arial" charset="0"/>
              <a:ea typeface="+mn-ea"/>
              <a:cs typeface="Arial" charset="0"/>
            </a:endParaRPr>
          </a:p>
        </p:txBody>
      </p:sp>
      <p:sp>
        <p:nvSpPr>
          <p:cNvPr id="4" name="Slide Number Placeholder 5">
            <a:extLst>
              <a:ext uri="{FF2B5EF4-FFF2-40B4-BE49-F238E27FC236}">
                <a16:creationId xmlns:a16="http://schemas.microsoft.com/office/drawing/2014/main" id="{C174D2C6-2088-4314-8EEF-9A3A6F129EB6}"/>
              </a:ext>
            </a:extLst>
          </p:cNvPr>
          <p:cNvSpPr>
            <a:spLocks noGrp="1"/>
          </p:cNvSpPr>
          <p:nvPr>
            <p:ph type="sldNum" sz="quarter" idx="12"/>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949BBEED-7BE7-4BB0-8FA9-15D785597A28}" type="slidenum">
              <a:rPr kumimoji="0" lang="en-GB" altLang="en-US" sz="1200" b="0" i="0" u="none" strike="noStrike" kern="1200" cap="none" spc="0" normalizeH="0" baseline="0" noProof="0">
                <a:ln>
                  <a:noFill/>
                </a:ln>
                <a:solidFill>
                  <a:srgbClr val="898989"/>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17827146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1">
          <a:gsLst>
            <a:gs pos="0">
              <a:srgbClr val="FFF5F9"/>
            </a:gs>
            <a:gs pos="78000">
              <a:srgbClr val="C3DDFF"/>
            </a:gs>
            <a:gs pos="88000">
              <a:srgbClr val="72A1FF"/>
            </a:gs>
            <a:gs pos="100000">
              <a:srgbClr val="002776"/>
            </a:gs>
          </a:gsLst>
          <a:lin ang="5400000" scaled="1"/>
        </a:gra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432BDFB-4C0D-427F-89CC-0609DDD148C6}"/>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356FC07B-FE96-4103-B652-344CA9FEAA04}"/>
              </a:ext>
            </a:extLst>
          </p:cNvPr>
          <p:cNvSpPr>
            <a:spLocks noGrp="1"/>
          </p:cNvSpPr>
          <p:nvPr>
            <p:ph type="body" idx="1"/>
          </p:nvPr>
        </p:nvSpPr>
        <p:spPr bwMode="auto">
          <a:xfrm>
            <a:off x="609600" y="1600200"/>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B906C17-35DF-4427-9A4B-EB8AD12EB1BF}"/>
              </a:ext>
            </a:extLst>
          </p:cNvPr>
          <p:cNvSpPr>
            <a:spLocks noGrp="1"/>
          </p:cNvSpPr>
          <p:nvPr>
            <p:ph type="dt" sz="half" idx="2"/>
          </p:nvPr>
        </p:nvSpPr>
        <p:spPr>
          <a:xfrm>
            <a:off x="609600" y="6356350"/>
            <a:ext cx="2844800" cy="365125"/>
          </a:xfrm>
          <a:prstGeom prst="rect">
            <a:avLst/>
          </a:prstGeom>
        </p:spPr>
        <p:txBody>
          <a:bodyPr vert="horz" lIns="91440" tIns="45720" rIns="91440" bIns="45720" rtlCol="0" anchor="ctr"/>
          <a:lstStyle>
            <a:lvl1pPr algn="l" eaLnBrk="1" hangingPunct="1">
              <a:defRPr sz="1200">
                <a:solidFill>
                  <a:schemeClr val="tx1">
                    <a:tint val="75000"/>
                  </a:schemeClr>
                </a:solidFill>
                <a:latin typeface="Arial" charset="0"/>
                <a:cs typeface="Arial" charset="0"/>
              </a:defRPr>
            </a:lvl1pPr>
          </a:lstStyle>
          <a:p>
            <a:pPr>
              <a:defRPr/>
            </a:pPr>
            <a:fld id="{84AB2FC7-C4F8-4EAD-991F-D97773EB85C4}" type="datetimeFigureOut">
              <a:rPr lang="en-GB"/>
              <a:pPr>
                <a:defRPr/>
              </a:pPr>
              <a:t>18/03/2019</a:t>
            </a:fld>
            <a:endParaRPr lang="en-GB"/>
          </a:p>
        </p:txBody>
      </p:sp>
      <p:sp>
        <p:nvSpPr>
          <p:cNvPr id="5" name="Footer Placeholder 4">
            <a:extLst>
              <a:ext uri="{FF2B5EF4-FFF2-40B4-BE49-F238E27FC236}">
                <a16:creationId xmlns:a16="http://schemas.microsoft.com/office/drawing/2014/main" id="{06EDD614-3E85-4D66-A241-5D39E9708983}"/>
              </a:ext>
            </a:extLst>
          </p:cNvPr>
          <p:cNvSpPr>
            <a:spLocks noGrp="1"/>
          </p:cNvSpPr>
          <p:nvPr>
            <p:ph type="ftr" sz="quarter" idx="3"/>
          </p:nvPr>
        </p:nvSpPr>
        <p:spPr>
          <a:xfrm>
            <a:off x="4165600" y="6356350"/>
            <a:ext cx="3860800" cy="365125"/>
          </a:xfrm>
          <a:prstGeom prst="rect">
            <a:avLst/>
          </a:prstGeom>
        </p:spPr>
        <p:txBody>
          <a:bodyPr vert="horz" lIns="91440" tIns="45720" rIns="91440" bIns="45720" rtlCol="0" anchor="ctr"/>
          <a:lstStyle>
            <a:lvl1pPr algn="ctr" eaLnBrk="1" hangingPunct="1">
              <a:defRPr sz="1200">
                <a:solidFill>
                  <a:schemeClr val="tx1">
                    <a:tint val="75000"/>
                  </a:schemeClr>
                </a:solidFill>
                <a:latin typeface="Arial" charset="0"/>
                <a:cs typeface="Arial" charset="0"/>
              </a:defRPr>
            </a:lvl1pPr>
          </a:lstStyle>
          <a:p>
            <a:pPr>
              <a:defRPr/>
            </a:pPr>
            <a:endParaRPr lang="en-GB" altLang="en-US"/>
          </a:p>
        </p:txBody>
      </p:sp>
      <p:sp>
        <p:nvSpPr>
          <p:cNvPr id="6" name="Slide Number Placeholder 5">
            <a:extLst>
              <a:ext uri="{FF2B5EF4-FFF2-40B4-BE49-F238E27FC236}">
                <a16:creationId xmlns:a16="http://schemas.microsoft.com/office/drawing/2014/main" id="{C19F35CE-7A9F-4436-BA8C-4CFEA4FA6AC8}"/>
              </a:ext>
            </a:extLst>
          </p:cNvPr>
          <p:cNvSpPr>
            <a:spLocks noGrp="1"/>
          </p:cNvSpPr>
          <p:nvPr>
            <p:ph type="sldNum" sz="quarter" idx="4"/>
          </p:nvPr>
        </p:nvSpPr>
        <p:spPr>
          <a:xfrm>
            <a:off x="8737600" y="6356350"/>
            <a:ext cx="28448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defRPr>
            </a:lvl1pPr>
          </a:lstStyle>
          <a:p>
            <a:pPr>
              <a:defRPr/>
            </a:pPr>
            <a:fld id="{8598EC08-428C-4F9F-8340-9B0ADF000A02}" type="slidenum">
              <a:rPr lang="en-GB" altLang="en-US"/>
              <a:pPr>
                <a:defRPr/>
              </a:pPr>
              <a:t>‹#›</a:t>
            </a:fld>
            <a:endParaRPr lang="en-GB" altLang="en-US"/>
          </a:p>
        </p:txBody>
      </p:sp>
    </p:spTree>
    <p:extLst>
      <p:ext uri="{BB962C8B-B14F-4D97-AF65-F5344CB8AC3E}">
        <p14:creationId xmlns:p14="http://schemas.microsoft.com/office/powerpoint/2010/main" val="4278235690"/>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anose="020F0502020204030204" pitchFamily="34" charset="0"/>
        </a:defRPr>
      </a:lvl2pPr>
      <a:lvl3pPr algn="ctr" rtl="0" eaLnBrk="0" fontAlgn="base" hangingPunct="0">
        <a:spcBef>
          <a:spcPct val="0"/>
        </a:spcBef>
        <a:spcAft>
          <a:spcPct val="0"/>
        </a:spcAft>
        <a:defRPr sz="4400">
          <a:solidFill>
            <a:schemeClr val="tx1"/>
          </a:solidFill>
          <a:latin typeface="Calibri" panose="020F0502020204030204" pitchFamily="34" charset="0"/>
        </a:defRPr>
      </a:lvl3pPr>
      <a:lvl4pPr algn="ctr" rtl="0" eaLnBrk="0" fontAlgn="base" hangingPunct="0">
        <a:spcBef>
          <a:spcPct val="0"/>
        </a:spcBef>
        <a:spcAft>
          <a:spcPct val="0"/>
        </a:spcAft>
        <a:defRPr sz="4400">
          <a:solidFill>
            <a:schemeClr val="tx1"/>
          </a:solidFill>
          <a:latin typeface="Calibri" panose="020F0502020204030204" pitchFamily="34" charset="0"/>
        </a:defRPr>
      </a:lvl4pPr>
      <a:lvl5pPr algn="ctr" rtl="0" eaLnBrk="0" fontAlgn="base" hangingPunct="0">
        <a:spcBef>
          <a:spcPct val="0"/>
        </a:spcBef>
        <a:spcAft>
          <a:spcPct val="0"/>
        </a:spcAft>
        <a:defRPr sz="4400">
          <a:solidFill>
            <a:schemeClr val="tx1"/>
          </a:solidFill>
          <a:latin typeface="Calibri" panose="020F0502020204030204" pitchFamily="34" charset="0"/>
        </a:defRPr>
      </a:lvl5pPr>
      <a:lvl6pPr marL="457200" algn="ctr" rtl="0" fontAlgn="base">
        <a:spcBef>
          <a:spcPct val="0"/>
        </a:spcBef>
        <a:spcAft>
          <a:spcPct val="0"/>
        </a:spcAft>
        <a:defRPr sz="4400">
          <a:solidFill>
            <a:schemeClr val="tx1"/>
          </a:solidFill>
          <a:latin typeface="Calibri" panose="020F0502020204030204" pitchFamily="34" charset="0"/>
        </a:defRPr>
      </a:lvl6pPr>
      <a:lvl7pPr marL="914400" algn="ctr" rtl="0" fontAlgn="base">
        <a:spcBef>
          <a:spcPct val="0"/>
        </a:spcBef>
        <a:spcAft>
          <a:spcPct val="0"/>
        </a:spcAft>
        <a:defRPr sz="4400">
          <a:solidFill>
            <a:schemeClr val="tx1"/>
          </a:solidFill>
          <a:latin typeface="Calibri" panose="020F0502020204030204" pitchFamily="34" charset="0"/>
        </a:defRPr>
      </a:lvl7pPr>
      <a:lvl8pPr marL="1371600" algn="ctr" rtl="0" fontAlgn="base">
        <a:spcBef>
          <a:spcPct val="0"/>
        </a:spcBef>
        <a:spcAft>
          <a:spcPct val="0"/>
        </a:spcAft>
        <a:defRPr sz="4400">
          <a:solidFill>
            <a:schemeClr val="tx1"/>
          </a:solidFill>
          <a:latin typeface="Calibri" panose="020F0502020204030204" pitchFamily="34" charset="0"/>
        </a:defRPr>
      </a:lvl8pPr>
      <a:lvl9pPr marL="1828800" algn="ctr" rtl="0" fontAlgn="base">
        <a:spcBef>
          <a:spcPct val="0"/>
        </a:spcBef>
        <a:spcAft>
          <a:spcPct val="0"/>
        </a:spcAft>
        <a:defRPr sz="4400">
          <a:solidFill>
            <a:schemeClr val="tx1"/>
          </a:solidFill>
          <a:latin typeface="Calibri" panose="020F0502020204030204"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png"/><Relationship Id="rId7" Type="http://schemas.openxmlformats.org/officeDocument/2006/relationships/diagramQuickStyle" Target="../diagrams/quickStyle1.xml"/><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3.png"/><Relationship Id="rId9" Type="http://schemas.microsoft.com/office/2007/relationships/diagramDrawing" Target="../diagrams/drawing1.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4.png"/><Relationship Id="rId7" Type="http://schemas.openxmlformats.org/officeDocument/2006/relationships/diagramLayout" Target="../diagrams/layout2.xm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diagramData" Target="../diagrams/data2.xml"/><Relationship Id="rId5" Type="http://schemas.openxmlformats.org/officeDocument/2006/relationships/image" Target="../media/image3.png"/><Relationship Id="rId10" Type="http://schemas.microsoft.com/office/2007/relationships/diagramDrawing" Target="../diagrams/drawing2.xml"/><Relationship Id="rId4" Type="http://schemas.openxmlformats.org/officeDocument/2006/relationships/image" Target="../media/image2.png"/><Relationship Id="rId9" Type="http://schemas.openxmlformats.org/officeDocument/2006/relationships/diagramColors" Target="../diagrams/colors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Layout" Target="../diagrams/layout3.xml"/><Relationship Id="rId7" Type="http://schemas.openxmlformats.org/officeDocument/2006/relationships/image" Target="../media/image4.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 Id="rId9" Type="http://schemas.openxmlformats.org/officeDocument/2006/relationships/image" Target="../media/image3.png"/></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2.png"/><Relationship Id="rId7" Type="http://schemas.openxmlformats.org/officeDocument/2006/relationships/diagramQuickStyle" Target="../diagrams/quickStyle4.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3.png"/><Relationship Id="rId9" Type="http://schemas.microsoft.com/office/2007/relationships/diagramDrawing" Target="../diagrams/drawing4.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2.png"/><Relationship Id="rId7" Type="http://schemas.openxmlformats.org/officeDocument/2006/relationships/diagramQuickStyle" Target="../diagrams/quickStyle5.xml"/><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3.png"/><Relationship Id="rId9" Type="http://schemas.microsoft.com/office/2007/relationships/diagramDrawing" Target="../diagrams/drawing5.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2.png"/><Relationship Id="rId7" Type="http://schemas.openxmlformats.org/officeDocument/2006/relationships/diagramQuickStyle" Target="../diagrams/quickStyle6.xml"/><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3.png"/><Relationship Id="rId9" Type="http://schemas.microsoft.com/office/2007/relationships/diagramDrawing" Target="../diagrams/drawing6.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2.png"/><Relationship Id="rId7" Type="http://schemas.openxmlformats.org/officeDocument/2006/relationships/diagramQuickStyle" Target="../diagrams/quickStyle7.xml"/><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diagramLayout" Target="../diagrams/layout7.xml"/><Relationship Id="rId5" Type="http://schemas.openxmlformats.org/officeDocument/2006/relationships/diagramData" Target="../diagrams/data7.xml"/><Relationship Id="rId4" Type="http://schemas.openxmlformats.org/officeDocument/2006/relationships/image" Target="../media/image3.png"/><Relationship Id="rId9" Type="http://schemas.microsoft.com/office/2007/relationships/diagramDrawing" Target="../diagrams/drawing7.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image" Target="../media/image2.png"/><Relationship Id="rId7" Type="http://schemas.openxmlformats.org/officeDocument/2006/relationships/diagramQuickStyle" Target="../diagrams/quickStyle8.xml"/><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diagramLayout" Target="../diagrams/layout8.xml"/><Relationship Id="rId5" Type="http://schemas.openxmlformats.org/officeDocument/2006/relationships/diagramData" Target="../diagrams/data8.xml"/><Relationship Id="rId4" Type="http://schemas.openxmlformats.org/officeDocument/2006/relationships/image" Target="../media/image3.png"/><Relationship Id="rId9" Type="http://schemas.microsoft.com/office/2007/relationships/diagramDrawing" Target="../diagrams/drawing8.xml"/></Relationships>
</file>

<file path=ppt/slides/_rels/slide28.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image" Target="../media/image2.png"/><Relationship Id="rId7" Type="http://schemas.openxmlformats.org/officeDocument/2006/relationships/diagramQuickStyle" Target="../diagrams/quickStyle9.xml"/><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diagramLayout" Target="../diagrams/layout9.xml"/><Relationship Id="rId5" Type="http://schemas.openxmlformats.org/officeDocument/2006/relationships/diagramData" Target="../diagrams/data9.xml"/><Relationship Id="rId4" Type="http://schemas.openxmlformats.org/officeDocument/2006/relationships/image" Target="../media/image3.png"/><Relationship Id="rId9" Type="http://schemas.microsoft.com/office/2007/relationships/diagramDrawing" Target="../diagrams/drawing9.xml"/></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extBox 2">
            <a:extLst>
              <a:ext uri="{FF2B5EF4-FFF2-40B4-BE49-F238E27FC236}">
                <a16:creationId xmlns:a16="http://schemas.microsoft.com/office/drawing/2014/main" id="{9C0D8D28-3C3B-4428-930D-D41B91D665FB}"/>
              </a:ext>
            </a:extLst>
          </p:cNvPr>
          <p:cNvSpPr txBox="1">
            <a:spLocks noChangeArrowheads="1"/>
          </p:cNvSpPr>
          <p:nvPr/>
        </p:nvSpPr>
        <p:spPr bwMode="auto">
          <a:xfrm>
            <a:off x="695325" y="1341438"/>
            <a:ext cx="11088688" cy="440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36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The expectation that we can be immersed in suffering and loss daily and not be touched by it….</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36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36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Is a unrealistic as expecting to be able to walk through water without getting wet</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3600" b="0" i="0" u="none" strike="noStrike" kern="1200" cap="none" spc="0" normalizeH="0" baseline="0" noProof="0">
              <a:ln>
                <a:noFill/>
              </a:ln>
              <a:solidFill>
                <a:prstClr val="black"/>
              </a:solidFill>
              <a:effectLst/>
              <a:uLnTx/>
              <a:uFillTx/>
              <a:latin typeface="Corbel" panose="020B0503020204020204" pitchFamily="34" charset="0"/>
              <a:ea typeface="+mn-ea"/>
              <a:cs typeface="Arial" panose="020B0604020202020204" pitchFamily="34" charset="0"/>
            </a:endParaRPr>
          </a:p>
          <a:p>
            <a:pPr marL="0" marR="0" lvl="0" indent="0" algn="r" defTabSz="914400" rtl="0" eaLnBrk="1" fontAlgn="base" latinLnBrk="0" hangingPunct="1">
              <a:lnSpc>
                <a:spcPct val="100000"/>
              </a:lnSpc>
              <a:spcBef>
                <a:spcPct val="0"/>
              </a:spcBef>
              <a:spcAft>
                <a:spcPct val="0"/>
              </a:spcAft>
              <a:buClrTx/>
              <a:buSzTx/>
              <a:buFontTx/>
              <a:buNone/>
              <a:tabLst/>
              <a:defRPr/>
            </a:pPr>
            <a:r>
              <a:rPr kumimoji="0" lang="en-GB" altLang="en-US" sz="28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Naomi Rachel Remen</a:t>
            </a:r>
          </a:p>
        </p:txBody>
      </p:sp>
    </p:spTree>
    <p:extLst>
      <p:ext uri="{BB962C8B-B14F-4D97-AF65-F5344CB8AC3E}">
        <p14:creationId xmlns:p14="http://schemas.microsoft.com/office/powerpoint/2010/main" val="8397031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3288FE94-539A-4081-9FD5-D2129E31B991}"/>
              </a:ext>
            </a:extLst>
          </p:cNvPr>
          <p:cNvSpPr>
            <a:spLocks noGrp="1"/>
          </p:cNvSpPr>
          <p:nvPr>
            <p:ph type="title"/>
          </p:nvPr>
        </p:nvSpPr>
        <p:spPr>
          <a:xfrm>
            <a:off x="550863" y="3213100"/>
            <a:ext cx="10972800" cy="936625"/>
          </a:xfrm>
        </p:spPr>
        <p:txBody>
          <a:bodyPr/>
          <a:lstStyle/>
          <a:p>
            <a:r>
              <a:rPr lang="en-GB" altLang="en-US">
                <a:latin typeface="Century Gothic" panose="020B0502020202020204" pitchFamily="34" charset="0"/>
              </a:rPr>
              <a:t>Trauma in Frontline Policing </a:t>
            </a:r>
          </a:p>
        </p:txBody>
      </p:sp>
      <p:pic>
        <p:nvPicPr>
          <p:cNvPr id="7171" name="Picture 2">
            <a:extLst>
              <a:ext uri="{FF2B5EF4-FFF2-40B4-BE49-F238E27FC236}">
                <a16:creationId xmlns:a16="http://schemas.microsoft.com/office/drawing/2014/main" id="{C5CD9ABC-8630-4DAA-A625-20B4B37BA60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08213" y="0"/>
            <a:ext cx="2632075" cy="2632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2" name="Picture 3">
            <a:extLst>
              <a:ext uri="{FF2B5EF4-FFF2-40B4-BE49-F238E27FC236}">
                <a16:creationId xmlns:a16="http://schemas.microsoft.com/office/drawing/2014/main" id="{D0FD50F7-C296-4884-8FFF-954BF494442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016500" y="460375"/>
            <a:ext cx="1863725" cy="1865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3" name="Picture 4">
            <a:extLst>
              <a:ext uri="{FF2B5EF4-FFF2-40B4-BE49-F238E27FC236}">
                <a16:creationId xmlns:a16="http://schemas.microsoft.com/office/drawing/2014/main" id="{B3BC7C22-DCAC-454E-96D1-2AE83ACEDE2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056438" y="439738"/>
            <a:ext cx="1905000"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4" name="TextBox 6">
            <a:extLst>
              <a:ext uri="{FF2B5EF4-FFF2-40B4-BE49-F238E27FC236}">
                <a16:creationId xmlns:a16="http://schemas.microsoft.com/office/drawing/2014/main" id="{1AFE2D71-A3E5-411D-BD73-837444E082F3}"/>
              </a:ext>
            </a:extLst>
          </p:cNvPr>
          <p:cNvSpPr txBox="1">
            <a:spLocks noChangeArrowheads="1"/>
          </p:cNvSpPr>
          <p:nvPr/>
        </p:nvSpPr>
        <p:spPr bwMode="auto">
          <a:xfrm>
            <a:off x="908050" y="4868863"/>
            <a:ext cx="5040313" cy="147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Emma Liddell (MBACP) accred</a:t>
            </a:r>
            <a:br>
              <a:rPr kumimoji="0" lang="en-GB" altLang="en-US" sz="18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br>
            <a:r>
              <a:rPr kumimoji="0" lang="en-GB" altLang="en-US" sz="18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Senior Psychological Health Advisor </a:t>
            </a:r>
            <a:br>
              <a:rPr kumimoji="0" lang="en-GB" altLang="en-US" sz="18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br>
            <a:r>
              <a:rPr kumimoji="0" lang="en-GB" altLang="en-US" sz="18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Occupational Health </a:t>
            </a:r>
            <a:br>
              <a:rPr kumimoji="0" lang="en-GB" altLang="en-US" sz="18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br>
            <a:r>
              <a:rPr kumimoji="0" lang="en-GB" altLang="en-US" sz="18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Bedfordshire, Cambridgeshire and Hertfordshire Constabularies </a:t>
            </a:r>
            <a:endParaRPr kumimoji="0" lang="en-GB"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175" name="TextBox 7">
            <a:extLst>
              <a:ext uri="{FF2B5EF4-FFF2-40B4-BE49-F238E27FC236}">
                <a16:creationId xmlns:a16="http://schemas.microsoft.com/office/drawing/2014/main" id="{3B653A74-AC05-4B62-A61B-7F694EFDA11C}"/>
              </a:ext>
            </a:extLst>
          </p:cNvPr>
          <p:cNvSpPr txBox="1">
            <a:spLocks noChangeArrowheads="1"/>
          </p:cNvSpPr>
          <p:nvPr/>
        </p:nvSpPr>
        <p:spPr bwMode="auto">
          <a:xfrm>
            <a:off x="5880100" y="4868863"/>
            <a:ext cx="5040313"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DC Sarah Henderson</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TRiM Manager for Hertfordshire Constabulary</a:t>
            </a:r>
            <a:endParaRPr kumimoji="0" lang="en-GB"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3390340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a:extLst>
              <a:ext uri="{FF2B5EF4-FFF2-40B4-BE49-F238E27FC236}">
                <a16:creationId xmlns:a16="http://schemas.microsoft.com/office/drawing/2014/main" id="{E5B01A68-2D5C-4FD3-84D8-680790E8F0BA}"/>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02663" y="7938"/>
            <a:ext cx="1268412" cy="126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5" name="Picture 3">
            <a:extLst>
              <a:ext uri="{FF2B5EF4-FFF2-40B4-BE49-F238E27FC236}">
                <a16:creationId xmlns:a16="http://schemas.microsoft.com/office/drawing/2014/main" id="{78AAFB8F-B1AF-4273-A31F-0BF91625CDC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840913" y="157163"/>
            <a:ext cx="981075"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6" name="Picture 4">
            <a:extLst>
              <a:ext uri="{FF2B5EF4-FFF2-40B4-BE49-F238E27FC236}">
                <a16:creationId xmlns:a16="http://schemas.microsoft.com/office/drawing/2014/main" id="{1A39DC65-380B-4D1A-93FD-5A817F3B43D4}"/>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941050" y="130175"/>
            <a:ext cx="1027113"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7" name="Title 1">
            <a:extLst>
              <a:ext uri="{FF2B5EF4-FFF2-40B4-BE49-F238E27FC236}">
                <a16:creationId xmlns:a16="http://schemas.microsoft.com/office/drawing/2014/main" id="{5DC999D3-7F38-468F-A187-A749F4AE4C9E}"/>
              </a:ext>
            </a:extLst>
          </p:cNvPr>
          <p:cNvSpPr>
            <a:spLocks noGrp="1"/>
          </p:cNvSpPr>
          <p:nvPr>
            <p:ph type="title"/>
          </p:nvPr>
        </p:nvSpPr>
        <p:spPr>
          <a:xfrm>
            <a:off x="192088" y="161925"/>
            <a:ext cx="10972800" cy="1143000"/>
          </a:xfrm>
        </p:spPr>
        <p:txBody>
          <a:bodyPr/>
          <a:lstStyle/>
          <a:p>
            <a:pPr algn="l"/>
            <a:r>
              <a:rPr lang="en-GB" altLang="en-US">
                <a:latin typeface="Century Gothic" panose="020B0502020202020204" pitchFamily="34" charset="0"/>
              </a:rPr>
              <a:t>Who are we?</a:t>
            </a:r>
          </a:p>
        </p:txBody>
      </p:sp>
      <p:sp>
        <p:nvSpPr>
          <p:cNvPr id="7" name="TextBox 6">
            <a:extLst>
              <a:ext uri="{FF2B5EF4-FFF2-40B4-BE49-F238E27FC236}">
                <a16:creationId xmlns:a16="http://schemas.microsoft.com/office/drawing/2014/main" id="{C6C9535C-1A8F-4365-A890-9158B360794B}"/>
              </a:ext>
            </a:extLst>
          </p:cNvPr>
          <p:cNvSpPr txBox="1"/>
          <p:nvPr/>
        </p:nvSpPr>
        <p:spPr>
          <a:xfrm>
            <a:off x="350838" y="1276350"/>
            <a:ext cx="5529262" cy="4000500"/>
          </a:xfrm>
          <a:prstGeom prst="rect">
            <a:avLst/>
          </a:prstGeom>
          <a:noFill/>
        </p:spPr>
        <p:txBody>
          <a:bodyP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Emma Liddell</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Fulltime Senior Psychological Health Advisor</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Trained and accredited Psychotherapist</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EMDR trained (treatment for trauma/PTSD)</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Worked across 4 Occupational health departments</a:t>
            </a:r>
          </a:p>
          <a:p>
            <a:pPr marL="742950" marR="0" lvl="1"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Hertfordshire</a:t>
            </a:r>
          </a:p>
          <a:p>
            <a:pPr marL="742950" marR="0" lvl="1"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Transport for London</a:t>
            </a:r>
          </a:p>
          <a:p>
            <a:pPr marL="742950" marR="0" lvl="1"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Hampshire Police and Fire</a:t>
            </a:r>
          </a:p>
          <a:p>
            <a:pPr marL="742950" marR="0" lvl="1"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BCH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Ex Radio Dispatcher</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Consultancy work for Police and Fire</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TV work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endParaRPr>
          </a:p>
        </p:txBody>
      </p:sp>
      <p:sp>
        <p:nvSpPr>
          <p:cNvPr id="8" name="TextBox 7">
            <a:extLst>
              <a:ext uri="{FF2B5EF4-FFF2-40B4-BE49-F238E27FC236}">
                <a16:creationId xmlns:a16="http://schemas.microsoft.com/office/drawing/2014/main" id="{16F0046F-ABBB-4DFF-A70A-0FB0FDFEB607}"/>
              </a:ext>
            </a:extLst>
          </p:cNvPr>
          <p:cNvSpPr txBox="1"/>
          <p:nvPr/>
        </p:nvSpPr>
        <p:spPr>
          <a:xfrm>
            <a:off x="6240463" y="1336675"/>
            <a:ext cx="5327650" cy="2586038"/>
          </a:xfrm>
          <a:prstGeom prst="rect">
            <a:avLst/>
          </a:prstGeom>
          <a:noFill/>
        </p:spPr>
        <p:txBody>
          <a:bodyP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DC Sarah Henderson</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TRiM Manager for Hertfordshire Constabulary</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Police Officer since 2008</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TRiM Assessor since 2013</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Worked on the front line, Sexual Offences Investigation Team and currently based on the Serious Fraud and Cyber Unit</a:t>
            </a:r>
          </a:p>
        </p:txBody>
      </p:sp>
    </p:spTree>
    <p:extLst>
      <p:ext uri="{BB962C8B-B14F-4D97-AF65-F5344CB8AC3E}">
        <p14:creationId xmlns:p14="http://schemas.microsoft.com/office/powerpoint/2010/main" val="22894689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a:extLst>
              <a:ext uri="{FF2B5EF4-FFF2-40B4-BE49-F238E27FC236}">
                <a16:creationId xmlns:a16="http://schemas.microsoft.com/office/drawing/2014/main" id="{4FF89CB6-24B6-417A-9709-F882C6FFC57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02663" y="7938"/>
            <a:ext cx="1268412" cy="126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19" name="Picture 3">
            <a:extLst>
              <a:ext uri="{FF2B5EF4-FFF2-40B4-BE49-F238E27FC236}">
                <a16:creationId xmlns:a16="http://schemas.microsoft.com/office/drawing/2014/main" id="{D938C1AD-C63F-4266-A069-F020B785DB4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840913" y="157163"/>
            <a:ext cx="981075"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0" name="Picture 4">
            <a:extLst>
              <a:ext uri="{FF2B5EF4-FFF2-40B4-BE49-F238E27FC236}">
                <a16:creationId xmlns:a16="http://schemas.microsoft.com/office/drawing/2014/main" id="{4E6CD3F2-47C9-4E5D-83EC-7AB13759DCD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941050" y="130175"/>
            <a:ext cx="1027113"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1" name="Title 1">
            <a:extLst>
              <a:ext uri="{FF2B5EF4-FFF2-40B4-BE49-F238E27FC236}">
                <a16:creationId xmlns:a16="http://schemas.microsoft.com/office/drawing/2014/main" id="{FB2519DD-55E0-4775-8A7D-099C8CD38AFE}"/>
              </a:ext>
            </a:extLst>
          </p:cNvPr>
          <p:cNvSpPr>
            <a:spLocks noGrp="1"/>
          </p:cNvSpPr>
          <p:nvPr>
            <p:ph type="title"/>
          </p:nvPr>
        </p:nvSpPr>
        <p:spPr>
          <a:xfrm>
            <a:off x="192088" y="161925"/>
            <a:ext cx="10972800" cy="1143000"/>
          </a:xfrm>
        </p:spPr>
        <p:txBody>
          <a:bodyPr/>
          <a:lstStyle/>
          <a:p>
            <a:pPr algn="l"/>
            <a:r>
              <a:rPr lang="en-GB" altLang="en-US">
                <a:latin typeface="Century Gothic" panose="020B0502020202020204" pitchFamily="34" charset="0"/>
              </a:rPr>
              <a:t>Aims</a:t>
            </a:r>
          </a:p>
        </p:txBody>
      </p:sp>
      <p:sp>
        <p:nvSpPr>
          <p:cNvPr id="7" name="TextBox 6">
            <a:extLst>
              <a:ext uri="{FF2B5EF4-FFF2-40B4-BE49-F238E27FC236}">
                <a16:creationId xmlns:a16="http://schemas.microsoft.com/office/drawing/2014/main" id="{14553CEF-6BE9-4843-8B01-2707D8D60E55}"/>
              </a:ext>
            </a:extLst>
          </p:cNvPr>
          <p:cNvSpPr txBox="1"/>
          <p:nvPr/>
        </p:nvSpPr>
        <p:spPr>
          <a:xfrm>
            <a:off x="479425" y="1628775"/>
            <a:ext cx="11088688" cy="4400550"/>
          </a:xfrm>
          <a:prstGeom prst="rect">
            <a:avLst/>
          </a:prstGeom>
          <a:noFill/>
        </p:spPr>
        <p:txBody>
          <a:bodyPr>
            <a:spAutoFit/>
          </a:bodyPr>
          <a:lstStyle/>
          <a:p>
            <a:pPr marL="457200" marR="0" lvl="0" indent="-4572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8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Why is it relevant to policing?</a:t>
            </a:r>
            <a:r>
              <a:rPr kumimoji="0" lang="en-GB" sz="2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 – what does the research show</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8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Stages approach to support</a:t>
            </a:r>
          </a:p>
          <a:p>
            <a:pPr marL="742950" marR="0" lvl="1"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Education and normalisation - Psychoeducation</a:t>
            </a:r>
          </a:p>
          <a:p>
            <a:pPr marL="742950" marR="0" lvl="1"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Defusing</a:t>
            </a:r>
          </a:p>
          <a:p>
            <a:pPr marL="742950" marR="0" lvl="1"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TRiM</a:t>
            </a:r>
          </a:p>
          <a:p>
            <a:pPr marL="742950" marR="0" lvl="1"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Major Incidents</a:t>
            </a:r>
          </a:p>
          <a:p>
            <a:pPr marL="742950" marR="0" lvl="1"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Psychological Screening</a:t>
            </a:r>
          </a:p>
          <a:p>
            <a:pPr marL="742950" marR="0" lvl="1"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Treatment</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8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Dispelling the stigma </a:t>
            </a:r>
          </a:p>
        </p:txBody>
      </p:sp>
    </p:spTree>
    <p:extLst>
      <p:ext uri="{BB962C8B-B14F-4D97-AF65-F5344CB8AC3E}">
        <p14:creationId xmlns:p14="http://schemas.microsoft.com/office/powerpoint/2010/main" val="348749584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a:extLst>
              <a:ext uri="{FF2B5EF4-FFF2-40B4-BE49-F238E27FC236}">
                <a16:creationId xmlns:a16="http://schemas.microsoft.com/office/drawing/2014/main" id="{59D1B7D0-5038-44CB-8FFE-0F82AE8D6DA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02663" y="7938"/>
            <a:ext cx="1268412" cy="126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3" name="Picture 3">
            <a:extLst>
              <a:ext uri="{FF2B5EF4-FFF2-40B4-BE49-F238E27FC236}">
                <a16:creationId xmlns:a16="http://schemas.microsoft.com/office/drawing/2014/main" id="{1049E98B-9C3F-42F7-9C6A-7F9D665C759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840913" y="157163"/>
            <a:ext cx="981075"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4" name="Picture 4">
            <a:extLst>
              <a:ext uri="{FF2B5EF4-FFF2-40B4-BE49-F238E27FC236}">
                <a16:creationId xmlns:a16="http://schemas.microsoft.com/office/drawing/2014/main" id="{3C71818E-FCC5-4E05-A75E-01D102B5BF23}"/>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941050" y="130175"/>
            <a:ext cx="1027113"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5" name="Title 1">
            <a:extLst>
              <a:ext uri="{FF2B5EF4-FFF2-40B4-BE49-F238E27FC236}">
                <a16:creationId xmlns:a16="http://schemas.microsoft.com/office/drawing/2014/main" id="{6F6C8128-F21C-40E7-8AAE-7974CE2BB5B8}"/>
              </a:ext>
            </a:extLst>
          </p:cNvPr>
          <p:cNvSpPr>
            <a:spLocks noGrp="1"/>
          </p:cNvSpPr>
          <p:nvPr>
            <p:ph type="title"/>
          </p:nvPr>
        </p:nvSpPr>
        <p:spPr>
          <a:xfrm>
            <a:off x="334963" y="142875"/>
            <a:ext cx="10972800" cy="1143000"/>
          </a:xfrm>
        </p:spPr>
        <p:txBody>
          <a:bodyPr/>
          <a:lstStyle/>
          <a:p>
            <a:pPr algn="l"/>
            <a:r>
              <a:rPr lang="en-GB" altLang="en-US">
                <a:latin typeface="Century Gothic" panose="020B0502020202020204" pitchFamily="34" charset="0"/>
              </a:rPr>
              <a:t>Evidence based policing</a:t>
            </a:r>
          </a:p>
        </p:txBody>
      </p:sp>
      <p:sp>
        <p:nvSpPr>
          <p:cNvPr id="7" name="TextBox 6">
            <a:extLst>
              <a:ext uri="{FF2B5EF4-FFF2-40B4-BE49-F238E27FC236}">
                <a16:creationId xmlns:a16="http://schemas.microsoft.com/office/drawing/2014/main" id="{B8029166-ABED-4374-87D8-A4D82A829E30}"/>
              </a:ext>
            </a:extLst>
          </p:cNvPr>
          <p:cNvSpPr txBox="1"/>
          <p:nvPr/>
        </p:nvSpPr>
        <p:spPr>
          <a:xfrm>
            <a:off x="479425" y="1628775"/>
            <a:ext cx="11088688" cy="4579938"/>
          </a:xfrm>
          <a:prstGeom prst="rect">
            <a:avLst/>
          </a:prstGeom>
          <a:noFill/>
        </p:spPr>
        <p:txBody>
          <a:bodyP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Why should we care?</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Psychological sickness is the highest its ever been in policing </a:t>
            </a:r>
          </a:p>
          <a:p>
            <a:pPr marL="285750" marR="0" lvl="0" indent="-285750" algn="l" defTabSz="914400" rtl="0" eaLnBrk="0" fontAlgn="base" latinLnBrk="0" hangingPunct="0">
              <a:lnSpc>
                <a:spcPct val="120000"/>
              </a:lnSpc>
              <a:spcBef>
                <a:spcPct val="0"/>
              </a:spcBef>
              <a:spcAft>
                <a:spcPct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endParaRPr>
          </a:p>
          <a:p>
            <a:pPr marL="285750" marR="0" lvl="0" indent="-285750" algn="l" defTabSz="914400" rtl="0" eaLnBrk="0" fontAlgn="base" latinLnBrk="0" hangingPunct="0">
              <a:lnSpc>
                <a:spcPct val="120000"/>
              </a:lnSpc>
              <a:spcBef>
                <a:spcPct val="0"/>
              </a:spcBef>
              <a:spcAft>
                <a:spcPct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91% of police personnel have experienced stress, low mood or poor mental health</a:t>
            </a: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 whilst working for the police service. </a:t>
            </a:r>
          </a:p>
          <a:p>
            <a:pPr marL="285750" marR="0" lvl="0" indent="-285750" algn="l" defTabSz="914400" rtl="0" eaLnBrk="0" fontAlgn="base" latinLnBrk="0" hangingPunct="0">
              <a:lnSpc>
                <a:spcPct val="120000"/>
              </a:lnSpc>
              <a:spcBef>
                <a:spcPct val="0"/>
              </a:spcBef>
              <a:spcAft>
                <a:spcPct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endParaRPr>
          </a:p>
          <a:p>
            <a:pPr marL="285750" marR="0" lvl="0" indent="-285750" algn="l" defTabSz="914400" rtl="0" eaLnBrk="0" fontAlgn="base" latinLnBrk="0" hangingPunct="0">
              <a:lnSpc>
                <a:spcPct val="120000"/>
              </a:lnSpc>
              <a:spcBef>
                <a:spcPct val="0"/>
              </a:spcBef>
              <a:spcAft>
                <a:spcPct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Triggers for ill health </a:t>
            </a:r>
          </a:p>
          <a:p>
            <a:pPr marL="742950" marR="0" lvl="1" indent="-285750" algn="l" defTabSz="914400" rtl="0" eaLnBrk="0" fontAlgn="base" latinLnBrk="0" hangingPunct="0">
              <a:lnSpc>
                <a:spcPct val="12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Organisational upheaval (57%), </a:t>
            </a:r>
          </a:p>
          <a:p>
            <a:pPr marL="742950" marR="0" lvl="1" indent="-285750" algn="l" defTabSz="914400" rtl="0" eaLnBrk="0" fontAlgn="base" latinLnBrk="0" hangingPunct="0">
              <a:lnSpc>
                <a:spcPct val="12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Excessive workload (52%), </a:t>
            </a:r>
          </a:p>
          <a:p>
            <a:pPr marL="742950" marR="0" lvl="1" indent="-285750" algn="l" defTabSz="914400" rtl="0" eaLnBrk="0" fontAlgn="base" latinLnBrk="0" hangingPunct="0">
              <a:lnSpc>
                <a:spcPct val="12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Pressure from management (47%) </a:t>
            </a:r>
          </a:p>
          <a:p>
            <a:pPr marL="742950" marR="0" lvl="1" indent="-285750" algn="l" defTabSz="914400" rtl="0" eaLnBrk="0" fontAlgn="base" latinLnBrk="0" hangingPunct="0">
              <a:lnSpc>
                <a:spcPct val="120000"/>
              </a:lnSpc>
              <a:spcBef>
                <a:spcPct val="0"/>
              </a:spcBef>
              <a:spcAft>
                <a:spcPct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Exposure to traumatic incidents </a:t>
            </a: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(33%). </a:t>
            </a:r>
          </a:p>
          <a:p>
            <a:pPr marL="0" marR="0" lvl="0" indent="0" algn="l" defTabSz="914400" rtl="0" eaLnBrk="0" fontAlgn="base" latinLnBrk="0" hangingPunct="0">
              <a:lnSpc>
                <a:spcPct val="120000"/>
              </a:lnSpc>
              <a:spcBef>
                <a:spcPct val="0"/>
              </a:spcBef>
              <a:spcAft>
                <a:spcPct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endParaRPr>
          </a:p>
          <a:p>
            <a:pPr marL="0" marR="0" lvl="0" indent="0" algn="r" defTabSz="914400" rtl="0" eaLnBrk="0" fontAlgn="base" latinLnBrk="0" hangingPunct="0">
              <a:lnSpc>
                <a:spcPct val="120000"/>
              </a:lnSpc>
              <a:spcBef>
                <a:spcPct val="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Blue Light Scoping Survey, 2015 (Mind)</a:t>
            </a:r>
          </a:p>
        </p:txBody>
      </p:sp>
    </p:spTree>
    <p:extLst>
      <p:ext uri="{BB962C8B-B14F-4D97-AF65-F5344CB8AC3E}">
        <p14:creationId xmlns:p14="http://schemas.microsoft.com/office/powerpoint/2010/main" val="3073337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a:extLst>
              <a:ext uri="{FF2B5EF4-FFF2-40B4-BE49-F238E27FC236}">
                <a16:creationId xmlns:a16="http://schemas.microsoft.com/office/drawing/2014/main" id="{724EF074-EA60-4BB1-B487-3F84C2A3DAE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02663" y="7938"/>
            <a:ext cx="1268412" cy="126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7" name="Picture 3">
            <a:extLst>
              <a:ext uri="{FF2B5EF4-FFF2-40B4-BE49-F238E27FC236}">
                <a16:creationId xmlns:a16="http://schemas.microsoft.com/office/drawing/2014/main" id="{C388F8AD-8E87-47FF-B798-C53E42A21F3B}"/>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840913" y="157163"/>
            <a:ext cx="981075"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8" name="Picture 4">
            <a:extLst>
              <a:ext uri="{FF2B5EF4-FFF2-40B4-BE49-F238E27FC236}">
                <a16:creationId xmlns:a16="http://schemas.microsoft.com/office/drawing/2014/main" id="{3FCC0F1F-2D41-40D8-820C-D71672B50AE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941050" y="130175"/>
            <a:ext cx="1027113"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9" name="Title 1">
            <a:extLst>
              <a:ext uri="{FF2B5EF4-FFF2-40B4-BE49-F238E27FC236}">
                <a16:creationId xmlns:a16="http://schemas.microsoft.com/office/drawing/2014/main" id="{3BF07E3A-1095-4342-B5B5-626E377DFBD9}"/>
              </a:ext>
            </a:extLst>
          </p:cNvPr>
          <p:cNvSpPr>
            <a:spLocks noGrp="1"/>
          </p:cNvSpPr>
          <p:nvPr>
            <p:ph type="title"/>
          </p:nvPr>
        </p:nvSpPr>
        <p:spPr>
          <a:xfrm>
            <a:off x="334963" y="142875"/>
            <a:ext cx="10972800" cy="1143000"/>
          </a:xfrm>
        </p:spPr>
        <p:txBody>
          <a:bodyPr/>
          <a:lstStyle/>
          <a:p>
            <a:pPr algn="l"/>
            <a:r>
              <a:rPr lang="en-GB" altLang="en-US">
                <a:latin typeface="Century Gothic" panose="020B0502020202020204" pitchFamily="34" charset="0"/>
              </a:rPr>
              <a:t>Evidence based policing</a:t>
            </a:r>
          </a:p>
        </p:txBody>
      </p:sp>
      <p:sp>
        <p:nvSpPr>
          <p:cNvPr id="7" name="TextBox 6">
            <a:extLst>
              <a:ext uri="{FF2B5EF4-FFF2-40B4-BE49-F238E27FC236}">
                <a16:creationId xmlns:a16="http://schemas.microsoft.com/office/drawing/2014/main" id="{BA2DC4C6-C9B3-4BC1-9117-D81893226D4B}"/>
              </a:ext>
            </a:extLst>
          </p:cNvPr>
          <p:cNvSpPr txBox="1"/>
          <p:nvPr/>
        </p:nvSpPr>
        <p:spPr>
          <a:xfrm>
            <a:off x="479425" y="1628775"/>
            <a:ext cx="11088688" cy="4302125"/>
          </a:xfrm>
          <a:prstGeom prst="rect">
            <a:avLst/>
          </a:prstGeom>
          <a:noFill/>
        </p:spPr>
        <p:txBody>
          <a:bodyP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Why should we care?</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36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Evidence suggests that approximately 35% of police personnel exposed to a potentially traumatic event experience posttraumatic stress, with 10% developing other psychopathology </a:t>
            </a: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sz="36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endParaRPr>
          </a:p>
          <a:p>
            <a:pPr marL="0" marR="0" lvl="0" indent="0" algn="r"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a:t>
            </a:r>
            <a:r>
              <a:rPr kumimoji="0" lang="en-GB" sz="1800" b="0" i="0" u="none" strike="noStrike" kern="1200" cap="none" spc="0" normalizeH="0" baseline="0" noProof="0" dirty="0" err="1">
                <a:ln>
                  <a:noFill/>
                </a:ln>
                <a:solidFill>
                  <a:prstClr val="black"/>
                </a:solidFill>
                <a:effectLst/>
                <a:uLnTx/>
                <a:uFillTx/>
                <a:latin typeface="Century Gothic" panose="020B0502020202020204" pitchFamily="34" charset="0"/>
                <a:ea typeface="+mn-ea"/>
                <a:cs typeface="Arial" panose="020B0604020202020204" pitchFamily="34" charset="0"/>
              </a:rPr>
              <a:t>Papazoglou</a:t>
            </a: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 2013)</a:t>
            </a:r>
          </a:p>
          <a:p>
            <a:pPr marL="0" marR="0" lvl="0" indent="0" algn="l" defTabSz="914400" rtl="0" eaLnBrk="0" fontAlgn="base" latinLnBrk="0" hangingPunct="0">
              <a:lnSpc>
                <a:spcPct val="120000"/>
              </a:lnSpc>
              <a:spcBef>
                <a:spcPct val="0"/>
              </a:spcBef>
              <a:spcAft>
                <a:spcPct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endParaRPr>
          </a:p>
        </p:txBody>
      </p:sp>
    </p:spTree>
    <p:extLst>
      <p:ext uri="{BB962C8B-B14F-4D97-AF65-F5344CB8AC3E}">
        <p14:creationId xmlns:p14="http://schemas.microsoft.com/office/powerpoint/2010/main" val="28144003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a:extLst>
              <a:ext uri="{FF2B5EF4-FFF2-40B4-BE49-F238E27FC236}">
                <a16:creationId xmlns:a16="http://schemas.microsoft.com/office/drawing/2014/main" id="{F06301D3-7E21-439D-885D-D494604F75F8}"/>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02663" y="7938"/>
            <a:ext cx="1268412" cy="126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1" name="Picture 3">
            <a:extLst>
              <a:ext uri="{FF2B5EF4-FFF2-40B4-BE49-F238E27FC236}">
                <a16:creationId xmlns:a16="http://schemas.microsoft.com/office/drawing/2014/main" id="{DEE9CEE6-CD4B-4F4B-91AB-4BA065A3FD1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840913" y="157163"/>
            <a:ext cx="981075"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2" name="Picture 4">
            <a:extLst>
              <a:ext uri="{FF2B5EF4-FFF2-40B4-BE49-F238E27FC236}">
                <a16:creationId xmlns:a16="http://schemas.microsoft.com/office/drawing/2014/main" id="{0C2A6457-453E-4B03-8601-9C4A40ED9F03}"/>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941050" y="130175"/>
            <a:ext cx="1027113"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3" name="Title 1">
            <a:extLst>
              <a:ext uri="{FF2B5EF4-FFF2-40B4-BE49-F238E27FC236}">
                <a16:creationId xmlns:a16="http://schemas.microsoft.com/office/drawing/2014/main" id="{349C7767-C37A-4875-A4F2-16AD855AE1A0}"/>
              </a:ext>
            </a:extLst>
          </p:cNvPr>
          <p:cNvSpPr>
            <a:spLocks noGrp="1"/>
          </p:cNvSpPr>
          <p:nvPr>
            <p:ph type="title"/>
          </p:nvPr>
        </p:nvSpPr>
        <p:spPr>
          <a:xfrm>
            <a:off x="334963" y="142875"/>
            <a:ext cx="10972800" cy="1143000"/>
          </a:xfrm>
        </p:spPr>
        <p:txBody>
          <a:bodyPr/>
          <a:lstStyle/>
          <a:p>
            <a:pPr algn="l"/>
            <a:r>
              <a:rPr lang="en-GB" altLang="en-US">
                <a:latin typeface="Century Gothic" panose="020B0502020202020204" pitchFamily="34" charset="0"/>
              </a:rPr>
              <a:t>Myth Busting</a:t>
            </a:r>
          </a:p>
        </p:txBody>
      </p:sp>
      <p:sp>
        <p:nvSpPr>
          <p:cNvPr id="7" name="TextBox 6">
            <a:extLst>
              <a:ext uri="{FF2B5EF4-FFF2-40B4-BE49-F238E27FC236}">
                <a16:creationId xmlns:a16="http://schemas.microsoft.com/office/drawing/2014/main" id="{04696AB9-9A95-4848-962D-8C2854BEDC20}"/>
              </a:ext>
            </a:extLst>
          </p:cNvPr>
          <p:cNvSpPr txBox="1"/>
          <p:nvPr/>
        </p:nvSpPr>
        <p:spPr>
          <a:xfrm>
            <a:off x="479425" y="1628775"/>
            <a:ext cx="11088688" cy="4302125"/>
          </a:xfrm>
          <a:prstGeom prst="rect">
            <a:avLst/>
          </a:prstGeom>
          <a:noFill/>
        </p:spPr>
        <p:txBody>
          <a:bodyPr>
            <a:spAutoFit/>
          </a:bodyPr>
          <a:lstStyle/>
          <a:p>
            <a:pPr marL="342900" marR="0" lvl="0" indent="-342900" algn="l" defTabSz="914400" rtl="0" eaLnBrk="0" fontAlgn="base" latinLnBrk="0" hangingPunct="0">
              <a:lnSpc>
                <a:spcPct val="100000"/>
              </a:lnSpc>
              <a:spcBef>
                <a:spcPct val="0"/>
              </a:spcBef>
              <a:spcAft>
                <a:spcPct val="0"/>
              </a:spcAft>
              <a:buClrTx/>
              <a:buSzTx/>
              <a:buFontTx/>
              <a:buAutoNum type="arabicPeriod"/>
              <a:tabLst/>
              <a:defRPr/>
            </a:pPr>
            <a:r>
              <a:rPr kumimoji="0" lang="en-GB" sz="18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If you’ve experienced trauma you cannot be back frontline or in the Police</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‘The results indicate that as predicted, the experience of a lifetime trauma prior to entering the police force, influenced officer’s experience of potentially traumatizing events in an operational context. It appears that the </a:t>
            </a:r>
            <a:r>
              <a:rPr kumimoji="0" lang="en-GB" sz="18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experience of a prior lifetime trauma can have a positive impact on the way stress and trauma are conceptualized in an operational context</a:t>
            </a: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 resulting in a greater propensity to report positive outcomes from adverse experiences. (Burke &amp; Shakespeare-Finch, 2011)</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2</a:t>
            </a:r>
            <a:r>
              <a:rPr kumimoji="0" lang="en-GB" sz="18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 Once you’ve been in the Police a while you become desensitized and won’t develop trauma</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Habituation or systematic desensitization does not occur, irrespective of the number of times an individual is exposed to potentially traumatic events throughout his or her career (</a:t>
            </a:r>
            <a:r>
              <a:rPr kumimoji="0" lang="en-GB" sz="1800" b="0" i="0" u="none" strike="noStrike" kern="1200" cap="none" spc="0" normalizeH="0" baseline="0" noProof="0" dirty="0" err="1">
                <a:ln>
                  <a:noFill/>
                </a:ln>
                <a:solidFill>
                  <a:prstClr val="black"/>
                </a:solidFill>
                <a:effectLst/>
                <a:uLnTx/>
                <a:uFillTx/>
                <a:latin typeface="Century Gothic" panose="020B0502020202020204" pitchFamily="34" charset="0"/>
                <a:ea typeface="+mn-ea"/>
                <a:cs typeface="Arial" panose="020B0604020202020204" pitchFamily="34" charset="0"/>
              </a:rPr>
              <a:t>Rudofossi</a:t>
            </a: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 2007)</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endParaRPr>
          </a:p>
          <a:p>
            <a:pPr marL="0" marR="0" lvl="0" indent="0" algn="l" defTabSz="914400" rtl="0" eaLnBrk="0" fontAlgn="base" latinLnBrk="0" hangingPunct="0">
              <a:lnSpc>
                <a:spcPct val="120000"/>
              </a:lnSpc>
              <a:spcBef>
                <a:spcPct val="0"/>
              </a:spcBef>
              <a:spcAft>
                <a:spcPct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endParaRPr>
          </a:p>
        </p:txBody>
      </p:sp>
    </p:spTree>
    <p:extLst>
      <p:ext uri="{BB962C8B-B14F-4D97-AF65-F5344CB8AC3E}">
        <p14:creationId xmlns:p14="http://schemas.microsoft.com/office/powerpoint/2010/main" val="165620691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a:extLst>
              <a:ext uri="{FF2B5EF4-FFF2-40B4-BE49-F238E27FC236}">
                <a16:creationId xmlns:a16="http://schemas.microsoft.com/office/drawing/2014/main" id="{873D4445-66A5-4CF9-8D74-B317C98DA57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02663" y="7938"/>
            <a:ext cx="1268412" cy="126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5" name="Picture 3">
            <a:extLst>
              <a:ext uri="{FF2B5EF4-FFF2-40B4-BE49-F238E27FC236}">
                <a16:creationId xmlns:a16="http://schemas.microsoft.com/office/drawing/2014/main" id="{1A543C06-2E84-44A9-907C-E7FAD72052E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840913" y="157163"/>
            <a:ext cx="981075"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6" name="Picture 4">
            <a:extLst>
              <a:ext uri="{FF2B5EF4-FFF2-40B4-BE49-F238E27FC236}">
                <a16:creationId xmlns:a16="http://schemas.microsoft.com/office/drawing/2014/main" id="{8F56578D-B556-45F7-9A34-4BB437F6628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941050" y="130175"/>
            <a:ext cx="1027113"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7" name="Title 1">
            <a:extLst>
              <a:ext uri="{FF2B5EF4-FFF2-40B4-BE49-F238E27FC236}">
                <a16:creationId xmlns:a16="http://schemas.microsoft.com/office/drawing/2014/main" id="{3DA342D9-E5AA-4070-B974-6F7A649C4C55}"/>
              </a:ext>
            </a:extLst>
          </p:cNvPr>
          <p:cNvSpPr>
            <a:spLocks noGrp="1"/>
          </p:cNvSpPr>
          <p:nvPr>
            <p:ph type="title"/>
          </p:nvPr>
        </p:nvSpPr>
        <p:spPr>
          <a:xfrm>
            <a:off x="334963" y="142875"/>
            <a:ext cx="10972800" cy="1143000"/>
          </a:xfrm>
        </p:spPr>
        <p:txBody>
          <a:bodyPr/>
          <a:lstStyle/>
          <a:p>
            <a:pPr algn="l"/>
            <a:r>
              <a:rPr lang="en-GB" altLang="en-US">
                <a:latin typeface="Century Gothic" panose="020B0502020202020204" pitchFamily="34" charset="0"/>
              </a:rPr>
              <a:t>How do we tackle it?</a:t>
            </a:r>
          </a:p>
        </p:txBody>
      </p:sp>
      <p:graphicFrame>
        <p:nvGraphicFramePr>
          <p:cNvPr id="9" name="Diagram 8">
            <a:extLst>
              <a:ext uri="{FF2B5EF4-FFF2-40B4-BE49-F238E27FC236}">
                <a16:creationId xmlns:a16="http://schemas.microsoft.com/office/drawing/2014/main" id="{F1BEEF40-98C7-48E8-BA1C-B66DCF869406}"/>
              </a:ext>
            </a:extLst>
          </p:cNvPr>
          <p:cNvGraphicFramePr/>
          <p:nvPr/>
        </p:nvGraphicFramePr>
        <p:xfrm>
          <a:off x="355551" y="980728"/>
          <a:ext cx="11377264" cy="537363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51006081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a:extLst>
              <a:ext uri="{FF2B5EF4-FFF2-40B4-BE49-F238E27FC236}">
                <a16:creationId xmlns:a16="http://schemas.microsoft.com/office/drawing/2014/main" id="{2405910E-D182-4E7E-9EC6-8026A9DF14C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02663" y="7938"/>
            <a:ext cx="1268412" cy="126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39" name="Picture 3">
            <a:extLst>
              <a:ext uri="{FF2B5EF4-FFF2-40B4-BE49-F238E27FC236}">
                <a16:creationId xmlns:a16="http://schemas.microsoft.com/office/drawing/2014/main" id="{BB7ACE5D-9A57-4BF8-AD16-A48F355F3C4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840913" y="157163"/>
            <a:ext cx="981075"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0" name="Picture 4">
            <a:extLst>
              <a:ext uri="{FF2B5EF4-FFF2-40B4-BE49-F238E27FC236}">
                <a16:creationId xmlns:a16="http://schemas.microsoft.com/office/drawing/2014/main" id="{6B15FDEE-59D4-4226-94C9-395C3969CBA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941050" y="130175"/>
            <a:ext cx="1027113"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1" name="Title 1">
            <a:extLst>
              <a:ext uri="{FF2B5EF4-FFF2-40B4-BE49-F238E27FC236}">
                <a16:creationId xmlns:a16="http://schemas.microsoft.com/office/drawing/2014/main" id="{8C233E01-BF86-42A1-A423-39AE52B8E70E}"/>
              </a:ext>
            </a:extLst>
          </p:cNvPr>
          <p:cNvSpPr>
            <a:spLocks noGrp="1"/>
          </p:cNvSpPr>
          <p:nvPr>
            <p:ph type="title"/>
          </p:nvPr>
        </p:nvSpPr>
        <p:spPr>
          <a:xfrm>
            <a:off x="334963" y="142875"/>
            <a:ext cx="8147050" cy="1143000"/>
          </a:xfrm>
        </p:spPr>
        <p:txBody>
          <a:bodyPr/>
          <a:lstStyle/>
          <a:p>
            <a:pPr algn="l"/>
            <a:r>
              <a:rPr lang="en-GB" altLang="en-US">
                <a:latin typeface="Century Gothic" panose="020B0502020202020204" pitchFamily="34" charset="0"/>
              </a:rPr>
              <a:t>Education and Normalisation</a:t>
            </a:r>
          </a:p>
        </p:txBody>
      </p:sp>
      <p:sp>
        <p:nvSpPr>
          <p:cNvPr id="14342" name="TextBox 2">
            <a:extLst>
              <a:ext uri="{FF2B5EF4-FFF2-40B4-BE49-F238E27FC236}">
                <a16:creationId xmlns:a16="http://schemas.microsoft.com/office/drawing/2014/main" id="{D11CBEEC-D995-4927-9A93-1B82D79EBCA4}"/>
              </a:ext>
            </a:extLst>
          </p:cNvPr>
          <p:cNvSpPr txBox="1">
            <a:spLocks noChangeArrowheads="1"/>
          </p:cNvSpPr>
          <p:nvPr/>
        </p:nvSpPr>
        <p:spPr bwMode="auto">
          <a:xfrm>
            <a:off x="479425" y="1484313"/>
            <a:ext cx="10945813" cy="4986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914400" indent="-45720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36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Trauma: Dictionary Definition</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36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endParaRPr>
          </a:p>
          <a:p>
            <a:pPr marL="914400" marR="0" lvl="1" indent="-4572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32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A deeply distressing or disturbing experience</a:t>
            </a:r>
          </a:p>
          <a:p>
            <a:pPr marL="914400" marR="0" lvl="1" indent="-4572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32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Emotional shock following a stressful event or a physical injury, which may be associated with physical shock and </a:t>
            </a:r>
            <a:r>
              <a:rPr kumimoji="0" lang="en-GB" altLang="en-US" sz="3200" b="0" i="0" u="sng"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sometimes</a:t>
            </a:r>
            <a:r>
              <a:rPr kumimoji="0" lang="en-GB" altLang="en-US" sz="32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 leads to long-term neurosis</a:t>
            </a:r>
          </a:p>
          <a:p>
            <a:pPr marL="914400" marR="0" lvl="1" indent="-4572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32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Physical injury</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endParaRPr>
          </a:p>
        </p:txBody>
      </p:sp>
    </p:spTree>
    <p:extLst>
      <p:ext uri="{BB962C8B-B14F-4D97-AF65-F5344CB8AC3E}">
        <p14:creationId xmlns:p14="http://schemas.microsoft.com/office/powerpoint/2010/main" val="7274718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
            <a:extLst>
              <a:ext uri="{FF2B5EF4-FFF2-40B4-BE49-F238E27FC236}">
                <a16:creationId xmlns:a16="http://schemas.microsoft.com/office/drawing/2014/main" id="{11BA1545-5756-496A-9A03-2865BF06A01D}"/>
              </a:ext>
            </a:extLst>
          </p:cNvPr>
          <p:cNvSpPr>
            <a:spLocks noChangeArrowheads="1"/>
          </p:cNvSpPr>
          <p:nvPr/>
        </p:nvSpPr>
        <p:spPr bwMode="auto">
          <a:xfrm>
            <a:off x="376238" y="1449388"/>
            <a:ext cx="11593512"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srgbClr val="00B050"/>
              </a:solidFill>
              <a:effectLst/>
              <a:uLnTx/>
              <a:uFillTx/>
              <a:latin typeface="Corbel" panose="020B0503020204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24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A traumatic incident is any event that that can be considered to be outside of an individual's usual experience and causes physical, emotional or psychological harm. </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24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2400" b="0" i="0" u="none" strike="noStrike" kern="1200" cap="none" spc="0" normalizeH="0" baseline="0" noProof="0">
              <a:ln>
                <a:noFill/>
              </a:ln>
              <a:solidFill>
                <a:srgbClr val="EE0000"/>
              </a:solidFill>
              <a:effectLst/>
              <a:uLnTx/>
              <a:uFillTx/>
              <a:latin typeface="Century Gothic" panose="020B0502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2400" b="0" i="0" u="none" strike="noStrike" kern="1200" cap="none" spc="0" normalizeH="0" baseline="0" noProof="0">
              <a:ln>
                <a:noFill/>
              </a:ln>
              <a:solidFill>
                <a:prstClr val="black"/>
              </a:solidFill>
              <a:effectLst/>
              <a:uLnTx/>
              <a:uFillTx/>
              <a:latin typeface="Corbel" panose="020B0503020204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Corbel" panose="020B0503020204020204" pitchFamily="34" charset="0"/>
                <a:ea typeface="+mn-ea"/>
                <a:cs typeface="Arial" panose="020B0604020202020204" pitchFamily="34" charset="0"/>
              </a:rPr>
              <a:t>	</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Corbel" panose="020B0503020204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Corbel" panose="020B0503020204020204" pitchFamily="34" charset="0"/>
              <a:ea typeface="+mn-ea"/>
              <a:cs typeface="Arial" panose="020B0604020202020204" pitchFamily="34" charset="0"/>
            </a:endParaRPr>
          </a:p>
        </p:txBody>
      </p:sp>
      <p:pic>
        <p:nvPicPr>
          <p:cNvPr id="15363" name="Picture 2">
            <a:extLst>
              <a:ext uri="{FF2B5EF4-FFF2-40B4-BE49-F238E27FC236}">
                <a16:creationId xmlns:a16="http://schemas.microsoft.com/office/drawing/2014/main" id="{3614007B-B230-48DB-B29A-D934F6BD49A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602663" y="7938"/>
            <a:ext cx="1268412" cy="126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4" name="Picture 3">
            <a:extLst>
              <a:ext uri="{FF2B5EF4-FFF2-40B4-BE49-F238E27FC236}">
                <a16:creationId xmlns:a16="http://schemas.microsoft.com/office/drawing/2014/main" id="{F950A09D-BD37-4278-B1DF-EA23E36DA2A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840913" y="157163"/>
            <a:ext cx="981075"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5" name="Picture 4">
            <a:extLst>
              <a:ext uri="{FF2B5EF4-FFF2-40B4-BE49-F238E27FC236}">
                <a16:creationId xmlns:a16="http://schemas.microsoft.com/office/drawing/2014/main" id="{8A9D5924-1F58-4944-86F6-D676B5B47249}"/>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0941050" y="130175"/>
            <a:ext cx="1027113"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6" name="Title 1">
            <a:extLst>
              <a:ext uri="{FF2B5EF4-FFF2-40B4-BE49-F238E27FC236}">
                <a16:creationId xmlns:a16="http://schemas.microsoft.com/office/drawing/2014/main" id="{2360E1AF-397C-4839-B4A6-4DCD95C2C38D}"/>
              </a:ext>
            </a:extLst>
          </p:cNvPr>
          <p:cNvSpPr>
            <a:spLocks noGrp="1"/>
          </p:cNvSpPr>
          <p:nvPr>
            <p:ph type="title"/>
          </p:nvPr>
        </p:nvSpPr>
        <p:spPr>
          <a:xfrm>
            <a:off x="334963" y="142875"/>
            <a:ext cx="8147050" cy="1143000"/>
          </a:xfrm>
        </p:spPr>
        <p:txBody>
          <a:bodyPr/>
          <a:lstStyle/>
          <a:p>
            <a:pPr algn="l"/>
            <a:r>
              <a:rPr lang="en-GB" altLang="en-US">
                <a:latin typeface="Century Gothic" panose="020B0502020202020204" pitchFamily="34" charset="0"/>
              </a:rPr>
              <a:t>Education and Normalisation</a:t>
            </a:r>
          </a:p>
        </p:txBody>
      </p:sp>
      <p:graphicFrame>
        <p:nvGraphicFramePr>
          <p:cNvPr id="2" name="Diagram 1">
            <a:extLst>
              <a:ext uri="{FF2B5EF4-FFF2-40B4-BE49-F238E27FC236}">
                <a16:creationId xmlns:a16="http://schemas.microsoft.com/office/drawing/2014/main" id="{017FAF68-2BC8-4E80-9496-A949A76681F9}"/>
              </a:ext>
            </a:extLst>
          </p:cNvPr>
          <p:cNvGraphicFramePr/>
          <p:nvPr/>
        </p:nvGraphicFramePr>
        <p:xfrm>
          <a:off x="1847528" y="1286292"/>
          <a:ext cx="8128000" cy="541866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5368" name="Rectangle 1">
            <a:extLst>
              <a:ext uri="{FF2B5EF4-FFF2-40B4-BE49-F238E27FC236}">
                <a16:creationId xmlns:a16="http://schemas.microsoft.com/office/drawing/2014/main" id="{A8786919-C103-45D7-8A48-BD78ADA6B9F8}"/>
              </a:ext>
            </a:extLst>
          </p:cNvPr>
          <p:cNvSpPr>
            <a:spLocks noChangeArrowheads="1"/>
          </p:cNvSpPr>
          <p:nvPr/>
        </p:nvSpPr>
        <p:spPr bwMode="auto">
          <a:xfrm>
            <a:off x="695325" y="5176838"/>
            <a:ext cx="11593513" cy="3046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srgbClr val="00B050"/>
              </a:solidFill>
              <a:effectLst/>
              <a:uLnTx/>
              <a:uFillTx/>
              <a:latin typeface="Corbel" panose="020B0503020204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24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Traumatic responses are</a:t>
            </a:r>
            <a:r>
              <a:rPr kumimoji="0" lang="en-GB" altLang="en-US" sz="2400" b="1"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 NORMAL </a:t>
            </a:r>
            <a:r>
              <a:rPr kumimoji="0" lang="en-GB" altLang="en-US" sz="24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to Policing and most of the time we recovery normally without knowing!</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24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2400" b="0" i="0" u="none" strike="noStrike" kern="1200" cap="none" spc="0" normalizeH="0" baseline="0" noProof="0">
              <a:ln>
                <a:noFill/>
              </a:ln>
              <a:solidFill>
                <a:srgbClr val="EE0000"/>
              </a:solidFill>
              <a:effectLst/>
              <a:uLnTx/>
              <a:uFillTx/>
              <a:latin typeface="Century Gothic" panose="020B0502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2400" b="0" i="0" u="none" strike="noStrike" kern="1200" cap="none" spc="0" normalizeH="0" baseline="0" noProof="0">
              <a:ln>
                <a:noFill/>
              </a:ln>
              <a:solidFill>
                <a:prstClr val="black"/>
              </a:solidFill>
              <a:effectLst/>
              <a:uLnTx/>
              <a:uFillTx/>
              <a:latin typeface="Corbel" panose="020B0503020204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Corbel" panose="020B0503020204020204" pitchFamily="34" charset="0"/>
                <a:ea typeface="+mn-ea"/>
                <a:cs typeface="Arial" panose="020B0604020202020204" pitchFamily="34" charset="0"/>
              </a:rPr>
              <a:t>	</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Corbel" panose="020B0503020204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Corbel" panose="020B0503020204020204" pitchFamily="34" charset="0"/>
              <a:ea typeface="+mn-ea"/>
              <a:cs typeface="Arial" panose="020B0604020202020204" pitchFamily="34" charset="0"/>
            </a:endParaRPr>
          </a:p>
        </p:txBody>
      </p:sp>
    </p:spTree>
    <p:extLst>
      <p:ext uri="{BB962C8B-B14F-4D97-AF65-F5344CB8AC3E}">
        <p14:creationId xmlns:p14="http://schemas.microsoft.com/office/powerpoint/2010/main" val="12496175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4">
            <a:extLst>
              <a:ext uri="{FF2B5EF4-FFF2-40B4-BE49-F238E27FC236}">
                <a16:creationId xmlns:a16="http://schemas.microsoft.com/office/drawing/2014/main" id="{72115CE8-DCEC-4BE0-8371-2277E2B3F37F}"/>
              </a:ext>
            </a:extLst>
          </p:cNvPr>
          <p:cNvSpPr txBox="1">
            <a:spLocks/>
          </p:cNvSpPr>
          <p:nvPr/>
        </p:nvSpPr>
        <p:spPr bwMode="auto">
          <a:xfrm>
            <a:off x="498475" y="1455738"/>
            <a:ext cx="11449050" cy="467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US" altLang="en-US" sz="20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Trauma itself can be divided into </a:t>
            </a:r>
            <a:r>
              <a:rPr kumimoji="0" lang="en-US" altLang="en-US" sz="2000" b="1"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two types</a:t>
            </a:r>
            <a:r>
              <a:rPr kumimoji="0" lang="en-US" altLang="en-US" sz="20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 </a:t>
            </a:r>
          </a:p>
          <a:p>
            <a:pPr marL="742950" marR="0" lvl="1" indent="-28575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US" altLang="en-US" sz="18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primary trauma, in which the individual is directly involved in the critical incident (e.g. victim, witness, rescuer)</a:t>
            </a:r>
          </a:p>
          <a:p>
            <a:pPr marL="742950" marR="0" lvl="1" indent="-28575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US" altLang="en-US" sz="18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secondary trauma, in which the individual is indirectly involved in a critical incident (e.g. investigator, supporter, counsellor, lawyer, reporter). </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US" altLang="en-US" sz="20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If </a:t>
            </a:r>
            <a:r>
              <a:rPr kumimoji="0" lang="en-US" altLang="en-US" sz="2000" b="1"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undiagnosed or untreated</a:t>
            </a:r>
            <a:r>
              <a:rPr kumimoji="0" lang="en-US" altLang="en-US" sz="20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 traumatic stress can result in severe symptoms of psychological ill health, such as: </a:t>
            </a:r>
          </a:p>
          <a:p>
            <a:pPr marL="742950" marR="0" lvl="1" indent="-28575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US" altLang="en-US" sz="18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anxiety</a:t>
            </a:r>
          </a:p>
          <a:p>
            <a:pPr marL="742950" marR="0" lvl="1" indent="-28575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US" altLang="en-US" sz="18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depression </a:t>
            </a:r>
          </a:p>
          <a:p>
            <a:pPr marL="742950" marR="0" lvl="1" indent="-28575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US" altLang="en-US" sz="18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Post Traumatic Stress Disorder (PTSD)</a:t>
            </a:r>
          </a:p>
          <a:p>
            <a:pPr marL="742950" marR="0" lvl="1" indent="-28575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US" altLang="en-US" sz="18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Burnout </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US" altLang="en-US" sz="20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Involvement in many critical incidents over an extended period of time can also lead to symptoms of psychological ill health such as anxiety, depression, burnout, compassion fatigue and secondary traumatic stress (Leonhardt and Vogt, 2006).</a:t>
            </a:r>
            <a:endParaRPr kumimoji="0" lang="en-GB" altLang="en-US" sz="20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1200" b="0" i="0" u="none" strike="noStrike" kern="1200" cap="none" spc="0" normalizeH="0" baseline="0" noProof="0">
              <a:ln>
                <a:noFill/>
              </a:ln>
              <a:solidFill>
                <a:prstClr val="black"/>
              </a:solidFill>
              <a:effectLst/>
              <a:uLnTx/>
              <a:uFillTx/>
              <a:latin typeface="Corbel" panose="020B0503020204020204" pitchFamily="34" charset="0"/>
              <a:ea typeface="+mn-ea"/>
              <a:cs typeface="Arial" panose="020B0604020202020204" pitchFamily="34" charset="0"/>
            </a:endParaRPr>
          </a:p>
        </p:txBody>
      </p:sp>
      <p:pic>
        <p:nvPicPr>
          <p:cNvPr id="17411" name="Picture 2">
            <a:extLst>
              <a:ext uri="{FF2B5EF4-FFF2-40B4-BE49-F238E27FC236}">
                <a16:creationId xmlns:a16="http://schemas.microsoft.com/office/drawing/2014/main" id="{EDE1C248-4FAD-4326-846D-BBBE1BF7CE3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602663" y="7938"/>
            <a:ext cx="1268412" cy="126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2" name="Picture 3">
            <a:extLst>
              <a:ext uri="{FF2B5EF4-FFF2-40B4-BE49-F238E27FC236}">
                <a16:creationId xmlns:a16="http://schemas.microsoft.com/office/drawing/2014/main" id="{CAA07F75-B8FC-4502-B16D-524C4E9EB2C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840913" y="157163"/>
            <a:ext cx="981075"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3" name="Picture 4">
            <a:extLst>
              <a:ext uri="{FF2B5EF4-FFF2-40B4-BE49-F238E27FC236}">
                <a16:creationId xmlns:a16="http://schemas.microsoft.com/office/drawing/2014/main" id="{F8B1DDF1-BF85-40AF-A0FE-F94118015252}"/>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0941050" y="130175"/>
            <a:ext cx="1027113"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4" name="Title 1">
            <a:extLst>
              <a:ext uri="{FF2B5EF4-FFF2-40B4-BE49-F238E27FC236}">
                <a16:creationId xmlns:a16="http://schemas.microsoft.com/office/drawing/2014/main" id="{E1A3B8A1-6D31-41F0-8D03-69336A54DEFB}"/>
              </a:ext>
            </a:extLst>
          </p:cNvPr>
          <p:cNvSpPr>
            <a:spLocks noGrp="1"/>
          </p:cNvSpPr>
          <p:nvPr>
            <p:ph type="title"/>
          </p:nvPr>
        </p:nvSpPr>
        <p:spPr>
          <a:xfrm>
            <a:off x="334963" y="142875"/>
            <a:ext cx="8147050" cy="1143000"/>
          </a:xfrm>
        </p:spPr>
        <p:txBody>
          <a:bodyPr/>
          <a:lstStyle/>
          <a:p>
            <a:pPr algn="l"/>
            <a:r>
              <a:rPr lang="en-GB" altLang="en-US">
                <a:latin typeface="Century Gothic" panose="020B0502020202020204" pitchFamily="34" charset="0"/>
              </a:rPr>
              <a:t>Education and Normalisation</a:t>
            </a:r>
          </a:p>
        </p:txBody>
      </p:sp>
    </p:spTree>
    <p:extLst>
      <p:ext uri="{BB962C8B-B14F-4D97-AF65-F5344CB8AC3E}">
        <p14:creationId xmlns:p14="http://schemas.microsoft.com/office/powerpoint/2010/main" val="78072019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15">
            <a:extLst>
              <a:ext uri="{FF2B5EF4-FFF2-40B4-BE49-F238E27FC236}">
                <a16:creationId xmlns:a16="http://schemas.microsoft.com/office/drawing/2014/main" id="{A5E45B77-0EBE-4FA0-9EB8-FA5D40F0E1D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011613" y="1484313"/>
            <a:ext cx="3970337" cy="495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5" name="TextBox 12">
            <a:extLst>
              <a:ext uri="{FF2B5EF4-FFF2-40B4-BE49-F238E27FC236}">
                <a16:creationId xmlns:a16="http://schemas.microsoft.com/office/drawing/2014/main" id="{20C411B0-20F5-42C7-812B-C786420F9204}"/>
              </a:ext>
            </a:extLst>
          </p:cNvPr>
          <p:cNvSpPr txBox="1">
            <a:spLocks noChangeArrowheads="1"/>
          </p:cNvSpPr>
          <p:nvPr/>
        </p:nvSpPr>
        <p:spPr bwMode="auto">
          <a:xfrm>
            <a:off x="2170113" y="1987550"/>
            <a:ext cx="1695450"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Prefrontal Cortex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8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Thinking/logic/ what to do/ evaluation</a:t>
            </a:r>
          </a:p>
        </p:txBody>
      </p:sp>
      <p:sp>
        <p:nvSpPr>
          <p:cNvPr id="13316" name="TextBox 13">
            <a:extLst>
              <a:ext uri="{FF2B5EF4-FFF2-40B4-BE49-F238E27FC236}">
                <a16:creationId xmlns:a16="http://schemas.microsoft.com/office/drawing/2014/main" id="{3AAC456E-28B2-4813-A5FB-E4CCAB199EBF}"/>
              </a:ext>
            </a:extLst>
          </p:cNvPr>
          <p:cNvSpPr txBox="1">
            <a:spLocks noChangeArrowheads="1"/>
          </p:cNvSpPr>
          <p:nvPr/>
        </p:nvSpPr>
        <p:spPr bwMode="auto">
          <a:xfrm>
            <a:off x="8882063" y="2044700"/>
            <a:ext cx="227965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Hippocampus</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8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Regulates memory and emotions</a:t>
            </a:r>
          </a:p>
        </p:txBody>
      </p:sp>
      <p:sp>
        <p:nvSpPr>
          <p:cNvPr id="13317" name="TextBox 14">
            <a:extLst>
              <a:ext uri="{FF2B5EF4-FFF2-40B4-BE49-F238E27FC236}">
                <a16:creationId xmlns:a16="http://schemas.microsoft.com/office/drawing/2014/main" id="{E19DCC50-A805-4512-BE41-0226D439B8F4}"/>
              </a:ext>
            </a:extLst>
          </p:cNvPr>
          <p:cNvSpPr txBox="1">
            <a:spLocks noChangeArrowheads="1"/>
          </p:cNvSpPr>
          <p:nvPr/>
        </p:nvSpPr>
        <p:spPr bwMode="auto">
          <a:xfrm>
            <a:off x="8369300" y="3960813"/>
            <a:ext cx="2268538" cy="147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Amygdala</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8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Turns on fight or flight and stores memories of the event</a:t>
            </a:r>
          </a:p>
        </p:txBody>
      </p:sp>
      <p:cxnSp>
        <p:nvCxnSpPr>
          <p:cNvPr id="10" name="Straight Arrow Connector 9">
            <a:extLst>
              <a:ext uri="{FF2B5EF4-FFF2-40B4-BE49-F238E27FC236}">
                <a16:creationId xmlns:a16="http://schemas.microsoft.com/office/drawing/2014/main" id="{964D6F76-76FF-4774-B4D5-412DD12E21C9}"/>
              </a:ext>
            </a:extLst>
          </p:cNvPr>
          <p:cNvCxnSpPr/>
          <p:nvPr/>
        </p:nvCxnSpPr>
        <p:spPr>
          <a:xfrm flipH="1">
            <a:off x="6200775" y="2270125"/>
            <a:ext cx="2559050" cy="1030288"/>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1" name="Straight Arrow Connector 10">
            <a:extLst>
              <a:ext uri="{FF2B5EF4-FFF2-40B4-BE49-F238E27FC236}">
                <a16:creationId xmlns:a16="http://schemas.microsoft.com/office/drawing/2014/main" id="{6EA2995D-5F01-45DD-9C2F-7C193C02EBDA}"/>
              </a:ext>
            </a:extLst>
          </p:cNvPr>
          <p:cNvCxnSpPr/>
          <p:nvPr/>
        </p:nvCxnSpPr>
        <p:spPr>
          <a:xfrm>
            <a:off x="3792538" y="2425700"/>
            <a:ext cx="1352550" cy="360363"/>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2" name="Straight Arrow Connector 11">
            <a:extLst>
              <a:ext uri="{FF2B5EF4-FFF2-40B4-BE49-F238E27FC236}">
                <a16:creationId xmlns:a16="http://schemas.microsoft.com/office/drawing/2014/main" id="{2504105A-9B46-4CD8-843D-662672B10E8C}"/>
              </a:ext>
            </a:extLst>
          </p:cNvPr>
          <p:cNvCxnSpPr/>
          <p:nvPr/>
        </p:nvCxnSpPr>
        <p:spPr>
          <a:xfrm flipH="1" flipV="1">
            <a:off x="5789613" y="3300413"/>
            <a:ext cx="2609850" cy="106521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pic>
        <p:nvPicPr>
          <p:cNvPr id="19465" name="Picture 2">
            <a:extLst>
              <a:ext uri="{FF2B5EF4-FFF2-40B4-BE49-F238E27FC236}">
                <a16:creationId xmlns:a16="http://schemas.microsoft.com/office/drawing/2014/main" id="{2C487EDF-38F2-4FD0-86EB-0AF356C8A2F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602663" y="7938"/>
            <a:ext cx="1268412" cy="126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6" name="Picture 3">
            <a:extLst>
              <a:ext uri="{FF2B5EF4-FFF2-40B4-BE49-F238E27FC236}">
                <a16:creationId xmlns:a16="http://schemas.microsoft.com/office/drawing/2014/main" id="{4C468C48-AF65-45DD-95A7-4B76B09B5AEA}"/>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840913" y="157163"/>
            <a:ext cx="981075"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7" name="Picture 4">
            <a:extLst>
              <a:ext uri="{FF2B5EF4-FFF2-40B4-BE49-F238E27FC236}">
                <a16:creationId xmlns:a16="http://schemas.microsoft.com/office/drawing/2014/main" id="{8995FE45-8B70-4F97-A6DA-B7EF042AE95F}"/>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0941050" y="130175"/>
            <a:ext cx="1027113"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8" name="Title 1">
            <a:extLst>
              <a:ext uri="{FF2B5EF4-FFF2-40B4-BE49-F238E27FC236}">
                <a16:creationId xmlns:a16="http://schemas.microsoft.com/office/drawing/2014/main" id="{3FD2622C-F06C-4207-BE0B-BDBAD2F3668A}"/>
              </a:ext>
            </a:extLst>
          </p:cNvPr>
          <p:cNvSpPr txBox="1">
            <a:spLocks/>
          </p:cNvSpPr>
          <p:nvPr/>
        </p:nvSpPr>
        <p:spPr bwMode="auto">
          <a:xfrm>
            <a:off x="334963" y="142875"/>
            <a:ext cx="814705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44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Education and Normalisation</a:t>
            </a:r>
          </a:p>
        </p:txBody>
      </p:sp>
    </p:spTree>
    <p:extLst>
      <p:ext uri="{BB962C8B-B14F-4D97-AF65-F5344CB8AC3E}">
        <p14:creationId xmlns:p14="http://schemas.microsoft.com/office/powerpoint/2010/main" val="282476541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p:bldP spid="13316" grpId="0"/>
      <p:bldP spid="1331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a:extLst>
              <a:ext uri="{FF2B5EF4-FFF2-40B4-BE49-F238E27FC236}">
                <a16:creationId xmlns:a16="http://schemas.microsoft.com/office/drawing/2014/main" id="{11BA8341-AE11-4F93-B5C5-9708A9D23A61}"/>
              </a:ext>
            </a:extLst>
          </p:cNvPr>
          <p:cNvGraphicFramePr/>
          <p:nvPr/>
        </p:nvGraphicFramePr>
        <p:xfrm>
          <a:off x="407368" y="1304717"/>
          <a:ext cx="11233248" cy="52646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483" name="Picture 2">
            <a:extLst>
              <a:ext uri="{FF2B5EF4-FFF2-40B4-BE49-F238E27FC236}">
                <a16:creationId xmlns:a16="http://schemas.microsoft.com/office/drawing/2014/main" id="{8C79987D-ACFC-4907-B3E5-1949D60B0996}"/>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8602663" y="7938"/>
            <a:ext cx="1268412" cy="126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4" name="Picture 3">
            <a:extLst>
              <a:ext uri="{FF2B5EF4-FFF2-40B4-BE49-F238E27FC236}">
                <a16:creationId xmlns:a16="http://schemas.microsoft.com/office/drawing/2014/main" id="{F2BBE6B0-7C90-4462-8C32-995D8B64A75D}"/>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840913" y="157163"/>
            <a:ext cx="981075"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5" name="Picture 4">
            <a:extLst>
              <a:ext uri="{FF2B5EF4-FFF2-40B4-BE49-F238E27FC236}">
                <a16:creationId xmlns:a16="http://schemas.microsoft.com/office/drawing/2014/main" id="{CD83350C-D622-4870-A9C6-0C0C929A185D}"/>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10941050" y="130175"/>
            <a:ext cx="1027113"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6" name="Title 1">
            <a:extLst>
              <a:ext uri="{FF2B5EF4-FFF2-40B4-BE49-F238E27FC236}">
                <a16:creationId xmlns:a16="http://schemas.microsoft.com/office/drawing/2014/main" id="{9B6E5FCA-BEDD-463A-AB9D-50EDEFEDB02C}"/>
              </a:ext>
            </a:extLst>
          </p:cNvPr>
          <p:cNvSpPr txBox="1">
            <a:spLocks/>
          </p:cNvSpPr>
          <p:nvPr/>
        </p:nvSpPr>
        <p:spPr bwMode="auto">
          <a:xfrm>
            <a:off x="334963" y="142875"/>
            <a:ext cx="814705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44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Education and Normalisation</a:t>
            </a:r>
          </a:p>
        </p:txBody>
      </p:sp>
    </p:spTree>
    <p:extLst>
      <p:ext uri="{BB962C8B-B14F-4D97-AF65-F5344CB8AC3E}">
        <p14:creationId xmlns:p14="http://schemas.microsoft.com/office/powerpoint/2010/main" val="38008190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a:extLst>
              <a:ext uri="{FF2B5EF4-FFF2-40B4-BE49-F238E27FC236}">
                <a16:creationId xmlns:a16="http://schemas.microsoft.com/office/drawing/2014/main" id="{881099CC-C3EE-4966-AC24-DFEF3FA4967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02663" y="7938"/>
            <a:ext cx="1268412" cy="126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7" name="Picture 3">
            <a:extLst>
              <a:ext uri="{FF2B5EF4-FFF2-40B4-BE49-F238E27FC236}">
                <a16:creationId xmlns:a16="http://schemas.microsoft.com/office/drawing/2014/main" id="{9F04EAD4-14C5-4297-AE32-5DA724ADFAD5}"/>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840913" y="157163"/>
            <a:ext cx="981075"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8" name="Picture 4">
            <a:extLst>
              <a:ext uri="{FF2B5EF4-FFF2-40B4-BE49-F238E27FC236}">
                <a16:creationId xmlns:a16="http://schemas.microsoft.com/office/drawing/2014/main" id="{4372ADE9-0106-46CC-B130-2F537354B9C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941050" y="130175"/>
            <a:ext cx="1027113"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9" name="Title 1">
            <a:extLst>
              <a:ext uri="{FF2B5EF4-FFF2-40B4-BE49-F238E27FC236}">
                <a16:creationId xmlns:a16="http://schemas.microsoft.com/office/drawing/2014/main" id="{661919A9-4833-4CD4-A3D5-10A0004AB4BA}"/>
              </a:ext>
            </a:extLst>
          </p:cNvPr>
          <p:cNvSpPr txBox="1">
            <a:spLocks/>
          </p:cNvSpPr>
          <p:nvPr/>
        </p:nvSpPr>
        <p:spPr bwMode="auto">
          <a:xfrm>
            <a:off x="334963" y="142875"/>
            <a:ext cx="814705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44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Long Term impact</a:t>
            </a:r>
          </a:p>
        </p:txBody>
      </p:sp>
      <p:graphicFrame>
        <p:nvGraphicFramePr>
          <p:cNvPr id="2" name="Diagram 1">
            <a:extLst>
              <a:ext uri="{FF2B5EF4-FFF2-40B4-BE49-F238E27FC236}">
                <a16:creationId xmlns:a16="http://schemas.microsoft.com/office/drawing/2014/main" id="{BD18584B-8E37-4F23-9FB7-86518F5FE12A}"/>
              </a:ext>
            </a:extLst>
          </p:cNvPr>
          <p:cNvGraphicFramePr/>
          <p:nvPr/>
        </p:nvGraphicFramePr>
        <p:xfrm>
          <a:off x="767408" y="1426131"/>
          <a:ext cx="10801200" cy="517122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cxnSp>
        <p:nvCxnSpPr>
          <p:cNvPr id="4" name="Straight Arrow Connector 3">
            <a:extLst>
              <a:ext uri="{FF2B5EF4-FFF2-40B4-BE49-F238E27FC236}">
                <a16:creationId xmlns:a16="http://schemas.microsoft.com/office/drawing/2014/main" id="{6D62B423-8A38-441A-B568-6E75E14EFC45}"/>
              </a:ext>
            </a:extLst>
          </p:cNvPr>
          <p:cNvCxnSpPr/>
          <p:nvPr/>
        </p:nvCxnSpPr>
        <p:spPr>
          <a:xfrm>
            <a:off x="5448300" y="3213100"/>
            <a:ext cx="1439863" cy="0"/>
          </a:xfrm>
          <a:prstGeom prst="straightConnector1">
            <a:avLst/>
          </a:prstGeom>
          <a:ln w="38100">
            <a:tailEnd type="triangle"/>
          </a:ln>
        </p:spPr>
        <p:style>
          <a:lnRef idx="1">
            <a:schemeClr val="accent4"/>
          </a:lnRef>
          <a:fillRef idx="0">
            <a:schemeClr val="accent4"/>
          </a:fillRef>
          <a:effectRef idx="0">
            <a:schemeClr val="accent4"/>
          </a:effectRef>
          <a:fontRef idx="minor">
            <a:schemeClr val="tx1"/>
          </a:fontRef>
        </p:style>
      </p:cxnSp>
      <p:cxnSp>
        <p:nvCxnSpPr>
          <p:cNvPr id="17" name="Straight Arrow Connector 16">
            <a:extLst>
              <a:ext uri="{FF2B5EF4-FFF2-40B4-BE49-F238E27FC236}">
                <a16:creationId xmlns:a16="http://schemas.microsoft.com/office/drawing/2014/main" id="{5283A9C7-C6B5-4EEA-A06B-1C8FDA8B11DC}"/>
              </a:ext>
            </a:extLst>
          </p:cNvPr>
          <p:cNvCxnSpPr/>
          <p:nvPr/>
        </p:nvCxnSpPr>
        <p:spPr>
          <a:xfrm>
            <a:off x="5448300" y="3789363"/>
            <a:ext cx="1439863" cy="0"/>
          </a:xfrm>
          <a:prstGeom prst="straightConnector1">
            <a:avLst/>
          </a:prstGeom>
          <a:ln w="38100">
            <a:tailEnd type="triangle"/>
          </a:ln>
        </p:spPr>
        <p:style>
          <a:lnRef idx="1">
            <a:schemeClr val="accent4"/>
          </a:lnRef>
          <a:fillRef idx="0">
            <a:schemeClr val="accent4"/>
          </a:fillRef>
          <a:effectRef idx="0">
            <a:schemeClr val="accent4"/>
          </a:effectRef>
          <a:fontRef idx="minor">
            <a:schemeClr val="tx1"/>
          </a:fontRef>
        </p:style>
      </p:cxnSp>
      <p:cxnSp>
        <p:nvCxnSpPr>
          <p:cNvPr id="18" name="Straight Arrow Connector 17">
            <a:extLst>
              <a:ext uri="{FF2B5EF4-FFF2-40B4-BE49-F238E27FC236}">
                <a16:creationId xmlns:a16="http://schemas.microsoft.com/office/drawing/2014/main" id="{F7324BEC-A3AB-415A-A113-0EE2B6375859}"/>
              </a:ext>
            </a:extLst>
          </p:cNvPr>
          <p:cNvCxnSpPr/>
          <p:nvPr/>
        </p:nvCxnSpPr>
        <p:spPr>
          <a:xfrm>
            <a:off x="5448300" y="4365625"/>
            <a:ext cx="1439863" cy="0"/>
          </a:xfrm>
          <a:prstGeom prst="straightConnector1">
            <a:avLst/>
          </a:prstGeom>
          <a:ln w="38100">
            <a:tailEnd type="triangle"/>
          </a:ln>
        </p:spPr>
        <p:style>
          <a:lnRef idx="1">
            <a:schemeClr val="accent4"/>
          </a:lnRef>
          <a:fillRef idx="0">
            <a:schemeClr val="accent4"/>
          </a:fillRef>
          <a:effectRef idx="0">
            <a:schemeClr val="accent4"/>
          </a:effectRef>
          <a:fontRef idx="minor">
            <a:schemeClr val="tx1"/>
          </a:fontRef>
        </p:style>
      </p:cxnSp>
      <p:cxnSp>
        <p:nvCxnSpPr>
          <p:cNvPr id="19" name="Straight Arrow Connector 18">
            <a:extLst>
              <a:ext uri="{FF2B5EF4-FFF2-40B4-BE49-F238E27FC236}">
                <a16:creationId xmlns:a16="http://schemas.microsoft.com/office/drawing/2014/main" id="{7FA47E4D-F2F0-4686-9E71-33708D201C45}"/>
              </a:ext>
            </a:extLst>
          </p:cNvPr>
          <p:cNvCxnSpPr/>
          <p:nvPr/>
        </p:nvCxnSpPr>
        <p:spPr>
          <a:xfrm>
            <a:off x="5448300" y="4941888"/>
            <a:ext cx="1439863" cy="0"/>
          </a:xfrm>
          <a:prstGeom prst="straightConnector1">
            <a:avLst/>
          </a:prstGeom>
          <a:ln w="38100">
            <a:tailEnd type="triangle"/>
          </a:ln>
        </p:spPr>
        <p:style>
          <a:lnRef idx="1">
            <a:schemeClr val="accent4"/>
          </a:lnRef>
          <a:fillRef idx="0">
            <a:schemeClr val="accent4"/>
          </a:fillRef>
          <a:effectRef idx="0">
            <a:schemeClr val="accent4"/>
          </a:effectRef>
          <a:fontRef idx="minor">
            <a:schemeClr val="tx1"/>
          </a:fontRef>
        </p:style>
      </p:cxnSp>
      <p:cxnSp>
        <p:nvCxnSpPr>
          <p:cNvPr id="20" name="Straight Arrow Connector 19">
            <a:extLst>
              <a:ext uri="{FF2B5EF4-FFF2-40B4-BE49-F238E27FC236}">
                <a16:creationId xmlns:a16="http://schemas.microsoft.com/office/drawing/2014/main" id="{FB482F9E-442D-49A3-8826-847C136C6B8F}"/>
              </a:ext>
            </a:extLst>
          </p:cNvPr>
          <p:cNvCxnSpPr/>
          <p:nvPr/>
        </p:nvCxnSpPr>
        <p:spPr>
          <a:xfrm>
            <a:off x="5448300" y="5516563"/>
            <a:ext cx="1439863" cy="0"/>
          </a:xfrm>
          <a:prstGeom prst="straightConnector1">
            <a:avLst/>
          </a:prstGeom>
          <a:ln w="38100">
            <a:tailEnd type="triangle"/>
          </a:ln>
        </p:spPr>
        <p:style>
          <a:lnRef idx="1">
            <a:schemeClr val="accent4"/>
          </a:lnRef>
          <a:fillRef idx="0">
            <a:schemeClr val="accent4"/>
          </a:fillRef>
          <a:effectRef idx="0">
            <a:schemeClr val="accent4"/>
          </a:effectRef>
          <a:fontRef idx="minor">
            <a:schemeClr val="tx1"/>
          </a:fontRef>
        </p:style>
      </p:cxnSp>
      <p:cxnSp>
        <p:nvCxnSpPr>
          <p:cNvPr id="21" name="Straight Arrow Connector 20">
            <a:extLst>
              <a:ext uri="{FF2B5EF4-FFF2-40B4-BE49-F238E27FC236}">
                <a16:creationId xmlns:a16="http://schemas.microsoft.com/office/drawing/2014/main" id="{0C404704-2DB5-4104-AB83-1C5D39940F47}"/>
              </a:ext>
            </a:extLst>
          </p:cNvPr>
          <p:cNvCxnSpPr/>
          <p:nvPr/>
        </p:nvCxnSpPr>
        <p:spPr>
          <a:xfrm>
            <a:off x="5453063" y="6092825"/>
            <a:ext cx="1439862" cy="0"/>
          </a:xfrm>
          <a:prstGeom prst="straightConnector1">
            <a:avLst/>
          </a:prstGeom>
          <a:ln w="38100">
            <a:tailEnd type="triangle"/>
          </a:ln>
        </p:spPr>
        <p:style>
          <a:lnRef idx="1">
            <a:schemeClr val="accent4"/>
          </a:lnRef>
          <a:fillRef idx="0">
            <a:schemeClr val="accent4"/>
          </a:fillRef>
          <a:effectRef idx="0">
            <a:schemeClr val="accent4"/>
          </a:effectRef>
          <a:fontRef idx="minor">
            <a:schemeClr val="tx1"/>
          </a:fontRef>
        </p:style>
      </p:cxnSp>
    </p:spTree>
    <p:extLst>
      <p:ext uri="{BB962C8B-B14F-4D97-AF65-F5344CB8AC3E}">
        <p14:creationId xmlns:p14="http://schemas.microsoft.com/office/powerpoint/2010/main" val="3992450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a:extLst>
              <a:ext uri="{FF2B5EF4-FFF2-40B4-BE49-F238E27FC236}">
                <a16:creationId xmlns:a16="http://schemas.microsoft.com/office/drawing/2014/main" id="{7093606E-D61B-42D3-B692-5E9690BE192A}"/>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02663" y="7938"/>
            <a:ext cx="1268412" cy="126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1" name="Picture 3">
            <a:extLst>
              <a:ext uri="{FF2B5EF4-FFF2-40B4-BE49-F238E27FC236}">
                <a16:creationId xmlns:a16="http://schemas.microsoft.com/office/drawing/2014/main" id="{FE68E3FF-1135-4B4C-BF25-0FE220D4E4E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840913" y="157163"/>
            <a:ext cx="981075"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2" name="Picture 4">
            <a:extLst>
              <a:ext uri="{FF2B5EF4-FFF2-40B4-BE49-F238E27FC236}">
                <a16:creationId xmlns:a16="http://schemas.microsoft.com/office/drawing/2014/main" id="{FAEFB91B-3CEA-487B-B1D8-A1B36DD96AD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941050" y="130175"/>
            <a:ext cx="1027113"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3" name="Title 1">
            <a:extLst>
              <a:ext uri="{FF2B5EF4-FFF2-40B4-BE49-F238E27FC236}">
                <a16:creationId xmlns:a16="http://schemas.microsoft.com/office/drawing/2014/main" id="{3D2D0949-E497-485B-9C6B-02E0992F126D}"/>
              </a:ext>
            </a:extLst>
          </p:cNvPr>
          <p:cNvSpPr>
            <a:spLocks noGrp="1"/>
          </p:cNvSpPr>
          <p:nvPr>
            <p:ph type="title"/>
          </p:nvPr>
        </p:nvSpPr>
        <p:spPr>
          <a:xfrm>
            <a:off x="334963" y="142875"/>
            <a:ext cx="10972800" cy="1143000"/>
          </a:xfrm>
        </p:spPr>
        <p:txBody>
          <a:bodyPr/>
          <a:lstStyle/>
          <a:p>
            <a:pPr algn="l"/>
            <a:r>
              <a:rPr lang="en-GB" altLang="en-US">
                <a:latin typeface="Century Gothic" panose="020B0502020202020204" pitchFamily="34" charset="0"/>
              </a:rPr>
              <a:t>Defusing</a:t>
            </a:r>
          </a:p>
        </p:txBody>
      </p:sp>
      <p:sp>
        <p:nvSpPr>
          <p:cNvPr id="22534" name="TextBox 6">
            <a:extLst>
              <a:ext uri="{FF2B5EF4-FFF2-40B4-BE49-F238E27FC236}">
                <a16:creationId xmlns:a16="http://schemas.microsoft.com/office/drawing/2014/main" id="{F7E703BC-6301-40CC-BA69-243834D94D1B}"/>
              </a:ext>
            </a:extLst>
          </p:cNvPr>
          <p:cNvSpPr txBox="1">
            <a:spLocks noChangeArrowheads="1"/>
          </p:cNvSpPr>
          <p:nvPr/>
        </p:nvSpPr>
        <p:spPr bwMode="auto">
          <a:xfrm>
            <a:off x="363538" y="1160463"/>
            <a:ext cx="1109027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Line management responsibility – NOT an operational debrief!</a:t>
            </a:r>
          </a:p>
        </p:txBody>
      </p:sp>
      <p:graphicFrame>
        <p:nvGraphicFramePr>
          <p:cNvPr id="8" name="Diagram 7">
            <a:extLst>
              <a:ext uri="{FF2B5EF4-FFF2-40B4-BE49-F238E27FC236}">
                <a16:creationId xmlns:a16="http://schemas.microsoft.com/office/drawing/2014/main" id="{A303C095-8852-4219-99B0-9E95186E8E27}"/>
              </a:ext>
            </a:extLst>
          </p:cNvPr>
          <p:cNvGraphicFramePr/>
          <p:nvPr/>
        </p:nvGraphicFramePr>
        <p:xfrm>
          <a:off x="364008" y="1700808"/>
          <a:ext cx="11420623" cy="489654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9789623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a:extLst>
              <a:ext uri="{FF2B5EF4-FFF2-40B4-BE49-F238E27FC236}">
                <a16:creationId xmlns:a16="http://schemas.microsoft.com/office/drawing/2014/main" id="{18EB0EC0-DFA7-4928-8C82-DD937814E671}"/>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02663" y="7938"/>
            <a:ext cx="1268412" cy="126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5" name="Picture 3">
            <a:extLst>
              <a:ext uri="{FF2B5EF4-FFF2-40B4-BE49-F238E27FC236}">
                <a16:creationId xmlns:a16="http://schemas.microsoft.com/office/drawing/2014/main" id="{0FBB211C-7DFA-4936-AE92-A2F72D0BF9A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840913" y="157163"/>
            <a:ext cx="981075"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6" name="Picture 4">
            <a:extLst>
              <a:ext uri="{FF2B5EF4-FFF2-40B4-BE49-F238E27FC236}">
                <a16:creationId xmlns:a16="http://schemas.microsoft.com/office/drawing/2014/main" id="{9A187012-D004-4C52-A742-08A92C00C15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941050" y="130175"/>
            <a:ext cx="1027113"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7" name="Title 1">
            <a:extLst>
              <a:ext uri="{FF2B5EF4-FFF2-40B4-BE49-F238E27FC236}">
                <a16:creationId xmlns:a16="http://schemas.microsoft.com/office/drawing/2014/main" id="{40C4887C-8DF9-4EA0-8EE9-0A288F3E2480}"/>
              </a:ext>
            </a:extLst>
          </p:cNvPr>
          <p:cNvSpPr>
            <a:spLocks noGrp="1"/>
          </p:cNvSpPr>
          <p:nvPr>
            <p:ph type="title"/>
          </p:nvPr>
        </p:nvSpPr>
        <p:spPr>
          <a:xfrm>
            <a:off x="334963" y="142875"/>
            <a:ext cx="10972800" cy="1143000"/>
          </a:xfrm>
        </p:spPr>
        <p:txBody>
          <a:bodyPr/>
          <a:lstStyle/>
          <a:p>
            <a:pPr algn="l"/>
            <a:r>
              <a:rPr lang="en-GB" altLang="en-US">
                <a:latin typeface="Century Gothic" panose="020B0502020202020204" pitchFamily="34" charset="0"/>
              </a:rPr>
              <a:t>Peer Support - TRiM</a:t>
            </a:r>
          </a:p>
        </p:txBody>
      </p:sp>
      <p:graphicFrame>
        <p:nvGraphicFramePr>
          <p:cNvPr id="9" name="Content Placeholder 2">
            <a:extLst>
              <a:ext uri="{FF2B5EF4-FFF2-40B4-BE49-F238E27FC236}">
                <a16:creationId xmlns:a16="http://schemas.microsoft.com/office/drawing/2014/main" id="{F25F4B17-AB29-43AA-8B9E-47E297324845}"/>
              </a:ext>
            </a:extLst>
          </p:cNvPr>
          <p:cNvGraphicFramePr>
            <a:graphicFrameLocks/>
          </p:cNvGraphicFramePr>
          <p:nvPr/>
        </p:nvGraphicFramePr>
        <p:xfrm>
          <a:off x="479376" y="1421557"/>
          <a:ext cx="11017224" cy="503177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0251019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a:extLst>
              <a:ext uri="{FF2B5EF4-FFF2-40B4-BE49-F238E27FC236}">
                <a16:creationId xmlns:a16="http://schemas.microsoft.com/office/drawing/2014/main" id="{F4B21165-CCA6-404C-90BA-ED34A967347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02663" y="7938"/>
            <a:ext cx="1268412" cy="126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79" name="Picture 3">
            <a:extLst>
              <a:ext uri="{FF2B5EF4-FFF2-40B4-BE49-F238E27FC236}">
                <a16:creationId xmlns:a16="http://schemas.microsoft.com/office/drawing/2014/main" id="{A9C99520-05EE-4221-A86B-457A62D79E1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840913" y="157163"/>
            <a:ext cx="981075"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0" name="Picture 4">
            <a:extLst>
              <a:ext uri="{FF2B5EF4-FFF2-40B4-BE49-F238E27FC236}">
                <a16:creationId xmlns:a16="http://schemas.microsoft.com/office/drawing/2014/main" id="{BF267C22-2AFC-4344-9F3A-DD40C36648D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941050" y="130175"/>
            <a:ext cx="1027113"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Title 1">
            <a:extLst>
              <a:ext uri="{FF2B5EF4-FFF2-40B4-BE49-F238E27FC236}">
                <a16:creationId xmlns:a16="http://schemas.microsoft.com/office/drawing/2014/main" id="{349399E7-5603-4D73-9493-C825B17034A0}"/>
              </a:ext>
            </a:extLst>
          </p:cNvPr>
          <p:cNvSpPr>
            <a:spLocks noGrp="1"/>
          </p:cNvSpPr>
          <p:nvPr>
            <p:ph type="title"/>
          </p:nvPr>
        </p:nvSpPr>
        <p:spPr>
          <a:xfrm>
            <a:off x="334963" y="142875"/>
            <a:ext cx="10972800" cy="1143000"/>
          </a:xfrm>
        </p:spPr>
        <p:txBody>
          <a:bodyPr/>
          <a:lstStyle/>
          <a:p>
            <a:pPr algn="l"/>
            <a:r>
              <a:rPr lang="en-GB" altLang="en-US">
                <a:latin typeface="Century Gothic" panose="020B0502020202020204" pitchFamily="34" charset="0"/>
              </a:rPr>
              <a:t>Peer Support - TRiM</a:t>
            </a:r>
          </a:p>
        </p:txBody>
      </p:sp>
      <p:sp>
        <p:nvSpPr>
          <p:cNvPr id="3" name="Rectangle 2">
            <a:extLst>
              <a:ext uri="{FF2B5EF4-FFF2-40B4-BE49-F238E27FC236}">
                <a16:creationId xmlns:a16="http://schemas.microsoft.com/office/drawing/2014/main" id="{1C7F2FA4-0947-4861-9F15-B6BE6751EF82}"/>
              </a:ext>
            </a:extLst>
          </p:cNvPr>
          <p:cNvSpPr/>
          <p:nvPr/>
        </p:nvSpPr>
        <p:spPr>
          <a:xfrm>
            <a:off x="479425" y="1408113"/>
            <a:ext cx="11088688" cy="5078412"/>
          </a:xfrm>
          <a:prstGeom prst="rect">
            <a:avLst/>
          </a:prstGeom>
        </p:spPr>
        <p:txBody>
          <a:bodyP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A “traumatic incident” is any event that is considered to be outside of an individual’s usual experience and causes physical, emotional or psychological harm.</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The following criteria should be used to identify a potential traumatic incident:</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Any incident involving serious injury or death of a colleague,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Any incident, charged with profound emotion, such as the death of a child, particularly disturbing child abuse, certain sudden deaths, suicides / murders.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Any incident considered as a serious physical or "psychological” threat, particularly in the situation of extreme violence or where a life threatening risk has been taken e.g. siege/ hostage situation.</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Any incident, which follows extraordinary and prolonged expenditure of physical and emotional energy, e.g. a rescue attempt.</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The following situations are also recognised as potentially traumatic:</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Serious injury or death of a member of the public, resulting from police operations. This would include a shooting by a Police Officer, or a civilian injury or death caused by the collision of a police vehicle.</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Death in custody.</a:t>
            </a:r>
          </a:p>
        </p:txBody>
      </p:sp>
    </p:spTree>
    <p:extLst>
      <p:ext uri="{BB962C8B-B14F-4D97-AF65-F5344CB8AC3E}">
        <p14:creationId xmlns:p14="http://schemas.microsoft.com/office/powerpoint/2010/main" val="197891886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9" end="9"/>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a:extLst>
              <a:ext uri="{FF2B5EF4-FFF2-40B4-BE49-F238E27FC236}">
                <a16:creationId xmlns:a16="http://schemas.microsoft.com/office/drawing/2014/main" id="{274A263A-B7D8-408C-A266-F6CDAF21F1DB}"/>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02663" y="7938"/>
            <a:ext cx="1268412" cy="126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3" name="Picture 3">
            <a:extLst>
              <a:ext uri="{FF2B5EF4-FFF2-40B4-BE49-F238E27FC236}">
                <a16:creationId xmlns:a16="http://schemas.microsoft.com/office/drawing/2014/main" id="{AB3C1D8E-E5E6-4C8C-9F58-88B66B09386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840913" y="157163"/>
            <a:ext cx="981075"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4" name="Picture 4">
            <a:extLst>
              <a:ext uri="{FF2B5EF4-FFF2-40B4-BE49-F238E27FC236}">
                <a16:creationId xmlns:a16="http://schemas.microsoft.com/office/drawing/2014/main" id="{24641C1E-FCB5-4A76-B5B8-2F1FDBC7213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941050" y="130175"/>
            <a:ext cx="1027113"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5" name="Title 1">
            <a:extLst>
              <a:ext uri="{FF2B5EF4-FFF2-40B4-BE49-F238E27FC236}">
                <a16:creationId xmlns:a16="http://schemas.microsoft.com/office/drawing/2014/main" id="{91221964-0397-45C1-8164-F2752D74222D}"/>
              </a:ext>
            </a:extLst>
          </p:cNvPr>
          <p:cNvSpPr>
            <a:spLocks noGrp="1"/>
          </p:cNvSpPr>
          <p:nvPr>
            <p:ph type="title"/>
          </p:nvPr>
        </p:nvSpPr>
        <p:spPr>
          <a:xfrm>
            <a:off x="334963" y="142875"/>
            <a:ext cx="10972800" cy="1143000"/>
          </a:xfrm>
        </p:spPr>
        <p:txBody>
          <a:bodyPr/>
          <a:lstStyle/>
          <a:p>
            <a:pPr algn="l"/>
            <a:r>
              <a:rPr lang="en-GB" altLang="en-US">
                <a:latin typeface="Century Gothic" panose="020B0502020202020204" pitchFamily="34" charset="0"/>
              </a:rPr>
              <a:t>Peer Support - TRiM</a:t>
            </a:r>
          </a:p>
        </p:txBody>
      </p:sp>
      <p:sp>
        <p:nvSpPr>
          <p:cNvPr id="3" name="Rectangle 2">
            <a:extLst>
              <a:ext uri="{FF2B5EF4-FFF2-40B4-BE49-F238E27FC236}">
                <a16:creationId xmlns:a16="http://schemas.microsoft.com/office/drawing/2014/main" id="{7F4AE8A7-9C44-4E2F-BA97-A25341E1D4BE}"/>
              </a:ext>
            </a:extLst>
          </p:cNvPr>
          <p:cNvSpPr/>
          <p:nvPr/>
        </p:nvSpPr>
        <p:spPr>
          <a:xfrm>
            <a:off x="479425" y="1408113"/>
            <a:ext cx="11088688" cy="4524375"/>
          </a:xfrm>
          <a:prstGeom prst="rect">
            <a:avLst/>
          </a:prstGeom>
        </p:spPr>
        <p:txBody>
          <a:bodyP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The purpose of a TRiM assessment is to:</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Assess how much stress an individual has taken on board as a result of the incident</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Provide reassurance and normalisation about reactions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Undertake a risk assessment of an individual</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Identify risk factors and ensure support is provided where needed</a:t>
            </a:r>
          </a:p>
        </p:txBody>
      </p:sp>
    </p:spTree>
    <p:extLst>
      <p:ext uri="{BB962C8B-B14F-4D97-AF65-F5344CB8AC3E}">
        <p14:creationId xmlns:p14="http://schemas.microsoft.com/office/powerpoint/2010/main" val="31715315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a:extLst>
              <a:ext uri="{FF2B5EF4-FFF2-40B4-BE49-F238E27FC236}">
                <a16:creationId xmlns:a16="http://schemas.microsoft.com/office/drawing/2014/main" id="{5A8548E4-A548-4653-87F0-8838FE0F90D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02663" y="7938"/>
            <a:ext cx="1268412" cy="126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27" name="Picture 3">
            <a:extLst>
              <a:ext uri="{FF2B5EF4-FFF2-40B4-BE49-F238E27FC236}">
                <a16:creationId xmlns:a16="http://schemas.microsoft.com/office/drawing/2014/main" id="{6E0F0824-9DF0-4E96-93FB-D92FFF08B83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840913" y="157163"/>
            <a:ext cx="981075"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28" name="Picture 4">
            <a:extLst>
              <a:ext uri="{FF2B5EF4-FFF2-40B4-BE49-F238E27FC236}">
                <a16:creationId xmlns:a16="http://schemas.microsoft.com/office/drawing/2014/main" id="{79CD3F4B-0B49-42FE-A923-3CCC77329FEC}"/>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941050" y="130175"/>
            <a:ext cx="1027113"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9" name="Title 1">
            <a:extLst>
              <a:ext uri="{FF2B5EF4-FFF2-40B4-BE49-F238E27FC236}">
                <a16:creationId xmlns:a16="http://schemas.microsoft.com/office/drawing/2014/main" id="{AEC32E08-FCDB-42C0-9D6A-E75DF0E26DF0}"/>
              </a:ext>
            </a:extLst>
          </p:cNvPr>
          <p:cNvSpPr>
            <a:spLocks noGrp="1"/>
          </p:cNvSpPr>
          <p:nvPr>
            <p:ph type="title"/>
          </p:nvPr>
        </p:nvSpPr>
        <p:spPr>
          <a:xfrm>
            <a:off x="334963" y="142875"/>
            <a:ext cx="10972800" cy="1143000"/>
          </a:xfrm>
        </p:spPr>
        <p:txBody>
          <a:bodyPr/>
          <a:lstStyle/>
          <a:p>
            <a:pPr algn="l"/>
            <a:r>
              <a:rPr lang="en-GB" altLang="en-US">
                <a:latin typeface="Century Gothic" panose="020B0502020202020204" pitchFamily="34" charset="0"/>
              </a:rPr>
              <a:t>Screening and Monitoring</a:t>
            </a:r>
          </a:p>
        </p:txBody>
      </p:sp>
      <p:sp>
        <p:nvSpPr>
          <p:cNvPr id="26630" name="Rectangle 2">
            <a:extLst>
              <a:ext uri="{FF2B5EF4-FFF2-40B4-BE49-F238E27FC236}">
                <a16:creationId xmlns:a16="http://schemas.microsoft.com/office/drawing/2014/main" id="{594D11BC-33EC-4415-A23C-A79725842D1E}"/>
              </a:ext>
            </a:extLst>
          </p:cNvPr>
          <p:cNvSpPr>
            <a:spLocks noChangeArrowheads="1"/>
          </p:cNvSpPr>
          <p:nvPr/>
        </p:nvSpPr>
        <p:spPr bwMode="auto">
          <a:xfrm>
            <a:off x="479425" y="1408113"/>
            <a:ext cx="11088688"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32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Risk assess roles</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32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Several police forces have introduced role risk assessments for these high-risk specialist roles. The role risk assessment is similar to the situational risk assessment but, rather than assessing an incident, is designed to look at the common hazards found in the specific high-risk roles. Over time, a level of consensus has been established between the forces on which roles pose the greatest risks to the role holders.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endParaRPr>
          </a:p>
          <a:p>
            <a:pPr marL="0" marR="0" lvl="0" indent="0" algn="r"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(College of Policing, 2018)</a:t>
            </a:r>
          </a:p>
        </p:txBody>
      </p:sp>
    </p:spTree>
    <p:extLst>
      <p:ext uri="{BB962C8B-B14F-4D97-AF65-F5344CB8AC3E}">
        <p14:creationId xmlns:p14="http://schemas.microsoft.com/office/powerpoint/2010/main" val="7372893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a:extLst>
              <a:ext uri="{FF2B5EF4-FFF2-40B4-BE49-F238E27FC236}">
                <a16:creationId xmlns:a16="http://schemas.microsoft.com/office/drawing/2014/main" id="{6E263F6B-3E06-48F2-B03A-C114C199C6E0}"/>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02663" y="7938"/>
            <a:ext cx="1268412" cy="126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1" name="Picture 3">
            <a:extLst>
              <a:ext uri="{FF2B5EF4-FFF2-40B4-BE49-F238E27FC236}">
                <a16:creationId xmlns:a16="http://schemas.microsoft.com/office/drawing/2014/main" id="{91BF85D8-DAFD-42C6-866D-EAAB39282F5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840913" y="157163"/>
            <a:ext cx="981075"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2" name="Picture 4">
            <a:extLst>
              <a:ext uri="{FF2B5EF4-FFF2-40B4-BE49-F238E27FC236}">
                <a16:creationId xmlns:a16="http://schemas.microsoft.com/office/drawing/2014/main" id="{6C921EF4-D2E9-40CE-8715-5FF3DC5334B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941050" y="130175"/>
            <a:ext cx="1027113"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3" name="Title 1">
            <a:extLst>
              <a:ext uri="{FF2B5EF4-FFF2-40B4-BE49-F238E27FC236}">
                <a16:creationId xmlns:a16="http://schemas.microsoft.com/office/drawing/2014/main" id="{7AB21449-E8B6-4F07-9CB1-A2E3E7A42A07}"/>
              </a:ext>
            </a:extLst>
          </p:cNvPr>
          <p:cNvSpPr>
            <a:spLocks noGrp="1"/>
          </p:cNvSpPr>
          <p:nvPr>
            <p:ph type="title"/>
          </p:nvPr>
        </p:nvSpPr>
        <p:spPr>
          <a:xfrm>
            <a:off x="334963" y="142875"/>
            <a:ext cx="10972800" cy="1143000"/>
          </a:xfrm>
        </p:spPr>
        <p:txBody>
          <a:bodyPr/>
          <a:lstStyle/>
          <a:p>
            <a:pPr algn="l"/>
            <a:r>
              <a:rPr lang="en-GB" altLang="en-US">
                <a:latin typeface="Century Gothic" panose="020B0502020202020204" pitchFamily="34" charset="0"/>
              </a:rPr>
              <a:t>Screening and Monitoring</a:t>
            </a:r>
          </a:p>
        </p:txBody>
      </p:sp>
      <p:sp>
        <p:nvSpPr>
          <p:cNvPr id="27654" name="Rectangle 2">
            <a:extLst>
              <a:ext uri="{FF2B5EF4-FFF2-40B4-BE49-F238E27FC236}">
                <a16:creationId xmlns:a16="http://schemas.microsoft.com/office/drawing/2014/main" id="{52653072-BA22-47F5-8945-0AE0603BFF00}"/>
              </a:ext>
            </a:extLst>
          </p:cNvPr>
          <p:cNvSpPr>
            <a:spLocks noChangeArrowheads="1"/>
          </p:cNvSpPr>
          <p:nvPr/>
        </p:nvSpPr>
        <p:spPr bwMode="auto">
          <a:xfrm>
            <a:off x="479425" y="1408113"/>
            <a:ext cx="11088688" cy="5140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32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Risk assess roles</a:t>
            </a:r>
            <a:r>
              <a:rPr kumimoji="0" lang="en-GB" altLang="en-US" sz="24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32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the most effective way to analyse and evaluate the level of psychological risk experienced by specialist officers and staff is through psychological screening.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This is more complicated than using an off-the-shelf survey from the internet, however, or creating your own questionnaires.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To be effective, psychological screening needs to use valid and reliable questionnaires which have norms created with working populations.</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endParaRPr>
          </a:p>
          <a:p>
            <a:pPr marL="0" marR="0" lvl="0" indent="0" algn="r"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(College of Policing, 2018)</a:t>
            </a:r>
          </a:p>
        </p:txBody>
      </p:sp>
    </p:spTree>
    <p:extLst>
      <p:ext uri="{BB962C8B-B14F-4D97-AF65-F5344CB8AC3E}">
        <p14:creationId xmlns:p14="http://schemas.microsoft.com/office/powerpoint/2010/main" val="5547208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a:extLst>
              <a:ext uri="{FF2B5EF4-FFF2-40B4-BE49-F238E27FC236}">
                <a16:creationId xmlns:a16="http://schemas.microsoft.com/office/drawing/2014/main" id="{816B4BFD-10FA-446E-8069-63DB6AC84A6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02663" y="7938"/>
            <a:ext cx="1268412" cy="126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5" name="Picture 3">
            <a:extLst>
              <a:ext uri="{FF2B5EF4-FFF2-40B4-BE49-F238E27FC236}">
                <a16:creationId xmlns:a16="http://schemas.microsoft.com/office/drawing/2014/main" id="{A4CF9EB5-2025-43CF-B5E1-9275B4FA35E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840913" y="157163"/>
            <a:ext cx="981075"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6" name="Picture 4">
            <a:extLst>
              <a:ext uri="{FF2B5EF4-FFF2-40B4-BE49-F238E27FC236}">
                <a16:creationId xmlns:a16="http://schemas.microsoft.com/office/drawing/2014/main" id="{6E94F79A-B0DE-4409-A496-07F1CDAADC23}"/>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941050" y="130175"/>
            <a:ext cx="1027113"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7" name="Title 1">
            <a:extLst>
              <a:ext uri="{FF2B5EF4-FFF2-40B4-BE49-F238E27FC236}">
                <a16:creationId xmlns:a16="http://schemas.microsoft.com/office/drawing/2014/main" id="{14C4080E-24AA-438C-A6C1-EA8896D38D36}"/>
              </a:ext>
            </a:extLst>
          </p:cNvPr>
          <p:cNvSpPr>
            <a:spLocks noGrp="1"/>
          </p:cNvSpPr>
          <p:nvPr>
            <p:ph type="title"/>
          </p:nvPr>
        </p:nvSpPr>
        <p:spPr>
          <a:xfrm>
            <a:off x="334963" y="142875"/>
            <a:ext cx="10972800" cy="1143000"/>
          </a:xfrm>
        </p:spPr>
        <p:txBody>
          <a:bodyPr/>
          <a:lstStyle/>
          <a:p>
            <a:pPr algn="l"/>
            <a:r>
              <a:rPr lang="en-GB" altLang="en-US">
                <a:latin typeface="Century Gothic" panose="020B0502020202020204" pitchFamily="34" charset="0"/>
              </a:rPr>
              <a:t>Screening and Monitoring</a:t>
            </a:r>
          </a:p>
        </p:txBody>
      </p:sp>
      <p:graphicFrame>
        <p:nvGraphicFramePr>
          <p:cNvPr id="8" name="Diagram 7">
            <a:extLst>
              <a:ext uri="{FF2B5EF4-FFF2-40B4-BE49-F238E27FC236}">
                <a16:creationId xmlns:a16="http://schemas.microsoft.com/office/drawing/2014/main" id="{BD3AB1EE-5E09-40EC-94D8-1074624E9F70}"/>
              </a:ext>
            </a:extLst>
          </p:cNvPr>
          <p:cNvGraphicFramePr/>
          <p:nvPr/>
        </p:nvGraphicFramePr>
        <p:xfrm>
          <a:off x="335360" y="1136904"/>
          <a:ext cx="10657184" cy="552623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0411392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a:extLst>
              <a:ext uri="{FF2B5EF4-FFF2-40B4-BE49-F238E27FC236}">
                <a16:creationId xmlns:a16="http://schemas.microsoft.com/office/drawing/2014/main" id="{1DA52EA0-A8C1-4BE4-BD76-1D928081BB00}"/>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02663" y="7938"/>
            <a:ext cx="1268412" cy="126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699" name="Picture 3">
            <a:extLst>
              <a:ext uri="{FF2B5EF4-FFF2-40B4-BE49-F238E27FC236}">
                <a16:creationId xmlns:a16="http://schemas.microsoft.com/office/drawing/2014/main" id="{D764E182-5CA0-45E0-BAE7-E18976B5D21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840913" y="157163"/>
            <a:ext cx="981075"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0" name="Picture 4">
            <a:extLst>
              <a:ext uri="{FF2B5EF4-FFF2-40B4-BE49-F238E27FC236}">
                <a16:creationId xmlns:a16="http://schemas.microsoft.com/office/drawing/2014/main" id="{68ED7174-F877-401A-B4F7-DCAF87C39A2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941050" y="130175"/>
            <a:ext cx="1027113"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1" name="Title 1">
            <a:extLst>
              <a:ext uri="{FF2B5EF4-FFF2-40B4-BE49-F238E27FC236}">
                <a16:creationId xmlns:a16="http://schemas.microsoft.com/office/drawing/2014/main" id="{38BD4100-CFDD-4246-BEFE-3D39C3F8465E}"/>
              </a:ext>
            </a:extLst>
          </p:cNvPr>
          <p:cNvSpPr>
            <a:spLocks noGrp="1"/>
          </p:cNvSpPr>
          <p:nvPr>
            <p:ph type="title"/>
          </p:nvPr>
        </p:nvSpPr>
        <p:spPr>
          <a:xfrm>
            <a:off x="334963" y="142875"/>
            <a:ext cx="10972800" cy="1143000"/>
          </a:xfrm>
        </p:spPr>
        <p:txBody>
          <a:bodyPr/>
          <a:lstStyle/>
          <a:p>
            <a:pPr algn="l"/>
            <a:r>
              <a:rPr lang="en-GB" altLang="en-US">
                <a:latin typeface="Century Gothic" panose="020B0502020202020204" pitchFamily="34" charset="0"/>
              </a:rPr>
              <a:t>Out of the Ordinary?</a:t>
            </a:r>
          </a:p>
        </p:txBody>
      </p:sp>
      <p:graphicFrame>
        <p:nvGraphicFramePr>
          <p:cNvPr id="7" name="Table 6">
            <a:extLst>
              <a:ext uri="{FF2B5EF4-FFF2-40B4-BE49-F238E27FC236}">
                <a16:creationId xmlns:a16="http://schemas.microsoft.com/office/drawing/2014/main" id="{31A27E54-8CCF-4D4E-8343-7B613F5A470D}"/>
              </a:ext>
            </a:extLst>
          </p:cNvPr>
          <p:cNvGraphicFramePr>
            <a:graphicFrameLocks noGrp="1"/>
          </p:cNvGraphicFramePr>
          <p:nvPr/>
        </p:nvGraphicFramePr>
        <p:xfrm>
          <a:off x="625475" y="1276350"/>
          <a:ext cx="10829925" cy="5376864"/>
        </p:xfrm>
        <a:graphic>
          <a:graphicData uri="http://schemas.openxmlformats.org/drawingml/2006/table">
            <a:tbl>
              <a:tblPr firstRow="1" bandRow="1">
                <a:tableStyleId>{00A15C55-8517-42AA-B614-E9B94910E393}</a:tableStyleId>
              </a:tblPr>
              <a:tblGrid>
                <a:gridCol w="4176904">
                  <a:extLst>
                    <a:ext uri="{9D8B030D-6E8A-4147-A177-3AD203B41FA5}">
                      <a16:colId xmlns:a16="http://schemas.microsoft.com/office/drawing/2014/main" val="20000"/>
                    </a:ext>
                  </a:extLst>
                </a:gridCol>
                <a:gridCol w="6653021">
                  <a:extLst>
                    <a:ext uri="{9D8B030D-6E8A-4147-A177-3AD203B41FA5}">
                      <a16:colId xmlns:a16="http://schemas.microsoft.com/office/drawing/2014/main" val="20001"/>
                    </a:ext>
                  </a:extLst>
                </a:gridCol>
              </a:tblGrid>
              <a:tr h="620024">
                <a:tc>
                  <a:txBody>
                    <a:bodyPr/>
                    <a:lstStyle/>
                    <a:p>
                      <a:pPr algn="ctr"/>
                      <a:r>
                        <a:rPr lang="en-GB" sz="3200" dirty="0"/>
                        <a:t>Issue</a:t>
                      </a:r>
                    </a:p>
                  </a:txBody>
                  <a:tcPr marL="91450" marR="91450" marT="45719" marB="45719" anchor="ctr"/>
                </a:tc>
                <a:tc>
                  <a:txBody>
                    <a:bodyPr/>
                    <a:lstStyle/>
                    <a:p>
                      <a:pPr algn="ctr"/>
                      <a:r>
                        <a:rPr lang="en-GB" sz="3200" dirty="0"/>
                        <a:t>Solution?</a:t>
                      </a:r>
                    </a:p>
                  </a:txBody>
                  <a:tcPr marL="91450" marR="91450" marT="45719" marB="45719" anchor="ctr"/>
                </a:tc>
                <a:extLst>
                  <a:ext uri="{0D108BD9-81ED-4DB2-BD59-A6C34878D82A}">
                    <a16:rowId xmlns:a16="http://schemas.microsoft.com/office/drawing/2014/main" val="10000"/>
                  </a:ext>
                </a:extLst>
              </a:tr>
              <a:tr h="1189210">
                <a:tc>
                  <a:txBody>
                    <a:bodyPr/>
                    <a:lstStyle/>
                    <a:p>
                      <a:r>
                        <a:rPr lang="en-GB" sz="1800" b="1" dirty="0">
                          <a:latin typeface="Century Gothic" panose="020B0502020202020204" pitchFamily="34" charset="0"/>
                        </a:rPr>
                        <a:t>Family</a:t>
                      </a:r>
                      <a:r>
                        <a:rPr lang="en-GB" sz="1800" b="1" baseline="0" dirty="0">
                          <a:latin typeface="Century Gothic" panose="020B0502020202020204" pitchFamily="34" charset="0"/>
                        </a:rPr>
                        <a:t> Liaison Officers </a:t>
                      </a:r>
                      <a:r>
                        <a:rPr lang="en-GB" sz="1800" baseline="0" dirty="0">
                          <a:latin typeface="Century Gothic" panose="020B0502020202020204" pitchFamily="34" charset="0"/>
                        </a:rPr>
                        <a:t>– </a:t>
                      </a:r>
                      <a:r>
                        <a:rPr lang="en-GB" sz="1800" baseline="0" dirty="0" err="1">
                          <a:latin typeface="Century Gothic" panose="020B0502020202020204" pitchFamily="34" charset="0"/>
                        </a:rPr>
                        <a:t>adhoc</a:t>
                      </a:r>
                      <a:r>
                        <a:rPr lang="en-GB" sz="1800" baseline="0" dirty="0">
                          <a:latin typeface="Century Gothic" panose="020B0502020202020204" pitchFamily="34" charset="0"/>
                        </a:rPr>
                        <a:t> deployments and sometimes not part of groups that may be screened</a:t>
                      </a:r>
                      <a:endParaRPr lang="en-GB" sz="1800" dirty="0">
                        <a:latin typeface="Century Gothic" panose="020B0502020202020204" pitchFamily="34" charset="0"/>
                      </a:endParaRPr>
                    </a:p>
                  </a:txBody>
                  <a:tcPr marL="91450" marR="91450" marT="45719" marB="45719"/>
                </a:tc>
                <a:tc>
                  <a:txBody>
                    <a:bodyPr/>
                    <a:lstStyle/>
                    <a:p>
                      <a:r>
                        <a:rPr lang="en-GB" sz="1800" dirty="0">
                          <a:latin typeface="Century Gothic" panose="020B0502020202020204" pitchFamily="34" charset="0"/>
                        </a:rPr>
                        <a:t>Self declaration monitoring forms to be completed within 48 hours of deployment to be looked at by OHSWU and kept on record – also</a:t>
                      </a:r>
                      <a:r>
                        <a:rPr lang="en-GB" sz="1800" baseline="0" dirty="0">
                          <a:latin typeface="Century Gothic" panose="020B0502020202020204" pitchFamily="34" charset="0"/>
                        </a:rPr>
                        <a:t> psychoeducation on courses</a:t>
                      </a:r>
                      <a:endParaRPr lang="en-GB" sz="1800" dirty="0">
                        <a:latin typeface="Century Gothic" panose="020B0502020202020204" pitchFamily="34" charset="0"/>
                      </a:endParaRPr>
                    </a:p>
                  </a:txBody>
                  <a:tcPr marL="91450" marR="91450" marT="45719" marB="45719"/>
                </a:tc>
                <a:extLst>
                  <a:ext uri="{0D108BD9-81ED-4DB2-BD59-A6C34878D82A}">
                    <a16:rowId xmlns:a16="http://schemas.microsoft.com/office/drawing/2014/main" val="10001"/>
                  </a:ext>
                </a:extLst>
              </a:tr>
              <a:tr h="146364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latin typeface="Century Gothic" panose="020B0502020202020204" pitchFamily="34" charset="0"/>
                        </a:rPr>
                        <a:t>Disaster</a:t>
                      </a:r>
                      <a:r>
                        <a:rPr lang="en-GB" sz="1800" b="1" baseline="0" dirty="0">
                          <a:latin typeface="Century Gothic" panose="020B0502020202020204" pitchFamily="34" charset="0"/>
                        </a:rPr>
                        <a:t> Victim Identification Deployments - </a:t>
                      </a:r>
                      <a:r>
                        <a:rPr lang="en-GB" sz="1800" baseline="0" dirty="0" err="1">
                          <a:latin typeface="Century Gothic" panose="020B0502020202020204" pitchFamily="34" charset="0"/>
                        </a:rPr>
                        <a:t>adhoc</a:t>
                      </a:r>
                      <a:r>
                        <a:rPr lang="en-GB" sz="1800" baseline="0" dirty="0">
                          <a:latin typeface="Century Gothic" panose="020B0502020202020204" pitchFamily="34" charset="0"/>
                        </a:rPr>
                        <a:t> deployments and sometimes not part of groups that may be screened sometimes mutual aid or overseas</a:t>
                      </a:r>
                      <a:endParaRPr lang="en-GB" sz="1800" dirty="0">
                        <a:latin typeface="Century Gothic" panose="020B0502020202020204" pitchFamily="34" charset="0"/>
                      </a:endParaRPr>
                    </a:p>
                  </a:txBody>
                  <a:tcPr marL="91450" marR="91450" marT="45719" marB="45719"/>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Century Gothic" panose="020B0502020202020204" pitchFamily="34" charset="0"/>
                        </a:rPr>
                        <a:t>Psychological Screening post deployment and 1 month</a:t>
                      </a:r>
                      <a:r>
                        <a:rPr lang="en-GB" sz="1800" baseline="0" dirty="0">
                          <a:latin typeface="Century Gothic" panose="020B0502020202020204" pitchFamily="34" charset="0"/>
                        </a:rPr>
                        <a:t> later to check for symptomology of trauma - </a:t>
                      </a:r>
                      <a:r>
                        <a:rPr lang="en-GB" sz="1800" dirty="0">
                          <a:latin typeface="Century Gothic" panose="020B0502020202020204" pitchFamily="34" charset="0"/>
                        </a:rPr>
                        <a:t>also</a:t>
                      </a:r>
                      <a:r>
                        <a:rPr lang="en-GB" sz="1800" baseline="0" dirty="0">
                          <a:latin typeface="Century Gothic" panose="020B0502020202020204" pitchFamily="34" charset="0"/>
                        </a:rPr>
                        <a:t> psychoeducation on courses</a:t>
                      </a:r>
                      <a:endParaRPr lang="en-GB" sz="1800" dirty="0">
                        <a:latin typeface="Century Gothic" panose="020B0502020202020204" pitchFamily="34" charset="0"/>
                      </a:endParaRPr>
                    </a:p>
                    <a:p>
                      <a:endParaRPr lang="en-GB" sz="1800" dirty="0">
                        <a:latin typeface="Century Gothic" panose="020B0502020202020204" pitchFamily="34" charset="0"/>
                      </a:endParaRPr>
                    </a:p>
                  </a:txBody>
                  <a:tcPr marL="91450" marR="91450" marT="45719" marB="45719"/>
                </a:tc>
                <a:extLst>
                  <a:ext uri="{0D108BD9-81ED-4DB2-BD59-A6C34878D82A}">
                    <a16:rowId xmlns:a16="http://schemas.microsoft.com/office/drawing/2014/main" val="10002"/>
                  </a:ext>
                </a:extLst>
              </a:tr>
              <a:tr h="1189210">
                <a:tc>
                  <a:txBody>
                    <a:bodyPr/>
                    <a:lstStyle/>
                    <a:p>
                      <a:r>
                        <a:rPr lang="en-GB" sz="1800" b="1" dirty="0">
                          <a:latin typeface="Century Gothic" panose="020B0502020202020204" pitchFamily="34" charset="0"/>
                        </a:rPr>
                        <a:t>Post Incident Process </a:t>
                      </a:r>
                      <a:r>
                        <a:rPr lang="en-GB" sz="1800" dirty="0">
                          <a:latin typeface="Century Gothic" panose="020B0502020202020204" pitchFamily="34" charset="0"/>
                        </a:rPr>
                        <a:t>– First accounts? Anon</a:t>
                      </a:r>
                      <a:r>
                        <a:rPr lang="en-GB" sz="1800" baseline="0" dirty="0">
                          <a:latin typeface="Century Gothic" panose="020B0502020202020204" pitchFamily="34" charset="0"/>
                        </a:rPr>
                        <a:t> granted?</a:t>
                      </a:r>
                      <a:endParaRPr lang="en-GB" sz="1800" dirty="0">
                        <a:latin typeface="Century Gothic" panose="020B0502020202020204" pitchFamily="34" charset="0"/>
                      </a:endParaRPr>
                    </a:p>
                  </a:txBody>
                  <a:tcPr marL="91450" marR="91450" marT="45719" marB="45719"/>
                </a:tc>
                <a:tc>
                  <a:txBody>
                    <a:bodyPr/>
                    <a:lstStyle/>
                    <a:p>
                      <a:r>
                        <a:rPr lang="en-GB" sz="1800" dirty="0">
                          <a:latin typeface="Century Gothic" panose="020B0502020202020204" pitchFamily="34" charset="0"/>
                        </a:rPr>
                        <a:t>Formulate a process – ours is linked with TRiM</a:t>
                      </a:r>
                      <a:r>
                        <a:rPr lang="en-GB" sz="1800" baseline="0" dirty="0">
                          <a:latin typeface="Century Gothic" panose="020B0502020202020204" pitchFamily="34" charset="0"/>
                        </a:rPr>
                        <a:t> and OHU, to maintain support for those involved, awareness from OHU and confidentiality.</a:t>
                      </a:r>
                      <a:endParaRPr lang="en-GB" sz="1800" dirty="0">
                        <a:latin typeface="Century Gothic" panose="020B0502020202020204" pitchFamily="34" charset="0"/>
                      </a:endParaRPr>
                    </a:p>
                  </a:txBody>
                  <a:tcPr marL="91450" marR="91450" marT="45719" marB="45719"/>
                </a:tc>
                <a:extLst>
                  <a:ext uri="{0D108BD9-81ED-4DB2-BD59-A6C34878D82A}">
                    <a16:rowId xmlns:a16="http://schemas.microsoft.com/office/drawing/2014/main" val="10003"/>
                  </a:ext>
                </a:extLst>
              </a:tr>
              <a:tr h="914777">
                <a:tc>
                  <a:txBody>
                    <a:bodyPr/>
                    <a:lstStyle/>
                    <a:p>
                      <a:r>
                        <a:rPr lang="en-GB" sz="1800" b="1" dirty="0">
                          <a:latin typeface="Century Gothic" panose="020B0502020202020204" pitchFamily="34" charset="0"/>
                        </a:rPr>
                        <a:t>Large Scale incidents </a:t>
                      </a:r>
                    </a:p>
                  </a:txBody>
                  <a:tcPr marL="91450" marR="91450" marT="45719" marB="45719"/>
                </a:tc>
                <a:tc>
                  <a:txBody>
                    <a:bodyPr/>
                    <a:lstStyle/>
                    <a:p>
                      <a:r>
                        <a:rPr lang="en-GB" sz="1800" dirty="0">
                          <a:latin typeface="Century Gothic" panose="020B0502020202020204" pitchFamily="34" charset="0"/>
                        </a:rPr>
                        <a:t>Get a plan in place – our links Gold command to OHSWU and the TRiM team – agreement of support from other Forces?</a:t>
                      </a:r>
                    </a:p>
                  </a:txBody>
                  <a:tcPr marL="91450" marR="91450" marT="45719" marB="45719"/>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5749525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a:extLst>
              <a:ext uri="{FF2B5EF4-FFF2-40B4-BE49-F238E27FC236}">
                <a16:creationId xmlns:a16="http://schemas.microsoft.com/office/drawing/2014/main" id="{B693B1A1-E319-4E28-9349-760DFF7944E3}"/>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02663" y="7938"/>
            <a:ext cx="1268412" cy="126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3" name="Picture 3">
            <a:extLst>
              <a:ext uri="{FF2B5EF4-FFF2-40B4-BE49-F238E27FC236}">
                <a16:creationId xmlns:a16="http://schemas.microsoft.com/office/drawing/2014/main" id="{7B5E54C4-23E5-44ED-8618-29A5F334A7D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840913" y="157163"/>
            <a:ext cx="981075"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4" name="Picture 4">
            <a:extLst>
              <a:ext uri="{FF2B5EF4-FFF2-40B4-BE49-F238E27FC236}">
                <a16:creationId xmlns:a16="http://schemas.microsoft.com/office/drawing/2014/main" id="{2A3F5F19-4E46-42C5-9861-6B88F59F4E3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941050" y="130175"/>
            <a:ext cx="1027113"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5" name="Title 1">
            <a:extLst>
              <a:ext uri="{FF2B5EF4-FFF2-40B4-BE49-F238E27FC236}">
                <a16:creationId xmlns:a16="http://schemas.microsoft.com/office/drawing/2014/main" id="{477ECD52-D250-44BF-9311-436633B657C6}"/>
              </a:ext>
            </a:extLst>
          </p:cNvPr>
          <p:cNvSpPr>
            <a:spLocks noGrp="1"/>
          </p:cNvSpPr>
          <p:nvPr>
            <p:ph type="title"/>
          </p:nvPr>
        </p:nvSpPr>
        <p:spPr>
          <a:xfrm>
            <a:off x="334963" y="142875"/>
            <a:ext cx="10972800" cy="1143000"/>
          </a:xfrm>
        </p:spPr>
        <p:txBody>
          <a:bodyPr/>
          <a:lstStyle/>
          <a:p>
            <a:pPr algn="l"/>
            <a:r>
              <a:rPr lang="en-GB" altLang="en-US">
                <a:latin typeface="Century Gothic" panose="020B0502020202020204" pitchFamily="34" charset="0"/>
              </a:rPr>
              <a:t>Provision of Care</a:t>
            </a:r>
          </a:p>
        </p:txBody>
      </p:sp>
      <p:sp>
        <p:nvSpPr>
          <p:cNvPr id="30726" name="TextBox 6">
            <a:extLst>
              <a:ext uri="{FF2B5EF4-FFF2-40B4-BE49-F238E27FC236}">
                <a16:creationId xmlns:a16="http://schemas.microsoft.com/office/drawing/2014/main" id="{F16CE3F9-8ACE-4F46-B454-4CFC9EDDA8F2}"/>
              </a:ext>
            </a:extLst>
          </p:cNvPr>
          <p:cNvSpPr txBox="1">
            <a:spLocks noChangeArrowheads="1"/>
          </p:cNvSpPr>
          <p:nvPr/>
        </p:nvSpPr>
        <p:spPr bwMode="auto">
          <a:xfrm>
            <a:off x="479425" y="1628775"/>
            <a:ext cx="11088688" cy="402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Where a trauma-exposed organisation either funds or supports an individual to otherwise get mental health treatment, </a:t>
            </a:r>
            <a:r>
              <a:rPr kumimoji="0" lang="en-GB" altLang="en-US" sz="1800" b="1"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only interventions which are delivered in a manner which is consistent with medically approved and agreed guidelines </a:t>
            </a:r>
            <a:r>
              <a:rPr kumimoji="0" lang="en-GB" altLang="en-US" sz="18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(e.g. the UK’s National Institute for Health and Care Excellence (NICE) guidelines) </a:t>
            </a:r>
            <a:r>
              <a:rPr kumimoji="0" lang="en-GB" altLang="en-US" sz="1800" b="1"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should be supported</a:t>
            </a:r>
            <a:r>
              <a:rPr kumimoji="0" lang="en-GB" altLang="en-US" sz="18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 (UKPTS, 2014)</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There are a variety of clinically proven interventions to treat operational stress related conditions (including, but not limited to, Post-Traumatic Stress Disorder, Depression and other Anxiety Disorders), which are detailed within the NICE guidance. However, </a:t>
            </a:r>
            <a:r>
              <a:rPr kumimoji="0" lang="en-GB" altLang="en-US" sz="1800" b="1"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there are also a number of untested therapies, the use of which should not be supported unless recommended by an appropriately trained and experienced clinical trauma specialist who is satisfied that standard treatment approaches have either been ineffective or that there are compelling reasons to deviate from NICE approved guidance. </a:t>
            </a:r>
            <a:r>
              <a:rPr kumimoji="0" lang="en-GB" altLang="en-US" sz="18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rPr>
              <a:t>(UKPTS, 2014)</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endParaRPr>
          </a:p>
          <a:p>
            <a:pPr marL="0" marR="0" lvl="0" indent="0" algn="l" defTabSz="914400" rtl="0" eaLnBrk="0" fontAlgn="base" latinLnBrk="0" hangingPunct="0">
              <a:lnSpc>
                <a:spcPct val="12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Century Gothic" panose="020B0502020202020204" pitchFamily="34" charset="0"/>
              <a:ea typeface="+mn-ea"/>
              <a:cs typeface="Arial" panose="020B0604020202020204" pitchFamily="34" charset="0"/>
            </a:endParaRPr>
          </a:p>
        </p:txBody>
      </p:sp>
    </p:spTree>
    <p:extLst>
      <p:ext uri="{BB962C8B-B14F-4D97-AF65-F5344CB8AC3E}">
        <p14:creationId xmlns:p14="http://schemas.microsoft.com/office/powerpoint/2010/main" val="16795945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a:extLst>
              <a:ext uri="{FF2B5EF4-FFF2-40B4-BE49-F238E27FC236}">
                <a16:creationId xmlns:a16="http://schemas.microsoft.com/office/drawing/2014/main" id="{EEFEFFFA-AFA0-4033-8110-1C1D229A21B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02663" y="7938"/>
            <a:ext cx="1268412" cy="126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47" name="Picture 3">
            <a:extLst>
              <a:ext uri="{FF2B5EF4-FFF2-40B4-BE49-F238E27FC236}">
                <a16:creationId xmlns:a16="http://schemas.microsoft.com/office/drawing/2014/main" id="{3A9AF9AF-6451-4002-90BC-EF1C41DD975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840913" y="157163"/>
            <a:ext cx="981075"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48" name="Picture 4">
            <a:extLst>
              <a:ext uri="{FF2B5EF4-FFF2-40B4-BE49-F238E27FC236}">
                <a16:creationId xmlns:a16="http://schemas.microsoft.com/office/drawing/2014/main" id="{6C5696A9-412A-4B5F-995B-4A39ED9DB8C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941050" y="130175"/>
            <a:ext cx="1027113"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49" name="Title 1">
            <a:extLst>
              <a:ext uri="{FF2B5EF4-FFF2-40B4-BE49-F238E27FC236}">
                <a16:creationId xmlns:a16="http://schemas.microsoft.com/office/drawing/2014/main" id="{BB779E62-2B22-4107-ACDA-41EF84AC56BB}"/>
              </a:ext>
            </a:extLst>
          </p:cNvPr>
          <p:cNvSpPr>
            <a:spLocks noGrp="1"/>
          </p:cNvSpPr>
          <p:nvPr>
            <p:ph type="title"/>
          </p:nvPr>
        </p:nvSpPr>
        <p:spPr>
          <a:xfrm>
            <a:off x="334963" y="142875"/>
            <a:ext cx="10972800" cy="1143000"/>
          </a:xfrm>
        </p:spPr>
        <p:txBody>
          <a:bodyPr/>
          <a:lstStyle/>
          <a:p>
            <a:pPr algn="l"/>
            <a:r>
              <a:rPr lang="en-GB" altLang="en-US">
                <a:latin typeface="Century Gothic" panose="020B0502020202020204" pitchFamily="34" charset="0"/>
              </a:rPr>
              <a:t>Provision of Care – TF-CBT</a:t>
            </a:r>
          </a:p>
        </p:txBody>
      </p:sp>
      <p:sp>
        <p:nvSpPr>
          <p:cNvPr id="8" name="TextBox 7">
            <a:extLst>
              <a:ext uri="{FF2B5EF4-FFF2-40B4-BE49-F238E27FC236}">
                <a16:creationId xmlns:a16="http://schemas.microsoft.com/office/drawing/2014/main" id="{BB075C35-F0A4-4C3F-A695-320367AFB4C3}"/>
              </a:ext>
            </a:extLst>
          </p:cNvPr>
          <p:cNvSpPr txBox="1"/>
          <p:nvPr/>
        </p:nvSpPr>
        <p:spPr>
          <a:xfrm>
            <a:off x="479425" y="1412875"/>
            <a:ext cx="10945813" cy="5078413"/>
          </a:xfrm>
          <a:prstGeom prst="rect">
            <a:avLst/>
          </a:prstGeom>
          <a:noFill/>
        </p:spPr>
        <p:txBody>
          <a:bodyPr>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Cognitive behavioural therapy (CBT) is a type of therapy that aims to help you manage your problems by changing how you think and act.</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Trauma-focused CBT uses a range of psychological techniques to help you come to terms with the traumatic event.</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For example, your therapist may ask you to confront your traumatic memories by thinking about your experience in detail.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During this process, your therapist helps you cope with any distress you feel while identifying any unhelpful thoughts or misrepresentations you have about the experience.</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Your therapist can help you gain control of your fear and distress by changing the negative way you think about your experience (for example, feeling you're to blame for what happened or fear that it may happen again).</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You may also be encouraged to gradually restart any activities you have avoided since your experience, such as driving a car if you had an accident.</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You'll usually have 8 to 12 weekly sessions of trauma-focused CBT, although fewer may be needed. Sessions usually last for around 60 to 90 minutes.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Source: NHS</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6607731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a:extLst>
              <a:ext uri="{FF2B5EF4-FFF2-40B4-BE49-F238E27FC236}">
                <a16:creationId xmlns:a16="http://schemas.microsoft.com/office/drawing/2014/main" id="{E8807F3D-6624-4812-B211-35D21D660751}"/>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02663" y="7938"/>
            <a:ext cx="1268412" cy="126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1" name="Picture 3">
            <a:extLst>
              <a:ext uri="{FF2B5EF4-FFF2-40B4-BE49-F238E27FC236}">
                <a16:creationId xmlns:a16="http://schemas.microsoft.com/office/drawing/2014/main" id="{66EF0489-00D7-435F-8DC3-6E3F1E8472D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840913" y="157163"/>
            <a:ext cx="981075"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2" name="Picture 4">
            <a:extLst>
              <a:ext uri="{FF2B5EF4-FFF2-40B4-BE49-F238E27FC236}">
                <a16:creationId xmlns:a16="http://schemas.microsoft.com/office/drawing/2014/main" id="{B98CCE39-F411-42C2-9312-59378CC29E68}"/>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941050" y="130175"/>
            <a:ext cx="1027113"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3" name="Title 1">
            <a:extLst>
              <a:ext uri="{FF2B5EF4-FFF2-40B4-BE49-F238E27FC236}">
                <a16:creationId xmlns:a16="http://schemas.microsoft.com/office/drawing/2014/main" id="{3EB7907A-0831-4498-AF09-5A78D62BB683}"/>
              </a:ext>
            </a:extLst>
          </p:cNvPr>
          <p:cNvSpPr>
            <a:spLocks noGrp="1"/>
          </p:cNvSpPr>
          <p:nvPr>
            <p:ph type="title"/>
          </p:nvPr>
        </p:nvSpPr>
        <p:spPr>
          <a:xfrm>
            <a:off x="334963" y="142875"/>
            <a:ext cx="10972800" cy="1143000"/>
          </a:xfrm>
        </p:spPr>
        <p:txBody>
          <a:bodyPr/>
          <a:lstStyle/>
          <a:p>
            <a:pPr algn="l"/>
            <a:r>
              <a:rPr lang="en-GB" altLang="en-US">
                <a:latin typeface="Century Gothic" panose="020B0502020202020204" pitchFamily="34" charset="0"/>
              </a:rPr>
              <a:t>Provision of Care – EMDR</a:t>
            </a:r>
          </a:p>
        </p:txBody>
      </p:sp>
      <p:sp>
        <p:nvSpPr>
          <p:cNvPr id="8" name="TextBox 7">
            <a:extLst>
              <a:ext uri="{FF2B5EF4-FFF2-40B4-BE49-F238E27FC236}">
                <a16:creationId xmlns:a16="http://schemas.microsoft.com/office/drawing/2014/main" id="{799F83A8-964D-4238-BD5B-E035E10FCF40}"/>
              </a:ext>
            </a:extLst>
          </p:cNvPr>
          <p:cNvSpPr txBox="1"/>
          <p:nvPr/>
        </p:nvSpPr>
        <p:spPr>
          <a:xfrm>
            <a:off x="479425" y="1412875"/>
            <a:ext cx="10945813" cy="5354638"/>
          </a:xfrm>
          <a:prstGeom prst="rect">
            <a:avLst/>
          </a:prstGeom>
          <a:noFill/>
        </p:spPr>
        <p:txBody>
          <a:bodyPr>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Eye Movement Desensitization and Reprocessing (EMDR) is a therapy technique designed for working with distressing or traumatic memories.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The theory behind EMDR is that many psychological difficulties are the result of distressing life experiences which have not been stored in memory properly and are said to be </a:t>
            </a:r>
            <a:r>
              <a:rPr kumimoji="0" lang="en-GB" sz="1800" b="0" i="1"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unprocessed </a:t>
            </a: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or </a:t>
            </a:r>
            <a:r>
              <a:rPr kumimoji="0" lang="en-GB" sz="1800" b="0" i="1"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blocked</a:t>
            </a: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 These traumatic memories may need some help to become processed, and EMDR is one way to do this.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Normal memories are stored by a part of the brain called the hippocampus. You can think of the hippocampus as a sort of librarian which catalogues (processes) events and stores them in the right place. However, some traumatic events are so overwhelming that the hippocampus doesn’t do its job properly. When this happens memories are stored in their raw, unprocessed, form. These trauma memories are easily triggered, leading them to replay and cause distress over and again</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panose="020B0604020202020204" pitchFamily="34" charset="0"/>
              </a:rPr>
              <a:t>In EMDR you are asked to pay attention from one side to another while thinking about your memory. One way to pay attention from left to right is to follow a light bar with a moving coloured light</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1076830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a:extLst>
              <a:ext uri="{FF2B5EF4-FFF2-40B4-BE49-F238E27FC236}">
                <a16:creationId xmlns:a16="http://schemas.microsoft.com/office/drawing/2014/main" id="{052AAC1E-B109-42B2-BE32-037A398F9B52}"/>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02663" y="7938"/>
            <a:ext cx="1268412" cy="126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5" name="Picture 3">
            <a:extLst>
              <a:ext uri="{FF2B5EF4-FFF2-40B4-BE49-F238E27FC236}">
                <a16:creationId xmlns:a16="http://schemas.microsoft.com/office/drawing/2014/main" id="{A421C31F-37FF-46B9-A73F-395C7CB4FCF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840913" y="157163"/>
            <a:ext cx="981075"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6" name="Picture 4">
            <a:extLst>
              <a:ext uri="{FF2B5EF4-FFF2-40B4-BE49-F238E27FC236}">
                <a16:creationId xmlns:a16="http://schemas.microsoft.com/office/drawing/2014/main" id="{E8A9371B-179C-4493-ADEB-C9DF137A584C}"/>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941050" y="130175"/>
            <a:ext cx="1027113"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7" name="Title 1">
            <a:extLst>
              <a:ext uri="{FF2B5EF4-FFF2-40B4-BE49-F238E27FC236}">
                <a16:creationId xmlns:a16="http://schemas.microsoft.com/office/drawing/2014/main" id="{36F16C60-EC07-40FB-966D-CF443B4AF46D}"/>
              </a:ext>
            </a:extLst>
          </p:cNvPr>
          <p:cNvSpPr>
            <a:spLocks noGrp="1"/>
          </p:cNvSpPr>
          <p:nvPr>
            <p:ph type="title"/>
          </p:nvPr>
        </p:nvSpPr>
        <p:spPr>
          <a:xfrm>
            <a:off x="334963" y="142875"/>
            <a:ext cx="10972800" cy="1143000"/>
          </a:xfrm>
        </p:spPr>
        <p:txBody>
          <a:bodyPr/>
          <a:lstStyle/>
          <a:p>
            <a:pPr algn="l"/>
            <a:r>
              <a:rPr lang="en-GB" altLang="en-US">
                <a:latin typeface="Century Gothic" panose="020B0502020202020204" pitchFamily="34" charset="0"/>
              </a:rPr>
              <a:t>Stigma</a:t>
            </a:r>
          </a:p>
        </p:txBody>
      </p:sp>
      <p:sp>
        <p:nvSpPr>
          <p:cNvPr id="8" name="TextBox 7">
            <a:extLst>
              <a:ext uri="{FF2B5EF4-FFF2-40B4-BE49-F238E27FC236}">
                <a16:creationId xmlns:a16="http://schemas.microsoft.com/office/drawing/2014/main" id="{2CD6263A-4983-44FB-AC70-817F06533374}"/>
              </a:ext>
            </a:extLst>
          </p:cNvPr>
          <p:cNvSpPr txBox="1"/>
          <p:nvPr/>
        </p:nvSpPr>
        <p:spPr>
          <a:xfrm>
            <a:off x="479425" y="1412875"/>
            <a:ext cx="10945813" cy="3786188"/>
          </a:xfrm>
          <a:prstGeom prst="rect">
            <a:avLst/>
          </a:prstGeom>
          <a:noFill/>
        </p:spPr>
        <p:txBody>
          <a:bodyPr>
            <a:spAutoFit/>
          </a:bodyPr>
          <a:lstStyle/>
          <a:p>
            <a:pPr marL="0" marR="0" lvl="0" indent="0" algn="l" defTabSz="914400" rtl="0" eaLnBrk="1" fontAlgn="auto" latinLnBrk="0" hangingPunct="1">
              <a:lnSpc>
                <a:spcPct val="100000"/>
              </a:lnSpc>
              <a:spcBef>
                <a:spcPct val="0"/>
              </a:spcBef>
              <a:spcAft>
                <a:spcPts val="0"/>
              </a:spcAft>
              <a:buClrTx/>
              <a:buSzTx/>
              <a:buFont typeface="Arial" charset="0"/>
              <a:buNone/>
              <a:tabLst/>
              <a:defRPr/>
            </a:pPr>
            <a:r>
              <a:rPr kumimoji="0" lang="en-GB" sz="20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charset="0"/>
              </a:rPr>
              <a:t>In the emergency services there is a strong sense of people knowing their own abilities and expertise, along with the ethos that they belong to a special group of people. This belief plus the support of colleagues can help those feel that they can cope.</a:t>
            </a:r>
          </a:p>
          <a:p>
            <a:pPr marL="182880" marR="0" lvl="0" indent="-182880" algn="l" defTabSz="914400" rtl="0" eaLnBrk="1" fontAlgn="auto" latinLnBrk="0" hangingPunct="1">
              <a:lnSpc>
                <a:spcPct val="100000"/>
              </a:lnSpc>
              <a:spcBef>
                <a:spcPct val="0"/>
              </a:spcBef>
              <a:spcAft>
                <a:spcPts val="0"/>
              </a:spcAft>
              <a:buClrTx/>
              <a:buSzTx/>
              <a:buFont typeface="Arial"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charset="0"/>
            </a:endParaRPr>
          </a:p>
          <a:p>
            <a:pPr marL="0" marR="0" lvl="0" indent="0" algn="l" defTabSz="914400" rtl="0" eaLnBrk="1" fontAlgn="auto" latinLnBrk="0" hangingPunct="1">
              <a:lnSpc>
                <a:spcPct val="100000"/>
              </a:lnSpc>
              <a:spcBef>
                <a:spcPct val="0"/>
              </a:spcBef>
              <a:spcAft>
                <a:spcPts val="0"/>
              </a:spcAft>
              <a:buClrTx/>
              <a:buSzTx/>
              <a:buFont typeface="Arial" charset="0"/>
              <a:buNone/>
              <a:tabLst/>
              <a:defRPr/>
            </a:pPr>
            <a:r>
              <a:rPr kumimoji="0" lang="en-GB" sz="20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charset="0"/>
              </a:rPr>
              <a:t>It can also however mean that </a:t>
            </a:r>
            <a:r>
              <a:rPr kumimoji="0" lang="en-GB" sz="20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charset="0"/>
              </a:rPr>
              <a:t>defence mechanisms are stronger</a:t>
            </a:r>
            <a:r>
              <a:rPr kumimoji="0" lang="en-GB" sz="20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charset="0"/>
              </a:rPr>
              <a:t> and those who are struggling are </a:t>
            </a:r>
            <a:r>
              <a:rPr kumimoji="0" lang="en-GB" sz="20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charset="0"/>
              </a:rPr>
              <a:t>less likely to admit to any issues </a:t>
            </a:r>
            <a:r>
              <a:rPr kumimoji="0" lang="en-GB" sz="20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charset="0"/>
              </a:rPr>
              <a:t>or reactions they may be having, for feeling of </a:t>
            </a:r>
            <a:r>
              <a:rPr kumimoji="0" lang="en-GB" sz="20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charset="0"/>
              </a:rPr>
              <a:t>‘letting the side down’ or admitting to others their vulnerabilities.</a:t>
            </a:r>
          </a:p>
          <a:p>
            <a:pPr marL="182880" marR="0" lvl="0" indent="-182880" algn="l" defTabSz="914400" rtl="0" eaLnBrk="1" fontAlgn="auto" latinLnBrk="0" hangingPunct="1">
              <a:lnSpc>
                <a:spcPct val="100000"/>
              </a:lnSpc>
              <a:spcBef>
                <a:spcPct val="0"/>
              </a:spcBef>
              <a:spcAft>
                <a:spcPts val="0"/>
              </a:spcAft>
              <a:buClrTx/>
              <a:buSzTx/>
              <a:buFont typeface="Arial"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charset="0"/>
            </a:endParaRPr>
          </a:p>
          <a:p>
            <a:pPr marL="0" marR="0" lvl="0" indent="0" algn="l" defTabSz="914400" rtl="0" eaLnBrk="1" fontAlgn="auto" latinLnBrk="0" hangingPunct="1">
              <a:lnSpc>
                <a:spcPct val="100000"/>
              </a:lnSpc>
              <a:spcBef>
                <a:spcPct val="0"/>
              </a:spcBef>
              <a:spcAft>
                <a:spcPts val="0"/>
              </a:spcAft>
              <a:buClrTx/>
              <a:buSzTx/>
              <a:buFont typeface="Arial" charset="0"/>
              <a:buNone/>
              <a:tabLst/>
              <a:defRPr/>
            </a:pPr>
            <a:r>
              <a:rPr kumimoji="0" lang="en-GB" sz="20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charset="0"/>
              </a:rPr>
              <a:t>We belong to service that are there to help and rescue and often our firm belief is in those two roles, that </a:t>
            </a:r>
            <a:r>
              <a:rPr kumimoji="0" lang="en-GB" sz="20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charset="0"/>
              </a:rPr>
              <a:t>we are there to rescue and help</a:t>
            </a:r>
            <a:r>
              <a:rPr kumimoji="0" lang="en-GB" sz="20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charset="0"/>
              </a:rPr>
              <a:t>, and the public are there to be helped or rescued, </a:t>
            </a:r>
            <a:r>
              <a:rPr kumimoji="0" lang="en-GB" sz="20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charset="0"/>
              </a:rPr>
              <a:t>in the event that we may need help ourselves, may lead the person to feel that they have failed at their role</a:t>
            </a:r>
            <a:r>
              <a:rPr kumimoji="0" lang="en-GB" sz="20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charset="0"/>
              </a:rPr>
              <a:t>.</a:t>
            </a:r>
          </a:p>
        </p:txBody>
      </p:sp>
    </p:spTree>
    <p:extLst>
      <p:ext uri="{BB962C8B-B14F-4D97-AF65-F5344CB8AC3E}">
        <p14:creationId xmlns:p14="http://schemas.microsoft.com/office/powerpoint/2010/main" val="34097368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a:extLst>
              <a:ext uri="{FF2B5EF4-FFF2-40B4-BE49-F238E27FC236}">
                <a16:creationId xmlns:a16="http://schemas.microsoft.com/office/drawing/2014/main" id="{D91BAE22-9F42-465C-A066-8B06CE4A145B}"/>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02663" y="7938"/>
            <a:ext cx="1268412" cy="126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819" name="Picture 3">
            <a:extLst>
              <a:ext uri="{FF2B5EF4-FFF2-40B4-BE49-F238E27FC236}">
                <a16:creationId xmlns:a16="http://schemas.microsoft.com/office/drawing/2014/main" id="{F7032461-9B5D-46B3-B82F-1984EB05C98B}"/>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840913" y="157163"/>
            <a:ext cx="981075"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820" name="Picture 4">
            <a:extLst>
              <a:ext uri="{FF2B5EF4-FFF2-40B4-BE49-F238E27FC236}">
                <a16:creationId xmlns:a16="http://schemas.microsoft.com/office/drawing/2014/main" id="{73CB1415-5165-4B56-B571-9557324F152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941050" y="130175"/>
            <a:ext cx="1027113"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21" name="Title 1">
            <a:extLst>
              <a:ext uri="{FF2B5EF4-FFF2-40B4-BE49-F238E27FC236}">
                <a16:creationId xmlns:a16="http://schemas.microsoft.com/office/drawing/2014/main" id="{8D599D1A-EE47-4B71-839C-1BAD56C6C7B1}"/>
              </a:ext>
            </a:extLst>
          </p:cNvPr>
          <p:cNvSpPr>
            <a:spLocks noGrp="1"/>
          </p:cNvSpPr>
          <p:nvPr>
            <p:ph type="title"/>
          </p:nvPr>
        </p:nvSpPr>
        <p:spPr>
          <a:xfrm>
            <a:off x="334963" y="142875"/>
            <a:ext cx="10972800" cy="1143000"/>
          </a:xfrm>
        </p:spPr>
        <p:txBody>
          <a:bodyPr/>
          <a:lstStyle/>
          <a:p>
            <a:pPr algn="l"/>
            <a:r>
              <a:rPr lang="en-GB" altLang="en-US">
                <a:latin typeface="Century Gothic" panose="020B0502020202020204" pitchFamily="34" charset="0"/>
              </a:rPr>
              <a:t>Stigma</a:t>
            </a:r>
          </a:p>
        </p:txBody>
      </p:sp>
      <p:graphicFrame>
        <p:nvGraphicFramePr>
          <p:cNvPr id="3" name="Diagram 2">
            <a:extLst>
              <a:ext uri="{FF2B5EF4-FFF2-40B4-BE49-F238E27FC236}">
                <a16:creationId xmlns:a16="http://schemas.microsoft.com/office/drawing/2014/main" id="{FE1F5EE0-C70F-4823-A36A-9728D651A4DA}"/>
              </a:ext>
            </a:extLst>
          </p:cNvPr>
          <p:cNvGraphicFramePr/>
          <p:nvPr/>
        </p:nvGraphicFramePr>
        <p:xfrm>
          <a:off x="1055440" y="157371"/>
          <a:ext cx="9505056" cy="651198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5137626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a:extLst>
              <a:ext uri="{FF2B5EF4-FFF2-40B4-BE49-F238E27FC236}">
                <a16:creationId xmlns:a16="http://schemas.microsoft.com/office/drawing/2014/main" id="{0C1EA9C1-6EA1-4C6E-8D60-FCABCAD0CB68}"/>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02663" y="7938"/>
            <a:ext cx="1268412" cy="126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3" name="Picture 3">
            <a:extLst>
              <a:ext uri="{FF2B5EF4-FFF2-40B4-BE49-F238E27FC236}">
                <a16:creationId xmlns:a16="http://schemas.microsoft.com/office/drawing/2014/main" id="{7BCB8C92-8027-4681-BEFD-865BB9C93CE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840913" y="157163"/>
            <a:ext cx="981075"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4" name="Picture 4">
            <a:extLst>
              <a:ext uri="{FF2B5EF4-FFF2-40B4-BE49-F238E27FC236}">
                <a16:creationId xmlns:a16="http://schemas.microsoft.com/office/drawing/2014/main" id="{81539504-7924-49D0-B31E-9A04B0864A4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941050" y="130175"/>
            <a:ext cx="1027113"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5" name="Title 1">
            <a:extLst>
              <a:ext uri="{FF2B5EF4-FFF2-40B4-BE49-F238E27FC236}">
                <a16:creationId xmlns:a16="http://schemas.microsoft.com/office/drawing/2014/main" id="{A5CFD47E-B9AE-4188-A485-A6A0125A54BE}"/>
              </a:ext>
            </a:extLst>
          </p:cNvPr>
          <p:cNvSpPr>
            <a:spLocks noGrp="1"/>
          </p:cNvSpPr>
          <p:nvPr>
            <p:ph type="title"/>
          </p:nvPr>
        </p:nvSpPr>
        <p:spPr>
          <a:xfrm>
            <a:off x="334963" y="142875"/>
            <a:ext cx="10972800" cy="1143000"/>
          </a:xfrm>
        </p:spPr>
        <p:txBody>
          <a:bodyPr/>
          <a:lstStyle/>
          <a:p>
            <a:pPr algn="l"/>
            <a:r>
              <a:rPr lang="en-GB" altLang="en-US">
                <a:latin typeface="Century Gothic" panose="020B0502020202020204" pitchFamily="34" charset="0"/>
              </a:rPr>
              <a:t>Staged Model</a:t>
            </a:r>
          </a:p>
        </p:txBody>
      </p:sp>
      <p:graphicFrame>
        <p:nvGraphicFramePr>
          <p:cNvPr id="9" name="Diagram 8">
            <a:extLst>
              <a:ext uri="{FF2B5EF4-FFF2-40B4-BE49-F238E27FC236}">
                <a16:creationId xmlns:a16="http://schemas.microsoft.com/office/drawing/2014/main" id="{2702531C-40E9-4D48-A49D-A90A331F240F}"/>
              </a:ext>
            </a:extLst>
          </p:cNvPr>
          <p:cNvGraphicFramePr/>
          <p:nvPr/>
        </p:nvGraphicFramePr>
        <p:xfrm>
          <a:off x="355551" y="980728"/>
          <a:ext cx="11377264" cy="537363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0047878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a:extLst>
              <a:ext uri="{FF2B5EF4-FFF2-40B4-BE49-F238E27FC236}">
                <a16:creationId xmlns:a16="http://schemas.microsoft.com/office/drawing/2014/main" id="{3B919F18-2387-4AA9-83AC-790E6E5D3B2F}"/>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602663" y="7938"/>
            <a:ext cx="1268412" cy="126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67" name="Picture 3">
            <a:extLst>
              <a:ext uri="{FF2B5EF4-FFF2-40B4-BE49-F238E27FC236}">
                <a16:creationId xmlns:a16="http://schemas.microsoft.com/office/drawing/2014/main" id="{F8CE4B49-1E1D-4772-A09F-2A267465C0D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840913" y="157163"/>
            <a:ext cx="981075"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68" name="Picture 4">
            <a:extLst>
              <a:ext uri="{FF2B5EF4-FFF2-40B4-BE49-F238E27FC236}">
                <a16:creationId xmlns:a16="http://schemas.microsoft.com/office/drawing/2014/main" id="{2376F67E-0EC4-4C82-9ADB-847DCB7EFBA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941050" y="130175"/>
            <a:ext cx="1027113"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9" name="Title 1">
            <a:extLst>
              <a:ext uri="{FF2B5EF4-FFF2-40B4-BE49-F238E27FC236}">
                <a16:creationId xmlns:a16="http://schemas.microsoft.com/office/drawing/2014/main" id="{AC2759F8-0056-4300-9A5A-EA3AEAE85703}"/>
              </a:ext>
            </a:extLst>
          </p:cNvPr>
          <p:cNvSpPr>
            <a:spLocks noGrp="1"/>
          </p:cNvSpPr>
          <p:nvPr>
            <p:ph type="title"/>
          </p:nvPr>
        </p:nvSpPr>
        <p:spPr>
          <a:xfrm>
            <a:off x="334963" y="142875"/>
            <a:ext cx="10972800" cy="1143000"/>
          </a:xfrm>
        </p:spPr>
        <p:txBody>
          <a:bodyPr/>
          <a:lstStyle/>
          <a:p>
            <a:pPr algn="l"/>
            <a:r>
              <a:rPr lang="en-GB" altLang="en-US">
                <a:latin typeface="Century Gothic" panose="020B0502020202020204" pitchFamily="34" charset="0"/>
              </a:rPr>
              <a:t>Questions?</a:t>
            </a:r>
          </a:p>
        </p:txBody>
      </p:sp>
      <p:sp>
        <p:nvSpPr>
          <p:cNvPr id="8" name="TextBox 7">
            <a:extLst>
              <a:ext uri="{FF2B5EF4-FFF2-40B4-BE49-F238E27FC236}">
                <a16:creationId xmlns:a16="http://schemas.microsoft.com/office/drawing/2014/main" id="{5022BB87-EBC1-4E2F-A40D-DC7A1023312C}"/>
              </a:ext>
            </a:extLst>
          </p:cNvPr>
          <p:cNvSpPr txBox="1"/>
          <p:nvPr/>
        </p:nvSpPr>
        <p:spPr>
          <a:xfrm>
            <a:off x="479425" y="1412875"/>
            <a:ext cx="10945813" cy="4894263"/>
          </a:xfrm>
          <a:prstGeom prst="rect">
            <a:avLst/>
          </a:prstGeom>
          <a:noFill/>
        </p:spPr>
        <p:txBody>
          <a:bodyPr>
            <a:spAutoFit/>
          </a:bodyPr>
          <a:lstStyle/>
          <a:p>
            <a:pPr marL="68580" marR="0" lvl="0" indent="0" algn="l"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charset="0"/>
              </a:rPr>
              <a:t>“</a:t>
            </a:r>
            <a:r>
              <a:rPr kumimoji="0" lang="en-GB" sz="24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charset="0"/>
              </a:rPr>
              <a:t>Police Officers are not superhero's</a:t>
            </a:r>
            <a:r>
              <a:rPr kumimoji="0" lang="en-GB"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charset="0"/>
              </a:rPr>
              <a:t>, they are ordinary human beings, even though they do extraordinary things with </a:t>
            </a:r>
            <a:r>
              <a:rPr kumimoji="0" lang="en-GB" sz="24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charset="0"/>
              </a:rPr>
              <a:t>extraordinary skills.</a:t>
            </a:r>
          </a:p>
          <a:p>
            <a:pPr marL="68580" marR="0" lvl="0" indent="0" algn="l" defTabSz="914400" rtl="0" eaLnBrk="0" fontAlgn="auto" latinLnBrk="0" hangingPunct="0">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charset="0"/>
            </a:endParaRPr>
          </a:p>
          <a:p>
            <a:pPr marL="68580" marR="0" lvl="0" indent="0" algn="l"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charset="0"/>
              </a:rPr>
              <a:t>Many Police Officers do, of course, fall off the path, sometimes repeatedly. They can become cynical and broken. They can become bitter and angry, and experience horrendous health issues. </a:t>
            </a:r>
          </a:p>
          <a:p>
            <a:pPr marL="68580" marR="0" lvl="0" indent="0" algn="l" defTabSz="914400" rtl="0" eaLnBrk="0" fontAlgn="auto" latinLnBrk="0" hangingPunct="0">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charset="0"/>
            </a:endParaRPr>
          </a:p>
          <a:p>
            <a:pPr marL="68580" marR="0" lvl="0" indent="0" algn="l"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charset="0"/>
              </a:rPr>
              <a:t>What resilience shows us, though, is that </a:t>
            </a:r>
            <a:r>
              <a:rPr kumimoji="0" lang="en-GB" sz="24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charset="0"/>
              </a:rPr>
              <a:t>we can all fall</a:t>
            </a:r>
            <a:r>
              <a:rPr kumimoji="0" lang="en-GB"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charset="0"/>
              </a:rPr>
              <a:t>, but if </a:t>
            </a:r>
            <a:r>
              <a:rPr kumimoji="0" lang="en-GB" sz="2400" b="1"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charset="0"/>
              </a:rPr>
              <a:t>we build our resilience, this can bring us to the point where we can stand again </a:t>
            </a:r>
            <a:r>
              <a:rPr kumimoji="0" lang="en-GB"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charset="0"/>
              </a:rPr>
              <a:t>– Similar to the superhero who manages to re-create himself from his one character flaw”.</a:t>
            </a:r>
          </a:p>
          <a:p>
            <a:pPr marL="68580" marR="0" lvl="0" indent="0" algn="r" defTabSz="914400" rtl="0" eaLnBrk="0" fontAlgn="auto" latinLnBrk="0" hangingPunct="0">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charset="0"/>
            </a:endParaRPr>
          </a:p>
          <a:p>
            <a:pPr marL="0" marR="0" lvl="0" indent="0" algn="r" defTabSz="914400" rtl="0" eaLnBrk="0" fontAlgn="auto" latinLnBrk="0" hangingPunct="0">
              <a:lnSpc>
                <a:spcPct val="100000"/>
              </a:lnSpc>
              <a:spcBef>
                <a:spcPts val="0"/>
              </a:spcBef>
              <a:spcAft>
                <a:spcPts val="0"/>
              </a:spcAft>
              <a:buClrTx/>
              <a:buSzTx/>
              <a:buFont typeface="Arial" charset="0"/>
              <a:buNone/>
              <a:tabLst/>
              <a:defRPr/>
            </a:pPr>
            <a:r>
              <a:rPr kumimoji="0" lang="en-GB" sz="2400" b="0" i="0" u="none" strike="noStrike" kern="1200" cap="none" spc="0" normalizeH="0" baseline="0" noProof="0" dirty="0">
                <a:ln>
                  <a:noFill/>
                </a:ln>
                <a:solidFill>
                  <a:prstClr val="black"/>
                </a:solidFill>
                <a:effectLst/>
                <a:uLnTx/>
                <a:uFillTx/>
                <a:latin typeface="Century Gothic" panose="020B0502020202020204" pitchFamily="34" charset="0"/>
                <a:ea typeface="+mn-ea"/>
                <a:cs typeface="Arial" charset="0"/>
              </a:rPr>
              <a:t>Smith &amp; Charles 2013</a:t>
            </a:r>
          </a:p>
        </p:txBody>
      </p:sp>
    </p:spTree>
    <p:extLst>
      <p:ext uri="{BB962C8B-B14F-4D97-AF65-F5344CB8AC3E}">
        <p14:creationId xmlns:p14="http://schemas.microsoft.com/office/powerpoint/2010/main" val="2555841621"/>
      </p:ext>
    </p:extLst>
  </p:cSld>
  <p:clrMapOvr>
    <a:masterClrMapping/>
  </p:clrMapOvr>
</p:sld>
</file>

<file path=ppt/theme/theme1.xml><?xml version="1.0" encoding="utf-8"?>
<a:theme xmlns:a="http://schemas.openxmlformats.org/drawingml/2006/main" name="3_Office Theme">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F5AF49CB7BCF428DD603CB245832C0" ma:contentTypeVersion="10" ma:contentTypeDescription="Create a new document." ma:contentTypeScope="" ma:versionID="f99edb61e54e0b5ab337e2b5800a0b3f">
  <xsd:schema xmlns:xsd="http://www.w3.org/2001/XMLSchema" xmlns:xs="http://www.w3.org/2001/XMLSchema" xmlns:p="http://schemas.microsoft.com/office/2006/metadata/properties" xmlns:ns2="e2aa94c8-1803-47de-96e0-292f67cf084e" xmlns:ns3="5aaea091-08a0-451b-84f3-34f796a5a0b9" targetNamespace="http://schemas.microsoft.com/office/2006/metadata/properties" ma:root="true" ma:fieldsID="6c6e91aa7a056185009f4195e7cc56f7" ns2:_="" ns3:_="">
    <xsd:import namespace="e2aa94c8-1803-47de-96e0-292f67cf084e"/>
    <xsd:import namespace="5aaea091-08a0-451b-84f3-34f796a5a0b9"/>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aa94c8-1803-47de-96e0-292f67cf084e"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aaea091-08a0-451b-84f3-34f796a5a0b9"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DateTaken" ma:index="12" nillable="true" ma:displayName="MediaServiceDateTaken" ma:description="" ma:hidden="true" ma:internalName="MediaServiceDateTaken" ma:readOnly="true">
      <xsd:simpleType>
        <xsd:restriction base="dms:Text"/>
      </xsd:simpleType>
    </xsd:element>
    <xsd:element name="MediaServiceAutoTags" ma:index="13" nillable="true" ma:displayName="MediaServiceAutoTags" ma:description="" ma:internalName="MediaServiceAutoTags" ma:readOnly="true">
      <xsd:simpleType>
        <xsd:restriction base="dms:Text"/>
      </xsd:simpleType>
    </xsd:element>
    <xsd:element name="MediaServiceLocation" ma:index="14" nillable="true" ma:displayName="MediaServiceLocation" ma:description="" ma:internalName="MediaServiceLocation"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A4D1F36-200D-4374-88C8-DF3DC097DD8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aa94c8-1803-47de-96e0-292f67cf084e"/>
    <ds:schemaRef ds:uri="5aaea091-08a0-451b-84f3-34f796a5a0b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99857EA-BBB4-40BA-88B9-26B3332B8650}">
  <ds:schemaRefs>
    <ds:schemaRef ds:uri="http://schemas.microsoft.com/sharepoint/v3/contenttype/forms"/>
  </ds:schemaRefs>
</ds:datastoreItem>
</file>

<file path=customXml/itemProps3.xml><?xml version="1.0" encoding="utf-8"?>
<ds:datastoreItem xmlns:ds="http://schemas.openxmlformats.org/officeDocument/2006/customXml" ds:itemID="{63CD85EA-7780-4804-835F-BBE50245D1DF}">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e2aa94c8-1803-47de-96e0-292f67cf084e"/>
    <ds:schemaRef ds:uri="5aaea091-08a0-451b-84f3-34f796a5a0b9"/>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TotalTime>
  <Words>2062</Words>
  <Application>Microsoft Office PowerPoint</Application>
  <PresentationFormat>Widescreen</PresentationFormat>
  <Paragraphs>266</Paragraphs>
  <Slides>29</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Century Gothic</vt:lpstr>
      <vt:lpstr>Corbel</vt:lpstr>
      <vt:lpstr>3_Office Theme</vt:lpstr>
      <vt:lpstr>PowerPoint Presentation</vt:lpstr>
      <vt:lpstr>Trauma in Frontline Policing </vt:lpstr>
      <vt:lpstr>Who are we?</vt:lpstr>
      <vt:lpstr>Aims</vt:lpstr>
      <vt:lpstr>Evidence based policing</vt:lpstr>
      <vt:lpstr>Evidence based policing</vt:lpstr>
      <vt:lpstr>Myth Busting</vt:lpstr>
      <vt:lpstr>How do we tackle it?</vt:lpstr>
      <vt:lpstr>Education and Normalisation</vt:lpstr>
      <vt:lpstr>Education and Normalisation</vt:lpstr>
      <vt:lpstr>Education and Normalisation</vt:lpstr>
      <vt:lpstr>PowerPoint Presentation</vt:lpstr>
      <vt:lpstr>PowerPoint Presentation</vt:lpstr>
      <vt:lpstr>PowerPoint Presentation</vt:lpstr>
      <vt:lpstr>Defusing</vt:lpstr>
      <vt:lpstr>Peer Support - TRiM</vt:lpstr>
      <vt:lpstr>Peer Support - TRiM</vt:lpstr>
      <vt:lpstr>Peer Support - TRiM</vt:lpstr>
      <vt:lpstr>Screening and Monitoring</vt:lpstr>
      <vt:lpstr>Screening and Monitoring</vt:lpstr>
      <vt:lpstr>Screening and Monitoring</vt:lpstr>
      <vt:lpstr>Out of the Ordinary?</vt:lpstr>
      <vt:lpstr>Provision of Care</vt:lpstr>
      <vt:lpstr>Provision of Care – TF-CBT</vt:lpstr>
      <vt:lpstr>Provision of Care – EMDR</vt:lpstr>
      <vt:lpstr>Stigma</vt:lpstr>
      <vt:lpstr>Stigma</vt:lpstr>
      <vt:lpstr>Staged Model</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Atlanta Lloyd</dc:creator>
  <cp:lastModifiedBy>Atlanta Lloyd</cp:lastModifiedBy>
  <cp:revision>1</cp:revision>
  <dcterms:created xsi:type="dcterms:W3CDTF">2019-03-18T11:30:48Z</dcterms:created>
  <dcterms:modified xsi:type="dcterms:W3CDTF">2019-03-18T11:32:00Z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0x01010029F5AF49CB7BCF428DD603CB245832C0</vt:lpwstr>
  </property>
</Properties>
</file>