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9" r:id="rId1"/>
  </p:sldMasterIdLst>
  <p:notesMasterIdLst>
    <p:notesMasterId r:id="rId3"/>
  </p:notesMasterIdLst>
  <p:handoutMasterIdLst>
    <p:handoutMasterId r:id="rId4"/>
  </p:handoutMasterIdLst>
  <p:sldIdLst>
    <p:sldId id="1651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5"/>
    <p:restoredTop sz="69609"/>
  </p:normalViewPr>
  <p:slideViewPr>
    <p:cSldViewPr snapToGrid="0" snapToObjects="1">
      <p:cViewPr varScale="1">
        <p:scale>
          <a:sx n="75" d="100"/>
          <a:sy n="75" d="100"/>
        </p:scale>
        <p:origin x="1960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28FB4ED-E8F5-974E-ABA5-B44FE23CBE9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F3A810-8CDE-1D4E-9549-DB45F8B251A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28DDB-7AE8-BB42-A6D8-E1F81F93515B}" type="datetimeFigureOut">
              <a:rPr lang="en-US" smtClean="0"/>
              <a:t>1/8/25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08227D-B859-CE4A-B298-807787BAD7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792C1B-2A7F-CE40-ACC2-0DB206B24C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61DE4C-D86E-3344-8899-17BAA1B5AA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0705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D03B6-C382-FC43-B344-8433CE4EA896}" type="datetimeFigureOut">
              <a:rPr lang="en-US" smtClean="0"/>
              <a:t>1/8/25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D04C9-0A3A-3B49-AB07-2246B6F90D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001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97A38-0A4D-6A42-B30D-4B27DE9208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DEAB16-42DD-D04A-9F37-C4A03C8583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9BB2B-F860-5A4C-B61A-EBB591755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35C61-585C-8B47-B2EB-3065F0DDA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FDF32-24D8-4B4D-86DD-DF599A6DD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69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0823D-B55B-6447-94A6-97DA7C93C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02CEB-69C6-1A4F-80A1-564E38D19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A75288-5C15-5241-9144-8AD674318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4CDE0B-7393-4D4E-8CB0-1E5A9BECB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75F45-E8BE-5C44-A4C8-ADB165878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07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35940-5964-0B44-BC4D-9982C83D0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EB17D5-13E0-554E-9018-45C495394D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52EAA-FF23-4147-8813-E024E5EC8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8360B-1C43-D645-82BB-49EC6339F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D7BF3-7969-9449-852C-C10793964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72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7C860-4376-A14B-9726-F92D5DAD7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B6687-3E73-7E44-B9AD-3FB29EF4B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884AEA-2034-F542-85A6-C1E409A91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EB334C-3F5B-A54A-B50F-C52CED962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1/8/25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F3B191-0D43-6945-B769-C1E186449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E9C712-5E77-E14B-A59B-56F122A46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19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424B6-42D3-5447-B768-5A9A5E382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1D0A3C-59C0-3849-96E9-302CBECF2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481E58-94A6-994E-8321-E70B699BDF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32CFC9-791F-FC4C-B429-3D1209E16A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29C5DC-FEB8-D340-ACB6-4403654590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5D0A6-C346-F746-812E-89F44BD21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1/8/25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9B4E12-229E-B34A-84CA-EB2C7ED83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8CBA23-50BC-F74A-A4BB-B5589F259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25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DE71B-3CBD-1145-9082-CB3C876F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AFBCA3-0B57-1142-A7AC-0202C438E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1/8/25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FAFF20-8FE1-814E-B64D-35453664F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9C3BCE-A85E-B944-8ADA-250B81652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284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90408B-4FA7-ED46-937B-7E4E112B7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1/8/25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FBF2A1-70C5-244C-B806-08D154A53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C2CFE7-663F-1B4B-B56C-8DB0A5DD7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04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82B4C-5B27-F846-8EBA-33ABDFD21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1784A-FA4C-AC47-B873-202DD81CB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5089F7-2AD2-1C40-ACF0-D249E2DDDB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500E4D-9770-4348-AFF5-A788804F5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1/8/25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5F1B8C-73DF-CF44-81B9-CDCE607CE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A90354-EC0C-1240-B9ED-6E4F08241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420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F606F-3BEC-554B-A834-50D159B85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3E0F50-AB31-3646-8836-A70EF0B364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5F6B9E-4FE9-2849-B25D-38DAF2568A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B29424-6014-8548-BB13-D91C75B35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1/8/25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D8F14A-ECCA-ED47-AD60-320F5D589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E73979-E7AD-E140-BA8A-43C719DF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24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05B14-301C-784E-8CE2-E3A06C65D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FAFF9C-B0FE-3C4C-A0C5-CAB93616DA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29B1F-B67D-DB42-925B-C992E0E88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FE2F9-E423-7A44-A895-BC2E537DF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6A2F2-F91F-2A49-A7C2-F7641BE8D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07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7291D6-D031-5645-BE39-C84225F875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CD49CC-A7F1-204E-9F25-E1D69EDC6A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74317-C23E-184C-B6F7-F20E9D7A7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0CCE7-85C1-054A-8968-3A82A48B6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55D99-B6F8-1B42-9C77-D907C3F63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932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CE9CED-49D2-E143-840E-FD86CD0B8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EBA1B6-489A-8B46-B5EF-F9D103ACE9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22B0E-83C6-B743-B5A9-56ED5054F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E98E7-CD54-5744-8A9F-961D2641C34F}" type="datetimeFigureOut">
              <a:rPr lang="en-US" smtClean="0"/>
              <a:t>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BF247-4286-0B4E-9C94-B0346DE18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12BDC-0B27-BD46-9696-730BED8C85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25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yQQjQJ5KWQ4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youtu.be/5bRe2UNp07I" TargetMode="External"/><Relationship Id="rId5" Type="http://schemas.openxmlformats.org/officeDocument/2006/relationships/hyperlink" Target="https://youtu.be/rsxzHsMjeII" TargetMode="External"/><Relationship Id="rId4" Type="http://schemas.openxmlformats.org/officeDocument/2006/relationships/hyperlink" Target="https://youtu.be/D6R4UNCTIg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172FFCB-E76B-3F4F-A5C6-F0CF70867A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089843"/>
            <a:ext cx="12192000" cy="7681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0FCA346-2E52-0248-8C3B-8BE94032DFDB}"/>
              </a:ext>
            </a:extLst>
          </p:cNvPr>
          <p:cNvSpPr txBox="1"/>
          <p:nvPr/>
        </p:nvSpPr>
        <p:spPr>
          <a:xfrm>
            <a:off x="449179" y="1668379"/>
            <a:ext cx="111973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/>
              <a:t>Grwp</a:t>
            </a:r>
            <a:r>
              <a:rPr lang="en-US" b="1" u="sng" dirty="0"/>
              <a:t> 1:</a:t>
            </a:r>
          </a:p>
          <a:p>
            <a:r>
              <a:rPr lang="en-US" dirty="0">
                <a:hlinkClick r:id="rId3"/>
              </a:rPr>
              <a:t>https://youtu.be/yQQjQJ5KWQ4</a:t>
            </a:r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F55AED-0038-C249-9232-F5DFDF4DC81A}"/>
              </a:ext>
            </a:extLst>
          </p:cNvPr>
          <p:cNvSpPr txBox="1"/>
          <p:nvPr/>
        </p:nvSpPr>
        <p:spPr>
          <a:xfrm>
            <a:off x="497306" y="2669689"/>
            <a:ext cx="42992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/>
              <a:t>Grwp</a:t>
            </a:r>
            <a:r>
              <a:rPr lang="en-US" b="1" u="sng" dirty="0"/>
              <a:t> 2:</a:t>
            </a:r>
          </a:p>
          <a:p>
            <a:r>
              <a:rPr lang="en-US" dirty="0">
                <a:hlinkClick r:id="rId4"/>
              </a:rPr>
              <a:t>https://youtu.be/D6R4UNCTIgg</a:t>
            </a:r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CAA34B-BB5B-DA4C-9699-8248E70ABF4B}"/>
              </a:ext>
            </a:extLst>
          </p:cNvPr>
          <p:cNvSpPr txBox="1"/>
          <p:nvPr/>
        </p:nvSpPr>
        <p:spPr>
          <a:xfrm>
            <a:off x="497305" y="3670999"/>
            <a:ext cx="44276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/>
              <a:t>Grwp</a:t>
            </a:r>
            <a:r>
              <a:rPr lang="en-US" b="1" u="sng" dirty="0"/>
              <a:t> 3:</a:t>
            </a:r>
          </a:p>
          <a:p>
            <a:r>
              <a:rPr lang="en-US" dirty="0">
                <a:hlinkClick r:id="rId5"/>
              </a:rPr>
              <a:t>https://youtu.be/rsxzHsMjeII</a:t>
            </a:r>
            <a:endParaRPr lang="en-US" dirty="0"/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949102-C1F2-2943-A764-23D3FA05FA3E}"/>
              </a:ext>
            </a:extLst>
          </p:cNvPr>
          <p:cNvSpPr txBox="1"/>
          <p:nvPr/>
        </p:nvSpPr>
        <p:spPr>
          <a:xfrm>
            <a:off x="497305" y="4989637"/>
            <a:ext cx="37217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/>
              <a:t>Grwp</a:t>
            </a:r>
            <a:r>
              <a:rPr lang="en-US" b="1" u="sng" dirty="0"/>
              <a:t> 4:</a:t>
            </a:r>
          </a:p>
          <a:p>
            <a:r>
              <a:rPr lang="en-US" dirty="0">
                <a:hlinkClick r:id="rId6"/>
              </a:rPr>
              <a:t>https://youtu.be/5bRe2UNp07I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63C8EF7-D289-8E43-AA54-DBD32ADD5C3F}"/>
              </a:ext>
            </a:extLst>
          </p:cNvPr>
          <p:cNvSpPr txBox="1">
            <a:spLocks/>
          </p:cNvSpPr>
          <p:nvPr/>
        </p:nvSpPr>
        <p:spPr>
          <a:xfrm>
            <a:off x="2813538" y="284754"/>
            <a:ext cx="6940062" cy="834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stori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67B4C0-1DB0-D447-A2F3-CA26257F28E3}"/>
              </a:ext>
            </a:extLst>
          </p:cNvPr>
          <p:cNvSpPr txBox="1"/>
          <p:nvPr/>
        </p:nvSpPr>
        <p:spPr>
          <a:xfrm>
            <a:off x="5197642" y="1538247"/>
            <a:ext cx="6714138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Gwyliwch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recordiad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o “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Stori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” (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Ganolfan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Peniarth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) o Mari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Grug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stori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E312E509-D20E-F340-B6EF-C1151C41628F}"/>
              </a:ext>
            </a:extLst>
          </p:cNvPr>
          <p:cNvSpPr/>
          <p:nvPr/>
        </p:nvSpPr>
        <p:spPr>
          <a:xfrm>
            <a:off x="6020446" y="3670999"/>
            <a:ext cx="5068529" cy="1808379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 GRWP </a:t>
            </a:r>
          </a:p>
          <a:p>
            <a:pPr algn="ctr"/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(10 MUNUD)</a:t>
            </a:r>
          </a:p>
          <a:p>
            <a:pPr algn="ctr"/>
            <a:endPara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2145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1104</TotalTime>
  <Words>70</Words>
  <Application>Microsoft Macintosh PowerPoint</Application>
  <PresentationFormat>Widescreen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79</cp:revision>
  <cp:lastPrinted>2021-10-08T07:29:29Z</cp:lastPrinted>
  <dcterms:created xsi:type="dcterms:W3CDTF">2021-09-26T10:48:16Z</dcterms:created>
  <dcterms:modified xsi:type="dcterms:W3CDTF">2025-01-08T11:04:29Z</dcterms:modified>
</cp:coreProperties>
</file>