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9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64519B-828B-6BB8-8E57-43AFE911A328}" v="3" dt="2025-10-27T22:31:26.657"/>
    <p1510:client id="{070D9ABE-1F75-813E-781D-26000D7356EB}" v="39" dt="2025-10-27T20:22:10.552"/>
    <p1510:client id="{0DCBA6F2-0690-7DE9-A891-A02E65E00A65}" v="3" dt="2025-10-27T17:04:48.961"/>
    <p1510:client id="{1ABE1CA6-8B2A-D022-708F-42B9C557063E}" v="16" dt="2025-10-27T21:33:51.893"/>
    <p1510:client id="{A75FB5CB-7568-BC4A-96BE-89D2F41C31F4}" v="777" dt="2025-10-27T23:17:50.322"/>
    <p1510:client id="{DD83D232-8830-4E2D-BA2D-CD9948EB800B}" v="68" dt="2025-10-27T12:30:22.787"/>
    <p1510:client id="{FDBAB495-FEA0-30F8-7402-85FCE939AE43}" v="2" dt="2025-10-27T22:28:58.7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pril Beckford (2015642)" userId="S::2015642@student.uwtsd.ac.uk::a0df8c83-17cd-49e2-9d19-664e71c631c1" providerId="AD" clId="Web-{0164519B-828B-6BB8-8E57-43AFE911A328}"/>
    <pc:docChg chg="modSld">
      <pc:chgData name="April Beckford (2015642)" userId="S::2015642@student.uwtsd.ac.uk::a0df8c83-17cd-49e2-9d19-664e71c631c1" providerId="AD" clId="Web-{0164519B-828B-6BB8-8E57-43AFE911A328}" dt="2025-10-27T22:31:26.657" v="2" actId="20577"/>
      <pc:docMkLst>
        <pc:docMk/>
      </pc:docMkLst>
      <pc:sldChg chg="modSp">
        <pc:chgData name="April Beckford (2015642)" userId="S::2015642@student.uwtsd.ac.uk::a0df8c83-17cd-49e2-9d19-664e71c631c1" providerId="AD" clId="Web-{0164519B-828B-6BB8-8E57-43AFE911A328}" dt="2025-10-27T22:31:26.657" v="2" actId="20577"/>
        <pc:sldMkLst>
          <pc:docMk/>
          <pc:sldMk cId="662614446" sldId="261"/>
        </pc:sldMkLst>
        <pc:spChg chg="mod">
          <ac:chgData name="April Beckford (2015642)" userId="S::2015642@student.uwtsd.ac.uk::a0df8c83-17cd-49e2-9d19-664e71c631c1" providerId="AD" clId="Web-{0164519B-828B-6BB8-8E57-43AFE911A328}" dt="2025-10-27T22:31:26.657" v="2" actId="20577"/>
          <ac:spMkLst>
            <pc:docMk/>
            <pc:sldMk cId="662614446" sldId="261"/>
            <ac:spMk id="3" creationId="{56B14ECD-2115-4CDD-58AB-70B5648EF5AC}"/>
          </ac:spMkLst>
        </pc:spChg>
      </pc:sldChg>
    </pc:docChg>
  </pc:docChgLst>
  <pc:docChgLst>
    <pc:chgData name="April Beckford (2015642)" userId="S::2015642@student.uwtsd.ac.uk::a0df8c83-17cd-49e2-9d19-664e71c631c1" providerId="AD" clId="Web-{FDBAB495-FEA0-30F8-7402-85FCE939AE43}"/>
    <pc:docChg chg="modSld">
      <pc:chgData name="April Beckford (2015642)" userId="S::2015642@student.uwtsd.ac.uk::a0df8c83-17cd-49e2-9d19-664e71c631c1" providerId="AD" clId="Web-{FDBAB495-FEA0-30F8-7402-85FCE939AE43}" dt="2025-10-27T22:28:58.773" v="1" actId="20577"/>
      <pc:docMkLst>
        <pc:docMk/>
      </pc:docMkLst>
      <pc:sldChg chg="modSp">
        <pc:chgData name="April Beckford (2015642)" userId="S::2015642@student.uwtsd.ac.uk::a0df8c83-17cd-49e2-9d19-664e71c631c1" providerId="AD" clId="Web-{FDBAB495-FEA0-30F8-7402-85FCE939AE43}" dt="2025-10-27T22:28:58.773" v="1" actId="20577"/>
        <pc:sldMkLst>
          <pc:docMk/>
          <pc:sldMk cId="662614446" sldId="261"/>
        </pc:sldMkLst>
        <pc:spChg chg="mod">
          <ac:chgData name="April Beckford (2015642)" userId="S::2015642@student.uwtsd.ac.uk::a0df8c83-17cd-49e2-9d19-664e71c631c1" providerId="AD" clId="Web-{FDBAB495-FEA0-30F8-7402-85FCE939AE43}" dt="2025-10-27T22:28:58.773" v="1" actId="20577"/>
          <ac:spMkLst>
            <pc:docMk/>
            <pc:sldMk cId="662614446" sldId="261"/>
            <ac:spMk id="3" creationId="{56B14ECD-2115-4CDD-58AB-70B5648EF5AC}"/>
          </ac:spMkLst>
        </pc:spChg>
      </pc:sldChg>
    </pc:docChg>
  </pc:docChgLst>
  <pc:docChgLst>
    <pc:chgData name="April Beckford (2015642)" userId="S::2015642@student.uwtsd.ac.uk::a0df8c83-17cd-49e2-9d19-664e71c631c1" providerId="AD" clId="Web-{070D9ABE-1F75-813E-781D-26000D7356EB}"/>
    <pc:docChg chg="modSld">
      <pc:chgData name="April Beckford (2015642)" userId="S::2015642@student.uwtsd.ac.uk::a0df8c83-17cd-49e2-9d19-664e71c631c1" providerId="AD" clId="Web-{070D9ABE-1F75-813E-781D-26000D7356EB}" dt="2025-10-27T20:22:10.552" v="38" actId="20577"/>
      <pc:docMkLst>
        <pc:docMk/>
      </pc:docMkLst>
      <pc:sldChg chg="modSp">
        <pc:chgData name="April Beckford (2015642)" userId="S::2015642@student.uwtsd.ac.uk::a0df8c83-17cd-49e2-9d19-664e71c631c1" providerId="AD" clId="Web-{070D9ABE-1F75-813E-781D-26000D7356EB}" dt="2025-10-27T20:22:10.552" v="38" actId="20577"/>
        <pc:sldMkLst>
          <pc:docMk/>
          <pc:sldMk cId="3911100547" sldId="256"/>
        </pc:sldMkLst>
        <pc:spChg chg="mod">
          <ac:chgData name="April Beckford (2015642)" userId="S::2015642@student.uwtsd.ac.uk::a0df8c83-17cd-49e2-9d19-664e71c631c1" providerId="AD" clId="Web-{070D9ABE-1F75-813E-781D-26000D7356EB}" dt="2025-10-27T20:22:10.552" v="38" actId="20577"/>
          <ac:spMkLst>
            <pc:docMk/>
            <pc:sldMk cId="3911100547" sldId="256"/>
            <ac:spMk id="3" creationId="{71BF5BCA-606B-9919-C599-E3EAF471E628}"/>
          </ac:spMkLst>
        </pc:spChg>
      </pc:sldChg>
      <pc:sldChg chg="modSp">
        <pc:chgData name="April Beckford (2015642)" userId="S::2015642@student.uwtsd.ac.uk::a0df8c83-17cd-49e2-9d19-664e71c631c1" providerId="AD" clId="Web-{070D9ABE-1F75-813E-781D-26000D7356EB}" dt="2025-10-27T19:14:48.511" v="34" actId="20577"/>
        <pc:sldMkLst>
          <pc:docMk/>
          <pc:sldMk cId="273104140" sldId="257"/>
        </pc:sldMkLst>
        <pc:spChg chg="mod">
          <ac:chgData name="April Beckford (2015642)" userId="S::2015642@student.uwtsd.ac.uk::a0df8c83-17cd-49e2-9d19-664e71c631c1" providerId="AD" clId="Web-{070D9ABE-1F75-813E-781D-26000D7356EB}" dt="2025-10-27T19:14:48.511" v="34" actId="20577"/>
          <ac:spMkLst>
            <pc:docMk/>
            <pc:sldMk cId="273104140" sldId="257"/>
            <ac:spMk id="3" creationId="{2E176087-2E71-8A88-1037-AEDE45F579D9}"/>
          </ac:spMkLst>
        </pc:spChg>
        <pc:picChg chg="mod">
          <ac:chgData name="April Beckford (2015642)" userId="S::2015642@student.uwtsd.ac.uk::a0df8c83-17cd-49e2-9d19-664e71c631c1" providerId="AD" clId="Web-{070D9ABE-1F75-813E-781D-26000D7356EB}" dt="2025-10-27T19:06:14.956" v="7" actId="1076"/>
          <ac:picMkLst>
            <pc:docMk/>
            <pc:sldMk cId="273104140" sldId="257"/>
            <ac:picMk id="12" creationId="{39D0B93D-AE41-26F1-D038-F9B6E0156F45}"/>
          </ac:picMkLst>
        </pc:picChg>
      </pc:sldChg>
    </pc:docChg>
  </pc:docChgLst>
  <pc:docChgLst>
    <pc:chgData name="April Beckford (2015642)" userId="S::2015642@student.uwtsd.ac.uk::a0df8c83-17cd-49e2-9d19-664e71c631c1" providerId="AD" clId="Web-{0DCBA6F2-0690-7DE9-A891-A02E65E00A65}"/>
    <pc:docChg chg="modSld">
      <pc:chgData name="April Beckford (2015642)" userId="S::2015642@student.uwtsd.ac.uk::a0df8c83-17cd-49e2-9d19-664e71c631c1" providerId="AD" clId="Web-{0DCBA6F2-0690-7DE9-A891-A02E65E00A65}" dt="2025-10-27T17:04:48.961" v="2" actId="1076"/>
      <pc:docMkLst>
        <pc:docMk/>
      </pc:docMkLst>
      <pc:sldChg chg="modSp">
        <pc:chgData name="April Beckford (2015642)" userId="S::2015642@student.uwtsd.ac.uk::a0df8c83-17cd-49e2-9d19-664e71c631c1" providerId="AD" clId="Web-{0DCBA6F2-0690-7DE9-A891-A02E65E00A65}" dt="2025-10-27T17:04:48.961" v="2" actId="1076"/>
        <pc:sldMkLst>
          <pc:docMk/>
          <pc:sldMk cId="3911100547" sldId="256"/>
        </pc:sldMkLst>
        <pc:spChg chg="mod">
          <ac:chgData name="April Beckford (2015642)" userId="S::2015642@student.uwtsd.ac.uk::a0df8c83-17cd-49e2-9d19-664e71c631c1" providerId="AD" clId="Web-{0DCBA6F2-0690-7DE9-A891-A02E65E00A65}" dt="2025-10-27T17:04:48.961" v="2" actId="1076"/>
          <ac:spMkLst>
            <pc:docMk/>
            <pc:sldMk cId="3911100547" sldId="256"/>
            <ac:spMk id="3" creationId="{71BF5BCA-606B-9919-C599-E3EAF471E628}"/>
          </ac:spMkLst>
        </pc:spChg>
        <pc:picChg chg="mod">
          <ac:chgData name="April Beckford (2015642)" userId="S::2015642@student.uwtsd.ac.uk::a0df8c83-17cd-49e2-9d19-664e71c631c1" providerId="AD" clId="Web-{0DCBA6F2-0690-7DE9-A891-A02E65E00A65}" dt="2025-10-27T17:04:39.867" v="1" actId="1076"/>
          <ac:picMkLst>
            <pc:docMk/>
            <pc:sldMk cId="3911100547" sldId="256"/>
            <ac:picMk id="4" creationId="{18DD0CC7-1EBF-CD03-3ED0-8A62AE9163B6}"/>
          </ac:picMkLst>
        </pc:picChg>
      </pc:sldChg>
    </pc:docChg>
  </pc:docChgLst>
  <pc:docChgLst>
    <pc:chgData name="April Beckford (2015642)" userId="S::2015642@student.uwtsd.ac.uk::a0df8c83-17cd-49e2-9d19-664e71c631c1" providerId="AD" clId="Web-{1ABE1CA6-8B2A-D022-708F-42B9C557063E}"/>
    <pc:docChg chg="modSld">
      <pc:chgData name="April Beckford (2015642)" userId="S::2015642@student.uwtsd.ac.uk::a0df8c83-17cd-49e2-9d19-664e71c631c1" providerId="AD" clId="Web-{1ABE1CA6-8B2A-D022-708F-42B9C557063E}" dt="2025-10-27T21:33:51.893" v="15" actId="20577"/>
      <pc:docMkLst>
        <pc:docMk/>
      </pc:docMkLst>
      <pc:sldChg chg="modSp">
        <pc:chgData name="April Beckford (2015642)" userId="S::2015642@student.uwtsd.ac.uk::a0df8c83-17cd-49e2-9d19-664e71c631c1" providerId="AD" clId="Web-{1ABE1CA6-8B2A-D022-708F-42B9C557063E}" dt="2025-10-27T21:33:51.893" v="15" actId="20577"/>
        <pc:sldMkLst>
          <pc:docMk/>
          <pc:sldMk cId="662614446" sldId="261"/>
        </pc:sldMkLst>
        <pc:spChg chg="mod">
          <ac:chgData name="April Beckford (2015642)" userId="S::2015642@student.uwtsd.ac.uk::a0df8c83-17cd-49e2-9d19-664e71c631c1" providerId="AD" clId="Web-{1ABE1CA6-8B2A-D022-708F-42B9C557063E}" dt="2025-10-27T21:33:51.893" v="15" actId="20577"/>
          <ac:spMkLst>
            <pc:docMk/>
            <pc:sldMk cId="662614446" sldId="261"/>
            <ac:spMk id="3" creationId="{56B14ECD-2115-4CDD-58AB-70B5648EF5AC}"/>
          </ac:spMkLst>
        </pc:spChg>
      </pc:sldChg>
    </pc:docChg>
  </pc:docChgLst>
  <pc:docChgLst>
    <pc:chgData name="April Beckford (2015642)" userId="a0df8c83-17cd-49e2-9d19-664e71c631c1" providerId="ADAL" clId="{40BBC1E6-929A-3CC6-9105-DEBDF221CBB1}"/>
    <pc:docChg chg="custSel modSld">
      <pc:chgData name="April Beckford (2015642)" userId="a0df8c83-17cd-49e2-9d19-664e71c631c1" providerId="ADAL" clId="{40BBC1E6-929A-3CC6-9105-DEBDF221CBB1}" dt="2025-10-27T23:17:50.322" v="777" actId="25668"/>
      <pc:docMkLst>
        <pc:docMk/>
      </pc:docMkLst>
      <pc:sldChg chg="modSp mod">
        <pc:chgData name="April Beckford (2015642)" userId="a0df8c83-17cd-49e2-9d19-664e71c631c1" providerId="ADAL" clId="{40BBC1E6-929A-3CC6-9105-DEBDF221CBB1}" dt="2025-10-27T21:40:10.896" v="5" actId="20577"/>
        <pc:sldMkLst>
          <pc:docMk/>
          <pc:sldMk cId="3911100547" sldId="256"/>
        </pc:sldMkLst>
        <pc:spChg chg="mod">
          <ac:chgData name="April Beckford (2015642)" userId="a0df8c83-17cd-49e2-9d19-664e71c631c1" providerId="ADAL" clId="{40BBC1E6-929A-3CC6-9105-DEBDF221CBB1}" dt="2025-10-27T21:40:10.896" v="5" actId="20577"/>
          <ac:spMkLst>
            <pc:docMk/>
            <pc:sldMk cId="3911100547" sldId="256"/>
            <ac:spMk id="3" creationId="{71BF5BCA-606B-9919-C599-E3EAF471E628}"/>
          </ac:spMkLst>
        </pc:spChg>
      </pc:sldChg>
      <pc:sldChg chg="addSp modSp mod">
        <pc:chgData name="April Beckford (2015642)" userId="a0df8c83-17cd-49e2-9d19-664e71c631c1" providerId="ADAL" clId="{40BBC1E6-929A-3CC6-9105-DEBDF221CBB1}" dt="2025-10-27T23:13:26.413" v="557" actId="1076"/>
        <pc:sldMkLst>
          <pc:docMk/>
          <pc:sldMk cId="273104140" sldId="257"/>
        </pc:sldMkLst>
        <pc:spChg chg="mod">
          <ac:chgData name="April Beckford (2015642)" userId="a0df8c83-17cd-49e2-9d19-664e71c631c1" providerId="ADAL" clId="{40BBC1E6-929A-3CC6-9105-DEBDF221CBB1}" dt="2025-10-27T23:13:26.413" v="557" actId="1076"/>
          <ac:spMkLst>
            <pc:docMk/>
            <pc:sldMk cId="273104140" sldId="257"/>
            <ac:spMk id="3" creationId="{2E176087-2E71-8A88-1037-AEDE45F579D9}"/>
          </ac:spMkLst>
        </pc:spChg>
        <pc:spChg chg="add mod">
          <ac:chgData name="April Beckford (2015642)" userId="a0df8c83-17cd-49e2-9d19-664e71c631c1" providerId="ADAL" clId="{40BBC1E6-929A-3CC6-9105-DEBDF221CBB1}" dt="2025-10-27T22:37:34.100" v="81" actId="1076"/>
          <ac:spMkLst>
            <pc:docMk/>
            <pc:sldMk cId="273104140" sldId="257"/>
            <ac:spMk id="4" creationId="{8210669A-A56B-4C2A-A72E-794864F8F9A5}"/>
          </ac:spMkLst>
        </pc:spChg>
        <pc:picChg chg="mod">
          <ac:chgData name="April Beckford (2015642)" userId="a0df8c83-17cd-49e2-9d19-664e71c631c1" providerId="ADAL" clId="{40BBC1E6-929A-3CC6-9105-DEBDF221CBB1}" dt="2025-10-27T23:11:30.870" v="537" actId="1076"/>
          <ac:picMkLst>
            <pc:docMk/>
            <pc:sldMk cId="273104140" sldId="257"/>
            <ac:picMk id="12" creationId="{39D0B93D-AE41-26F1-D038-F9B6E0156F45}"/>
          </ac:picMkLst>
        </pc:picChg>
      </pc:sldChg>
      <pc:sldChg chg="modSp mod">
        <pc:chgData name="April Beckford (2015642)" userId="a0df8c83-17cd-49e2-9d19-664e71c631c1" providerId="ADAL" clId="{40BBC1E6-929A-3CC6-9105-DEBDF221CBB1}" dt="2025-10-27T23:08:33.689" v="498" actId="2"/>
        <pc:sldMkLst>
          <pc:docMk/>
          <pc:sldMk cId="662614446" sldId="261"/>
        </pc:sldMkLst>
        <pc:spChg chg="mod">
          <ac:chgData name="April Beckford (2015642)" userId="a0df8c83-17cd-49e2-9d19-664e71c631c1" providerId="ADAL" clId="{40BBC1E6-929A-3CC6-9105-DEBDF221CBB1}" dt="2025-10-27T23:08:33.689" v="498" actId="2"/>
          <ac:spMkLst>
            <pc:docMk/>
            <pc:sldMk cId="662614446" sldId="261"/>
            <ac:spMk id="3" creationId="{56B14ECD-2115-4CDD-58AB-70B5648EF5AC}"/>
          </ac:spMkLst>
        </pc:spChg>
      </pc:sldChg>
      <pc:sldChg chg="addSp delSp modSp mod">
        <pc:chgData name="April Beckford (2015642)" userId="a0df8c83-17cd-49e2-9d19-664e71c631c1" providerId="ADAL" clId="{40BBC1E6-929A-3CC6-9105-DEBDF221CBB1}" dt="2025-10-27T23:17:50.322" v="777" actId="25668"/>
        <pc:sldMkLst>
          <pc:docMk/>
          <pc:sldMk cId="2629793064" sldId="262"/>
        </pc:sldMkLst>
        <pc:spChg chg="del mod">
          <ac:chgData name="April Beckford (2015642)" userId="a0df8c83-17cd-49e2-9d19-664e71c631c1" providerId="ADAL" clId="{40BBC1E6-929A-3CC6-9105-DEBDF221CBB1}" dt="2025-10-27T22:59:27.415" v="436" actId="21"/>
          <ac:spMkLst>
            <pc:docMk/>
            <pc:sldMk cId="2629793064" sldId="262"/>
            <ac:spMk id="3" creationId="{5C20C388-1162-B9B8-FD1D-ABC10C8AE2BD}"/>
          </ac:spMkLst>
        </pc:spChg>
        <pc:spChg chg="add mod">
          <ac:chgData name="April Beckford (2015642)" userId="a0df8c83-17cd-49e2-9d19-664e71c631c1" providerId="ADAL" clId="{40BBC1E6-929A-3CC6-9105-DEBDF221CBB1}" dt="2025-10-27T22:58:06.057" v="434" actId="2711"/>
          <ac:spMkLst>
            <pc:docMk/>
            <pc:sldMk cId="2629793064" sldId="262"/>
            <ac:spMk id="4" creationId="{54F9FCE6-68E7-11ED-E728-5F90A5617A0F}"/>
          </ac:spMkLst>
        </pc:spChg>
        <pc:spChg chg="add mod">
          <ac:chgData name="April Beckford (2015642)" userId="a0df8c83-17cd-49e2-9d19-664e71c631c1" providerId="ADAL" clId="{40BBC1E6-929A-3CC6-9105-DEBDF221CBB1}" dt="2025-10-27T23:04:57.423" v="497" actId="20577"/>
          <ac:spMkLst>
            <pc:docMk/>
            <pc:sldMk cId="2629793064" sldId="262"/>
            <ac:spMk id="7" creationId="{56016AB1-5B11-5C4B-15E0-1E28C189E5E8}"/>
          </ac:spMkLst>
        </pc:spChg>
        <pc:spChg chg="add del mod">
          <ac:chgData name="April Beckford (2015642)" userId="a0df8c83-17cd-49e2-9d19-664e71c631c1" providerId="ADAL" clId="{40BBC1E6-929A-3CC6-9105-DEBDF221CBB1}" dt="2025-10-27T23:14:00.480" v="581" actId="478"/>
          <ac:spMkLst>
            <pc:docMk/>
            <pc:sldMk cId="2629793064" sldId="262"/>
            <ac:spMk id="9" creationId="{4D7A2608-DB29-4126-0AE8-F132328400D1}"/>
          </ac:spMkLst>
        </pc:spChg>
        <pc:spChg chg="add mod">
          <ac:chgData name="April Beckford (2015642)" userId="a0df8c83-17cd-49e2-9d19-664e71c631c1" providerId="ADAL" clId="{40BBC1E6-929A-3CC6-9105-DEBDF221CBB1}" dt="2025-10-27T23:17:50.322" v="777" actId="25668"/>
          <ac:spMkLst>
            <pc:docMk/>
            <pc:sldMk cId="2629793064" sldId="262"/>
            <ac:spMk id="10" creationId="{607A4609-0BCE-AFC2-A6D0-42E7048FB46D}"/>
          </ac:spMkLst>
        </pc:spChg>
      </pc:sldChg>
    </pc:docChg>
  </pc:docChgLst>
  <pc:docChgLst>
    <pc:chgData name="April Beckford (2015642)" userId="a0df8c83-17cd-49e2-9d19-664e71c631c1" providerId="ADAL" clId="{1E099468-A27F-4BA7-BB49-B4FBD47228AD}"/>
    <pc:docChg chg="modSld sldOrd">
      <pc:chgData name="April Beckford (2015642)" userId="a0df8c83-17cd-49e2-9d19-664e71c631c1" providerId="ADAL" clId="{1E099468-A27F-4BA7-BB49-B4FBD47228AD}" dt="2025-10-27T12:26:37.209" v="21"/>
      <pc:docMkLst>
        <pc:docMk/>
      </pc:docMkLst>
      <pc:sldChg chg="addSp delSp modSp">
        <pc:chgData name="April Beckford (2015642)" userId="a0df8c83-17cd-49e2-9d19-664e71c631c1" providerId="ADAL" clId="{1E099468-A27F-4BA7-BB49-B4FBD47228AD}" dt="2025-10-27T12:26:37.209" v="21"/>
        <pc:sldMkLst>
          <pc:docMk/>
          <pc:sldMk cId="273104140" sldId="257"/>
        </pc:sldMkLst>
        <pc:spChg chg="add mod">
          <ac:chgData name="April Beckford (2015642)" userId="a0df8c83-17cd-49e2-9d19-664e71c631c1" providerId="ADAL" clId="{1E099468-A27F-4BA7-BB49-B4FBD47228AD}" dt="2025-10-27T11:08:42.960" v="0" actId="767"/>
          <ac:spMkLst>
            <pc:docMk/>
            <pc:sldMk cId="273104140" sldId="257"/>
            <ac:spMk id="4" creationId="{D4933E7B-CD5D-3C45-8307-86C3567F4BCF}"/>
          </ac:spMkLst>
        </pc:spChg>
        <pc:spChg chg="add del mod">
          <ac:chgData name="April Beckford (2015642)" userId="a0df8c83-17cd-49e2-9d19-664e71c631c1" providerId="ADAL" clId="{1E099468-A27F-4BA7-BB49-B4FBD47228AD}" dt="2025-10-27T11:09:24.759" v="2"/>
          <ac:spMkLst>
            <pc:docMk/>
            <pc:sldMk cId="273104140" sldId="257"/>
            <ac:spMk id="5" creationId="{ECACF77A-4303-6602-AF08-EBB21059FD98}"/>
          </ac:spMkLst>
        </pc:spChg>
        <pc:spChg chg="add del mod">
          <ac:chgData name="April Beckford (2015642)" userId="a0df8c83-17cd-49e2-9d19-664e71c631c1" providerId="ADAL" clId="{1E099468-A27F-4BA7-BB49-B4FBD47228AD}" dt="2025-10-27T11:10:03.192" v="4"/>
          <ac:spMkLst>
            <pc:docMk/>
            <pc:sldMk cId="273104140" sldId="257"/>
            <ac:spMk id="6" creationId="{29EDDEC0-0156-0361-952F-10F06C552515}"/>
          </ac:spMkLst>
        </pc:spChg>
        <pc:spChg chg="add del mod">
          <ac:chgData name="April Beckford (2015642)" userId="a0df8c83-17cd-49e2-9d19-664e71c631c1" providerId="ADAL" clId="{1E099468-A27F-4BA7-BB49-B4FBD47228AD}" dt="2025-10-27T12:26:33.617" v="20"/>
          <ac:spMkLst>
            <pc:docMk/>
            <pc:sldMk cId="273104140" sldId="257"/>
            <ac:spMk id="7" creationId="{8B6F8590-5999-CF60-8A2E-0A4A18431A7C}"/>
          </ac:spMkLst>
        </pc:spChg>
        <pc:picChg chg="add mod">
          <ac:chgData name="April Beckford (2015642)" userId="a0df8c83-17cd-49e2-9d19-664e71c631c1" providerId="ADAL" clId="{1E099468-A27F-4BA7-BB49-B4FBD47228AD}" dt="2025-10-27T12:26:37.209" v="21"/>
          <ac:picMkLst>
            <pc:docMk/>
            <pc:sldMk cId="273104140" sldId="257"/>
            <ac:picMk id="10" creationId="{CC7D5F67-B87C-05A2-9A46-E216F02D61BA}"/>
          </ac:picMkLst>
        </pc:picChg>
      </pc:sldChg>
      <pc:sldChg chg="modSp">
        <pc:chgData name="April Beckford (2015642)" userId="a0df8c83-17cd-49e2-9d19-664e71c631c1" providerId="ADAL" clId="{1E099468-A27F-4BA7-BB49-B4FBD47228AD}" dt="2025-10-27T11:30:55.972" v="10"/>
        <pc:sldMkLst>
          <pc:docMk/>
          <pc:sldMk cId="3765516190" sldId="258"/>
        </pc:sldMkLst>
        <pc:graphicFrameChg chg="mod">
          <ac:chgData name="April Beckford (2015642)" userId="a0df8c83-17cd-49e2-9d19-664e71c631c1" providerId="ADAL" clId="{1E099468-A27F-4BA7-BB49-B4FBD47228AD}" dt="2025-10-27T11:30:55.972" v="10"/>
          <ac:graphicFrameMkLst>
            <pc:docMk/>
            <pc:sldMk cId="3765516190" sldId="258"/>
            <ac:graphicFrameMk id="19" creationId="{4B77F350-E9E5-CA68-A000-FB312C46F1CB}"/>
          </ac:graphicFrameMkLst>
        </pc:graphicFrameChg>
      </pc:sldChg>
      <pc:sldChg chg="addSp modSp">
        <pc:chgData name="April Beckford (2015642)" userId="a0df8c83-17cd-49e2-9d19-664e71c631c1" providerId="ADAL" clId="{1E099468-A27F-4BA7-BB49-B4FBD47228AD}" dt="2025-10-27T12:20:37.106" v="18"/>
        <pc:sldMkLst>
          <pc:docMk/>
          <pc:sldMk cId="662614446" sldId="261"/>
        </pc:sldMkLst>
        <pc:spChg chg="add mod">
          <ac:chgData name="April Beckford (2015642)" userId="a0df8c83-17cd-49e2-9d19-664e71c631c1" providerId="ADAL" clId="{1E099468-A27F-4BA7-BB49-B4FBD47228AD}" dt="2025-10-27T12:20:37.106" v="18"/>
          <ac:spMkLst>
            <pc:docMk/>
            <pc:sldMk cId="662614446" sldId="261"/>
            <ac:spMk id="6" creationId="{FF1E08DA-6CCC-DBA0-3FDC-D86A3C860FB9}"/>
          </ac:spMkLst>
        </pc:spChg>
      </pc:sldChg>
      <pc:sldChg chg="addSp delSp modSp ord">
        <pc:chgData name="April Beckford (2015642)" userId="a0df8c83-17cd-49e2-9d19-664e71c631c1" providerId="ADAL" clId="{1E099468-A27F-4BA7-BB49-B4FBD47228AD}" dt="2025-10-27T12:18:14.650" v="15"/>
        <pc:sldMkLst>
          <pc:docMk/>
          <pc:sldMk cId="2629793064" sldId="262"/>
        </pc:sldMkLst>
        <pc:spChg chg="add del mod">
          <ac:chgData name="April Beckford (2015642)" userId="a0df8c83-17cd-49e2-9d19-664e71c631c1" providerId="ADAL" clId="{1E099468-A27F-4BA7-BB49-B4FBD47228AD}" dt="2025-10-27T12:14:21.686" v="12"/>
          <ac:spMkLst>
            <pc:docMk/>
            <pc:sldMk cId="2629793064" sldId="262"/>
            <ac:spMk id="4" creationId="{A243140A-2E24-AEE4-9140-DB7252DC58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6420A-CA73-46F2-90A2-3AB89E39A0D7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055DD-80CD-4F9F-83DF-36A5CD757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67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055DD-80CD-4F9F-83DF-36A5CD757A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19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41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341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24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972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00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338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76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018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10/27/2025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414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52032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941905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0395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695036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49703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774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589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0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taljobs.com/job/paramedic/nhs-job105996132" TargetMode="External"/><Relationship Id="rId2" Type="http://schemas.openxmlformats.org/officeDocument/2006/relationships/hyperlink" Target="https://eur01.safelinks.protection.outlook.com/?url=https%3A%2F%2Fwww.healthcareers.nhs.uk%2Fexplore-roles%2Fallied-health-professionals%2Froles-allied-health-professions%2Froles-allied-health-professions%2Fparamedic&amp;data=05%7C02%7C2015642%40student.uwtsd.ac.uk%7C0aced401d1b54b95da7708de116acaa5%7C4e0f11f9046e45059cb8db2152311e21%7C0%7C0%7C638967347689496187%7CUnknown%7CTWFpbGZsb3d8eyJFbXB0eU1hcGkiOnRydWUsIlYiOiIwLjAuMDAwMCIsIlAiOiJXaW4zMiIsIkFOIjoiTWFpbCIsIldUIjoyfQ%3D%3D%7C0%7C%7C%7C&amp;sdata=Zr8cQHWubnWD09%2BN295PvBGBMfQ5cDgcy7WVju5G1kA%3D&amp;reserved=0(Access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aramedicshop.com.au/blogs/code-chronicles/exploring-career-opportunities-for-paramedics-in-australia?srsltid=AfmBOopBWoYfAPuJqAMKQA9EI1kN_j7yiXEkTLK4eCFO-8jl6PW5L88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5F0036-5CE1-2B41-1E12-0BB257203E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/>
              <a:t>Self-Awareness Presentation</a:t>
            </a:r>
            <a:r>
              <a:rPr lang="en-US" sz="360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BF5BCA-606B-9919-C599-E3EAF471E6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8906" y="2127932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April Beckford 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2015642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LCHS4009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Farah Islam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Professional development within Health and Social Care</a:t>
            </a:r>
          </a:p>
          <a:p>
            <a:pPr algn="l"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18DD0CC7-1EBF-CD03-3ED0-8A62AE9163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05" r="19301" b="-1"/>
          <a:stretch>
            <a:fillRect/>
          </a:stretch>
        </p:blipFill>
        <p:spPr>
          <a:xfrm>
            <a:off x="20" y="-10887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11100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39D0B93D-AE41-26F1-D038-F9B6E0156F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813" b="2"/>
          <a:stretch>
            <a:fillRect/>
          </a:stretch>
        </p:blipFill>
        <p:spPr>
          <a:xfrm>
            <a:off x="4241061" y="8466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9357B7-4D2F-5018-6760-03FC4ED19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76087-2E71-8A88-1037-AEDE45F57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540" y="1930400"/>
            <a:ext cx="3851122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During this presentation I will be showing you the research I have done to become a paramedic and the employability skills that are required, I will also be explaining the qualifications required for this job role and I will be conducting a SWOT analysis to support strategic planning for my professional and educational development within the Health and Social care sector.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10669A-A56B-4C2A-A72E-794864F8F9A5}"/>
              </a:ext>
            </a:extLst>
          </p:cNvPr>
          <p:cNvSpPr txBox="1"/>
          <p:nvPr/>
        </p:nvSpPr>
        <p:spPr>
          <a:xfrm>
            <a:off x="7952990" y="6164802"/>
            <a:ext cx="521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Paramedic photograph (White, 2023)...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04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2448D-064B-E85C-0B14-96C9C2E4C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 b="1"/>
              <a:t>Job vacancy</a:t>
            </a:r>
            <a:r>
              <a:rPr lang="en-GB"/>
              <a:t> 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3F5F68-6B2C-D2F5-86F0-FFAFDE6C9E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1655207"/>
            <a:ext cx="4189730" cy="23567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88AFF6F-3836-B49C-3440-95830F2CD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8030" y="1654492"/>
            <a:ext cx="4189730" cy="23567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F9FCE6-68E7-11ED-E728-5F90A5617A0F}"/>
              </a:ext>
            </a:extLst>
          </p:cNvPr>
          <p:cNvSpPr txBox="1"/>
          <p:nvPr/>
        </p:nvSpPr>
        <p:spPr>
          <a:xfrm>
            <a:off x="971550" y="4437698"/>
            <a:ext cx="4050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Total jobs (2025) job vacancies 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016AB1-5B11-5C4B-15E0-1E28C189E5E8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6342785" y="4437698"/>
            <a:ext cx="3950710" cy="39647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NHS Constitution (No date) NHS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7A4609-0BCE-AFC2-A6D0-42E7048FB46D}"/>
              </a:ext>
            </a:extLst>
          </p:cNvPr>
          <p:cNvSpPr txBox="1"/>
          <p:nvPr/>
        </p:nvSpPr>
        <p:spPr>
          <a:xfrm>
            <a:off x="2662670" y="4927601"/>
            <a:ext cx="60938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 have searched for paramedic roles as this is something I’ve always thought about pursuing and understand that this is a very demanding job role.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793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9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82F083-59B1-673C-C2D6-F347FDE46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4571999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SWOT analysis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4905AD-9645-ACE6-CF99-B3167775F0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312698"/>
              </p:ext>
            </p:extLst>
          </p:nvPr>
        </p:nvGraphicFramePr>
        <p:xfrm>
          <a:off x="1600201" y="817220"/>
          <a:ext cx="7625163" cy="33675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9456">
                  <a:extLst>
                    <a:ext uri="{9D8B030D-6E8A-4147-A177-3AD203B41FA5}">
                      <a16:colId xmlns:a16="http://schemas.microsoft.com/office/drawing/2014/main" val="3501793656"/>
                    </a:ext>
                  </a:extLst>
                </a:gridCol>
                <a:gridCol w="3765707">
                  <a:extLst>
                    <a:ext uri="{9D8B030D-6E8A-4147-A177-3AD203B41FA5}">
                      <a16:colId xmlns:a16="http://schemas.microsoft.com/office/drawing/2014/main" val="618556900"/>
                    </a:ext>
                  </a:extLst>
                </a:gridCol>
              </a:tblGrid>
              <a:tr h="1388561">
                <a:tc>
                  <a:txBody>
                    <a:bodyPr/>
                    <a:lstStyle/>
                    <a:p>
                      <a:r>
                        <a:rPr lang="en-GB" sz="1900"/>
                        <a:t>Strengths</a:t>
                      </a:r>
                    </a:p>
                    <a:p>
                      <a:endParaRPr lang="en-GB" sz="19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>
                          <a:solidFill>
                            <a:schemeClr val="tx1"/>
                          </a:solidFill>
                        </a:rPr>
                        <a:t>Confident with working under pressure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>
                          <a:solidFill>
                            <a:schemeClr val="tx1"/>
                          </a:solidFill>
                        </a:rPr>
                        <a:t>Good at prioritising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>
                          <a:solidFill>
                            <a:schemeClr val="tx1"/>
                          </a:solidFill>
                        </a:rPr>
                        <a:t>Enjoy working as a team</a:t>
                      </a:r>
                    </a:p>
                  </a:txBody>
                  <a:tcPr marL="96428" marR="96428" marT="48214" marB="4821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Weaknesses</a:t>
                      </a:r>
                    </a:p>
                    <a:p>
                      <a:endParaRPr lang="en-GB" sz="1500" b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>
                          <a:solidFill>
                            <a:schemeClr val="tx1"/>
                          </a:solidFill>
                        </a:rPr>
                        <a:t>I do not have the correct qualifications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>
                          <a:solidFill>
                            <a:schemeClr val="tx1"/>
                          </a:solidFill>
                        </a:rPr>
                        <a:t>I am not on the correct course to become a paramedic </a:t>
                      </a:r>
                    </a:p>
                  </a:txBody>
                  <a:tcPr marL="96428" marR="96428" marT="48214" marB="48214"/>
                </a:tc>
                <a:extLst>
                  <a:ext uri="{0D108BD9-81ED-4DB2-BD59-A6C34878D82A}">
                    <a16:rowId xmlns:a16="http://schemas.microsoft.com/office/drawing/2014/main" val="3851778197"/>
                  </a:ext>
                </a:extLst>
              </a:tr>
              <a:tr h="1838557"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bg1"/>
                          </a:solidFill>
                        </a:rPr>
                        <a:t>Opportunities</a:t>
                      </a:r>
                    </a:p>
                    <a:p>
                      <a:endParaRPr lang="en-GB" sz="19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solidFill>
                            <a:schemeClr val="tx1"/>
                          </a:solidFill>
                        </a:rPr>
                        <a:t>Loads of websites with information on how to become a paramedic and other roles I can look at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solidFill>
                            <a:schemeClr val="tx1"/>
                          </a:solidFill>
                        </a:rPr>
                        <a:t>Degrees and apprenticeships available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500">
                        <a:solidFill>
                          <a:schemeClr val="tx1"/>
                        </a:solidFill>
                      </a:endParaRPr>
                    </a:p>
                  </a:txBody>
                  <a:tcPr marL="96428" marR="96428" marT="48214" marB="48214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bg1"/>
                          </a:solidFill>
                        </a:rPr>
                        <a:t>Threats</a:t>
                      </a:r>
                    </a:p>
                    <a:p>
                      <a:endParaRPr lang="en-GB" sz="190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solidFill>
                            <a:schemeClr val="tx1"/>
                          </a:solidFill>
                        </a:rPr>
                        <a:t>Finances and funding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solidFill>
                            <a:schemeClr val="tx1"/>
                          </a:solidFill>
                        </a:rPr>
                        <a:t>Finding a qualified job after study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solidFill>
                            <a:schemeClr val="tx1"/>
                          </a:solidFill>
                        </a:rPr>
                        <a:t>Childcare</a:t>
                      </a:r>
                    </a:p>
                  </a:txBody>
                  <a:tcPr marL="96428" marR="96428" marT="48214" marB="48214"/>
                </a:tc>
                <a:extLst>
                  <a:ext uri="{0D108BD9-81ED-4DB2-BD59-A6C34878D82A}">
                    <a16:rowId xmlns:a16="http://schemas.microsoft.com/office/drawing/2014/main" val="3210261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5516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9DBCA-6723-FB58-C0AB-F884469AA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b="1"/>
              <a:t>Personal Development Plan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9845D-9E73-A27F-28A0-686C7C254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b="1"/>
              <a:t>Short term goals </a:t>
            </a:r>
            <a:r>
              <a:rPr lang="en-GB"/>
              <a:t>– I have decided to carry on with the current course that I am on because gaining a qualification in health and social care will help me advance to higher degree in  the future</a:t>
            </a:r>
            <a:endParaRPr lang="en-GB" b="1"/>
          </a:p>
          <a:p>
            <a:pPr marL="0" indent="0">
              <a:buNone/>
            </a:pPr>
            <a:endParaRPr lang="en-GB" b="1"/>
          </a:p>
          <a:p>
            <a:r>
              <a:rPr lang="en-GB" b="1"/>
              <a:t>Medium term goals </a:t>
            </a:r>
            <a:r>
              <a:rPr lang="en-GB"/>
              <a:t>– I will be researching for apprenticeships and university's and may be worth considering applying for voluntary roles or looking at other job roles that don’t require qualifications and offer training</a:t>
            </a:r>
            <a:endParaRPr lang="en-GB" b="1"/>
          </a:p>
          <a:p>
            <a:pPr marL="0" indent="0">
              <a:buNone/>
            </a:pPr>
            <a:endParaRPr lang="en-GB" b="1"/>
          </a:p>
          <a:p>
            <a:r>
              <a:rPr lang="en-GB" b="1"/>
              <a:t>Long term goals</a:t>
            </a:r>
            <a:r>
              <a:rPr lang="en-GB"/>
              <a:t> – To gain the relevant experience or qualification to becoming a paramedic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86759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61BEF-6B35-91DB-CE47-EA06EA480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b="1"/>
              <a:t>Conclusion</a:t>
            </a:r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5B706-20A9-0A25-3E9D-D6A8BD83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After completing my SWOT analysis, I have concluded that all my goals are achievable if I use smart goals such as setting a timeline which is achievable to me and deadlines as to when I would like complete or achieve my goals and to ensure that all goals that I have set for myself are completed and nothing is left open ended.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8789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106901-FD06-D33D-98D1-82F9D481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14ECD-2115-4CDD-58AB-70B5648EF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595312"/>
            <a:ext cx="6894229" cy="5446050"/>
          </a:xfrm>
        </p:spPr>
        <p:txBody>
          <a:bodyPr anchor="ctr">
            <a:normAutofit fontScale="85000" lnSpcReduction="10000"/>
          </a:bodyPr>
          <a:lstStyle/>
          <a:p>
            <a:br>
              <a:rPr lang="en-GB"/>
            </a:br>
            <a:r>
              <a:rPr lang="en-GB" b="0" i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The NHS Constitution (no date) </a:t>
            </a:r>
            <a:r>
              <a:rPr lang="en-GB" b="0" i="1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NHS Health Careers</a:t>
            </a:r>
            <a:r>
              <a:rPr lang="en-GB" b="0" i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. Available at:  </a:t>
            </a:r>
            <a:r>
              <a:rPr lang="en-GB" b="0" i="0" u="none" strike="noStrike">
                <a:solidFill>
                  <a:srgbClr val="20285B"/>
                </a:solidFill>
                <a:effectLst/>
                <a:latin typeface="Arial" panose="020B0604020202020204" pitchFamily="34" charset="0"/>
                <a:hlinkClick r:id="rId2" tooltip="Original URL: https://www.healthcareers.nhs.uk/explore-roles/allied-health-professionals/roles-allied-health-professions/roles-allied-health-professions/paramedic. Click or tap if you trust this link."/>
              </a:rPr>
              <a:t>https://eur01.safelinks.protection.outlook.com/?url=https%3A%2F%2Fwww.healthcareers.nhs.uk%2Fexplore-roles%2Fallied-health-professionals%2Froles-allied-health-professions%2Froles-allied-health-professions%2Fparamedic&amp;data=05%7C02%7C2015642%40student.uwtsd.ac.uk%7C0aced401d1b54b95da7708de116acaa5%7C4e0f11f9046e45059cb8db2152311e21%7C0%7C0%7C638967347689496187%7CUnknown%7CTWFpbGZsb3d8eyJFbXB0eU1hcGkiOnRydWUsIlYiOiIwLjAuMDAwMCIsIlAiOiJXaW4zMiIsIkFOIjoiTWFpbCIsIldUIjoyfQ%3D%3D%7C0%7C%7C%7C&amp;sdata=Zr8cQHWubnWD09%2BN295PvBGBMfQ5cDgcy7WVju5G1kA%3D&amp;reserved=0(Accessed</a:t>
            </a:r>
            <a:r>
              <a:rPr lang="en-GB" b="0" i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: 21 October 2025).</a:t>
            </a:r>
          </a:p>
          <a:p>
            <a:endParaRPr lang="en-GB" b="0" i="0">
              <a:solidFill>
                <a:srgbClr val="666666"/>
              </a:solidFill>
              <a:effectLst/>
              <a:latin typeface="Arial"/>
              <a:cs typeface="Arial"/>
            </a:endParaRPr>
          </a:p>
          <a:p>
            <a:r>
              <a:rPr lang="en-GB" b="0" i="0">
                <a:solidFill>
                  <a:srgbClr val="666666"/>
                </a:solidFill>
                <a:effectLst/>
                <a:latin typeface="Arial"/>
                <a:cs typeface="Arial"/>
              </a:rPr>
              <a:t>The Stepstone Group UK Ltd (2025) </a:t>
            </a:r>
            <a:r>
              <a:rPr lang="en-GB" b="0" i="1">
                <a:solidFill>
                  <a:srgbClr val="666666"/>
                </a:solidFill>
                <a:effectLst/>
                <a:latin typeface="Arial"/>
                <a:cs typeface="Arial"/>
              </a:rPr>
              <a:t>Total jobs</a:t>
            </a:r>
            <a:r>
              <a:rPr lang="en-GB" b="0" i="0">
                <a:solidFill>
                  <a:srgbClr val="666666"/>
                </a:solidFill>
                <a:effectLst/>
                <a:latin typeface="Arial"/>
                <a:cs typeface="Arial"/>
              </a:rPr>
              <a:t>. Available at: </a:t>
            </a:r>
            <a:r>
              <a:rPr lang="en-GB" b="0" i="0" u="none" strike="noStrike">
                <a:solidFill>
                  <a:srgbClr val="20285B"/>
                </a:solidFill>
                <a:effectLst/>
                <a:latin typeface="Arial"/>
                <a:cs typeface="Arial"/>
                <a:hlinkClick r:id="rId3" tooltip="https://www.totaljobs.com/job/paramedic/nhs-job105996132"/>
              </a:rPr>
              <a:t>https://www.totaljobs.com/job/paramedic/nhs-job105996132</a:t>
            </a:r>
            <a:r>
              <a:rPr lang="en-GB" b="0" i="0">
                <a:solidFill>
                  <a:srgbClr val="666666"/>
                </a:solidFill>
                <a:effectLst/>
                <a:latin typeface="Arial"/>
                <a:cs typeface="Arial"/>
              </a:rPr>
              <a:t> (Accessed: 26 October).</a:t>
            </a:r>
          </a:p>
          <a:p>
            <a:pPr marL="0" indent="0">
              <a:buNone/>
            </a:pPr>
            <a:endParaRPr lang="en-GB"/>
          </a:p>
          <a:p>
            <a:r>
              <a:rPr lang="en-GB" b="0" i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White, P. (2023) </a:t>
            </a:r>
            <a:r>
              <a:rPr lang="en-GB" b="0" i="1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Exploring career opportunities for paramedics in Australia</a:t>
            </a:r>
            <a:r>
              <a:rPr lang="en-GB" b="0" i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u="none" strike="noStrike">
                <a:solidFill>
                  <a:srgbClr val="20285B"/>
                </a:solidFill>
                <a:effectLst/>
                <a:latin typeface="Arial" panose="020B0604020202020204" pitchFamily="34" charset="0"/>
                <a:hlinkClick r:id="rId4" tooltip="https://www.paramedicshop.com.au/blogs/code-chronicles/exploring-career-opportunities-for-paramedics-in-australia?srsltid=AfmBOopBWoYfAPuJqAMKQA9EI1kN_j7yiXEkTLK4eCFO-8jl6PW5L88I"/>
              </a:rPr>
              <a:t>https://www.paramedicshop.com.au/blogs/code-chronicles/exploring-career-opportunities-for-paramedics-in-australia?srsltid=AfmBOopBWoYfAPuJqAMKQA9EI1kN_j7yiXEkTLK4eCFO-8jl6PW5L88I</a:t>
            </a:r>
            <a:r>
              <a:rPr lang="en-GB" b="0" i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 (Accessed: 25 October 2025).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61444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Self-Awareness Presentation </vt:lpstr>
      <vt:lpstr>Introduction</vt:lpstr>
      <vt:lpstr>Job vacancy </vt:lpstr>
      <vt:lpstr>SWOT analysis</vt:lpstr>
      <vt:lpstr>Personal Development Plan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 </dc:title>
  <dc:creator>Karen Houser</dc:creator>
  <cp:revision>1</cp:revision>
  <dcterms:created xsi:type="dcterms:W3CDTF">2025-10-22T12:11:35Z</dcterms:created>
  <dcterms:modified xsi:type="dcterms:W3CDTF">2025-10-27T23:18:02Z</dcterms:modified>
</cp:coreProperties>
</file>