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4"/>
  </p:sldMasterIdLst>
  <p:notesMasterIdLst>
    <p:notesMasterId r:id="rId23"/>
  </p:notesMasterIdLst>
  <p:handoutMasterIdLst>
    <p:handoutMasterId r:id="rId24"/>
  </p:handoutMasterIdLst>
  <p:sldIdLst>
    <p:sldId id="376" r:id="rId5"/>
    <p:sldId id="389" r:id="rId6"/>
    <p:sldId id="378" r:id="rId7"/>
    <p:sldId id="400" r:id="rId8"/>
    <p:sldId id="379" r:id="rId9"/>
    <p:sldId id="390" r:id="rId10"/>
    <p:sldId id="406" r:id="rId11"/>
    <p:sldId id="407" r:id="rId12"/>
    <p:sldId id="408" r:id="rId13"/>
    <p:sldId id="404" r:id="rId14"/>
    <p:sldId id="398" r:id="rId15"/>
    <p:sldId id="399" r:id="rId16"/>
    <p:sldId id="401" r:id="rId17"/>
    <p:sldId id="403" r:id="rId18"/>
    <p:sldId id="402" r:id="rId19"/>
    <p:sldId id="397" r:id="rId20"/>
    <p:sldId id="405" r:id="rId21"/>
    <p:sldId id="38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0D0D"/>
    <a:srgbClr val="2C4A52"/>
    <a:srgbClr val="2626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53F21D-8CA0-4268-A011-56CFED5445BA}" v="88" dt="2025-06-20T10:25:37.8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9" d="100"/>
          <a:sy n="109" d="100"/>
        </p:scale>
        <p:origin x="126" y="990"/>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Cassamo" userId="fdce8208-b601-4f8e-aa2e-995454d7cb29" providerId="ADAL" clId="{4353F21D-8CA0-4268-A011-56CFED5445BA}"/>
    <pc:docChg chg="undo custSel addSld delSld modSld">
      <pc:chgData name="Muhammad Cassamo" userId="fdce8208-b601-4f8e-aa2e-995454d7cb29" providerId="ADAL" clId="{4353F21D-8CA0-4268-A011-56CFED5445BA}" dt="2025-06-20T10:25:37.849" v="823"/>
      <pc:docMkLst>
        <pc:docMk/>
      </pc:docMkLst>
      <pc:sldChg chg="modSp mod modAnim">
        <pc:chgData name="Muhammad Cassamo" userId="fdce8208-b601-4f8e-aa2e-995454d7cb29" providerId="ADAL" clId="{4353F21D-8CA0-4268-A011-56CFED5445BA}" dt="2025-06-20T10:17:02.603" v="732" actId="113"/>
        <pc:sldMkLst>
          <pc:docMk/>
          <pc:sldMk cId="311328596" sldId="379"/>
        </pc:sldMkLst>
        <pc:spChg chg="mod">
          <ac:chgData name="Muhammad Cassamo" userId="fdce8208-b601-4f8e-aa2e-995454d7cb29" providerId="ADAL" clId="{4353F21D-8CA0-4268-A011-56CFED5445BA}" dt="2025-06-20T10:17:02.603" v="732" actId="113"/>
          <ac:spMkLst>
            <pc:docMk/>
            <pc:sldMk cId="311328596" sldId="379"/>
            <ac:spMk id="24" creationId="{A67690BC-58BE-BD46-38A4-61EC504EA898}"/>
          </ac:spMkLst>
        </pc:spChg>
      </pc:sldChg>
      <pc:sldChg chg="delSp mod">
        <pc:chgData name="Muhammad Cassamo" userId="fdce8208-b601-4f8e-aa2e-995454d7cb29" providerId="ADAL" clId="{4353F21D-8CA0-4268-A011-56CFED5445BA}" dt="2025-06-20T10:18:09.161" v="735" actId="478"/>
        <pc:sldMkLst>
          <pc:docMk/>
          <pc:sldMk cId="2899485134" sldId="387"/>
        </pc:sldMkLst>
        <pc:grpChg chg="del">
          <ac:chgData name="Muhammad Cassamo" userId="fdce8208-b601-4f8e-aa2e-995454d7cb29" providerId="ADAL" clId="{4353F21D-8CA0-4268-A011-56CFED5445BA}" dt="2025-06-20T10:18:09.161" v="735" actId="478"/>
          <ac:grpSpMkLst>
            <pc:docMk/>
            <pc:sldMk cId="2899485134" sldId="387"/>
            <ac:grpSpMk id="7" creationId="{6A8DFC8D-4AE6-170E-C27A-DA97EBD7DC87}"/>
          </ac:grpSpMkLst>
        </pc:grpChg>
      </pc:sldChg>
      <pc:sldChg chg="modSp mod modAnim">
        <pc:chgData name="Muhammad Cassamo" userId="fdce8208-b601-4f8e-aa2e-995454d7cb29" providerId="ADAL" clId="{4353F21D-8CA0-4268-A011-56CFED5445BA}" dt="2025-06-20T10:21:30.466" v="796"/>
        <pc:sldMkLst>
          <pc:docMk/>
          <pc:sldMk cId="4255973590" sldId="389"/>
        </pc:sldMkLst>
        <pc:spChg chg="mod">
          <ac:chgData name="Muhammad Cassamo" userId="fdce8208-b601-4f8e-aa2e-995454d7cb29" providerId="ADAL" clId="{4353F21D-8CA0-4268-A011-56CFED5445BA}" dt="2025-06-20T10:19:17.155" v="740" actId="113"/>
          <ac:spMkLst>
            <pc:docMk/>
            <pc:sldMk cId="4255973590" sldId="389"/>
            <ac:spMk id="5" creationId="{024B3C1A-3346-F617-2EC7-C16586CF19B6}"/>
          </ac:spMkLst>
        </pc:spChg>
        <pc:spChg chg="mod">
          <ac:chgData name="Muhammad Cassamo" userId="fdce8208-b601-4f8e-aa2e-995454d7cb29" providerId="ADAL" clId="{4353F21D-8CA0-4268-A011-56CFED5445BA}" dt="2025-06-20T10:19:21.985" v="742" actId="207"/>
          <ac:spMkLst>
            <pc:docMk/>
            <pc:sldMk cId="4255973590" sldId="389"/>
            <ac:spMk id="7" creationId="{BDA9475A-A652-4BB2-F82D-18D978C3972A}"/>
          </ac:spMkLst>
        </pc:spChg>
        <pc:spChg chg="mod">
          <ac:chgData name="Muhammad Cassamo" userId="fdce8208-b601-4f8e-aa2e-995454d7cb29" providerId="ADAL" clId="{4353F21D-8CA0-4268-A011-56CFED5445BA}" dt="2025-06-20T10:20:30.708" v="786" actId="1076"/>
          <ac:spMkLst>
            <pc:docMk/>
            <pc:sldMk cId="4255973590" sldId="389"/>
            <ac:spMk id="10" creationId="{50E7CD20-3130-C2BD-2379-6EB766F55674}"/>
          </ac:spMkLst>
        </pc:spChg>
        <pc:spChg chg="mod">
          <ac:chgData name="Muhammad Cassamo" userId="fdce8208-b601-4f8e-aa2e-995454d7cb29" providerId="ADAL" clId="{4353F21D-8CA0-4268-A011-56CFED5445BA}" dt="2025-06-20T10:21:05.966" v="790" actId="14100"/>
          <ac:spMkLst>
            <pc:docMk/>
            <pc:sldMk cId="4255973590" sldId="389"/>
            <ac:spMk id="11" creationId="{9C7F6B17-F299-A158-A26D-47FCD7A1971B}"/>
          </ac:spMkLst>
        </pc:spChg>
        <pc:spChg chg="mod">
          <ac:chgData name="Muhammad Cassamo" userId="fdce8208-b601-4f8e-aa2e-995454d7cb29" providerId="ADAL" clId="{4353F21D-8CA0-4268-A011-56CFED5445BA}" dt="2025-06-20T10:20:50.136" v="788" actId="14100"/>
          <ac:spMkLst>
            <pc:docMk/>
            <pc:sldMk cId="4255973590" sldId="389"/>
            <ac:spMk id="14" creationId="{5B6B5D0E-C266-44FA-BAC1-ABD2F191252F}"/>
          </ac:spMkLst>
        </pc:spChg>
      </pc:sldChg>
      <pc:sldChg chg="modSp mod modTransition modAnim">
        <pc:chgData name="Muhammad Cassamo" userId="fdce8208-b601-4f8e-aa2e-995454d7cb29" providerId="ADAL" clId="{4353F21D-8CA0-4268-A011-56CFED5445BA}" dt="2025-06-20T10:24:05.290" v="811"/>
        <pc:sldMkLst>
          <pc:docMk/>
          <pc:sldMk cId="368757161" sldId="390"/>
        </pc:sldMkLst>
        <pc:spChg chg="mod">
          <ac:chgData name="Muhammad Cassamo" userId="fdce8208-b601-4f8e-aa2e-995454d7cb29" providerId="ADAL" clId="{4353F21D-8CA0-4268-A011-56CFED5445BA}" dt="2025-06-20T09:59:36.477" v="90" actId="20577"/>
          <ac:spMkLst>
            <pc:docMk/>
            <pc:sldMk cId="368757161" sldId="390"/>
            <ac:spMk id="23" creationId="{4D835925-3D21-0B99-9A6C-587FBAE43339}"/>
          </ac:spMkLst>
        </pc:spChg>
        <pc:spChg chg="mod">
          <ac:chgData name="Muhammad Cassamo" userId="fdce8208-b601-4f8e-aa2e-995454d7cb29" providerId="ADAL" clId="{4353F21D-8CA0-4268-A011-56CFED5445BA}" dt="2025-06-20T09:59:15.580" v="80" actId="255"/>
          <ac:spMkLst>
            <pc:docMk/>
            <pc:sldMk cId="368757161" sldId="390"/>
            <ac:spMk id="24" creationId="{A67690BC-58BE-BD46-38A4-61EC504EA898}"/>
          </ac:spMkLst>
        </pc:spChg>
      </pc:sldChg>
      <pc:sldChg chg="del">
        <pc:chgData name="Muhammad Cassamo" userId="fdce8208-b601-4f8e-aa2e-995454d7cb29" providerId="ADAL" clId="{4353F21D-8CA0-4268-A011-56CFED5445BA}" dt="2025-06-20T10:04:10.844" v="142" actId="2696"/>
        <pc:sldMkLst>
          <pc:docMk/>
          <pc:sldMk cId="641208061" sldId="391"/>
        </pc:sldMkLst>
      </pc:sldChg>
      <pc:sldChg chg="modTransition">
        <pc:chgData name="Muhammad Cassamo" userId="fdce8208-b601-4f8e-aa2e-995454d7cb29" providerId="ADAL" clId="{4353F21D-8CA0-4268-A011-56CFED5445BA}" dt="2025-06-20T10:25:37.849" v="823"/>
        <pc:sldMkLst>
          <pc:docMk/>
          <pc:sldMk cId="2923309030" sldId="397"/>
        </pc:sldMkLst>
      </pc:sldChg>
      <pc:sldChg chg="modTransition">
        <pc:chgData name="Muhammad Cassamo" userId="fdce8208-b601-4f8e-aa2e-995454d7cb29" providerId="ADAL" clId="{4353F21D-8CA0-4268-A011-56CFED5445BA}" dt="2025-06-20T10:25:11.426" v="820"/>
        <pc:sldMkLst>
          <pc:docMk/>
          <pc:sldMk cId="873720183" sldId="398"/>
        </pc:sldMkLst>
      </pc:sldChg>
      <pc:sldChg chg="modTransition">
        <pc:chgData name="Muhammad Cassamo" userId="fdce8208-b601-4f8e-aa2e-995454d7cb29" providerId="ADAL" clId="{4353F21D-8CA0-4268-A011-56CFED5445BA}" dt="2025-06-20T10:25:19.353" v="821"/>
        <pc:sldMkLst>
          <pc:docMk/>
          <pc:sldMk cId="1978391312" sldId="399"/>
        </pc:sldMkLst>
      </pc:sldChg>
      <pc:sldChg chg="modTransition">
        <pc:chgData name="Muhammad Cassamo" userId="fdce8208-b601-4f8e-aa2e-995454d7cb29" providerId="ADAL" clId="{4353F21D-8CA0-4268-A011-56CFED5445BA}" dt="2025-06-20T10:23:51.194" v="810"/>
        <pc:sldMkLst>
          <pc:docMk/>
          <pc:sldMk cId="3821878361" sldId="400"/>
        </pc:sldMkLst>
      </pc:sldChg>
      <pc:sldChg chg="delSp modSp mod modAnim">
        <pc:chgData name="Muhammad Cassamo" userId="fdce8208-b601-4f8e-aa2e-995454d7cb29" providerId="ADAL" clId="{4353F21D-8CA0-4268-A011-56CFED5445BA}" dt="2025-06-20T10:23:24.315" v="809"/>
        <pc:sldMkLst>
          <pc:docMk/>
          <pc:sldMk cId="2922046278" sldId="401"/>
        </pc:sldMkLst>
        <pc:spChg chg="del">
          <ac:chgData name="Muhammad Cassamo" userId="fdce8208-b601-4f8e-aa2e-995454d7cb29" providerId="ADAL" clId="{4353F21D-8CA0-4268-A011-56CFED5445BA}" dt="2025-06-20T10:18:41.447" v="738" actId="478"/>
          <ac:spMkLst>
            <pc:docMk/>
            <pc:sldMk cId="2922046278" sldId="401"/>
            <ac:spMk id="12" creationId="{3E7466B0-B69A-FEBF-B8E0-FDA9AEAC709F}"/>
          </ac:spMkLst>
        </pc:spChg>
        <pc:spChg chg="mod">
          <ac:chgData name="Muhammad Cassamo" userId="fdce8208-b601-4f8e-aa2e-995454d7cb29" providerId="ADAL" clId="{4353F21D-8CA0-4268-A011-56CFED5445BA}" dt="2025-06-20T10:18:26.727" v="737" actId="113"/>
          <ac:spMkLst>
            <pc:docMk/>
            <pc:sldMk cId="2922046278" sldId="401"/>
            <ac:spMk id="24" creationId="{A67690BC-58BE-BD46-38A4-61EC504EA898}"/>
          </ac:spMkLst>
        </pc:spChg>
      </pc:sldChg>
      <pc:sldChg chg="modTransition">
        <pc:chgData name="Muhammad Cassamo" userId="fdce8208-b601-4f8e-aa2e-995454d7cb29" providerId="ADAL" clId="{4353F21D-8CA0-4268-A011-56CFED5445BA}" dt="2025-06-20T10:25:33.456" v="822"/>
        <pc:sldMkLst>
          <pc:docMk/>
          <pc:sldMk cId="3640651777" sldId="402"/>
        </pc:sldMkLst>
      </pc:sldChg>
      <pc:sldChg chg="delSp modSp mod">
        <pc:chgData name="Muhammad Cassamo" userId="fdce8208-b601-4f8e-aa2e-995454d7cb29" providerId="ADAL" clId="{4353F21D-8CA0-4268-A011-56CFED5445BA}" dt="2025-06-20T10:17:57.379" v="734" actId="14100"/>
        <pc:sldMkLst>
          <pc:docMk/>
          <pc:sldMk cId="3030988868" sldId="403"/>
        </pc:sldMkLst>
        <pc:spChg chg="del">
          <ac:chgData name="Muhammad Cassamo" userId="fdce8208-b601-4f8e-aa2e-995454d7cb29" providerId="ADAL" clId="{4353F21D-8CA0-4268-A011-56CFED5445BA}" dt="2025-06-20T10:17:53.585" v="733" actId="478"/>
          <ac:spMkLst>
            <pc:docMk/>
            <pc:sldMk cId="3030988868" sldId="403"/>
            <ac:spMk id="12" creationId="{3E7466B0-B69A-FEBF-B8E0-FDA9AEAC709F}"/>
          </ac:spMkLst>
        </pc:spChg>
        <pc:picChg chg="mod">
          <ac:chgData name="Muhammad Cassamo" userId="fdce8208-b601-4f8e-aa2e-995454d7cb29" providerId="ADAL" clId="{4353F21D-8CA0-4268-A011-56CFED5445BA}" dt="2025-06-20T10:17:57.379" v="734" actId="14100"/>
          <ac:picMkLst>
            <pc:docMk/>
            <pc:sldMk cId="3030988868" sldId="403"/>
            <ac:picMk id="10" creationId="{27417FCA-BB20-4BCF-ABD4-66F4B968618C}"/>
          </ac:picMkLst>
        </pc:picChg>
      </pc:sldChg>
      <pc:sldChg chg="modSp mod modTransition">
        <pc:chgData name="Muhammad Cassamo" userId="fdce8208-b601-4f8e-aa2e-995454d7cb29" providerId="ADAL" clId="{4353F21D-8CA0-4268-A011-56CFED5445BA}" dt="2025-06-20T10:25:00.888" v="819"/>
        <pc:sldMkLst>
          <pc:docMk/>
          <pc:sldMk cId="1530898269" sldId="404"/>
        </pc:sldMkLst>
        <pc:spChg chg="mod">
          <ac:chgData name="Muhammad Cassamo" userId="fdce8208-b601-4f8e-aa2e-995454d7cb29" providerId="ADAL" clId="{4353F21D-8CA0-4268-A011-56CFED5445BA}" dt="2025-06-20T10:22:20.164" v="803" actId="113"/>
          <ac:spMkLst>
            <pc:docMk/>
            <pc:sldMk cId="1530898269" sldId="404"/>
            <ac:spMk id="13" creationId="{3BB58BAB-069B-4949-962C-8FFCC40F10A6}"/>
          </ac:spMkLst>
        </pc:spChg>
      </pc:sldChg>
      <pc:sldChg chg="modSp add mod modTransition modAnim">
        <pc:chgData name="Muhammad Cassamo" userId="fdce8208-b601-4f8e-aa2e-995454d7cb29" providerId="ADAL" clId="{4353F21D-8CA0-4268-A011-56CFED5445BA}" dt="2025-06-20T10:24:11.636" v="812"/>
        <pc:sldMkLst>
          <pc:docMk/>
          <pc:sldMk cId="3338912760" sldId="406"/>
        </pc:sldMkLst>
        <pc:spChg chg="mod">
          <ac:chgData name="Muhammad Cassamo" userId="fdce8208-b601-4f8e-aa2e-995454d7cb29" providerId="ADAL" clId="{4353F21D-8CA0-4268-A011-56CFED5445BA}" dt="2025-06-20T09:59:50.773" v="93" actId="20577"/>
          <ac:spMkLst>
            <pc:docMk/>
            <pc:sldMk cId="3338912760" sldId="406"/>
            <ac:spMk id="23" creationId="{4D835925-3D21-0B99-9A6C-587FBAE43339}"/>
          </ac:spMkLst>
        </pc:spChg>
        <pc:spChg chg="mod">
          <ac:chgData name="Muhammad Cassamo" userId="fdce8208-b601-4f8e-aa2e-995454d7cb29" providerId="ADAL" clId="{4353F21D-8CA0-4268-A011-56CFED5445BA}" dt="2025-06-20T10:01:56.060" v="122" actId="14100"/>
          <ac:spMkLst>
            <pc:docMk/>
            <pc:sldMk cId="3338912760" sldId="406"/>
            <ac:spMk id="24" creationId="{A67690BC-58BE-BD46-38A4-61EC504EA898}"/>
          </ac:spMkLst>
        </pc:spChg>
      </pc:sldChg>
      <pc:sldChg chg="modSp add mod modTransition modAnim">
        <pc:chgData name="Muhammad Cassamo" userId="fdce8208-b601-4f8e-aa2e-995454d7cb29" providerId="ADAL" clId="{4353F21D-8CA0-4268-A011-56CFED5445BA}" dt="2025-06-20T10:24:16.282" v="813"/>
        <pc:sldMkLst>
          <pc:docMk/>
          <pc:sldMk cId="1331089211" sldId="407"/>
        </pc:sldMkLst>
        <pc:spChg chg="mod">
          <ac:chgData name="Muhammad Cassamo" userId="fdce8208-b601-4f8e-aa2e-995454d7cb29" providerId="ADAL" clId="{4353F21D-8CA0-4268-A011-56CFED5445BA}" dt="2025-06-20T10:02:27.817" v="125" actId="20577"/>
          <ac:spMkLst>
            <pc:docMk/>
            <pc:sldMk cId="1331089211" sldId="407"/>
            <ac:spMk id="23" creationId="{4D835925-3D21-0B99-9A6C-587FBAE43339}"/>
          </ac:spMkLst>
        </pc:spChg>
        <pc:spChg chg="mod">
          <ac:chgData name="Muhammad Cassamo" userId="fdce8208-b601-4f8e-aa2e-995454d7cb29" providerId="ADAL" clId="{4353F21D-8CA0-4268-A011-56CFED5445BA}" dt="2025-06-20T10:03:23.139" v="141" actId="20577"/>
          <ac:spMkLst>
            <pc:docMk/>
            <pc:sldMk cId="1331089211" sldId="407"/>
            <ac:spMk id="24" creationId="{A67690BC-58BE-BD46-38A4-61EC504EA898}"/>
          </ac:spMkLst>
        </pc:spChg>
      </pc:sldChg>
      <pc:sldChg chg="addSp delSp modSp add mod modTransition">
        <pc:chgData name="Muhammad Cassamo" userId="fdce8208-b601-4f8e-aa2e-995454d7cb29" providerId="ADAL" clId="{4353F21D-8CA0-4268-A011-56CFED5445BA}" dt="2025-06-20T10:24:35.502" v="814"/>
        <pc:sldMkLst>
          <pc:docMk/>
          <pc:sldMk cId="87835792" sldId="408"/>
        </pc:sldMkLst>
        <pc:spChg chg="add del mod">
          <ac:chgData name="Muhammad Cassamo" userId="fdce8208-b601-4f8e-aa2e-995454d7cb29" providerId="ADAL" clId="{4353F21D-8CA0-4268-A011-56CFED5445BA}" dt="2025-06-20T10:08:27.099" v="163" actId="478"/>
          <ac:spMkLst>
            <pc:docMk/>
            <pc:sldMk cId="87835792" sldId="408"/>
            <ac:spMk id="3" creationId="{FA3AB036-5288-45C2-A98F-E1610C2BA366}"/>
          </ac:spMkLst>
        </pc:spChg>
        <pc:spChg chg="add del mod">
          <ac:chgData name="Muhammad Cassamo" userId="fdce8208-b601-4f8e-aa2e-995454d7cb29" providerId="ADAL" clId="{4353F21D-8CA0-4268-A011-56CFED5445BA}" dt="2025-06-20T10:08:29.831" v="165" actId="478"/>
          <ac:spMkLst>
            <pc:docMk/>
            <pc:sldMk cId="87835792" sldId="408"/>
            <ac:spMk id="5" creationId="{05DB63B0-A92F-4FEE-A72E-1A5B39ACFEA9}"/>
          </ac:spMkLst>
        </pc:spChg>
        <pc:spChg chg="del">
          <ac:chgData name="Muhammad Cassamo" userId="fdce8208-b601-4f8e-aa2e-995454d7cb29" providerId="ADAL" clId="{4353F21D-8CA0-4268-A011-56CFED5445BA}" dt="2025-06-20T10:08:31.339" v="166" actId="478"/>
          <ac:spMkLst>
            <pc:docMk/>
            <pc:sldMk cId="87835792" sldId="408"/>
            <ac:spMk id="12" creationId="{3E7466B0-B69A-FEBF-B8E0-FDA9AEAC709F}"/>
          </ac:spMkLst>
        </pc:spChg>
        <pc:spChg chg="mod">
          <ac:chgData name="Muhammad Cassamo" userId="fdce8208-b601-4f8e-aa2e-995454d7cb29" providerId="ADAL" clId="{4353F21D-8CA0-4268-A011-56CFED5445BA}" dt="2025-06-20T10:11:01.469" v="227" actId="1076"/>
          <ac:spMkLst>
            <pc:docMk/>
            <pc:sldMk cId="87835792" sldId="408"/>
            <ac:spMk id="23" creationId="{4D835925-3D21-0B99-9A6C-587FBAE43339}"/>
          </ac:spMkLst>
        </pc:spChg>
        <pc:spChg chg="del">
          <ac:chgData name="Muhammad Cassamo" userId="fdce8208-b601-4f8e-aa2e-995454d7cb29" providerId="ADAL" clId="{4353F21D-8CA0-4268-A011-56CFED5445BA}" dt="2025-06-20T10:08:24.637" v="162" actId="478"/>
          <ac:spMkLst>
            <pc:docMk/>
            <pc:sldMk cId="87835792" sldId="408"/>
            <ac:spMk id="24" creationId="{A67690BC-58BE-BD46-38A4-61EC504EA898}"/>
          </ac:spMkLst>
        </pc:spChg>
        <pc:graphicFrameChg chg="add del modGraphic">
          <ac:chgData name="Muhammad Cassamo" userId="fdce8208-b601-4f8e-aa2e-995454d7cb29" providerId="ADAL" clId="{4353F21D-8CA0-4268-A011-56CFED5445BA}" dt="2025-06-20T10:09:46.801" v="170" actId="478"/>
          <ac:graphicFrameMkLst>
            <pc:docMk/>
            <pc:sldMk cId="87835792" sldId="408"/>
            <ac:graphicFrameMk id="7" creationId="{DED39D86-9E9B-425A-A7FC-7E933AFB14B7}"/>
          </ac:graphicFrameMkLst>
        </pc:graphicFrameChg>
        <pc:graphicFrameChg chg="add mod modGraphic">
          <ac:chgData name="Muhammad Cassamo" userId="fdce8208-b601-4f8e-aa2e-995454d7cb29" providerId="ADAL" clId="{4353F21D-8CA0-4268-A011-56CFED5445BA}" dt="2025-06-20T10:16:27.370" v="729" actId="122"/>
          <ac:graphicFrameMkLst>
            <pc:docMk/>
            <pc:sldMk cId="87835792" sldId="408"/>
            <ac:graphicFrameMk id="8" creationId="{3E577053-8054-4CA3-A28B-522973A72E45}"/>
          </ac:graphicFrameMkLst>
        </pc:graphicFrameChg>
        <pc:picChg chg="del">
          <ac:chgData name="Muhammad Cassamo" userId="fdce8208-b601-4f8e-aa2e-995454d7cb29" providerId="ADAL" clId="{4353F21D-8CA0-4268-A011-56CFED5445BA}" dt="2025-06-20T10:08:32.843" v="167" actId="478"/>
          <ac:picMkLst>
            <pc:docMk/>
            <pc:sldMk cId="87835792" sldId="408"/>
            <ac:picMk id="13" creationId="{2756CFB8-E805-3CF9-61D2-C02341EC7644}"/>
          </ac:picMkLst>
        </pc:picChg>
        <pc:picChg chg="del">
          <ac:chgData name="Muhammad Cassamo" userId="fdce8208-b601-4f8e-aa2e-995454d7cb29" providerId="ADAL" clId="{4353F21D-8CA0-4268-A011-56CFED5445BA}" dt="2025-06-20T10:08:28.215" v="164" actId="478"/>
          <ac:picMkLst>
            <pc:docMk/>
            <pc:sldMk cId="87835792" sldId="408"/>
            <ac:picMk id="19" creationId="{52D45C27-4F4D-5A89-8C52-CB8FC47BCEFF}"/>
          </ac:picMkLst>
        </pc:picChg>
      </pc:sldChg>
      <pc:sldChg chg="addSp delSp modSp add del mod">
        <pc:chgData name="Muhammad Cassamo" userId="fdce8208-b601-4f8e-aa2e-995454d7cb29" providerId="ADAL" clId="{4353F21D-8CA0-4268-A011-56CFED5445BA}" dt="2025-06-20T10:07:26.321" v="158" actId="2696"/>
        <pc:sldMkLst>
          <pc:docMk/>
          <pc:sldMk cId="1813948299" sldId="408"/>
        </pc:sldMkLst>
        <pc:spChg chg="add del mod">
          <ac:chgData name="Muhammad Cassamo" userId="fdce8208-b601-4f8e-aa2e-995454d7cb29" providerId="ADAL" clId="{4353F21D-8CA0-4268-A011-56CFED5445BA}" dt="2025-06-20T10:05:35.409" v="145" actId="478"/>
          <ac:spMkLst>
            <pc:docMk/>
            <pc:sldMk cId="1813948299" sldId="408"/>
            <ac:spMk id="3" creationId="{E8DDABBD-A75E-4DC8-9396-24820A6D5E08}"/>
          </ac:spMkLst>
        </pc:spChg>
        <pc:spChg chg="add del mod">
          <ac:chgData name="Muhammad Cassamo" userId="fdce8208-b601-4f8e-aa2e-995454d7cb29" providerId="ADAL" clId="{4353F21D-8CA0-4268-A011-56CFED5445BA}" dt="2025-06-20T10:07:07.489" v="153" actId="478"/>
          <ac:spMkLst>
            <pc:docMk/>
            <pc:sldMk cId="1813948299" sldId="408"/>
            <ac:spMk id="8" creationId="{8C74BB59-2F93-4C28-8CBD-19BCCED259D4}"/>
          </ac:spMkLst>
        </pc:spChg>
        <pc:spChg chg="del mod">
          <ac:chgData name="Muhammad Cassamo" userId="fdce8208-b601-4f8e-aa2e-995454d7cb29" providerId="ADAL" clId="{4353F21D-8CA0-4268-A011-56CFED5445BA}" dt="2025-06-20T10:07:09.632" v="155" actId="478"/>
          <ac:spMkLst>
            <pc:docMk/>
            <pc:sldMk cId="1813948299" sldId="408"/>
            <ac:spMk id="12" creationId="{3E7466B0-B69A-FEBF-B8E0-FDA9AEAC709F}"/>
          </ac:spMkLst>
        </pc:spChg>
        <pc:spChg chg="del">
          <ac:chgData name="Muhammad Cassamo" userId="fdce8208-b601-4f8e-aa2e-995454d7cb29" providerId="ADAL" clId="{4353F21D-8CA0-4268-A011-56CFED5445BA}" dt="2025-06-20T10:05:32.411" v="144" actId="478"/>
          <ac:spMkLst>
            <pc:docMk/>
            <pc:sldMk cId="1813948299" sldId="408"/>
            <ac:spMk id="24" creationId="{A67690BC-58BE-BD46-38A4-61EC504EA898}"/>
          </ac:spMkLst>
        </pc:spChg>
        <pc:graphicFrameChg chg="add del mod">
          <ac:chgData name="Muhammad Cassamo" userId="fdce8208-b601-4f8e-aa2e-995454d7cb29" providerId="ADAL" clId="{4353F21D-8CA0-4268-A011-56CFED5445BA}" dt="2025-06-20T10:05:52.174" v="148" actId="478"/>
          <ac:graphicFrameMkLst>
            <pc:docMk/>
            <pc:sldMk cId="1813948299" sldId="408"/>
            <ac:graphicFrameMk id="4" creationId="{0FA4F295-5261-439D-A3B1-7398AD245BF7}"/>
          </ac:graphicFrameMkLst>
        </pc:graphicFrameChg>
        <pc:graphicFrameChg chg="add mod modGraphic">
          <ac:chgData name="Muhammad Cassamo" userId="fdce8208-b601-4f8e-aa2e-995454d7cb29" providerId="ADAL" clId="{4353F21D-8CA0-4268-A011-56CFED5445BA}" dt="2025-06-20T10:07:18.060" v="157" actId="14100"/>
          <ac:graphicFrameMkLst>
            <pc:docMk/>
            <pc:sldMk cId="1813948299" sldId="408"/>
            <ac:graphicFrameMk id="5" creationId="{FC9FC0B2-2752-4FE5-AACD-1DCA7822129C}"/>
          </ac:graphicFrameMkLst>
        </pc:graphicFrameChg>
        <pc:picChg chg="del">
          <ac:chgData name="Muhammad Cassamo" userId="fdce8208-b601-4f8e-aa2e-995454d7cb29" providerId="ADAL" clId="{4353F21D-8CA0-4268-A011-56CFED5445BA}" dt="2025-06-20T10:07:13.018" v="156" actId="478"/>
          <ac:picMkLst>
            <pc:docMk/>
            <pc:sldMk cId="1813948299" sldId="408"/>
            <ac:picMk id="13" creationId="{2756CFB8-E805-3CF9-61D2-C02341EC7644}"/>
          </ac:picMkLst>
        </pc:picChg>
        <pc:picChg chg="del">
          <ac:chgData name="Muhammad Cassamo" userId="fdce8208-b601-4f8e-aa2e-995454d7cb29" providerId="ADAL" clId="{4353F21D-8CA0-4268-A011-56CFED5445BA}" dt="2025-06-20T10:07:05.882" v="152" actId="478"/>
          <ac:picMkLst>
            <pc:docMk/>
            <pc:sldMk cId="1813948299" sldId="408"/>
            <ac:picMk id="19" creationId="{52D45C27-4F4D-5A89-8C52-CB8FC47BCEFF}"/>
          </ac:picMkLst>
        </pc:picChg>
      </pc:sldChg>
      <pc:sldChg chg="add del">
        <pc:chgData name="Muhammad Cassamo" userId="fdce8208-b601-4f8e-aa2e-995454d7cb29" providerId="ADAL" clId="{4353F21D-8CA0-4268-A011-56CFED5445BA}" dt="2025-06-20T10:07:49.156" v="160" actId="2696"/>
        <pc:sldMkLst>
          <pc:docMk/>
          <pc:sldMk cId="2290707900" sldId="408"/>
        </pc:sldMkLst>
      </pc:sldChg>
    </pc:docChg>
  </pc:docChgLst>
  <pc:docChgLst>
    <pc:chgData name="Muhammad Cassamo" userId="fdce8208-b601-4f8e-aa2e-995454d7cb29" providerId="ADAL" clId="{CBAF177C-C7BF-4C46-BDFF-F8A96AD90CDA}"/>
    <pc:docChg chg="undo custSel addSld delSld modSld sldOrd">
      <pc:chgData name="Muhammad Cassamo" userId="fdce8208-b601-4f8e-aa2e-995454d7cb29" providerId="ADAL" clId="{CBAF177C-C7BF-4C46-BDFF-F8A96AD90CDA}" dt="2024-11-17T19:21:34.508" v="1001" actId="14100"/>
      <pc:docMkLst>
        <pc:docMk/>
      </pc:docMkLst>
      <pc:sldChg chg="addSp delSp modSp mod delAnim modAnim">
        <pc:chgData name="Muhammad Cassamo" userId="fdce8208-b601-4f8e-aa2e-995454d7cb29" providerId="ADAL" clId="{CBAF177C-C7BF-4C46-BDFF-F8A96AD90CDA}" dt="2024-11-17T19:04:10.200" v="185" actId="478"/>
        <pc:sldMkLst>
          <pc:docMk/>
          <pc:sldMk cId="4255973590" sldId="389"/>
        </pc:sldMkLst>
        <pc:spChg chg="mod">
          <ac:chgData name="Muhammad Cassamo" userId="fdce8208-b601-4f8e-aa2e-995454d7cb29" providerId="ADAL" clId="{CBAF177C-C7BF-4C46-BDFF-F8A96AD90CDA}" dt="2024-11-17T19:01:49.923" v="83" actId="20577"/>
          <ac:spMkLst>
            <pc:docMk/>
            <pc:sldMk cId="4255973590" sldId="389"/>
            <ac:spMk id="7" creationId="{BDA9475A-A652-4BB2-F82D-18D978C3972A}"/>
          </ac:spMkLst>
        </pc:spChg>
        <pc:spChg chg="del">
          <ac:chgData name="Muhammad Cassamo" userId="fdce8208-b601-4f8e-aa2e-995454d7cb29" providerId="ADAL" clId="{CBAF177C-C7BF-4C46-BDFF-F8A96AD90CDA}" dt="2024-11-17T19:01:08.026" v="6" actId="478"/>
          <ac:spMkLst>
            <pc:docMk/>
            <pc:sldMk cId="4255973590" sldId="389"/>
            <ac:spMk id="9" creationId="{5DE5E134-360B-2943-34EC-C57477A8C820}"/>
          </ac:spMkLst>
        </pc:spChg>
        <pc:spChg chg="mod">
          <ac:chgData name="Muhammad Cassamo" userId="fdce8208-b601-4f8e-aa2e-995454d7cb29" providerId="ADAL" clId="{CBAF177C-C7BF-4C46-BDFF-F8A96AD90CDA}" dt="2024-11-17T19:04:00.087" v="181" actId="20577"/>
          <ac:spMkLst>
            <pc:docMk/>
            <pc:sldMk cId="4255973590" sldId="389"/>
            <ac:spMk id="11" creationId="{9C7F6B17-F299-A158-A26D-47FCD7A1971B}"/>
          </ac:spMkLst>
        </pc:spChg>
        <pc:spChg chg="del">
          <ac:chgData name="Muhammad Cassamo" userId="fdce8208-b601-4f8e-aa2e-995454d7cb29" providerId="ADAL" clId="{CBAF177C-C7BF-4C46-BDFF-F8A96AD90CDA}" dt="2024-11-17T19:04:09.297" v="184" actId="478"/>
          <ac:spMkLst>
            <pc:docMk/>
            <pc:sldMk cId="4255973590" sldId="389"/>
            <ac:spMk id="12" creationId="{DEC4E845-9A78-36A5-60F3-A22DFD938257}"/>
          </ac:spMkLst>
        </pc:spChg>
        <pc:spChg chg="del">
          <ac:chgData name="Muhammad Cassamo" userId="fdce8208-b601-4f8e-aa2e-995454d7cb29" providerId="ADAL" clId="{CBAF177C-C7BF-4C46-BDFF-F8A96AD90CDA}" dt="2024-11-17T19:04:05.487" v="182" actId="478"/>
          <ac:spMkLst>
            <pc:docMk/>
            <pc:sldMk cId="4255973590" sldId="389"/>
            <ac:spMk id="13" creationId="{125FE4BA-08C1-FBA0-844E-67EA0062904C}"/>
          </ac:spMkLst>
        </pc:spChg>
        <pc:spChg chg="add del mod">
          <ac:chgData name="Muhammad Cassamo" userId="fdce8208-b601-4f8e-aa2e-995454d7cb29" providerId="ADAL" clId="{CBAF177C-C7BF-4C46-BDFF-F8A96AD90CDA}" dt="2024-11-17T19:03:17.717" v="124" actId="20577"/>
          <ac:spMkLst>
            <pc:docMk/>
            <pc:sldMk cId="4255973590" sldId="389"/>
            <ac:spMk id="14" creationId="{5B6B5D0E-C266-44FA-BAC1-ABD2F191252F}"/>
          </ac:spMkLst>
        </pc:spChg>
        <pc:spChg chg="add del mod">
          <ac:chgData name="Muhammad Cassamo" userId="fdce8208-b601-4f8e-aa2e-995454d7cb29" providerId="ADAL" clId="{CBAF177C-C7BF-4C46-BDFF-F8A96AD90CDA}" dt="2024-11-17T19:04:07.192" v="183" actId="478"/>
          <ac:spMkLst>
            <pc:docMk/>
            <pc:sldMk cId="4255973590" sldId="389"/>
            <ac:spMk id="20" creationId="{647B786E-0617-4474-9730-AB20936E6DD4}"/>
          </ac:spMkLst>
        </pc:spChg>
        <pc:spChg chg="add del mod">
          <ac:chgData name="Muhammad Cassamo" userId="fdce8208-b601-4f8e-aa2e-995454d7cb29" providerId="ADAL" clId="{CBAF177C-C7BF-4C46-BDFF-F8A96AD90CDA}" dt="2024-11-17T19:04:10.200" v="185" actId="478"/>
          <ac:spMkLst>
            <pc:docMk/>
            <pc:sldMk cId="4255973590" sldId="389"/>
            <ac:spMk id="23" creationId="{C5E5393D-EC51-49E4-B240-D698099DDDBD}"/>
          </ac:spMkLst>
        </pc:spChg>
      </pc:sldChg>
      <pc:sldChg chg="del">
        <pc:chgData name="Muhammad Cassamo" userId="fdce8208-b601-4f8e-aa2e-995454d7cb29" providerId="ADAL" clId="{CBAF177C-C7BF-4C46-BDFF-F8A96AD90CDA}" dt="2024-11-17T18:51:20.101" v="0" actId="2696"/>
        <pc:sldMkLst>
          <pc:docMk/>
          <pc:sldMk cId="2110341049" sldId="396"/>
        </pc:sldMkLst>
      </pc:sldChg>
      <pc:sldChg chg="ord">
        <pc:chgData name="Muhammad Cassamo" userId="fdce8208-b601-4f8e-aa2e-995454d7cb29" providerId="ADAL" clId="{CBAF177C-C7BF-4C46-BDFF-F8A96AD90CDA}" dt="2024-11-17T18:51:42.022" v="2"/>
        <pc:sldMkLst>
          <pc:docMk/>
          <pc:sldMk cId="3821878361" sldId="400"/>
        </pc:sldMkLst>
      </pc:sldChg>
      <pc:sldChg chg="add ord">
        <pc:chgData name="Muhammad Cassamo" userId="fdce8208-b601-4f8e-aa2e-995454d7cb29" providerId="ADAL" clId="{CBAF177C-C7BF-4C46-BDFF-F8A96AD90CDA}" dt="2024-11-17T18:52:14.173" v="5"/>
        <pc:sldMkLst>
          <pc:docMk/>
          <pc:sldMk cId="3640651777" sldId="402"/>
        </pc:sldMkLst>
      </pc:sldChg>
      <pc:sldChg chg="addSp delSp modSp add mod">
        <pc:chgData name="Muhammad Cassamo" userId="fdce8208-b601-4f8e-aa2e-995454d7cb29" providerId="ADAL" clId="{CBAF177C-C7BF-4C46-BDFF-F8A96AD90CDA}" dt="2024-11-17T19:07:38.573" v="203" actId="14100"/>
        <pc:sldMkLst>
          <pc:docMk/>
          <pc:sldMk cId="3030988868" sldId="403"/>
        </pc:sldMkLst>
        <pc:spChg chg="add del mod">
          <ac:chgData name="Muhammad Cassamo" userId="fdce8208-b601-4f8e-aa2e-995454d7cb29" providerId="ADAL" clId="{CBAF177C-C7BF-4C46-BDFF-F8A96AD90CDA}" dt="2024-11-17T19:06:18.079" v="188" actId="478"/>
          <ac:spMkLst>
            <pc:docMk/>
            <pc:sldMk cId="3030988868" sldId="403"/>
            <ac:spMk id="3" creationId="{5F606406-D517-424B-8386-CE4586581062}"/>
          </ac:spMkLst>
        </pc:spChg>
        <pc:spChg chg="add del mod">
          <ac:chgData name="Muhammad Cassamo" userId="fdce8208-b601-4f8e-aa2e-995454d7cb29" providerId="ADAL" clId="{CBAF177C-C7BF-4C46-BDFF-F8A96AD90CDA}" dt="2024-11-17T19:06:55.427" v="192" actId="931"/>
          <ac:spMkLst>
            <pc:docMk/>
            <pc:sldMk cId="3030988868" sldId="403"/>
            <ac:spMk id="5" creationId="{A3C82201-54A8-4BA8-9363-826FD84F3000}"/>
          </ac:spMkLst>
        </pc:spChg>
        <pc:spChg chg="add del mod">
          <ac:chgData name="Muhammad Cassamo" userId="fdce8208-b601-4f8e-aa2e-995454d7cb29" providerId="ADAL" clId="{CBAF177C-C7BF-4C46-BDFF-F8A96AD90CDA}" dt="2024-11-17T19:06:29.128" v="191" actId="478"/>
          <ac:spMkLst>
            <pc:docMk/>
            <pc:sldMk cId="3030988868" sldId="403"/>
            <ac:spMk id="8" creationId="{5B54C94E-E9AC-4AC0-9227-880679715687}"/>
          </ac:spMkLst>
        </pc:spChg>
        <pc:spChg chg="del">
          <ac:chgData name="Muhammad Cassamo" userId="fdce8208-b601-4f8e-aa2e-995454d7cb29" providerId="ADAL" clId="{CBAF177C-C7BF-4C46-BDFF-F8A96AD90CDA}" dt="2024-11-17T19:06:15.572" v="187" actId="478"/>
          <ac:spMkLst>
            <pc:docMk/>
            <pc:sldMk cId="3030988868" sldId="403"/>
            <ac:spMk id="23" creationId="{4D835925-3D21-0B99-9A6C-587FBAE43339}"/>
          </ac:spMkLst>
        </pc:spChg>
        <pc:spChg chg="del">
          <ac:chgData name="Muhammad Cassamo" userId="fdce8208-b601-4f8e-aa2e-995454d7cb29" providerId="ADAL" clId="{CBAF177C-C7BF-4C46-BDFF-F8A96AD90CDA}" dt="2024-11-17T19:06:19.800" v="189" actId="478"/>
          <ac:spMkLst>
            <pc:docMk/>
            <pc:sldMk cId="3030988868" sldId="403"/>
            <ac:spMk id="24" creationId="{A67690BC-58BE-BD46-38A4-61EC504EA898}"/>
          </ac:spMkLst>
        </pc:spChg>
        <pc:picChg chg="add mod">
          <ac:chgData name="Muhammad Cassamo" userId="fdce8208-b601-4f8e-aa2e-995454d7cb29" providerId="ADAL" clId="{CBAF177C-C7BF-4C46-BDFF-F8A96AD90CDA}" dt="2024-11-17T19:07:38.573" v="203" actId="14100"/>
          <ac:picMkLst>
            <pc:docMk/>
            <pc:sldMk cId="3030988868" sldId="403"/>
            <ac:picMk id="10" creationId="{27417FCA-BB20-4BCF-ABD4-66F4B968618C}"/>
          </ac:picMkLst>
        </pc:picChg>
        <pc:picChg chg="del">
          <ac:chgData name="Muhammad Cassamo" userId="fdce8208-b601-4f8e-aa2e-995454d7cb29" providerId="ADAL" clId="{CBAF177C-C7BF-4C46-BDFF-F8A96AD90CDA}" dt="2024-11-17T19:06:21.315" v="190" actId="478"/>
          <ac:picMkLst>
            <pc:docMk/>
            <pc:sldMk cId="3030988868" sldId="403"/>
            <ac:picMk id="19" creationId="{52D45C27-4F4D-5A89-8C52-CB8FC47BCEFF}"/>
          </ac:picMkLst>
        </pc:picChg>
      </pc:sldChg>
      <pc:sldChg chg="addSp delSp modSp new mod">
        <pc:chgData name="Muhammad Cassamo" userId="fdce8208-b601-4f8e-aa2e-995454d7cb29" providerId="ADAL" clId="{CBAF177C-C7BF-4C46-BDFF-F8A96AD90CDA}" dt="2024-11-17T19:19:48.020" v="993" actId="255"/>
        <pc:sldMkLst>
          <pc:docMk/>
          <pc:sldMk cId="1530898269" sldId="404"/>
        </pc:sldMkLst>
        <pc:spChg chg="mod">
          <ac:chgData name="Muhammad Cassamo" userId="fdce8208-b601-4f8e-aa2e-995454d7cb29" providerId="ADAL" clId="{CBAF177C-C7BF-4C46-BDFF-F8A96AD90CDA}" dt="2024-11-17T19:16:41.267" v="674" actId="14100"/>
          <ac:spMkLst>
            <pc:docMk/>
            <pc:sldMk cId="1530898269" sldId="404"/>
            <ac:spMk id="2" creationId="{09C325A1-6506-437E-BD25-2967064553E6}"/>
          </ac:spMkLst>
        </pc:spChg>
        <pc:spChg chg="del">
          <ac:chgData name="Muhammad Cassamo" userId="fdce8208-b601-4f8e-aa2e-995454d7cb29" providerId="ADAL" clId="{CBAF177C-C7BF-4C46-BDFF-F8A96AD90CDA}" dt="2024-11-17T19:12:15.418" v="224" actId="931"/>
          <ac:spMkLst>
            <pc:docMk/>
            <pc:sldMk cId="1530898269" sldId="404"/>
            <ac:spMk id="3" creationId="{3DA846CC-A9B1-43FF-8DB7-6D44873BF689}"/>
          </ac:spMkLst>
        </pc:spChg>
        <pc:spChg chg="del">
          <ac:chgData name="Muhammad Cassamo" userId="fdce8208-b601-4f8e-aa2e-995454d7cb29" providerId="ADAL" clId="{CBAF177C-C7BF-4C46-BDFF-F8A96AD90CDA}" dt="2024-11-17T19:11:55.055" v="219" actId="931"/>
          <ac:spMkLst>
            <pc:docMk/>
            <pc:sldMk cId="1530898269" sldId="404"/>
            <ac:spMk id="4" creationId="{73BD6C7B-C4CB-4D4B-AE64-5D8011F9B6A6}"/>
          </ac:spMkLst>
        </pc:spChg>
        <pc:spChg chg="del">
          <ac:chgData name="Muhammad Cassamo" userId="fdce8208-b601-4f8e-aa2e-995454d7cb29" providerId="ADAL" clId="{CBAF177C-C7BF-4C46-BDFF-F8A96AD90CDA}" dt="2024-11-17T19:12:30.740" v="228" actId="478"/>
          <ac:spMkLst>
            <pc:docMk/>
            <pc:sldMk cId="1530898269" sldId="404"/>
            <ac:spMk id="5" creationId="{70553B27-8826-4512-9E39-B94B2515A9DE}"/>
          </ac:spMkLst>
        </pc:spChg>
        <pc:spChg chg="add del mod">
          <ac:chgData name="Muhammad Cassamo" userId="fdce8208-b601-4f8e-aa2e-995454d7cb29" providerId="ADAL" clId="{CBAF177C-C7BF-4C46-BDFF-F8A96AD90CDA}" dt="2024-11-17T19:12:04.811" v="223" actId="478"/>
          <ac:spMkLst>
            <pc:docMk/>
            <pc:sldMk cId="1530898269" sldId="404"/>
            <ac:spMk id="10" creationId="{19D6AEEA-335D-4D93-AAE9-3615C237EE1C}"/>
          </ac:spMkLst>
        </pc:spChg>
        <pc:spChg chg="add mod">
          <ac:chgData name="Muhammad Cassamo" userId="fdce8208-b601-4f8e-aa2e-995454d7cb29" providerId="ADAL" clId="{CBAF177C-C7BF-4C46-BDFF-F8A96AD90CDA}" dt="2024-11-17T19:19:48.020" v="993" actId="255"/>
          <ac:spMkLst>
            <pc:docMk/>
            <pc:sldMk cId="1530898269" sldId="404"/>
            <ac:spMk id="13" creationId="{3BB58BAB-069B-4949-962C-8FFCC40F10A6}"/>
          </ac:spMkLst>
        </pc:spChg>
        <pc:picChg chg="add del mod">
          <ac:chgData name="Muhammad Cassamo" userId="fdce8208-b601-4f8e-aa2e-995454d7cb29" providerId="ADAL" clId="{CBAF177C-C7BF-4C46-BDFF-F8A96AD90CDA}" dt="2024-11-17T19:12:01.436" v="222" actId="478"/>
          <ac:picMkLst>
            <pc:docMk/>
            <pc:sldMk cId="1530898269" sldId="404"/>
            <ac:picMk id="8" creationId="{7B616C5B-F86A-448E-8D29-908882C5F5B3}"/>
          </ac:picMkLst>
        </pc:picChg>
        <pc:picChg chg="add mod">
          <ac:chgData name="Muhammad Cassamo" userId="fdce8208-b601-4f8e-aa2e-995454d7cb29" providerId="ADAL" clId="{CBAF177C-C7BF-4C46-BDFF-F8A96AD90CDA}" dt="2024-11-17T19:17:01.350" v="680" actId="14100"/>
          <ac:picMkLst>
            <pc:docMk/>
            <pc:sldMk cId="1530898269" sldId="404"/>
            <ac:picMk id="12" creationId="{3E6DB420-8DD7-4E17-A5B0-C9D9743193B1}"/>
          </ac:picMkLst>
        </pc:picChg>
      </pc:sldChg>
      <pc:sldChg chg="addSp delSp modSp add mod modAnim">
        <pc:chgData name="Muhammad Cassamo" userId="fdce8208-b601-4f8e-aa2e-995454d7cb29" providerId="ADAL" clId="{CBAF177C-C7BF-4C46-BDFF-F8A96AD90CDA}" dt="2024-11-17T19:21:34.508" v="1001" actId="14100"/>
        <pc:sldMkLst>
          <pc:docMk/>
          <pc:sldMk cId="537260302" sldId="405"/>
        </pc:sldMkLst>
        <pc:spChg chg="add del mod">
          <ac:chgData name="Muhammad Cassamo" userId="fdce8208-b601-4f8e-aa2e-995454d7cb29" providerId="ADAL" clId="{CBAF177C-C7BF-4C46-BDFF-F8A96AD90CDA}" dt="2024-11-17T19:20:52.311" v="996" actId="478"/>
          <ac:spMkLst>
            <pc:docMk/>
            <pc:sldMk cId="537260302" sldId="405"/>
            <ac:spMk id="3" creationId="{A9E9CB29-CA68-41D9-B121-CE3BD4661643}"/>
          </ac:spMkLst>
        </pc:spChg>
        <pc:picChg chg="add mod">
          <ac:chgData name="Muhammad Cassamo" userId="fdce8208-b601-4f8e-aa2e-995454d7cb29" providerId="ADAL" clId="{CBAF177C-C7BF-4C46-BDFF-F8A96AD90CDA}" dt="2024-11-17T19:21:34.508" v="1001" actId="14100"/>
          <ac:picMkLst>
            <pc:docMk/>
            <pc:sldMk cId="537260302" sldId="405"/>
            <ac:picMk id="4" creationId="{654A966D-3F5F-440D-9118-3FA7BD58D06E}"/>
          </ac:picMkLst>
        </pc:picChg>
        <pc:picChg chg="del">
          <ac:chgData name="Muhammad Cassamo" userId="fdce8208-b601-4f8e-aa2e-995454d7cb29" providerId="ADAL" clId="{CBAF177C-C7BF-4C46-BDFF-F8A96AD90CDA}" dt="2024-11-17T19:20:47.511" v="995" actId="478"/>
          <ac:picMkLst>
            <pc:docMk/>
            <pc:sldMk cId="537260302" sldId="405"/>
            <ac:picMk id="8" creationId="{3B207DF6-2896-4414-83B8-07BFDD7D878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169671B-947A-44A3-A764-A91E66D469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B4B23CC-4610-41C4-A0CF-67A30700C47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07299BE-0F96-4D8C-8AC3-AFAE1A841C66}" type="datetimeFigureOut">
              <a:rPr lang="en-US" smtClean="0"/>
              <a:t>6/20/2025</a:t>
            </a:fld>
            <a:endParaRPr lang="en-US"/>
          </a:p>
        </p:txBody>
      </p:sp>
      <p:sp>
        <p:nvSpPr>
          <p:cNvPr id="4" name="Footer Placeholder 3">
            <a:extLst>
              <a:ext uri="{FF2B5EF4-FFF2-40B4-BE49-F238E27FC236}">
                <a16:creationId xmlns:a16="http://schemas.microsoft.com/office/drawing/2014/main" id="{1F94FC55-2324-40BC-8420-15EC835D95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63EC604-E5A5-4A58-AC5A-211F83D37C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3B048B-0EBA-466F-928F-37073F3BFB70}" type="slidenum">
              <a:rPr lang="en-US" smtClean="0"/>
              <a:t>‹#›</a:t>
            </a:fld>
            <a:endParaRPr lang="en-US"/>
          </a:p>
        </p:txBody>
      </p:sp>
    </p:spTree>
    <p:extLst>
      <p:ext uri="{BB962C8B-B14F-4D97-AF65-F5344CB8AC3E}">
        <p14:creationId xmlns:p14="http://schemas.microsoft.com/office/powerpoint/2010/main" val="40655076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692AC-01A2-4EFF-966B-504F28E82D7A}" type="datetimeFigureOut">
              <a:rPr lang="en-US" noProof="0" smtClean="0"/>
              <a:t>6/20/2025</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ED498D-6977-40EC-8E5E-7EB644D5E759}" type="slidenum">
              <a:rPr lang="en-US" noProof="0" smtClean="0"/>
              <a:t>‹#›</a:t>
            </a:fld>
            <a:endParaRPr lang="en-US" noProof="0"/>
          </a:p>
        </p:txBody>
      </p:sp>
    </p:spTree>
    <p:extLst>
      <p:ext uri="{BB962C8B-B14F-4D97-AF65-F5344CB8AC3E}">
        <p14:creationId xmlns:p14="http://schemas.microsoft.com/office/powerpoint/2010/main" val="1352264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AED498D-6977-40EC-8E5E-7EB644D5E759}" type="slidenum">
              <a:rPr lang="en-US" noProof="0" smtClean="0"/>
              <a:t>1</a:t>
            </a:fld>
            <a:endParaRPr lang="en-US" noProof="0"/>
          </a:p>
        </p:txBody>
      </p:sp>
    </p:spTree>
    <p:extLst>
      <p:ext uri="{BB962C8B-B14F-4D97-AF65-F5344CB8AC3E}">
        <p14:creationId xmlns:p14="http://schemas.microsoft.com/office/powerpoint/2010/main" val="22787111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8" name="Graphic 17">
            <a:extLst>
              <a:ext uri="{FF2B5EF4-FFF2-40B4-BE49-F238E27FC236}">
                <a16:creationId xmlns:a16="http://schemas.microsoft.com/office/drawing/2014/main" id="{7FAC3601-9744-9840-0229-E000CCFBEA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032131" y="-30007"/>
            <a:ext cx="6064493" cy="6879887"/>
          </a:xfrm>
          <a:prstGeom prst="rect">
            <a:avLst/>
          </a:prstGeom>
        </p:spPr>
      </p:pic>
      <p:sp>
        <p:nvSpPr>
          <p:cNvPr id="2" name="Title 1"/>
          <p:cNvSpPr>
            <a:spLocks noGrp="1"/>
          </p:cNvSpPr>
          <p:nvPr>
            <p:ph type="ctrTitle" hasCustomPrompt="1"/>
          </p:nvPr>
        </p:nvSpPr>
        <p:spPr>
          <a:xfrm>
            <a:off x="7119890" y="723440"/>
            <a:ext cx="4323426" cy="2579052"/>
          </a:xfrm>
        </p:spPr>
        <p:txBody>
          <a:bodyPr anchor="b">
            <a:normAutofit/>
          </a:bodyPr>
          <a:lstStyle>
            <a:lvl1pPr algn="l">
              <a:lnSpc>
                <a:spcPct val="90000"/>
              </a:lnSpc>
              <a:defRPr sz="6000" spc="-50" baseline="0">
                <a:solidFill>
                  <a:schemeClr val="tx1"/>
                </a:solidFill>
              </a:defRPr>
            </a:lvl1pPr>
          </a:lstStyle>
          <a:p>
            <a:r>
              <a:rPr lang="en-US"/>
              <a:t>Add title here</a:t>
            </a:r>
          </a:p>
        </p:txBody>
      </p:sp>
      <p:sp>
        <p:nvSpPr>
          <p:cNvPr id="3" name="Subtitle 2"/>
          <p:cNvSpPr>
            <a:spLocks noGrp="1"/>
          </p:cNvSpPr>
          <p:nvPr>
            <p:ph type="subTitle" idx="1" hasCustomPrompt="1"/>
          </p:nvPr>
        </p:nvSpPr>
        <p:spPr>
          <a:xfrm>
            <a:off x="7128152" y="5248834"/>
            <a:ext cx="4323426" cy="1008925"/>
          </a:xfrm>
        </p:spPr>
        <p:txBody>
          <a:bodyPr lIns="91440" rIns="91440">
            <a:normAutofit/>
          </a:bodyPr>
          <a:lstStyle>
            <a:lvl1pPr marL="0" indent="0" algn="l">
              <a:spcBef>
                <a:spcPts val="0"/>
              </a:spcBef>
              <a:spcAft>
                <a:spcPts val="0"/>
              </a:spcAft>
              <a:buNone/>
              <a:defRPr sz="1600" cap="all" spc="1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Add Subtitle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0" y="-2235"/>
            <a:ext cx="5840730" cy="686227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chemeClr val="bg2"/>
          </a:solidFill>
        </p:spPr>
        <p:txBody>
          <a:bodyPr anchor="ctr"/>
          <a:lstStyle>
            <a:lvl1pPr algn="ctr">
              <a:defRPr baseline="-25000"/>
            </a:lvl1pPr>
          </a:lstStyle>
          <a:p>
            <a:r>
              <a:rPr lang="en-US"/>
              <a:t>Click icon to add picture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7119274" y="3373515"/>
            <a:ext cx="4323426" cy="1008926"/>
          </a:xfrm>
        </p:spPr>
        <p:txBody>
          <a:bodyPr lIns="91440" rIns="91440">
            <a:noAutofit/>
          </a:bodyPr>
          <a:lstStyle>
            <a:lvl1pPr marL="0" indent="0">
              <a:buNone/>
              <a:defRPr sz="6000" b="1">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a:t>
            </a:r>
          </a:p>
        </p:txBody>
      </p:sp>
      <p:cxnSp>
        <p:nvCxnSpPr>
          <p:cNvPr id="19" name="Straight Connector 18">
            <a:extLst>
              <a:ext uri="{FF2B5EF4-FFF2-40B4-BE49-F238E27FC236}">
                <a16:creationId xmlns:a16="http://schemas.microsoft.com/office/drawing/2014/main" id="{7ADF7228-F4CB-A1B9-79EA-63240531648D}"/>
              </a:ext>
              <a:ext uri="{C183D7F6-B498-43B3-948B-1728B52AA6E4}">
                <adec:decorative xmlns:adec="http://schemas.microsoft.com/office/drawing/2017/decorative" val="1"/>
              </a:ext>
            </a:extLst>
          </p:cNvPr>
          <p:cNvCxnSpPr>
            <a:cxnSpLocks/>
          </p:cNvCxnSpPr>
          <p:nvPr userDrawn="1"/>
        </p:nvCxnSpPr>
        <p:spPr>
          <a:xfrm flipH="1">
            <a:off x="4559556" y="-10665"/>
            <a:ext cx="1930144" cy="687729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3164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r>
              <a:rPr lang="en-US"/>
              <a:t>Click icon to add picture</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
        <p:nvSpPr>
          <p:cNvPr id="3" name="Title 1">
            <a:extLst>
              <a:ext uri="{FF2B5EF4-FFF2-40B4-BE49-F238E27FC236}">
                <a16:creationId xmlns:a16="http://schemas.microsoft.com/office/drawing/2014/main" id="{80206913-4198-C5BA-6B13-02095EAA2B6F}"/>
              </a:ext>
            </a:extLst>
          </p:cNvPr>
          <p:cNvSpPr>
            <a:spLocks noGrp="1"/>
          </p:cNvSpPr>
          <p:nvPr>
            <p:ph type="ctrTitle" hasCustomPrompt="1"/>
          </p:nvPr>
        </p:nvSpPr>
        <p:spPr>
          <a:xfrm>
            <a:off x="796322" y="320040"/>
            <a:ext cx="6732237" cy="1017147"/>
          </a:xfrm>
        </p:spPr>
        <p:txBody>
          <a:bodyPr anchor="b">
            <a:noAutofit/>
          </a:bodyPr>
          <a:lstStyle>
            <a:lvl1pPr algn="l">
              <a:lnSpc>
                <a:spcPct val="90000"/>
              </a:lnSpc>
              <a:defRPr sz="3600" spc="100" baseline="0">
                <a:solidFill>
                  <a:schemeClr val="tx1"/>
                </a:solidFill>
              </a:defRPr>
            </a:lvl1pPr>
          </a:lstStyle>
          <a:p>
            <a:r>
              <a:rPr lang="en-US"/>
              <a:t>Add title here</a:t>
            </a:r>
          </a:p>
        </p:txBody>
      </p:sp>
      <p:sp>
        <p:nvSpPr>
          <p:cNvPr id="4" name="Text Placeholder 7">
            <a:extLst>
              <a:ext uri="{FF2B5EF4-FFF2-40B4-BE49-F238E27FC236}">
                <a16:creationId xmlns:a16="http://schemas.microsoft.com/office/drawing/2014/main" id="{F770BC68-C025-CE63-EEBA-5DC7ADC44D91}"/>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5" name="Text Placeholder 12">
            <a:extLst>
              <a:ext uri="{FF2B5EF4-FFF2-40B4-BE49-F238E27FC236}">
                <a16:creationId xmlns:a16="http://schemas.microsoft.com/office/drawing/2014/main" id="{2F993316-5D9D-6B5D-B678-3E0B84A3C0D2}"/>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1" name="Text Placeholder 7">
            <a:extLst>
              <a:ext uri="{FF2B5EF4-FFF2-40B4-BE49-F238E27FC236}">
                <a16:creationId xmlns:a16="http://schemas.microsoft.com/office/drawing/2014/main" id="{41C39372-CEC6-2265-7611-84F187C126B1}"/>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2" name="Text Placeholder 12">
            <a:extLst>
              <a:ext uri="{FF2B5EF4-FFF2-40B4-BE49-F238E27FC236}">
                <a16:creationId xmlns:a16="http://schemas.microsoft.com/office/drawing/2014/main" id="{5E13D63F-D0AC-7CD2-770C-6AB09F1BA68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8" name="Text Placeholder 7">
            <a:extLst>
              <a:ext uri="{FF2B5EF4-FFF2-40B4-BE49-F238E27FC236}">
                <a16:creationId xmlns:a16="http://schemas.microsoft.com/office/drawing/2014/main" id="{85BF73EF-490D-CA1C-DAD3-BACB141D0988}"/>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9" name="Text Placeholder 12">
            <a:extLst>
              <a:ext uri="{FF2B5EF4-FFF2-40B4-BE49-F238E27FC236}">
                <a16:creationId xmlns:a16="http://schemas.microsoft.com/office/drawing/2014/main" id="{B82C914D-7190-2AD0-228B-6DA13843762C}"/>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5" name="Text Placeholder 7">
            <a:extLst>
              <a:ext uri="{FF2B5EF4-FFF2-40B4-BE49-F238E27FC236}">
                <a16:creationId xmlns:a16="http://schemas.microsoft.com/office/drawing/2014/main" id="{DAE3299D-125C-8DBC-60F9-82920ADE34EB}"/>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26" name="Text Placeholder 12">
            <a:extLst>
              <a:ext uri="{FF2B5EF4-FFF2-40B4-BE49-F238E27FC236}">
                <a16:creationId xmlns:a16="http://schemas.microsoft.com/office/drawing/2014/main" id="{B84261D4-8740-689B-A5CA-C6442BC13E2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29" name="Text Placeholder 7">
            <a:extLst>
              <a:ext uri="{FF2B5EF4-FFF2-40B4-BE49-F238E27FC236}">
                <a16:creationId xmlns:a16="http://schemas.microsoft.com/office/drawing/2014/main" id="{7D4393D6-D866-E411-A222-2FE8B99C4D3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30" name="Text Placeholder 12">
            <a:extLst>
              <a:ext uri="{FF2B5EF4-FFF2-40B4-BE49-F238E27FC236}">
                <a16:creationId xmlns:a16="http://schemas.microsoft.com/office/drawing/2014/main" id="{94666BC0-682D-FE04-6EC3-AA81EA3F96FB}"/>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Tree>
    <p:extLst>
      <p:ext uri="{BB962C8B-B14F-4D97-AF65-F5344CB8AC3E}">
        <p14:creationId xmlns:p14="http://schemas.microsoft.com/office/powerpoint/2010/main" val="2473709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3_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615541" y="715654"/>
            <a:ext cx="4786877" cy="1518315"/>
          </a:xfrm>
        </p:spPr>
        <p:txBody>
          <a:bodyPr anchor="b">
            <a:normAutofit/>
          </a:bodyPr>
          <a:lstStyle>
            <a:lvl1pPr algn="l">
              <a:lnSpc>
                <a:spcPct val="90000"/>
              </a:lnSpc>
              <a:defRPr sz="3600" spc="100" baseline="0">
                <a:solidFill>
                  <a:schemeClr val="bg1"/>
                </a:solidFill>
              </a:defRPr>
            </a:lvl1pPr>
          </a:lstStyle>
          <a:p>
            <a:r>
              <a:rPr lang="en-US"/>
              <a:t>Add title here</a:t>
            </a:r>
          </a:p>
        </p:txBody>
      </p:sp>
      <p:sp>
        <p:nvSpPr>
          <p:cNvPr id="3" name="Subtitle 2"/>
          <p:cNvSpPr>
            <a:spLocks noGrp="1"/>
          </p:cNvSpPr>
          <p:nvPr>
            <p:ph type="subTitle" idx="1" hasCustomPrompt="1"/>
          </p:nvPr>
        </p:nvSpPr>
        <p:spPr>
          <a:xfrm>
            <a:off x="6605708" y="2431477"/>
            <a:ext cx="4786877" cy="763899"/>
          </a:xfrm>
        </p:spPr>
        <p:txBody>
          <a:bodyPr lIns="91440" tIns="91440" rIns="91440" bIns="0">
            <a:normAutofit/>
          </a:bodyPr>
          <a:lstStyle>
            <a:lvl1pPr marL="0" indent="0" algn="l">
              <a:spcBef>
                <a:spcPts val="0"/>
              </a:spcBef>
              <a:spcAft>
                <a:spcPts val="0"/>
              </a:spcAft>
              <a:buNone/>
              <a:defRPr sz="2400" cap="none" spc="0" baseline="0">
                <a:solidFill>
                  <a:schemeClr val="accent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Add Subtitle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0" y="-2235"/>
            <a:ext cx="5840730" cy="686227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chemeClr val="bg2"/>
          </a:solidFill>
          <a:ln>
            <a:noFill/>
          </a:ln>
        </p:spPr>
        <p:txBody>
          <a:bodyPr anchor="ctr"/>
          <a:lstStyle>
            <a:lvl1pPr algn="ctr">
              <a:defRPr baseline="-25000"/>
            </a:lvl1pPr>
          </a:lstStyle>
          <a:p>
            <a:r>
              <a:rPr lang="en-US"/>
              <a:t>Click icon to add picture</a:t>
            </a:r>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605708" y="3348617"/>
            <a:ext cx="2699066" cy="2569866"/>
          </a:xfrm>
        </p:spPr>
        <p:txBody>
          <a:bodyPr lIns="91440" tIns="0">
            <a:normAutofit/>
          </a:bodyPr>
          <a:lstStyle>
            <a:lvl1pPr marL="274320" indent="-274320">
              <a:spcAft>
                <a:spcPts val="600"/>
              </a:spcAft>
              <a:buFont typeface="Courier New" panose="02070309020205020404" pitchFamily="49" charset="0"/>
              <a:buChar char="o"/>
              <a:defRPr sz="1400">
                <a:solidFill>
                  <a:schemeClr val="bg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pic>
        <p:nvPicPr>
          <p:cNvPr id="9" name="Graphic 8">
            <a:extLst>
              <a:ext uri="{FF2B5EF4-FFF2-40B4-BE49-F238E27FC236}">
                <a16:creationId xmlns:a16="http://schemas.microsoft.com/office/drawing/2014/main" id="{546FE873-5DC1-BDE4-557B-F1869503367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4426666" y="5060315"/>
            <a:ext cx="927943" cy="1801301"/>
          </a:xfrm>
          <a:prstGeom prst="rect">
            <a:avLst/>
          </a:prstGeom>
        </p:spPr>
      </p:pic>
    </p:spTree>
    <p:extLst>
      <p:ext uri="{BB962C8B-B14F-4D97-AF65-F5344CB8AC3E}">
        <p14:creationId xmlns:p14="http://schemas.microsoft.com/office/powerpoint/2010/main" val="603767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320040"/>
            <a:ext cx="6732237" cy="1524000"/>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4" name="Content Placeholder 3">
            <a:extLst>
              <a:ext uri="{FF2B5EF4-FFF2-40B4-BE49-F238E27FC236}">
                <a16:creationId xmlns:a16="http://schemas.microsoft.com/office/drawing/2014/main" id="{B3EF88AD-4B54-9DC5-D315-825BE9FCEEF4}"/>
              </a:ext>
            </a:extLst>
          </p:cNvPr>
          <p:cNvSpPr>
            <a:spLocks noGrp="1"/>
          </p:cNvSpPr>
          <p:nvPr>
            <p:ph sz="quarter" idx="17"/>
          </p:nvPr>
        </p:nvSpPr>
        <p:spPr>
          <a:xfrm>
            <a:off x="796322" y="2252076"/>
            <a:ext cx="5797550" cy="3051762"/>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r>
              <a:rPr lang="en-US"/>
              <a:t>Click icon to add picture</a:t>
            </a:r>
          </a:p>
        </p:txBody>
      </p:sp>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120955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and Content (Single lin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96322" y="408820"/>
            <a:ext cx="8935507" cy="94946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4" name="Content Placeholder 3">
            <a:extLst>
              <a:ext uri="{FF2B5EF4-FFF2-40B4-BE49-F238E27FC236}">
                <a16:creationId xmlns:a16="http://schemas.microsoft.com/office/drawing/2014/main" id="{940D7E9A-1E17-C6A0-31A6-F6F620FF9E84}"/>
              </a:ext>
            </a:extLst>
          </p:cNvPr>
          <p:cNvSpPr>
            <a:spLocks noGrp="1"/>
          </p:cNvSpPr>
          <p:nvPr>
            <p:ph sz="quarter" idx="17"/>
          </p:nvPr>
        </p:nvSpPr>
        <p:spPr>
          <a:xfrm>
            <a:off x="796322" y="1986061"/>
            <a:ext cx="5797550" cy="4015244"/>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r>
              <a:rPr lang="en-US"/>
              <a:t>Click icon to add picture</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77690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2">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2" name="Title 1"/>
          <p:cNvSpPr>
            <a:spLocks noGrp="1"/>
          </p:cNvSpPr>
          <p:nvPr>
            <p:ph type="ctrTitle" hasCustomPrompt="1"/>
          </p:nvPr>
        </p:nvSpPr>
        <p:spPr>
          <a:xfrm>
            <a:off x="796322" y="320040"/>
            <a:ext cx="6732237" cy="1524000"/>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796322" y="2252394"/>
            <a:ext cx="5797518" cy="2532966"/>
          </a:xfrm>
        </p:spPr>
        <p:txBody>
          <a:bodyPr lIns="91440" bIns="0" anchor="t">
            <a:normAutofit/>
          </a:bodyPr>
          <a:lstStyle>
            <a:lvl1pPr marL="0" indent="0">
              <a:spcBef>
                <a:spcPts val="600"/>
              </a:spcBef>
              <a:spcAft>
                <a:spcPts val="1800"/>
              </a:spcAft>
              <a:buNone/>
              <a:defRPr sz="1400"/>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r>
              <a:rPr lang="en-US"/>
              <a:t>Click icon to add picture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pic>
        <p:nvPicPr>
          <p:cNvPr id="3" name="Graphic 2">
            <a:extLst>
              <a:ext uri="{FF2B5EF4-FFF2-40B4-BE49-F238E27FC236}">
                <a16:creationId xmlns:a16="http://schemas.microsoft.com/office/drawing/2014/main" id="{B38829F9-FA07-E84B-ED85-A3958046CBA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804430" y="5008931"/>
            <a:ext cx="3842918" cy="435047"/>
          </a:xfrm>
          <a:prstGeom prst="rect">
            <a:avLst/>
          </a:prstGeom>
        </p:spPr>
      </p:pic>
    </p:spTree>
    <p:extLst>
      <p:ext uri="{BB962C8B-B14F-4D97-AF65-F5344CB8AC3E}">
        <p14:creationId xmlns:p14="http://schemas.microsoft.com/office/powerpoint/2010/main" val="3542979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8319A446-9DC9-77CB-F6E0-D5CC1C0C8D2A}"/>
              </a:ext>
              <a:ext uri="{C183D7F6-B498-43B3-948B-1728B52AA6E4}">
                <adec:decorative xmlns:adec="http://schemas.microsoft.com/office/drawing/2017/decorative" val="1"/>
              </a:ext>
            </a:extLst>
          </p:cNvPr>
          <p:cNvGrpSpPr/>
          <p:nvPr userDrawn="1"/>
        </p:nvGrpSpPr>
        <p:grpSpPr>
          <a:xfrm>
            <a:off x="8233290" y="0"/>
            <a:ext cx="2740011" cy="6850028"/>
            <a:chOff x="8233290" y="0"/>
            <a:chExt cx="2740011" cy="6850028"/>
          </a:xfrm>
        </p:grpSpPr>
        <p:pic>
          <p:nvPicPr>
            <p:cNvPr id="5" name="Graphic 4">
              <a:extLst>
                <a:ext uri="{FF2B5EF4-FFF2-40B4-BE49-F238E27FC236}">
                  <a16:creationId xmlns:a16="http://schemas.microsoft.com/office/drawing/2014/main" id="{E51D0537-C777-0B20-2AE3-6DD522E2421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233290" y="0"/>
              <a:ext cx="2740011" cy="6850028"/>
            </a:xfrm>
            <a:prstGeom prst="rect">
              <a:avLst/>
            </a:prstGeom>
          </p:spPr>
        </p:pic>
        <p:pic>
          <p:nvPicPr>
            <p:cNvPr id="6" name="Graphic 5">
              <a:extLst>
                <a:ext uri="{FF2B5EF4-FFF2-40B4-BE49-F238E27FC236}">
                  <a16:creationId xmlns:a16="http://schemas.microsoft.com/office/drawing/2014/main" id="{64F46914-ADE7-0BE9-0C39-280FE8F3B9C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001841" y="4372451"/>
              <a:ext cx="878334" cy="1705001"/>
            </a:xfrm>
            <a:prstGeom prst="rect">
              <a:avLst/>
            </a:prstGeom>
          </p:spPr>
        </p:pic>
      </p:grpSp>
      <p:sp>
        <p:nvSpPr>
          <p:cNvPr id="26" name="Rectangle: Rounded Corners 25">
            <a:extLst>
              <a:ext uri="{FF2B5EF4-FFF2-40B4-BE49-F238E27FC236}">
                <a16:creationId xmlns:a16="http://schemas.microsoft.com/office/drawing/2014/main" id="{4D27DC4C-0653-4DB5-ABFE-50764C59AD69}"/>
              </a:ext>
              <a:ext uri="{C183D7F6-B498-43B3-948B-1728B52AA6E4}">
                <adec:decorative xmlns:adec="http://schemas.microsoft.com/office/drawing/2017/decorative" val="1"/>
              </a:ext>
            </a:extLst>
          </p:cNvPr>
          <p:cNvSpPr/>
          <p:nvPr userDrawn="1"/>
        </p:nvSpPr>
        <p:spPr>
          <a:xfrm>
            <a:off x="7995403" y="1894376"/>
            <a:ext cx="2847975" cy="3390899"/>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hasCustomPrompt="1"/>
          </p:nvPr>
        </p:nvSpPr>
        <p:spPr>
          <a:xfrm>
            <a:off x="447368" y="270880"/>
            <a:ext cx="11297264" cy="1524000"/>
          </a:xfrm>
        </p:spPr>
        <p:txBody>
          <a:bodyPr anchor="ctr">
            <a:normAutofit/>
          </a:bodyPr>
          <a:lstStyle>
            <a:lvl1pPr algn="ctr">
              <a:lnSpc>
                <a:spcPct val="90000"/>
              </a:lnSpc>
              <a:defRPr sz="3600" spc="100" baseline="0">
                <a:solidFill>
                  <a:schemeClr val="tx1"/>
                </a:solidFill>
              </a:defRPr>
            </a:lvl1pPr>
          </a:lstStyle>
          <a:p>
            <a:r>
              <a:rPr lang="en-US"/>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318352"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7" name="Picture Placeholder 16">
            <a:extLst>
              <a:ext uri="{FF2B5EF4-FFF2-40B4-BE49-F238E27FC236}">
                <a16:creationId xmlns:a16="http://schemas.microsoft.com/office/drawing/2014/main" id="{87E0A2EC-564E-BDA2-2E74-CEA1D54B10C9}"/>
              </a:ext>
            </a:extLst>
          </p:cNvPr>
          <p:cNvSpPr>
            <a:spLocks noGrp="1"/>
          </p:cNvSpPr>
          <p:nvPr>
            <p:ph type="pic" sz="quarter" idx="23"/>
          </p:nvPr>
        </p:nvSpPr>
        <p:spPr>
          <a:xfrm>
            <a:off x="2239419" y="2833688"/>
            <a:ext cx="1005840" cy="914400"/>
          </a:xfrm>
        </p:spPr>
        <p:txBody>
          <a:bodyPr>
            <a:normAutofit/>
          </a:bodyPr>
          <a:lstStyle>
            <a:lvl1pPr algn="ctr">
              <a:defRPr sz="1400"/>
            </a:lvl1pPr>
          </a:lstStyle>
          <a:p>
            <a:r>
              <a:rPr lang="en-US"/>
              <a:t>Click icon to add picture</a:t>
            </a:r>
          </a:p>
        </p:txBody>
      </p:sp>
      <p:sp>
        <p:nvSpPr>
          <p:cNvPr id="11" name="Text Placeholder 10">
            <a:extLst>
              <a:ext uri="{FF2B5EF4-FFF2-40B4-BE49-F238E27FC236}">
                <a16:creationId xmlns:a16="http://schemas.microsoft.com/office/drawing/2014/main" id="{96DA7890-E49A-5536-1939-2B9589558EF6}"/>
              </a:ext>
            </a:extLst>
          </p:cNvPr>
          <p:cNvSpPr>
            <a:spLocks noGrp="1"/>
          </p:cNvSpPr>
          <p:nvPr>
            <p:ph type="body" sz="quarter" idx="20" hasCustomPrompt="1"/>
          </p:nvPr>
        </p:nvSpPr>
        <p:spPr>
          <a:xfrm>
            <a:off x="1605817" y="3989405"/>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8" name="Text Placeholder 12">
            <a:extLst>
              <a:ext uri="{FF2B5EF4-FFF2-40B4-BE49-F238E27FC236}">
                <a16:creationId xmlns:a16="http://schemas.microsoft.com/office/drawing/2014/main" id="{4A1E2517-8244-627B-E6B6-4EF4FEDCA10E}"/>
              </a:ext>
            </a:extLst>
          </p:cNvPr>
          <p:cNvSpPr>
            <a:spLocks noGrp="1"/>
          </p:cNvSpPr>
          <p:nvPr>
            <p:ph type="body" sz="quarter" idx="18" hasCustomPrompt="1"/>
          </p:nvPr>
        </p:nvSpPr>
        <p:spPr>
          <a:xfrm>
            <a:off x="4651092"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8" name="Picture Placeholder 16">
            <a:extLst>
              <a:ext uri="{FF2B5EF4-FFF2-40B4-BE49-F238E27FC236}">
                <a16:creationId xmlns:a16="http://schemas.microsoft.com/office/drawing/2014/main" id="{054FC79A-A756-FC67-CBF8-0078E8F8C1A3}"/>
              </a:ext>
            </a:extLst>
          </p:cNvPr>
          <p:cNvSpPr>
            <a:spLocks noGrp="1"/>
          </p:cNvSpPr>
          <p:nvPr>
            <p:ph type="pic" sz="quarter" idx="24"/>
          </p:nvPr>
        </p:nvSpPr>
        <p:spPr>
          <a:xfrm>
            <a:off x="5572159" y="2954840"/>
            <a:ext cx="1005840" cy="914400"/>
          </a:xfrm>
        </p:spPr>
        <p:txBody>
          <a:bodyPr>
            <a:normAutofit/>
          </a:bodyPr>
          <a:lstStyle>
            <a:lvl1pPr algn="ctr">
              <a:defRPr sz="1400"/>
            </a:lvl1pPr>
          </a:lstStyle>
          <a:p>
            <a:r>
              <a:rPr lang="en-US"/>
              <a:t>Click icon to add picture</a:t>
            </a:r>
          </a:p>
        </p:txBody>
      </p:sp>
      <p:sp>
        <p:nvSpPr>
          <p:cNvPr id="12" name="Text Placeholder 10">
            <a:extLst>
              <a:ext uri="{FF2B5EF4-FFF2-40B4-BE49-F238E27FC236}">
                <a16:creationId xmlns:a16="http://schemas.microsoft.com/office/drawing/2014/main" id="{EBE00383-F339-E668-9399-D2DC9718C39D}"/>
              </a:ext>
            </a:extLst>
          </p:cNvPr>
          <p:cNvSpPr>
            <a:spLocks noGrp="1"/>
          </p:cNvSpPr>
          <p:nvPr>
            <p:ph type="body" sz="quarter" idx="21" hasCustomPrompt="1"/>
          </p:nvPr>
        </p:nvSpPr>
        <p:spPr>
          <a:xfrm>
            <a:off x="4938557" y="3989404"/>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9" name="Text Placeholder 12">
            <a:extLst>
              <a:ext uri="{FF2B5EF4-FFF2-40B4-BE49-F238E27FC236}">
                <a16:creationId xmlns:a16="http://schemas.microsoft.com/office/drawing/2014/main" id="{71A788CA-392F-F29F-08CD-FBCB24BA793A}"/>
              </a:ext>
            </a:extLst>
          </p:cNvPr>
          <p:cNvSpPr>
            <a:spLocks noGrp="1"/>
          </p:cNvSpPr>
          <p:nvPr>
            <p:ph type="body" sz="quarter" idx="19" hasCustomPrompt="1"/>
          </p:nvPr>
        </p:nvSpPr>
        <p:spPr>
          <a:xfrm>
            <a:off x="7995403" y="1894376"/>
            <a:ext cx="2847975" cy="3390899"/>
          </a:xfrm>
          <a:prstGeom prst="roundRect">
            <a:avLst/>
          </a:prstGeom>
          <a:solidFill>
            <a:schemeClr val="accent1">
              <a:alpha val="10000"/>
            </a:schemeClr>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tx2"/>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9" name="Picture Placeholder 16">
            <a:extLst>
              <a:ext uri="{FF2B5EF4-FFF2-40B4-BE49-F238E27FC236}">
                <a16:creationId xmlns:a16="http://schemas.microsoft.com/office/drawing/2014/main" id="{6E7FBECC-1456-B16C-B42F-61BAE986F27C}"/>
              </a:ext>
            </a:extLst>
          </p:cNvPr>
          <p:cNvSpPr>
            <a:spLocks noGrp="1"/>
          </p:cNvSpPr>
          <p:nvPr>
            <p:ph type="pic" sz="quarter" idx="25"/>
          </p:nvPr>
        </p:nvSpPr>
        <p:spPr>
          <a:xfrm>
            <a:off x="8916470" y="2833688"/>
            <a:ext cx="1005840" cy="914400"/>
          </a:xfrm>
        </p:spPr>
        <p:txBody>
          <a:bodyPr>
            <a:normAutofit/>
          </a:bodyPr>
          <a:lstStyle>
            <a:lvl1pPr algn="ctr">
              <a:defRPr sz="1400"/>
            </a:lvl1pPr>
          </a:lstStyle>
          <a:p>
            <a:r>
              <a:rPr lang="en-US"/>
              <a:t>Click icon to add picture</a:t>
            </a:r>
          </a:p>
        </p:txBody>
      </p:sp>
      <p:sp>
        <p:nvSpPr>
          <p:cNvPr id="15" name="Text Placeholder 10">
            <a:extLst>
              <a:ext uri="{FF2B5EF4-FFF2-40B4-BE49-F238E27FC236}">
                <a16:creationId xmlns:a16="http://schemas.microsoft.com/office/drawing/2014/main" id="{984A0CD0-C9DF-C8B2-FEE6-05F2F0403245}"/>
              </a:ext>
            </a:extLst>
          </p:cNvPr>
          <p:cNvSpPr>
            <a:spLocks noGrp="1"/>
          </p:cNvSpPr>
          <p:nvPr>
            <p:ph type="body" sz="quarter" idx="22" hasCustomPrompt="1"/>
          </p:nvPr>
        </p:nvSpPr>
        <p:spPr>
          <a:xfrm>
            <a:off x="8282868" y="3989404"/>
            <a:ext cx="2275880" cy="893763"/>
          </a:xfrm>
        </p:spPr>
        <p:txBody>
          <a:bodyPr>
            <a:noAutofit/>
          </a:bodyPr>
          <a:lstStyle>
            <a:lvl1pPr marL="0" indent="0" algn="ctr">
              <a:buNone/>
              <a:defRPr sz="1400"/>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360012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Comparison Dark">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8319A446-9DC9-77CB-F6E0-D5CC1C0C8D2A}"/>
              </a:ext>
              <a:ext uri="{C183D7F6-B498-43B3-948B-1728B52AA6E4}">
                <adec:decorative xmlns:adec="http://schemas.microsoft.com/office/drawing/2017/decorative" val="1"/>
              </a:ext>
            </a:extLst>
          </p:cNvPr>
          <p:cNvGrpSpPr/>
          <p:nvPr userDrawn="1"/>
        </p:nvGrpSpPr>
        <p:grpSpPr>
          <a:xfrm>
            <a:off x="8233290" y="0"/>
            <a:ext cx="2740011" cy="6850028"/>
            <a:chOff x="8233290" y="0"/>
            <a:chExt cx="2740011" cy="6850028"/>
          </a:xfrm>
        </p:grpSpPr>
        <p:pic>
          <p:nvPicPr>
            <p:cNvPr id="5" name="Graphic 4">
              <a:extLst>
                <a:ext uri="{FF2B5EF4-FFF2-40B4-BE49-F238E27FC236}">
                  <a16:creationId xmlns:a16="http://schemas.microsoft.com/office/drawing/2014/main" id="{E51D0537-C777-0B20-2AE3-6DD522E2421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233290" y="0"/>
              <a:ext cx="2740011" cy="6850028"/>
            </a:xfrm>
            <a:prstGeom prst="rect">
              <a:avLst/>
            </a:prstGeom>
          </p:spPr>
        </p:pic>
        <p:pic>
          <p:nvPicPr>
            <p:cNvPr id="6" name="Graphic 5">
              <a:extLst>
                <a:ext uri="{FF2B5EF4-FFF2-40B4-BE49-F238E27FC236}">
                  <a16:creationId xmlns:a16="http://schemas.microsoft.com/office/drawing/2014/main" id="{64F46914-ADE7-0BE9-0C39-280FE8F3B9C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001841" y="4372451"/>
              <a:ext cx="878334" cy="1705001"/>
            </a:xfrm>
            <a:prstGeom prst="rect">
              <a:avLst/>
            </a:prstGeom>
          </p:spPr>
        </p:pic>
      </p:grpSp>
      <p:sp>
        <p:nvSpPr>
          <p:cNvPr id="3" name="Title 2">
            <a:extLst>
              <a:ext uri="{FF2B5EF4-FFF2-40B4-BE49-F238E27FC236}">
                <a16:creationId xmlns:a16="http://schemas.microsoft.com/office/drawing/2014/main" id="{30CF8376-A762-054E-EA3C-FF9430AD98E5}"/>
              </a:ext>
            </a:extLst>
          </p:cNvPr>
          <p:cNvSpPr>
            <a:spLocks noGrp="1"/>
          </p:cNvSpPr>
          <p:nvPr>
            <p:ph type="title" hasCustomPrompt="1"/>
          </p:nvPr>
        </p:nvSpPr>
        <p:spPr>
          <a:xfrm>
            <a:off x="409099" y="286603"/>
            <a:ext cx="11373803" cy="1450757"/>
          </a:xfrm>
        </p:spPr>
        <p:txBody>
          <a:bodyPr anchor="ctr">
            <a:normAutofit/>
          </a:bodyPr>
          <a:lstStyle>
            <a:lvl1pPr algn="ctr">
              <a:defRPr sz="3600">
                <a:solidFill>
                  <a:schemeClr val="bg1"/>
                </a:solidFill>
              </a:defRPr>
            </a:lvl1pPr>
          </a:lstStyle>
          <a:p>
            <a:r>
              <a:rPr lang="en-US"/>
              <a:t>Add title here</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318352"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7" name="Picture Placeholder 16">
            <a:extLst>
              <a:ext uri="{FF2B5EF4-FFF2-40B4-BE49-F238E27FC236}">
                <a16:creationId xmlns:a16="http://schemas.microsoft.com/office/drawing/2014/main" id="{87E0A2EC-564E-BDA2-2E74-CEA1D54B10C9}"/>
              </a:ext>
            </a:extLst>
          </p:cNvPr>
          <p:cNvSpPr>
            <a:spLocks noGrp="1"/>
          </p:cNvSpPr>
          <p:nvPr>
            <p:ph type="pic" sz="quarter" idx="23"/>
          </p:nvPr>
        </p:nvSpPr>
        <p:spPr>
          <a:xfrm>
            <a:off x="2239419" y="2833688"/>
            <a:ext cx="1005840" cy="914400"/>
          </a:xfrm>
        </p:spPr>
        <p:txBody>
          <a:bodyPr>
            <a:normAutofit/>
          </a:bodyPr>
          <a:lstStyle>
            <a:lvl1pPr algn="ctr">
              <a:defRPr sz="1400"/>
            </a:lvl1pPr>
          </a:lstStyle>
          <a:p>
            <a:r>
              <a:rPr lang="en-US"/>
              <a:t>Click icon to add picture</a:t>
            </a:r>
          </a:p>
        </p:txBody>
      </p:sp>
      <p:sp>
        <p:nvSpPr>
          <p:cNvPr id="11" name="Text Placeholder 10">
            <a:extLst>
              <a:ext uri="{FF2B5EF4-FFF2-40B4-BE49-F238E27FC236}">
                <a16:creationId xmlns:a16="http://schemas.microsoft.com/office/drawing/2014/main" id="{96DA7890-E49A-5536-1939-2B9589558EF6}"/>
              </a:ext>
            </a:extLst>
          </p:cNvPr>
          <p:cNvSpPr>
            <a:spLocks noGrp="1"/>
          </p:cNvSpPr>
          <p:nvPr>
            <p:ph type="body" sz="quarter" idx="20" hasCustomPrompt="1"/>
          </p:nvPr>
        </p:nvSpPr>
        <p:spPr>
          <a:xfrm>
            <a:off x="1605817" y="3989405"/>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8" name="Text Placeholder 12">
            <a:extLst>
              <a:ext uri="{FF2B5EF4-FFF2-40B4-BE49-F238E27FC236}">
                <a16:creationId xmlns:a16="http://schemas.microsoft.com/office/drawing/2014/main" id="{4A1E2517-8244-627B-E6B6-4EF4FEDCA10E}"/>
              </a:ext>
            </a:extLst>
          </p:cNvPr>
          <p:cNvSpPr>
            <a:spLocks noGrp="1"/>
          </p:cNvSpPr>
          <p:nvPr>
            <p:ph type="body" sz="quarter" idx="18" hasCustomPrompt="1"/>
          </p:nvPr>
        </p:nvSpPr>
        <p:spPr>
          <a:xfrm>
            <a:off x="4651092"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8" name="Picture Placeholder 16">
            <a:extLst>
              <a:ext uri="{FF2B5EF4-FFF2-40B4-BE49-F238E27FC236}">
                <a16:creationId xmlns:a16="http://schemas.microsoft.com/office/drawing/2014/main" id="{054FC79A-A756-FC67-CBF8-0078E8F8C1A3}"/>
              </a:ext>
            </a:extLst>
          </p:cNvPr>
          <p:cNvSpPr>
            <a:spLocks noGrp="1"/>
          </p:cNvSpPr>
          <p:nvPr>
            <p:ph type="pic" sz="quarter" idx="24"/>
          </p:nvPr>
        </p:nvSpPr>
        <p:spPr>
          <a:xfrm>
            <a:off x="5572159" y="2954840"/>
            <a:ext cx="1005840" cy="914400"/>
          </a:xfrm>
        </p:spPr>
        <p:txBody>
          <a:bodyPr>
            <a:normAutofit/>
          </a:bodyPr>
          <a:lstStyle>
            <a:lvl1pPr algn="ctr">
              <a:defRPr sz="1400"/>
            </a:lvl1pPr>
          </a:lstStyle>
          <a:p>
            <a:r>
              <a:rPr lang="en-US"/>
              <a:t>Click icon to add picture</a:t>
            </a:r>
          </a:p>
        </p:txBody>
      </p:sp>
      <p:sp>
        <p:nvSpPr>
          <p:cNvPr id="12" name="Text Placeholder 10">
            <a:extLst>
              <a:ext uri="{FF2B5EF4-FFF2-40B4-BE49-F238E27FC236}">
                <a16:creationId xmlns:a16="http://schemas.microsoft.com/office/drawing/2014/main" id="{EBE00383-F339-E668-9399-D2DC9718C39D}"/>
              </a:ext>
            </a:extLst>
          </p:cNvPr>
          <p:cNvSpPr>
            <a:spLocks noGrp="1"/>
          </p:cNvSpPr>
          <p:nvPr>
            <p:ph type="body" sz="quarter" idx="21" hasCustomPrompt="1"/>
          </p:nvPr>
        </p:nvSpPr>
        <p:spPr>
          <a:xfrm>
            <a:off x="4938557" y="3989404"/>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9" name="Text Placeholder 12">
            <a:extLst>
              <a:ext uri="{FF2B5EF4-FFF2-40B4-BE49-F238E27FC236}">
                <a16:creationId xmlns:a16="http://schemas.microsoft.com/office/drawing/2014/main" id="{71A788CA-392F-F29F-08CD-FBCB24BA793A}"/>
              </a:ext>
            </a:extLst>
          </p:cNvPr>
          <p:cNvSpPr>
            <a:spLocks noGrp="1"/>
          </p:cNvSpPr>
          <p:nvPr>
            <p:ph type="body" sz="quarter" idx="19" hasCustomPrompt="1"/>
          </p:nvPr>
        </p:nvSpPr>
        <p:spPr>
          <a:xfrm>
            <a:off x="7995403" y="1894376"/>
            <a:ext cx="2847975" cy="3390899"/>
          </a:xfrm>
          <a:prstGeom prst="roundRect">
            <a:avLst/>
          </a:prstGeom>
          <a:solidFill>
            <a:schemeClr val="tx1"/>
          </a:solidFill>
          <a:ln w="31750">
            <a:solidFill>
              <a:schemeClr val="accent1"/>
            </a:solidFill>
          </a:ln>
        </p:spPr>
        <p:txBody>
          <a:bodyPr lIns="0" tIns="274320" bIns="0" anchor="t">
            <a:normAutofit/>
          </a:bodyPr>
          <a:lstStyle>
            <a:lvl1pPr marL="0" indent="0" algn="ctr">
              <a:spcBef>
                <a:spcPts val="600"/>
              </a:spcBef>
              <a:spcAft>
                <a:spcPts val="1800"/>
              </a:spcAft>
              <a:buNone/>
              <a:defRPr sz="2400">
                <a:solidFill>
                  <a:schemeClr val="accent1"/>
                </a:solidFill>
                <a:latin typeface="+mj-lt"/>
              </a:defRPr>
            </a:lvl1pPr>
            <a:lvl2pPr marL="201168" indent="0">
              <a:buNone/>
              <a:defRPr/>
            </a:lvl2pPr>
            <a:lvl3pPr marL="384048" indent="0">
              <a:buNone/>
              <a:defRPr/>
            </a:lvl3pPr>
            <a:lvl4pPr marL="566928" indent="0">
              <a:buNone/>
              <a:defRPr/>
            </a:lvl4pPr>
            <a:lvl5pPr marL="749808" indent="0">
              <a:buNone/>
              <a:defRPr/>
            </a:lvl5pPr>
          </a:lstStyle>
          <a:p>
            <a:r>
              <a:rPr lang="en-US"/>
              <a:t>Add Subtitle here</a:t>
            </a:r>
          </a:p>
        </p:txBody>
      </p:sp>
      <p:sp>
        <p:nvSpPr>
          <p:cNvPr id="19" name="Picture Placeholder 16">
            <a:extLst>
              <a:ext uri="{FF2B5EF4-FFF2-40B4-BE49-F238E27FC236}">
                <a16:creationId xmlns:a16="http://schemas.microsoft.com/office/drawing/2014/main" id="{6E7FBECC-1456-B16C-B42F-61BAE986F27C}"/>
              </a:ext>
            </a:extLst>
          </p:cNvPr>
          <p:cNvSpPr>
            <a:spLocks noGrp="1"/>
          </p:cNvSpPr>
          <p:nvPr>
            <p:ph type="pic" sz="quarter" idx="25"/>
          </p:nvPr>
        </p:nvSpPr>
        <p:spPr>
          <a:xfrm>
            <a:off x="8916470" y="2833688"/>
            <a:ext cx="1005840" cy="914400"/>
          </a:xfrm>
        </p:spPr>
        <p:txBody>
          <a:bodyPr>
            <a:normAutofit/>
          </a:bodyPr>
          <a:lstStyle>
            <a:lvl1pPr algn="ctr">
              <a:defRPr sz="1400"/>
            </a:lvl1pPr>
          </a:lstStyle>
          <a:p>
            <a:r>
              <a:rPr lang="en-US"/>
              <a:t>Click icon to add picture</a:t>
            </a:r>
          </a:p>
        </p:txBody>
      </p:sp>
      <p:sp>
        <p:nvSpPr>
          <p:cNvPr id="15" name="Text Placeholder 10">
            <a:extLst>
              <a:ext uri="{FF2B5EF4-FFF2-40B4-BE49-F238E27FC236}">
                <a16:creationId xmlns:a16="http://schemas.microsoft.com/office/drawing/2014/main" id="{984A0CD0-C9DF-C8B2-FEE6-05F2F0403245}"/>
              </a:ext>
            </a:extLst>
          </p:cNvPr>
          <p:cNvSpPr>
            <a:spLocks noGrp="1"/>
          </p:cNvSpPr>
          <p:nvPr>
            <p:ph type="body" sz="quarter" idx="22" hasCustomPrompt="1"/>
          </p:nvPr>
        </p:nvSpPr>
        <p:spPr>
          <a:xfrm>
            <a:off x="8282868" y="3989404"/>
            <a:ext cx="2275880" cy="893763"/>
          </a:xfrm>
        </p:spPr>
        <p:txBody>
          <a:bodyPr>
            <a:noAutofit/>
          </a:bodyPr>
          <a:lstStyle>
            <a:lvl1pPr marL="0" indent="0" algn="ctr">
              <a:buNone/>
              <a:defRPr sz="1400">
                <a:solidFill>
                  <a:schemeClr val="bg1"/>
                </a:solidFill>
              </a:defRPr>
            </a:lvl1pPr>
            <a:lvl2pPr marL="201168" indent="0">
              <a:buNone/>
              <a:defRPr sz="1200"/>
            </a:lvl2pPr>
            <a:lvl3pPr marL="384048" indent="0">
              <a:buNone/>
              <a:defRPr sz="1200"/>
            </a:lvl3pPr>
            <a:lvl4pPr marL="566928" indent="0">
              <a:buNone/>
              <a:defRPr sz="1200"/>
            </a:lvl4pPr>
            <a:lvl5pPr marL="749808" indent="0">
              <a:buNone/>
              <a:defRPr sz="1200"/>
            </a:lvl5pPr>
          </a:lstStyle>
          <a:p>
            <a:pPr lvl="0"/>
            <a:r>
              <a:rPr lang="en-US"/>
              <a:t>Click to add text</a:t>
            </a:r>
          </a:p>
        </p:txBody>
      </p: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bg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72417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Lesson Summary">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599788" y="353962"/>
            <a:ext cx="4786877" cy="983225"/>
          </a:xfrm>
        </p:spPr>
        <p:txBody>
          <a:bodyPr anchor="b">
            <a:normAutofit/>
          </a:bodyPr>
          <a:lstStyle>
            <a:lvl1pPr algn="l">
              <a:lnSpc>
                <a:spcPct val="90000"/>
              </a:lnSpc>
              <a:defRPr sz="3600" spc="100" baseline="0">
                <a:solidFill>
                  <a:schemeClr val="bg1"/>
                </a:solidFill>
              </a:defRPr>
            </a:lvl1pPr>
          </a:lstStyle>
          <a:p>
            <a:r>
              <a:rPr lang="en-US"/>
              <a:t>Add title here</a:t>
            </a:r>
          </a:p>
        </p:txBody>
      </p:sp>
      <p:sp>
        <p:nvSpPr>
          <p:cNvPr id="3" name="Subtitle 2"/>
          <p:cNvSpPr>
            <a:spLocks noGrp="1"/>
          </p:cNvSpPr>
          <p:nvPr>
            <p:ph type="subTitle" idx="1" hasCustomPrompt="1"/>
          </p:nvPr>
        </p:nvSpPr>
        <p:spPr>
          <a:xfrm>
            <a:off x="6599788" y="1517074"/>
            <a:ext cx="4786877" cy="763899"/>
          </a:xfrm>
        </p:spPr>
        <p:txBody>
          <a:bodyPr lIns="91440" tIns="91440" rIns="91440" bIns="0">
            <a:normAutofit/>
          </a:bodyPr>
          <a:lstStyle>
            <a:lvl1pPr marL="0" indent="0" algn="l">
              <a:spcBef>
                <a:spcPts val="0"/>
              </a:spcBef>
              <a:spcAft>
                <a:spcPts val="0"/>
              </a:spcAft>
              <a:buNone/>
              <a:defRPr sz="2400" cap="none" spc="0" baseline="0">
                <a:solidFill>
                  <a:schemeClr val="accent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Add Subtitle here</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0" y="-2235"/>
            <a:ext cx="5840730" cy="686227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40730" h="6887937">
                <a:moveTo>
                  <a:pt x="0" y="0"/>
                </a:moveTo>
                <a:lnTo>
                  <a:pt x="5840730" y="0"/>
                </a:lnTo>
                <a:lnTo>
                  <a:pt x="5090160" y="2775915"/>
                </a:lnTo>
                <a:cubicBezTo>
                  <a:pt x="5057140" y="2883865"/>
                  <a:pt x="5020310" y="2976575"/>
                  <a:pt x="4853940" y="2962605"/>
                </a:cubicBezTo>
                <a:cubicBezTo>
                  <a:pt x="4668520" y="2845765"/>
                  <a:pt x="4761230" y="2747975"/>
                  <a:pt x="4754880" y="2692095"/>
                </a:cubicBezTo>
                <a:cubicBezTo>
                  <a:pt x="4845050" y="2355545"/>
                  <a:pt x="4904740" y="2121865"/>
                  <a:pt x="4979670" y="1846275"/>
                </a:cubicBezTo>
                <a:cubicBezTo>
                  <a:pt x="5021580" y="1687525"/>
                  <a:pt x="4996180" y="1615135"/>
                  <a:pt x="4872990" y="1571955"/>
                </a:cubicBezTo>
                <a:cubicBezTo>
                  <a:pt x="4738370" y="1563065"/>
                  <a:pt x="4699000" y="1597355"/>
                  <a:pt x="4655820" y="1770075"/>
                </a:cubicBezTo>
                <a:cubicBezTo>
                  <a:pt x="4671060" y="1858975"/>
                  <a:pt x="3878580" y="4599635"/>
                  <a:pt x="3893820" y="4688535"/>
                </a:cubicBezTo>
                <a:cubicBezTo>
                  <a:pt x="3858895" y="4824425"/>
                  <a:pt x="3925570" y="4880305"/>
                  <a:pt x="3992880" y="4905705"/>
                </a:cubicBezTo>
                <a:cubicBezTo>
                  <a:pt x="4102100" y="4904435"/>
                  <a:pt x="4158615" y="4917135"/>
                  <a:pt x="4213860" y="4757115"/>
                </a:cubicBezTo>
                <a:lnTo>
                  <a:pt x="4457700" y="3842715"/>
                </a:lnTo>
                <a:cubicBezTo>
                  <a:pt x="4481830" y="3756355"/>
                  <a:pt x="4555490" y="3692855"/>
                  <a:pt x="4686300" y="3713175"/>
                </a:cubicBezTo>
                <a:cubicBezTo>
                  <a:pt x="4829810" y="3791915"/>
                  <a:pt x="4782820" y="3882085"/>
                  <a:pt x="4785360" y="3926535"/>
                </a:cubicBezTo>
                <a:lnTo>
                  <a:pt x="4028621" y="6887937"/>
                </a:lnTo>
                <a:lnTo>
                  <a:pt x="0" y="6877051"/>
                </a:lnTo>
                <a:lnTo>
                  <a:pt x="0" y="0"/>
                </a:lnTo>
                <a:close/>
              </a:path>
            </a:pathLst>
          </a:custGeom>
          <a:solidFill>
            <a:schemeClr val="bg2"/>
          </a:solidFill>
          <a:ln>
            <a:noFill/>
          </a:ln>
        </p:spPr>
        <p:txBody>
          <a:bodyPr anchor="ctr"/>
          <a:lstStyle>
            <a:lvl1pPr algn="ctr">
              <a:defRPr baseline="-25000"/>
            </a:lvl1pPr>
          </a:lstStyle>
          <a:p>
            <a:r>
              <a:rPr lang="en-US"/>
              <a:t>Click icon to add picture</a:t>
            </a:r>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599788" y="2341261"/>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
        <p:nvSpPr>
          <p:cNvPr id="11" name="Text Placeholder 10">
            <a:extLst>
              <a:ext uri="{FF2B5EF4-FFF2-40B4-BE49-F238E27FC236}">
                <a16:creationId xmlns:a16="http://schemas.microsoft.com/office/drawing/2014/main" id="{A9BC9EC3-C68A-CC9E-C220-8D585A8B43A0}"/>
              </a:ext>
            </a:extLst>
          </p:cNvPr>
          <p:cNvSpPr>
            <a:spLocks noGrp="1"/>
          </p:cNvSpPr>
          <p:nvPr>
            <p:ph type="body" sz="quarter" idx="15" hasCustomPrompt="1"/>
          </p:nvPr>
        </p:nvSpPr>
        <p:spPr>
          <a:xfrm>
            <a:off x="6599789" y="2753247"/>
            <a:ext cx="3852296" cy="817345"/>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a:t>Click to add text</a:t>
            </a:r>
          </a:p>
        </p:txBody>
      </p:sp>
      <p:pic>
        <p:nvPicPr>
          <p:cNvPr id="9" name="Graphic 8">
            <a:extLst>
              <a:ext uri="{FF2B5EF4-FFF2-40B4-BE49-F238E27FC236}">
                <a16:creationId xmlns:a16="http://schemas.microsoft.com/office/drawing/2014/main" id="{546FE873-5DC1-BDE4-557B-F1869503367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4426666" y="5060315"/>
            <a:ext cx="927943" cy="1801301"/>
          </a:xfrm>
          <a:prstGeom prst="rect">
            <a:avLst/>
          </a:prstGeom>
        </p:spPr>
      </p:pic>
      <p:sp>
        <p:nvSpPr>
          <p:cNvPr id="6" name="Text Placeholder 6">
            <a:extLst>
              <a:ext uri="{FF2B5EF4-FFF2-40B4-BE49-F238E27FC236}">
                <a16:creationId xmlns:a16="http://schemas.microsoft.com/office/drawing/2014/main" id="{DE3FA6A1-74D7-3926-C0BF-FECA6C0B0338}"/>
              </a:ext>
            </a:extLst>
          </p:cNvPr>
          <p:cNvSpPr>
            <a:spLocks noGrp="1"/>
          </p:cNvSpPr>
          <p:nvPr>
            <p:ph type="body" sz="quarter" idx="13" hasCustomPrompt="1"/>
          </p:nvPr>
        </p:nvSpPr>
        <p:spPr>
          <a:xfrm>
            <a:off x="6599788" y="3563285"/>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
        <p:nvSpPr>
          <p:cNvPr id="12" name="Text Placeholder 10">
            <a:extLst>
              <a:ext uri="{FF2B5EF4-FFF2-40B4-BE49-F238E27FC236}">
                <a16:creationId xmlns:a16="http://schemas.microsoft.com/office/drawing/2014/main" id="{9487AC4B-B367-6BC8-2DCA-61A43B326449}"/>
              </a:ext>
            </a:extLst>
          </p:cNvPr>
          <p:cNvSpPr>
            <a:spLocks noGrp="1"/>
          </p:cNvSpPr>
          <p:nvPr>
            <p:ph type="body" sz="quarter" idx="16" hasCustomPrompt="1"/>
          </p:nvPr>
        </p:nvSpPr>
        <p:spPr>
          <a:xfrm>
            <a:off x="6599788" y="3982578"/>
            <a:ext cx="3860546" cy="529133"/>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a:t>Click to add text</a:t>
            </a:r>
          </a:p>
        </p:txBody>
      </p:sp>
      <p:sp>
        <p:nvSpPr>
          <p:cNvPr id="8" name="Text Placeholder 6">
            <a:extLst>
              <a:ext uri="{FF2B5EF4-FFF2-40B4-BE49-F238E27FC236}">
                <a16:creationId xmlns:a16="http://schemas.microsoft.com/office/drawing/2014/main" id="{34E9A44E-6692-ACFA-4EB0-368490BF357A}"/>
              </a:ext>
            </a:extLst>
          </p:cNvPr>
          <p:cNvSpPr>
            <a:spLocks noGrp="1"/>
          </p:cNvSpPr>
          <p:nvPr>
            <p:ph type="body" sz="quarter" idx="14" hasCustomPrompt="1"/>
          </p:nvPr>
        </p:nvSpPr>
        <p:spPr>
          <a:xfrm>
            <a:off x="6599788" y="4564818"/>
            <a:ext cx="4796710" cy="401939"/>
          </a:xfrm>
        </p:spPr>
        <p:txBody>
          <a:bodyPr lIns="91440" tIns="0" anchor="b">
            <a:normAutofit/>
          </a:bodyPr>
          <a:lstStyle>
            <a:lvl1pPr marL="0" indent="0">
              <a:spcAft>
                <a:spcPts val="600"/>
              </a:spcAft>
              <a:buFont typeface="Courier New" panose="02070309020205020404" pitchFamily="49" charset="0"/>
              <a:buNone/>
              <a:defRPr sz="2000">
                <a:solidFill>
                  <a:schemeClr val="accent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
        <p:nvSpPr>
          <p:cNvPr id="13" name="Text Placeholder 10">
            <a:extLst>
              <a:ext uri="{FF2B5EF4-FFF2-40B4-BE49-F238E27FC236}">
                <a16:creationId xmlns:a16="http://schemas.microsoft.com/office/drawing/2014/main" id="{AB0B6725-F963-746B-381A-0F998539A022}"/>
              </a:ext>
            </a:extLst>
          </p:cNvPr>
          <p:cNvSpPr>
            <a:spLocks noGrp="1"/>
          </p:cNvSpPr>
          <p:nvPr>
            <p:ph type="body" sz="quarter" idx="17" hasCustomPrompt="1"/>
          </p:nvPr>
        </p:nvSpPr>
        <p:spPr>
          <a:xfrm>
            <a:off x="6599788" y="4975138"/>
            <a:ext cx="3860546" cy="852906"/>
          </a:xfrm>
        </p:spPr>
        <p:txBody>
          <a:bodyPr lIns="91440">
            <a:noAutofit/>
          </a:bodyPr>
          <a:lstStyle>
            <a:lvl1pPr marL="0" indent="0">
              <a:buNone/>
              <a:defRPr sz="1400">
                <a:solidFill>
                  <a:schemeClr val="bg1"/>
                </a:solidFill>
              </a:defRPr>
            </a:lvl1pPr>
            <a:lvl2pPr marL="201168" indent="0">
              <a:buNone/>
              <a:defRPr sz="1200">
                <a:solidFill>
                  <a:schemeClr val="bg1"/>
                </a:solidFill>
              </a:defRPr>
            </a:lvl2pPr>
            <a:lvl3pPr marL="384048" indent="0">
              <a:buNone/>
              <a:defRPr sz="1200">
                <a:solidFill>
                  <a:schemeClr val="bg1"/>
                </a:solidFill>
              </a:defRPr>
            </a:lvl3pPr>
            <a:lvl4pPr marL="566928" indent="0">
              <a:buNone/>
              <a:defRPr sz="1200">
                <a:solidFill>
                  <a:schemeClr val="bg1"/>
                </a:solidFill>
              </a:defRPr>
            </a:lvl4pPr>
            <a:lvl5pPr marL="749808" indent="0">
              <a:buNone/>
              <a:defRPr sz="1200">
                <a:solidFill>
                  <a:schemeClr val="bg1"/>
                </a:solidFill>
              </a:defRPr>
            </a:lvl5pPr>
          </a:lstStyle>
          <a:p>
            <a:pPr lvl="0"/>
            <a:r>
              <a:rPr lang="en-US"/>
              <a:t>Click to add text</a:t>
            </a:r>
          </a:p>
        </p:txBody>
      </p:sp>
    </p:spTree>
    <p:extLst>
      <p:ext uri="{BB962C8B-B14F-4D97-AF65-F5344CB8AC3E}">
        <p14:creationId xmlns:p14="http://schemas.microsoft.com/office/powerpoint/2010/main" val="1419208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Agenda - Topic 1">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r>
              <a:rPr lang="en-US"/>
              <a:t>Click icon to add picture</a:t>
            </a:r>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720533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Agenda - Topic 2">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r>
              <a:rPr lang="en-US"/>
              <a:t>Click icon to add picture</a:t>
            </a:r>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400"/>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3803725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Agenda - Topic 3">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r>
              <a:rPr lang="en-US"/>
              <a:t>Click icon to add picture</a:t>
            </a:r>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18427609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Agenda - Topic 4">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r>
              <a:rPr lang="en-US"/>
              <a:t>Click icon to add picture</a:t>
            </a:r>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2726819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genda - Topic 5">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7B8C35C0-4758-2887-0763-E78795846CD3}"/>
              </a:ext>
              <a:ext uri="{C183D7F6-B498-43B3-948B-1728B52AA6E4}">
                <adec:decorative xmlns:adec="http://schemas.microsoft.com/office/drawing/2017/decorative" val="1"/>
              </a:ext>
            </a:extLst>
          </p:cNvPr>
          <p:cNvSpPr/>
          <p:nvPr userDrawn="1"/>
        </p:nvSpPr>
        <p:spPr>
          <a:xfrm>
            <a:off x="6093537" y="-1946"/>
            <a:ext cx="3601340" cy="6881814"/>
          </a:xfrm>
          <a:custGeom>
            <a:avLst/>
            <a:gdLst>
              <a:gd name="connsiteX0" fmla="*/ 3601340 w 3601340"/>
              <a:gd name="connsiteY0" fmla="*/ 0 h 6881814"/>
              <a:gd name="connsiteX1" fmla="*/ 0 w 3601340"/>
              <a:gd name="connsiteY1" fmla="*/ 0 h 6881814"/>
              <a:gd name="connsiteX2" fmla="*/ 0 w 3601340"/>
              <a:gd name="connsiteY2" fmla="*/ 6881815 h 6881814"/>
              <a:gd name="connsiteX3" fmla="*/ 1064235 w 3601340"/>
              <a:gd name="connsiteY3" fmla="*/ 6881815 h 6881814"/>
              <a:gd name="connsiteX4" fmla="*/ 1441045 w 3601340"/>
              <a:gd name="connsiteY4" fmla="*/ 5490188 h 6881814"/>
              <a:gd name="connsiteX5" fmla="*/ 1835678 w 3601340"/>
              <a:gd name="connsiteY5" fmla="*/ 4034957 h 6881814"/>
              <a:gd name="connsiteX6" fmla="*/ 2045724 w 3601340"/>
              <a:gd name="connsiteY6" fmla="*/ 3914112 h 6881814"/>
              <a:gd name="connsiteX7" fmla="*/ 2166660 w 3601340"/>
              <a:gd name="connsiteY7" fmla="*/ 4124001 h 6881814"/>
              <a:gd name="connsiteX8" fmla="*/ 1906966 w 3601340"/>
              <a:gd name="connsiteY8" fmla="*/ 5081858 h 6881814"/>
              <a:gd name="connsiteX9" fmla="*/ 2027902 w 3601340"/>
              <a:gd name="connsiteY9" fmla="*/ 5291747 h 6881814"/>
              <a:gd name="connsiteX10" fmla="*/ 2227765 w 3601340"/>
              <a:gd name="connsiteY10" fmla="*/ 5198887 h 6881814"/>
              <a:gd name="connsiteX11" fmla="*/ 2570204 w 3601340"/>
              <a:gd name="connsiteY11" fmla="*/ 3923016 h 6881814"/>
              <a:gd name="connsiteX12" fmla="*/ 2602029 w 3601340"/>
              <a:gd name="connsiteY12" fmla="*/ 3799627 h 6881814"/>
              <a:gd name="connsiteX13" fmla="*/ 3601340 w 3601340"/>
              <a:gd name="connsiteY13" fmla="*/ 0 h 688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01340" h="6881814">
                <a:moveTo>
                  <a:pt x="3601340" y="0"/>
                </a:moveTo>
                <a:lnTo>
                  <a:pt x="0" y="0"/>
                </a:lnTo>
                <a:lnTo>
                  <a:pt x="0" y="6881815"/>
                </a:lnTo>
                <a:lnTo>
                  <a:pt x="1064235" y="6881815"/>
                </a:lnTo>
                <a:lnTo>
                  <a:pt x="1441045" y="5490188"/>
                </a:lnTo>
                <a:lnTo>
                  <a:pt x="1835678" y="4034957"/>
                </a:lnTo>
                <a:cubicBezTo>
                  <a:pt x="1859865" y="3943369"/>
                  <a:pt x="1954068" y="3889943"/>
                  <a:pt x="2045724" y="3914112"/>
                </a:cubicBezTo>
                <a:cubicBezTo>
                  <a:pt x="2137381" y="3938281"/>
                  <a:pt x="2190847" y="4032413"/>
                  <a:pt x="2166660" y="4124001"/>
                </a:cubicBezTo>
                <a:lnTo>
                  <a:pt x="1906966" y="5081858"/>
                </a:lnTo>
                <a:cubicBezTo>
                  <a:pt x="1882779" y="5173446"/>
                  <a:pt x="1936246" y="5267578"/>
                  <a:pt x="2027902" y="5291747"/>
                </a:cubicBezTo>
                <a:cubicBezTo>
                  <a:pt x="2109375" y="5313372"/>
                  <a:pt x="2193393" y="5272666"/>
                  <a:pt x="2227765" y="5198887"/>
                </a:cubicBezTo>
                <a:lnTo>
                  <a:pt x="2570204" y="3923016"/>
                </a:lnTo>
                <a:lnTo>
                  <a:pt x="2602029" y="3799627"/>
                </a:lnTo>
                <a:lnTo>
                  <a:pt x="3601340" y="0"/>
                </a:lnTo>
                <a:close/>
              </a:path>
            </a:pathLst>
          </a:custGeom>
          <a:solidFill>
            <a:srgbClr val="FFFFFF"/>
          </a:solidFill>
          <a:ln w="12700" cap="flat">
            <a:noFill/>
            <a:prstDash val="solid"/>
            <a:miter/>
          </a:ln>
        </p:spPr>
        <p:txBody>
          <a:bodyPr rtlCol="0" anchor="ctr"/>
          <a:lstStyle/>
          <a:p>
            <a:endParaRPr lang="en-US"/>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flipH="1">
            <a:off x="7163691" y="0"/>
            <a:ext cx="5024825" cy="6858000"/>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655820 w 5840730"/>
              <a:gd name="connsiteY6" fmla="*/ 1770075 h 6887937"/>
              <a:gd name="connsiteX7" fmla="*/ 3893820 w 5840730"/>
              <a:gd name="connsiteY7" fmla="*/ 4688535 h 6887937"/>
              <a:gd name="connsiteX8" fmla="*/ 3992880 w 5840730"/>
              <a:gd name="connsiteY8" fmla="*/ 490570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3893820 w 5840730"/>
              <a:gd name="connsiteY6" fmla="*/ 4688535 h 6887937"/>
              <a:gd name="connsiteX7" fmla="*/ 3992880 w 5840730"/>
              <a:gd name="connsiteY7" fmla="*/ 4905705 h 6887937"/>
              <a:gd name="connsiteX8" fmla="*/ 4213860 w 5840730"/>
              <a:gd name="connsiteY8" fmla="*/ 4757115 h 6887937"/>
              <a:gd name="connsiteX9" fmla="*/ 4457700 w 5840730"/>
              <a:gd name="connsiteY9" fmla="*/ 3842715 h 6887937"/>
              <a:gd name="connsiteX10" fmla="*/ 4686300 w 5840730"/>
              <a:gd name="connsiteY10" fmla="*/ 371317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3893820 w 5840730"/>
              <a:gd name="connsiteY5" fmla="*/ 4688535 h 6887937"/>
              <a:gd name="connsiteX6" fmla="*/ 3992880 w 5840730"/>
              <a:gd name="connsiteY6" fmla="*/ 4905705 h 6887937"/>
              <a:gd name="connsiteX7" fmla="*/ 4213860 w 5840730"/>
              <a:gd name="connsiteY7" fmla="*/ 4757115 h 6887937"/>
              <a:gd name="connsiteX8" fmla="*/ 4457700 w 5840730"/>
              <a:gd name="connsiteY8" fmla="*/ 3842715 h 6887937"/>
              <a:gd name="connsiteX9" fmla="*/ 4686300 w 5840730"/>
              <a:gd name="connsiteY9" fmla="*/ 371317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3893820 w 5840730"/>
              <a:gd name="connsiteY4" fmla="*/ 4688535 h 6887937"/>
              <a:gd name="connsiteX5" fmla="*/ 3992880 w 5840730"/>
              <a:gd name="connsiteY5" fmla="*/ 4905705 h 6887937"/>
              <a:gd name="connsiteX6" fmla="*/ 4213860 w 5840730"/>
              <a:gd name="connsiteY6" fmla="*/ 4757115 h 6887937"/>
              <a:gd name="connsiteX7" fmla="*/ 4457700 w 5840730"/>
              <a:gd name="connsiteY7" fmla="*/ 3842715 h 6887937"/>
              <a:gd name="connsiteX8" fmla="*/ 4686300 w 5840730"/>
              <a:gd name="connsiteY8" fmla="*/ 371317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3893820 w 5840730"/>
              <a:gd name="connsiteY3" fmla="*/ 4688535 h 6887937"/>
              <a:gd name="connsiteX4" fmla="*/ 3992880 w 5840730"/>
              <a:gd name="connsiteY4" fmla="*/ 4905705 h 6887937"/>
              <a:gd name="connsiteX5" fmla="*/ 4213860 w 5840730"/>
              <a:gd name="connsiteY5" fmla="*/ 4757115 h 6887937"/>
              <a:gd name="connsiteX6" fmla="*/ 4457700 w 5840730"/>
              <a:gd name="connsiteY6" fmla="*/ 3842715 h 6887937"/>
              <a:gd name="connsiteX7" fmla="*/ 4686300 w 5840730"/>
              <a:gd name="connsiteY7" fmla="*/ 371317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3893820 w 5840730"/>
              <a:gd name="connsiteY2" fmla="*/ 4688535 h 6887937"/>
              <a:gd name="connsiteX3" fmla="*/ 3992880 w 5840730"/>
              <a:gd name="connsiteY3" fmla="*/ 4905705 h 6887937"/>
              <a:gd name="connsiteX4" fmla="*/ 4213860 w 5840730"/>
              <a:gd name="connsiteY4" fmla="*/ 4757115 h 6887937"/>
              <a:gd name="connsiteX5" fmla="*/ 4457700 w 5840730"/>
              <a:gd name="connsiteY5" fmla="*/ 3842715 h 6887937"/>
              <a:gd name="connsiteX6" fmla="*/ 4686300 w 5840730"/>
              <a:gd name="connsiteY6" fmla="*/ 371317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4790753"/>
              <a:gd name="connsiteY0" fmla="*/ 0 h 6887937"/>
              <a:gd name="connsiteX1" fmla="*/ 2674743 w 4790753"/>
              <a:gd name="connsiteY1" fmla="*/ 49345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893820 w 4790753"/>
              <a:gd name="connsiteY2" fmla="*/ 4688535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97763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310950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90698 w 4790753"/>
              <a:gd name="connsiteY2" fmla="*/ 3504252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412040 w 4790753"/>
              <a:gd name="connsiteY2" fmla="*/ 3464777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244891 w 4790753"/>
              <a:gd name="connsiteY2" fmla="*/ 3464778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4790753"/>
              <a:gd name="connsiteY0" fmla="*/ 0 h 6887937"/>
              <a:gd name="connsiteX1" fmla="*/ 2487931 w 4790753"/>
              <a:gd name="connsiteY1" fmla="*/ 0 h 6887937"/>
              <a:gd name="connsiteX2" fmla="*/ 3392375 w 4790753"/>
              <a:gd name="connsiteY2" fmla="*/ 3464779 h 6887937"/>
              <a:gd name="connsiteX3" fmla="*/ 3992880 w 4790753"/>
              <a:gd name="connsiteY3" fmla="*/ 4905705 h 6887937"/>
              <a:gd name="connsiteX4" fmla="*/ 4213860 w 4790753"/>
              <a:gd name="connsiteY4" fmla="*/ 4757115 h 6887937"/>
              <a:gd name="connsiteX5" fmla="*/ 4457700 w 4790753"/>
              <a:gd name="connsiteY5" fmla="*/ 3842715 h 6887937"/>
              <a:gd name="connsiteX6" fmla="*/ 4686300 w 4790753"/>
              <a:gd name="connsiteY6" fmla="*/ 3713175 h 6887937"/>
              <a:gd name="connsiteX7" fmla="*/ 4785360 w 4790753"/>
              <a:gd name="connsiteY7" fmla="*/ 3926535 h 6887937"/>
              <a:gd name="connsiteX8" fmla="*/ 4028621 w 4790753"/>
              <a:gd name="connsiteY8" fmla="*/ 6887937 h 6887937"/>
              <a:gd name="connsiteX9" fmla="*/ 0 w 4790753"/>
              <a:gd name="connsiteY9" fmla="*/ 6877051 h 6887937"/>
              <a:gd name="connsiteX10" fmla="*/ 0 w 4790753"/>
              <a:gd name="connsiteY10" fmla="*/ 0 h 6887937"/>
              <a:gd name="connsiteX0" fmla="*/ 0 w 5110169"/>
              <a:gd name="connsiteY0" fmla="*/ 0 h 6887937"/>
              <a:gd name="connsiteX1" fmla="*/ 2487931 w 5110169"/>
              <a:gd name="connsiteY1" fmla="*/ 0 h 6887937"/>
              <a:gd name="connsiteX2" fmla="*/ 3392375 w 5110169"/>
              <a:gd name="connsiteY2" fmla="*/ 3464779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66000 w 5110169"/>
              <a:gd name="connsiteY2" fmla="*/ 4629324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16839 w 5110169"/>
              <a:gd name="connsiteY2" fmla="*/ 4550372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589019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92880 w 5110169"/>
              <a:gd name="connsiteY3" fmla="*/ 4905705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034002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3953550 w 5110169"/>
              <a:gd name="connsiteY3" fmla="*/ 5300466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42040 w 5110169"/>
              <a:gd name="connsiteY3" fmla="*/ 5566930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677510 w 5110169"/>
              <a:gd name="connsiteY2" fmla="*/ 4510896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05329 w 5110169"/>
              <a:gd name="connsiteY2" fmla="*/ 4974740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775832 w 5110169"/>
              <a:gd name="connsiteY2" fmla="*/ 503395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32208 w 5110169"/>
              <a:gd name="connsiteY3" fmla="*/ 5379419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213860 w 5110169"/>
              <a:gd name="connsiteY4" fmla="*/ 4757115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4457700 w 5110169"/>
              <a:gd name="connsiteY5" fmla="*/ 384271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686300 w 5110169"/>
              <a:gd name="connsiteY6" fmla="*/ 3713175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785360 w 5110169"/>
              <a:gd name="connsiteY7" fmla="*/ 3926535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198620 w 5110169"/>
              <a:gd name="connsiteY7" fmla="*/ 4133044 h 6887937"/>
              <a:gd name="connsiteX8" fmla="*/ 5110169 w 5110169"/>
              <a:gd name="connsiteY8" fmla="*/ 6887937 h 6887937"/>
              <a:gd name="connsiteX9" fmla="*/ 0 w 5110169"/>
              <a:gd name="connsiteY9" fmla="*/ 6877051 h 6887937"/>
              <a:gd name="connsiteX10" fmla="*/ 0 w 5110169"/>
              <a:gd name="connsiteY10" fmla="*/ 0 h 6887937"/>
              <a:gd name="connsiteX0" fmla="*/ 0 w 5110169"/>
              <a:gd name="connsiteY0" fmla="*/ 0 h 6887937"/>
              <a:gd name="connsiteX1" fmla="*/ 2487931 w 5110169"/>
              <a:gd name="connsiteY1" fmla="*/ 0 h 6887937"/>
              <a:gd name="connsiteX2" fmla="*/ 3834825 w 5110169"/>
              <a:gd name="connsiteY2" fmla="*/ 5142514 h 6887937"/>
              <a:gd name="connsiteX3" fmla="*/ 4074118 w 5110169"/>
              <a:gd name="connsiteY3" fmla="*/ 5314407 h 6887937"/>
              <a:gd name="connsiteX4" fmla="*/ 4168140 w 5110169"/>
              <a:gd name="connsiteY4" fmla="*/ 5055407 h 6887937"/>
              <a:gd name="connsiteX5" fmla="*/ 3935730 w 5110169"/>
              <a:gd name="connsiteY5" fmla="*/ 4175425 h 6887937"/>
              <a:gd name="connsiteX6" fmla="*/ 4061460 w 5110169"/>
              <a:gd name="connsiteY6" fmla="*/ 3931157 h 6887937"/>
              <a:gd name="connsiteX7" fmla="*/ 4251960 w 5110169"/>
              <a:gd name="connsiteY7" fmla="*/ 4071856 h 6887937"/>
              <a:gd name="connsiteX8" fmla="*/ 5110169 w 5110169"/>
              <a:gd name="connsiteY8" fmla="*/ 6887937 h 6887937"/>
              <a:gd name="connsiteX9" fmla="*/ 0 w 5110169"/>
              <a:gd name="connsiteY9" fmla="*/ 6877051 h 6887937"/>
              <a:gd name="connsiteX10" fmla="*/ 0 w 5110169"/>
              <a:gd name="connsiteY10" fmla="*/ 0 h 6887937"/>
              <a:gd name="connsiteX0" fmla="*/ 0 w 5030921"/>
              <a:gd name="connsiteY0" fmla="*/ 0 h 6877051"/>
              <a:gd name="connsiteX1" fmla="*/ 2487931 w 5030921"/>
              <a:gd name="connsiteY1" fmla="*/ 0 h 6877051"/>
              <a:gd name="connsiteX2" fmla="*/ 3834825 w 5030921"/>
              <a:gd name="connsiteY2" fmla="*/ 5142514 h 6877051"/>
              <a:gd name="connsiteX3" fmla="*/ 4074118 w 5030921"/>
              <a:gd name="connsiteY3" fmla="*/ 5314407 h 6877051"/>
              <a:gd name="connsiteX4" fmla="*/ 4168140 w 5030921"/>
              <a:gd name="connsiteY4" fmla="*/ 5055407 h 6877051"/>
              <a:gd name="connsiteX5" fmla="*/ 3935730 w 5030921"/>
              <a:gd name="connsiteY5" fmla="*/ 4175425 h 6877051"/>
              <a:gd name="connsiteX6" fmla="*/ 4061460 w 5030921"/>
              <a:gd name="connsiteY6" fmla="*/ 3931157 h 6877051"/>
              <a:gd name="connsiteX7" fmla="*/ 4251960 w 5030921"/>
              <a:gd name="connsiteY7" fmla="*/ 4071856 h 6877051"/>
              <a:gd name="connsiteX8" fmla="*/ 5030921 w 5030921"/>
              <a:gd name="connsiteY8" fmla="*/ 6875699 h 6877051"/>
              <a:gd name="connsiteX9" fmla="*/ 0 w 5030921"/>
              <a:gd name="connsiteY9" fmla="*/ 6877051 h 6877051"/>
              <a:gd name="connsiteX10" fmla="*/ 0 w 5030921"/>
              <a:gd name="connsiteY10" fmla="*/ 0 h 6877051"/>
              <a:gd name="connsiteX0" fmla="*/ 0 w 4963865"/>
              <a:gd name="connsiteY0" fmla="*/ 0 h 6877051"/>
              <a:gd name="connsiteX1" fmla="*/ 2487931 w 4963865"/>
              <a:gd name="connsiteY1" fmla="*/ 0 h 6877051"/>
              <a:gd name="connsiteX2" fmla="*/ 3834825 w 4963865"/>
              <a:gd name="connsiteY2" fmla="*/ 5142514 h 6877051"/>
              <a:gd name="connsiteX3" fmla="*/ 4074118 w 4963865"/>
              <a:gd name="connsiteY3" fmla="*/ 5314407 h 6877051"/>
              <a:gd name="connsiteX4" fmla="*/ 4168140 w 4963865"/>
              <a:gd name="connsiteY4" fmla="*/ 5055407 h 6877051"/>
              <a:gd name="connsiteX5" fmla="*/ 3935730 w 4963865"/>
              <a:gd name="connsiteY5" fmla="*/ 4175425 h 6877051"/>
              <a:gd name="connsiteX6" fmla="*/ 4061460 w 4963865"/>
              <a:gd name="connsiteY6" fmla="*/ 3931157 h 6877051"/>
              <a:gd name="connsiteX7" fmla="*/ 4251960 w 4963865"/>
              <a:gd name="connsiteY7" fmla="*/ 4071856 h 6877051"/>
              <a:gd name="connsiteX8" fmla="*/ 4963865 w 4963865"/>
              <a:gd name="connsiteY8" fmla="*/ 6875699 h 6877051"/>
              <a:gd name="connsiteX9" fmla="*/ 0 w 4963865"/>
              <a:gd name="connsiteY9" fmla="*/ 6877051 h 6877051"/>
              <a:gd name="connsiteX10" fmla="*/ 0 w 4963865"/>
              <a:gd name="connsiteY10" fmla="*/ 0 h 6877051"/>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31157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41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79198 w 5024825"/>
              <a:gd name="connsiteY3" fmla="*/ 5441882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 name="connsiteX0" fmla="*/ 0 w 5024825"/>
              <a:gd name="connsiteY0" fmla="*/ 0 h 6881818"/>
              <a:gd name="connsiteX1" fmla="*/ 2487931 w 5024825"/>
              <a:gd name="connsiteY1" fmla="*/ 0 h 6881818"/>
              <a:gd name="connsiteX2" fmla="*/ 3834825 w 5024825"/>
              <a:gd name="connsiteY2" fmla="*/ 5142514 h 6881818"/>
              <a:gd name="connsiteX3" fmla="*/ 4048718 w 5024825"/>
              <a:gd name="connsiteY3" fmla="*/ 5314407 h 6881818"/>
              <a:gd name="connsiteX4" fmla="*/ 4168140 w 5024825"/>
              <a:gd name="connsiteY4" fmla="*/ 5055407 h 6881818"/>
              <a:gd name="connsiteX5" fmla="*/ 3935730 w 5024825"/>
              <a:gd name="connsiteY5" fmla="*/ 4175425 h 6881818"/>
              <a:gd name="connsiteX6" fmla="*/ 4061460 w 5024825"/>
              <a:gd name="connsiteY6" fmla="*/ 3941355 h 6881818"/>
              <a:gd name="connsiteX7" fmla="*/ 4251960 w 5024825"/>
              <a:gd name="connsiteY7" fmla="*/ 4071856 h 6881818"/>
              <a:gd name="connsiteX8" fmla="*/ 5024825 w 5024825"/>
              <a:gd name="connsiteY8" fmla="*/ 6881818 h 6881818"/>
              <a:gd name="connsiteX9" fmla="*/ 0 w 5024825"/>
              <a:gd name="connsiteY9" fmla="*/ 6877051 h 6881818"/>
              <a:gd name="connsiteX10" fmla="*/ 0 w 5024825"/>
              <a:gd name="connsiteY10" fmla="*/ 0 h 6881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24825" h="6881818">
                <a:moveTo>
                  <a:pt x="0" y="0"/>
                </a:moveTo>
                <a:lnTo>
                  <a:pt x="2487931" y="0"/>
                </a:lnTo>
                <a:lnTo>
                  <a:pt x="3834825" y="5142514"/>
                </a:lnTo>
                <a:cubicBezTo>
                  <a:pt x="3851116" y="5182666"/>
                  <a:pt x="3878538" y="5351369"/>
                  <a:pt x="4048718" y="5314407"/>
                </a:cubicBezTo>
                <a:cubicBezTo>
                  <a:pt x="4218898" y="5277445"/>
                  <a:pt x="4184015" y="5205230"/>
                  <a:pt x="4168140" y="5055407"/>
                </a:cubicBezTo>
                <a:lnTo>
                  <a:pt x="3935730" y="4175425"/>
                </a:lnTo>
                <a:cubicBezTo>
                  <a:pt x="3924300" y="4083966"/>
                  <a:pt x="3902710" y="3989870"/>
                  <a:pt x="4061460" y="3941355"/>
                </a:cubicBezTo>
                <a:cubicBezTo>
                  <a:pt x="4194810" y="3923207"/>
                  <a:pt x="4213860" y="4007005"/>
                  <a:pt x="4251960" y="4071856"/>
                </a:cubicBezTo>
                <a:lnTo>
                  <a:pt x="5024825" y="6881818"/>
                </a:lnTo>
                <a:lnTo>
                  <a:pt x="0" y="6877051"/>
                </a:lnTo>
                <a:lnTo>
                  <a:pt x="0" y="0"/>
                </a:lnTo>
                <a:close/>
              </a:path>
            </a:pathLst>
          </a:custGeom>
          <a:solidFill>
            <a:schemeClr val="bg2"/>
          </a:solidFill>
        </p:spPr>
        <p:txBody>
          <a:bodyPr anchor="ctr"/>
          <a:lstStyle>
            <a:lvl1pPr algn="ctr">
              <a:defRPr baseline="-25000"/>
            </a:lvl1pPr>
          </a:lstStyle>
          <a:p>
            <a:r>
              <a:rPr lang="en-US"/>
              <a:t>Click icon to add picture</a:t>
            </a:r>
          </a:p>
        </p:txBody>
      </p:sp>
      <p:sp>
        <p:nvSpPr>
          <p:cNvPr id="2" name="Title 1"/>
          <p:cNvSpPr>
            <a:spLocks noGrp="1"/>
          </p:cNvSpPr>
          <p:nvPr>
            <p:ph type="ctrTitle" hasCustomPrompt="1"/>
          </p:nvPr>
        </p:nvSpPr>
        <p:spPr>
          <a:xfrm>
            <a:off x="796322" y="320040"/>
            <a:ext cx="6732237" cy="1017147"/>
          </a:xfrm>
        </p:spPr>
        <p:txBody>
          <a:bodyPr anchor="b">
            <a:normAutofit/>
          </a:bodyPr>
          <a:lstStyle>
            <a:lvl1pPr algn="l">
              <a:lnSpc>
                <a:spcPct val="90000"/>
              </a:lnSpc>
              <a:defRPr sz="3600" spc="100" baseline="0">
                <a:solidFill>
                  <a:schemeClr val="tx1"/>
                </a:solidFill>
              </a:defRPr>
            </a:lvl1pPr>
          </a:lstStyle>
          <a:p>
            <a:r>
              <a:rPr lang="en-US"/>
              <a:t>Add title here</a:t>
            </a:r>
          </a:p>
        </p:txBody>
      </p:sp>
      <p:sp>
        <p:nvSpPr>
          <p:cNvPr id="8" name="Text Placeholder 7">
            <a:extLst>
              <a:ext uri="{FF2B5EF4-FFF2-40B4-BE49-F238E27FC236}">
                <a16:creationId xmlns:a16="http://schemas.microsoft.com/office/drawing/2014/main" id="{D5E91AD6-E4A6-F082-0E76-DAF7D57B5162}"/>
              </a:ext>
            </a:extLst>
          </p:cNvPr>
          <p:cNvSpPr>
            <a:spLocks noGrp="1"/>
          </p:cNvSpPr>
          <p:nvPr>
            <p:ph type="body" sz="quarter" idx="10" hasCustomPrompt="1"/>
          </p:nvPr>
        </p:nvSpPr>
        <p:spPr>
          <a:xfrm>
            <a:off x="824242" y="174947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o1.</a:t>
            </a:r>
          </a:p>
        </p:txBody>
      </p:sp>
      <p:sp>
        <p:nvSpPr>
          <p:cNvPr id="13" name="Text Placeholder 12">
            <a:extLst>
              <a:ext uri="{FF2B5EF4-FFF2-40B4-BE49-F238E27FC236}">
                <a16:creationId xmlns:a16="http://schemas.microsoft.com/office/drawing/2014/main" id="{6B00516E-9699-821C-0371-67A8478E101D}"/>
              </a:ext>
            </a:extLst>
          </p:cNvPr>
          <p:cNvSpPr>
            <a:spLocks noGrp="1"/>
          </p:cNvSpPr>
          <p:nvPr>
            <p:ph type="body" sz="quarter" idx="16" hasCustomPrompt="1"/>
          </p:nvPr>
        </p:nvSpPr>
        <p:spPr>
          <a:xfrm>
            <a:off x="1643379" y="174947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6" name="Text Placeholder 7">
            <a:extLst>
              <a:ext uri="{FF2B5EF4-FFF2-40B4-BE49-F238E27FC236}">
                <a16:creationId xmlns:a16="http://schemas.microsoft.com/office/drawing/2014/main" id="{7C72C187-9B88-8558-E9E7-CA189DF0EF33}"/>
              </a:ext>
            </a:extLst>
          </p:cNvPr>
          <p:cNvSpPr>
            <a:spLocks noGrp="1"/>
          </p:cNvSpPr>
          <p:nvPr>
            <p:ph type="body" sz="quarter" idx="12" hasCustomPrompt="1"/>
          </p:nvPr>
        </p:nvSpPr>
        <p:spPr>
          <a:xfrm>
            <a:off x="824242" y="2378035"/>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o2.</a:t>
            </a:r>
          </a:p>
        </p:txBody>
      </p:sp>
      <p:sp>
        <p:nvSpPr>
          <p:cNvPr id="15" name="Text Placeholder 12">
            <a:extLst>
              <a:ext uri="{FF2B5EF4-FFF2-40B4-BE49-F238E27FC236}">
                <a16:creationId xmlns:a16="http://schemas.microsoft.com/office/drawing/2014/main" id="{9366E515-A368-5E2D-8A9F-6BDBB76BC877}"/>
              </a:ext>
            </a:extLst>
          </p:cNvPr>
          <p:cNvSpPr>
            <a:spLocks noGrp="1"/>
          </p:cNvSpPr>
          <p:nvPr>
            <p:ph type="body" sz="quarter" idx="17" hasCustomPrompt="1"/>
          </p:nvPr>
        </p:nvSpPr>
        <p:spPr>
          <a:xfrm>
            <a:off x="1643379" y="2378035"/>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7" name="Text Placeholder 7">
            <a:extLst>
              <a:ext uri="{FF2B5EF4-FFF2-40B4-BE49-F238E27FC236}">
                <a16:creationId xmlns:a16="http://schemas.microsoft.com/office/drawing/2014/main" id="{1F522536-6FE3-2618-BC24-8C5188185870}"/>
              </a:ext>
            </a:extLst>
          </p:cNvPr>
          <p:cNvSpPr>
            <a:spLocks noGrp="1"/>
          </p:cNvSpPr>
          <p:nvPr>
            <p:ph type="body" sz="quarter" idx="13" hasCustomPrompt="1"/>
          </p:nvPr>
        </p:nvSpPr>
        <p:spPr>
          <a:xfrm>
            <a:off x="824242" y="3006909"/>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o3.</a:t>
            </a:r>
          </a:p>
        </p:txBody>
      </p:sp>
      <p:sp>
        <p:nvSpPr>
          <p:cNvPr id="16" name="Text Placeholder 12">
            <a:extLst>
              <a:ext uri="{FF2B5EF4-FFF2-40B4-BE49-F238E27FC236}">
                <a16:creationId xmlns:a16="http://schemas.microsoft.com/office/drawing/2014/main" id="{89C1155B-B06D-77D5-B3DC-9CEAEDF2D61F}"/>
              </a:ext>
            </a:extLst>
          </p:cNvPr>
          <p:cNvSpPr>
            <a:spLocks noGrp="1"/>
          </p:cNvSpPr>
          <p:nvPr>
            <p:ph type="body" sz="quarter" idx="18" hasCustomPrompt="1"/>
          </p:nvPr>
        </p:nvSpPr>
        <p:spPr>
          <a:xfrm>
            <a:off x="1643379" y="3009613"/>
            <a:ext cx="5885179" cy="533400"/>
          </a:xfrm>
        </p:spPr>
        <p:txBody>
          <a:bodyPr bIns="0" anchor="b">
            <a:normAutofit/>
          </a:bodyPr>
          <a:lstStyle>
            <a:lvl1pPr marL="0" indent="0">
              <a:buNone/>
              <a:defRPr sz="2000">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9" name="Text Placeholder 7">
            <a:extLst>
              <a:ext uri="{FF2B5EF4-FFF2-40B4-BE49-F238E27FC236}">
                <a16:creationId xmlns:a16="http://schemas.microsoft.com/office/drawing/2014/main" id="{F3A36BC1-799A-6623-E5E3-1190C0C7C479}"/>
              </a:ext>
            </a:extLst>
          </p:cNvPr>
          <p:cNvSpPr>
            <a:spLocks noGrp="1"/>
          </p:cNvSpPr>
          <p:nvPr>
            <p:ph type="body" sz="quarter" idx="14" hasCustomPrompt="1"/>
          </p:nvPr>
        </p:nvSpPr>
        <p:spPr>
          <a:xfrm>
            <a:off x="824242" y="3635783"/>
            <a:ext cx="788639" cy="533400"/>
          </a:xfrm>
        </p:spPr>
        <p:txBody>
          <a:bodyPr lIns="0" tIns="0" rIns="0" bIns="0" anchor="ctr">
            <a:noAutofit/>
          </a:bodyPr>
          <a:lstStyle>
            <a:lvl1pPr marL="0" indent="0" algn="ctr">
              <a:lnSpc>
                <a:spcPct val="60000"/>
              </a:lnSpc>
              <a:spcBef>
                <a:spcPts val="0"/>
              </a:spcBef>
              <a:spcAft>
                <a:spcPts val="0"/>
              </a:spcAft>
              <a:buNone/>
              <a:defRPr sz="4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o4.</a:t>
            </a:r>
          </a:p>
        </p:txBody>
      </p:sp>
      <p:sp>
        <p:nvSpPr>
          <p:cNvPr id="17" name="Text Placeholder 12">
            <a:extLst>
              <a:ext uri="{FF2B5EF4-FFF2-40B4-BE49-F238E27FC236}">
                <a16:creationId xmlns:a16="http://schemas.microsoft.com/office/drawing/2014/main" id="{92954362-36EF-4B42-19C7-6132A7E2A875}"/>
              </a:ext>
            </a:extLst>
          </p:cNvPr>
          <p:cNvSpPr>
            <a:spLocks noGrp="1"/>
          </p:cNvSpPr>
          <p:nvPr>
            <p:ph type="body" sz="quarter" idx="19" hasCustomPrompt="1"/>
          </p:nvPr>
        </p:nvSpPr>
        <p:spPr>
          <a:xfrm>
            <a:off x="1643379" y="3638169"/>
            <a:ext cx="5885179" cy="533400"/>
          </a:xfrm>
        </p:spPr>
        <p:txBody>
          <a:bodyPr bIns="0" anchor="b"/>
          <a:lstStyle>
            <a:lvl1pPr marL="0" indent="0">
              <a:buNone/>
              <a:defRPr>
                <a:solidFill>
                  <a:schemeClr val="tx1">
                    <a:lumMod val="50000"/>
                    <a:lumOff val="50000"/>
                  </a:schemeClr>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sp>
        <p:nvSpPr>
          <p:cNvPr id="10" name="Text Placeholder 7">
            <a:extLst>
              <a:ext uri="{FF2B5EF4-FFF2-40B4-BE49-F238E27FC236}">
                <a16:creationId xmlns:a16="http://schemas.microsoft.com/office/drawing/2014/main" id="{9EF1DED4-DCEF-D1F3-17B9-BC29651F7DE8}"/>
              </a:ext>
            </a:extLst>
          </p:cNvPr>
          <p:cNvSpPr>
            <a:spLocks noGrp="1"/>
          </p:cNvSpPr>
          <p:nvPr>
            <p:ph type="body" sz="quarter" idx="15" hasCustomPrompt="1"/>
          </p:nvPr>
        </p:nvSpPr>
        <p:spPr>
          <a:xfrm>
            <a:off x="824242" y="4264656"/>
            <a:ext cx="788639" cy="533400"/>
          </a:xfrm>
        </p:spPr>
        <p:txBody>
          <a:bodyPr lIns="0" tIns="0" rIns="0" bIns="0" anchor="ctr">
            <a:noAutofit/>
          </a:bodyPr>
          <a:lstStyle>
            <a:lvl1pPr marL="0" indent="0" algn="ctr">
              <a:lnSpc>
                <a:spcPct val="60000"/>
              </a:lnSpc>
              <a:spcBef>
                <a:spcPts val="0"/>
              </a:spcBef>
              <a:spcAft>
                <a:spcPts val="0"/>
              </a:spcAft>
              <a:buNone/>
              <a:defRPr sz="5400" b="0" spc="100" baseline="-25000">
                <a:solidFill>
                  <a:schemeClr val="tx2"/>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o5.</a:t>
            </a:r>
          </a:p>
        </p:txBody>
      </p:sp>
      <p:sp>
        <p:nvSpPr>
          <p:cNvPr id="20" name="Text Placeholder 12">
            <a:extLst>
              <a:ext uri="{FF2B5EF4-FFF2-40B4-BE49-F238E27FC236}">
                <a16:creationId xmlns:a16="http://schemas.microsoft.com/office/drawing/2014/main" id="{A57B871C-EE51-327F-62B1-79B005BD932C}"/>
              </a:ext>
            </a:extLst>
          </p:cNvPr>
          <p:cNvSpPr>
            <a:spLocks noGrp="1"/>
          </p:cNvSpPr>
          <p:nvPr>
            <p:ph type="body" sz="quarter" idx="20" hasCustomPrompt="1"/>
          </p:nvPr>
        </p:nvSpPr>
        <p:spPr>
          <a:xfrm>
            <a:off x="1643379" y="4269747"/>
            <a:ext cx="5885179" cy="533400"/>
          </a:xfrm>
        </p:spPr>
        <p:txBody>
          <a:bodyPr bIns="0" anchor="b">
            <a:normAutofit/>
          </a:bodyPr>
          <a:lstStyle>
            <a:lvl1pPr marL="0" indent="0">
              <a:buNone/>
              <a:defRPr sz="2400">
                <a:solidFill>
                  <a:schemeClr val="tx1"/>
                </a:solidFill>
              </a:defRPr>
            </a:lvl1pPr>
            <a:lvl2pPr marL="201168" indent="0">
              <a:buNone/>
              <a:defRPr/>
            </a:lvl2pPr>
            <a:lvl3pPr marL="384048" indent="0">
              <a:buNone/>
              <a:defRPr/>
            </a:lvl3pPr>
            <a:lvl4pPr marL="566928" indent="0">
              <a:buNone/>
              <a:defRPr/>
            </a:lvl4pPr>
            <a:lvl5pPr marL="749808" indent="0">
              <a:buNone/>
              <a:defRPr/>
            </a:lvl5pPr>
          </a:lstStyle>
          <a:p>
            <a:pPr lvl="0"/>
            <a:r>
              <a:rPr lang="en-US"/>
              <a:t>Click to add text</a:t>
            </a:r>
          </a:p>
        </p:txBody>
      </p:sp>
      <p:cxnSp>
        <p:nvCxnSpPr>
          <p:cNvPr id="22" name="Straight Connector 21">
            <a:extLst>
              <a:ext uri="{FF2B5EF4-FFF2-40B4-BE49-F238E27FC236}">
                <a16:creationId xmlns:a16="http://schemas.microsoft.com/office/drawing/2014/main" id="{C01359A1-A1B1-9DC6-08B9-8042E7FBA168}"/>
              </a:ext>
              <a:ext uri="{C183D7F6-B498-43B3-948B-1728B52AA6E4}">
                <adec:decorative xmlns:adec="http://schemas.microsoft.com/office/drawing/2017/decorative" val="1"/>
              </a:ext>
            </a:extLst>
          </p:cNvPr>
          <p:cNvCxnSpPr>
            <a:cxnSpLocks/>
          </p:cNvCxnSpPr>
          <p:nvPr userDrawn="1"/>
        </p:nvCxnSpPr>
        <p:spPr>
          <a:xfrm rot="10800000" flipH="1">
            <a:off x="6889763"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Footer Placeholder 8">
            <a:extLst>
              <a:ext uri="{FF2B5EF4-FFF2-40B4-BE49-F238E27FC236}">
                <a16:creationId xmlns:a16="http://schemas.microsoft.com/office/drawing/2014/main" id="{28D89004-F984-BB7D-2489-E7EC55129802}"/>
              </a:ext>
            </a:extLst>
          </p:cNvPr>
          <p:cNvSpPr>
            <a:spLocks noGrp="1"/>
          </p:cNvSpPr>
          <p:nvPr>
            <p:ph type="ftr" sz="quarter" idx="3"/>
          </p:nvPr>
        </p:nvSpPr>
        <p:spPr>
          <a:xfrm>
            <a:off x="824241" y="6290774"/>
            <a:ext cx="6637071"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21" name="Slide Number Placeholder 9">
            <a:extLst>
              <a:ext uri="{FF2B5EF4-FFF2-40B4-BE49-F238E27FC236}">
                <a16:creationId xmlns:a16="http://schemas.microsoft.com/office/drawing/2014/main" id="{E2790754-E9EF-9F79-825B-5AB348DFA62E}"/>
              </a:ext>
            </a:extLst>
          </p:cNvPr>
          <p:cNvSpPr>
            <a:spLocks noGrp="1"/>
          </p:cNvSpPr>
          <p:nvPr>
            <p:ph type="sldNum" sz="quarter" idx="4"/>
          </p:nvPr>
        </p:nvSpPr>
        <p:spPr>
          <a:xfrm>
            <a:off x="10768546" y="6290774"/>
            <a:ext cx="617912" cy="365125"/>
          </a:xfrm>
          <a:prstGeom prst="rect">
            <a:avLst/>
          </a:prstGeom>
        </p:spPr>
        <p:txBody>
          <a:bodyPr/>
          <a:lstStyle>
            <a:lvl1pPr algn="r">
              <a:defRPr sz="1100" b="0" i="0">
                <a:solidFill>
                  <a:schemeClr val="bg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581226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Closing Slide">
    <p:bg>
      <p:bgPr>
        <a:solidFill>
          <a:schemeClr val="tx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CD5142E-2E7B-1488-E5DB-290186766DFD}"/>
              </a:ext>
              <a:ext uri="{C183D7F6-B498-43B3-948B-1728B52AA6E4}">
                <adec:decorative xmlns:adec="http://schemas.microsoft.com/office/drawing/2017/decorative" val="1"/>
              </a:ext>
            </a:extLst>
          </p:cNvPr>
          <p:cNvGrpSpPr/>
          <p:nvPr userDrawn="1"/>
        </p:nvGrpSpPr>
        <p:grpSpPr>
          <a:xfrm>
            <a:off x="5382569" y="2242"/>
            <a:ext cx="6806909" cy="6862481"/>
            <a:chOff x="5382569" y="2242"/>
            <a:chExt cx="6806909" cy="6862481"/>
          </a:xfrm>
        </p:grpSpPr>
        <p:pic>
          <p:nvPicPr>
            <p:cNvPr id="6" name="Graphic 5">
              <a:extLst>
                <a:ext uri="{FF2B5EF4-FFF2-40B4-BE49-F238E27FC236}">
                  <a16:creationId xmlns:a16="http://schemas.microsoft.com/office/drawing/2014/main" id="{02299C1B-36CA-1E4A-2BE2-A212B68067E6}"/>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140328" y="2242"/>
              <a:ext cx="6049150" cy="6862481"/>
            </a:xfrm>
            <a:prstGeom prst="rect">
              <a:avLst/>
            </a:prstGeom>
          </p:spPr>
        </p:pic>
        <p:pic>
          <p:nvPicPr>
            <p:cNvPr id="8" name="Graphic 7">
              <a:extLst>
                <a:ext uri="{FF2B5EF4-FFF2-40B4-BE49-F238E27FC236}">
                  <a16:creationId xmlns:a16="http://schemas.microsoft.com/office/drawing/2014/main" id="{37875AA7-8584-C85D-D920-B6F361221164}"/>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0800000">
              <a:off x="5382569" y="5060315"/>
              <a:ext cx="927943" cy="1801301"/>
            </a:xfrm>
            <a:prstGeom prst="rect">
              <a:avLst/>
            </a:prstGeom>
          </p:spPr>
        </p:pic>
      </p:grpSp>
      <p:sp>
        <p:nvSpPr>
          <p:cNvPr id="2" name="Title 1"/>
          <p:cNvSpPr>
            <a:spLocks noGrp="1"/>
          </p:cNvSpPr>
          <p:nvPr>
            <p:ph type="ctrTitle" hasCustomPrompt="1"/>
          </p:nvPr>
        </p:nvSpPr>
        <p:spPr>
          <a:xfrm>
            <a:off x="6970326" y="1679216"/>
            <a:ext cx="4786877" cy="1518315"/>
          </a:xfrm>
        </p:spPr>
        <p:txBody>
          <a:bodyPr anchor="b">
            <a:normAutofit/>
          </a:bodyPr>
          <a:lstStyle>
            <a:lvl1pPr algn="l">
              <a:lnSpc>
                <a:spcPct val="90000"/>
              </a:lnSpc>
              <a:defRPr sz="6000" spc="100" baseline="0">
                <a:solidFill>
                  <a:schemeClr val="accent1"/>
                </a:solidFill>
              </a:defRPr>
            </a:lvl1pPr>
          </a:lstStyle>
          <a:p>
            <a:r>
              <a:rPr lang="en-US"/>
              <a:t>Add title </a:t>
            </a:r>
          </a:p>
        </p:txBody>
      </p:sp>
      <p:sp>
        <p:nvSpPr>
          <p:cNvPr id="14" name="Picture Placeholder 13">
            <a:extLst>
              <a:ext uri="{FF2B5EF4-FFF2-40B4-BE49-F238E27FC236}">
                <a16:creationId xmlns:a16="http://schemas.microsoft.com/office/drawing/2014/main" id="{4F200699-2797-D741-1EC1-B83FCA4B1977}"/>
              </a:ext>
            </a:extLst>
          </p:cNvPr>
          <p:cNvSpPr>
            <a:spLocks noGrp="1"/>
          </p:cNvSpPr>
          <p:nvPr>
            <p:ph type="pic" sz="quarter" idx="11"/>
          </p:nvPr>
        </p:nvSpPr>
        <p:spPr>
          <a:xfrm>
            <a:off x="-29499" y="-2236"/>
            <a:ext cx="6814124" cy="6871095"/>
          </a:xfrm>
          <a:custGeom>
            <a:avLst/>
            <a:gdLst>
              <a:gd name="connsiteX0" fmla="*/ 0 w 6064250"/>
              <a:gd name="connsiteY0" fmla="*/ 0 h 6877051"/>
              <a:gd name="connsiteX1" fmla="*/ 606425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6064250"/>
              <a:gd name="connsiteY0" fmla="*/ 0 h 6877051"/>
              <a:gd name="connsiteX1" fmla="*/ 5840730 w 6064250"/>
              <a:gd name="connsiteY1" fmla="*/ 0 h 6877051"/>
              <a:gd name="connsiteX2" fmla="*/ 6064250 w 6064250"/>
              <a:gd name="connsiteY2" fmla="*/ 6877051 h 6877051"/>
              <a:gd name="connsiteX3" fmla="*/ 0 w 6064250"/>
              <a:gd name="connsiteY3" fmla="*/ 6877051 h 6877051"/>
              <a:gd name="connsiteX4" fmla="*/ 0 w 6064250"/>
              <a:gd name="connsiteY4" fmla="*/ 0 h 6877051"/>
              <a:gd name="connsiteX0" fmla="*/ 0 w 5840730"/>
              <a:gd name="connsiteY0" fmla="*/ 0 h 6887937"/>
              <a:gd name="connsiteX1" fmla="*/ 5840730 w 5840730"/>
              <a:gd name="connsiteY1" fmla="*/ 0 h 6887937"/>
              <a:gd name="connsiteX2" fmla="*/ 4028621 w 5840730"/>
              <a:gd name="connsiteY2" fmla="*/ 6887937 h 6887937"/>
              <a:gd name="connsiteX3" fmla="*/ 0 w 5840730"/>
              <a:gd name="connsiteY3" fmla="*/ 6877051 h 6887937"/>
              <a:gd name="connsiteX4" fmla="*/ 0 w 5840730"/>
              <a:gd name="connsiteY4" fmla="*/ 0 h 6887937"/>
              <a:gd name="connsiteX0" fmla="*/ 0 w 5840730"/>
              <a:gd name="connsiteY0" fmla="*/ 0 h 6887937"/>
              <a:gd name="connsiteX1" fmla="*/ 5840730 w 5840730"/>
              <a:gd name="connsiteY1" fmla="*/ 0 h 6887937"/>
              <a:gd name="connsiteX2" fmla="*/ 5090160 w 5840730"/>
              <a:gd name="connsiteY2" fmla="*/ 2775915 h 6887937"/>
              <a:gd name="connsiteX3" fmla="*/ 4028621 w 5840730"/>
              <a:gd name="connsiteY3" fmla="*/ 6887937 h 6887937"/>
              <a:gd name="connsiteX4" fmla="*/ 0 w 5840730"/>
              <a:gd name="connsiteY4" fmla="*/ 6877051 h 6887937"/>
              <a:gd name="connsiteX5" fmla="*/ 0 w 5840730"/>
              <a:gd name="connsiteY5"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028621 w 5840730"/>
              <a:gd name="connsiteY4" fmla="*/ 6887937 h 6887937"/>
              <a:gd name="connsiteX5" fmla="*/ 0 w 5840730"/>
              <a:gd name="connsiteY5" fmla="*/ 6877051 h 6887937"/>
              <a:gd name="connsiteX6" fmla="*/ 0 w 5840730"/>
              <a:gd name="connsiteY6"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785360 w 5840730"/>
              <a:gd name="connsiteY4" fmla="*/ 3926535 h 6887937"/>
              <a:gd name="connsiteX5" fmla="*/ 4028621 w 5840730"/>
              <a:gd name="connsiteY5" fmla="*/ 6887937 h 6887937"/>
              <a:gd name="connsiteX6" fmla="*/ 0 w 5840730"/>
              <a:gd name="connsiteY6" fmla="*/ 6877051 h 6887937"/>
              <a:gd name="connsiteX7" fmla="*/ 0 w 5840730"/>
              <a:gd name="connsiteY7" fmla="*/ 0 h 6887937"/>
              <a:gd name="connsiteX0" fmla="*/ 0 w 5840730"/>
              <a:gd name="connsiteY0" fmla="*/ 0 h 6887937"/>
              <a:gd name="connsiteX1" fmla="*/ 5840730 w 5840730"/>
              <a:gd name="connsiteY1" fmla="*/ 0 h 6887937"/>
              <a:gd name="connsiteX2" fmla="*/ 5090160 w 5840730"/>
              <a:gd name="connsiteY2" fmla="*/ 2775915 h 6887937"/>
              <a:gd name="connsiteX3" fmla="*/ 4991100 w 5840730"/>
              <a:gd name="connsiteY3" fmla="*/ 313405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22520 w 5840730"/>
              <a:gd name="connsiteY4" fmla="*/ 3415995 h 6887937"/>
              <a:gd name="connsiteX5" fmla="*/ 4785360 w 5840730"/>
              <a:gd name="connsiteY5" fmla="*/ 3926535 h 6887937"/>
              <a:gd name="connsiteX6" fmla="*/ 4028621 w 5840730"/>
              <a:gd name="connsiteY6" fmla="*/ 6887937 h 6887937"/>
              <a:gd name="connsiteX7" fmla="*/ 0 w 5840730"/>
              <a:gd name="connsiteY7" fmla="*/ 6877051 h 6887937"/>
              <a:gd name="connsiteX8" fmla="*/ 0 w 5840730"/>
              <a:gd name="connsiteY8"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22520 w 5840730"/>
              <a:gd name="connsiteY5" fmla="*/ 3415995 h 6887937"/>
              <a:gd name="connsiteX6" fmla="*/ 4785360 w 5840730"/>
              <a:gd name="connsiteY6" fmla="*/ 3926535 h 6887937"/>
              <a:gd name="connsiteX7" fmla="*/ 4028621 w 5840730"/>
              <a:gd name="connsiteY7" fmla="*/ 6887937 h 6887937"/>
              <a:gd name="connsiteX8" fmla="*/ 0 w 5840730"/>
              <a:gd name="connsiteY8" fmla="*/ 6877051 h 6887937"/>
              <a:gd name="connsiteX9" fmla="*/ 0 w 5840730"/>
              <a:gd name="connsiteY9"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4922520 w 5840730"/>
              <a:gd name="connsiteY6" fmla="*/ 3415995 h 6887937"/>
              <a:gd name="connsiteX7" fmla="*/ 4785360 w 5840730"/>
              <a:gd name="connsiteY7" fmla="*/ 3926535 h 6887937"/>
              <a:gd name="connsiteX8" fmla="*/ 4028621 w 5840730"/>
              <a:gd name="connsiteY8" fmla="*/ 6887937 h 6887937"/>
              <a:gd name="connsiteX9" fmla="*/ 0 w 5840730"/>
              <a:gd name="connsiteY9" fmla="*/ 6877051 h 6887937"/>
              <a:gd name="connsiteX10" fmla="*/ 0 w 5840730"/>
              <a:gd name="connsiteY10"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922520 w 5840730"/>
              <a:gd name="connsiteY7" fmla="*/ 341599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457700 w 5840730"/>
              <a:gd name="connsiteY7" fmla="*/ 3842715 h 6887937"/>
              <a:gd name="connsiteX8" fmla="*/ 4785360 w 5840730"/>
              <a:gd name="connsiteY8" fmla="*/ 3926535 h 6887937"/>
              <a:gd name="connsiteX9" fmla="*/ 4028621 w 5840730"/>
              <a:gd name="connsiteY9" fmla="*/ 6887937 h 6887937"/>
              <a:gd name="connsiteX10" fmla="*/ 0 w 5840730"/>
              <a:gd name="connsiteY10" fmla="*/ 6877051 h 6887937"/>
              <a:gd name="connsiteX11" fmla="*/ 0 w 5840730"/>
              <a:gd name="connsiteY11"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655820 w 5840730"/>
              <a:gd name="connsiteY5" fmla="*/ 1770075 h 6887937"/>
              <a:gd name="connsiteX6" fmla="*/ 3901440 w 5840730"/>
              <a:gd name="connsiteY6" fmla="*/ 4696155 h 6887937"/>
              <a:gd name="connsiteX7" fmla="*/ 4213860 w 5840730"/>
              <a:gd name="connsiteY7" fmla="*/ 4757115 h 6887937"/>
              <a:gd name="connsiteX8" fmla="*/ 4457700 w 5840730"/>
              <a:gd name="connsiteY8" fmla="*/ 3842715 h 6887937"/>
              <a:gd name="connsiteX9" fmla="*/ 4785360 w 5840730"/>
              <a:gd name="connsiteY9" fmla="*/ 3926535 h 6887937"/>
              <a:gd name="connsiteX10" fmla="*/ 4028621 w 5840730"/>
              <a:gd name="connsiteY10" fmla="*/ 6887937 h 6887937"/>
              <a:gd name="connsiteX11" fmla="*/ 0 w 5840730"/>
              <a:gd name="connsiteY11" fmla="*/ 6877051 h 6887937"/>
              <a:gd name="connsiteX12" fmla="*/ 0 w 5840730"/>
              <a:gd name="connsiteY12"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937760 w 5840730"/>
              <a:gd name="connsiteY5" fmla="*/ 16100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95850 w 5840730"/>
              <a:gd name="connsiteY5" fmla="*/ 160243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5006340 w 5840730"/>
              <a:gd name="connsiteY4" fmla="*/ 182341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94910 w 5840730"/>
              <a:gd name="connsiteY4" fmla="*/ 185770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56810 w 5840730"/>
              <a:gd name="connsiteY4" fmla="*/ 186532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754880 w 5840730"/>
              <a:gd name="connsiteY3" fmla="*/ 2692095 h 6887937"/>
              <a:gd name="connsiteX4" fmla="*/ 4979670 w 5840730"/>
              <a:gd name="connsiteY4" fmla="*/ 1846275 h 6887937"/>
              <a:gd name="connsiteX5" fmla="*/ 4872990 w 5840730"/>
              <a:gd name="connsiteY5" fmla="*/ 1571955 h 6887937"/>
              <a:gd name="connsiteX6" fmla="*/ 4655820 w 5840730"/>
              <a:gd name="connsiteY6" fmla="*/ 1770075 h 6887937"/>
              <a:gd name="connsiteX7" fmla="*/ 3901440 w 5840730"/>
              <a:gd name="connsiteY7" fmla="*/ 4696155 h 6887937"/>
              <a:gd name="connsiteX8" fmla="*/ 4213860 w 5840730"/>
              <a:gd name="connsiteY8" fmla="*/ 4757115 h 6887937"/>
              <a:gd name="connsiteX9" fmla="*/ 4457700 w 5840730"/>
              <a:gd name="connsiteY9" fmla="*/ 3842715 h 6887937"/>
              <a:gd name="connsiteX10" fmla="*/ 4785360 w 5840730"/>
              <a:gd name="connsiteY10" fmla="*/ 3926535 h 6887937"/>
              <a:gd name="connsiteX11" fmla="*/ 4028621 w 5840730"/>
              <a:gd name="connsiteY11" fmla="*/ 6887937 h 6887937"/>
              <a:gd name="connsiteX12" fmla="*/ 0 w 5840730"/>
              <a:gd name="connsiteY12" fmla="*/ 6877051 h 6887937"/>
              <a:gd name="connsiteX13" fmla="*/ 0 w 5840730"/>
              <a:gd name="connsiteY13" fmla="*/ 0 h 6887937"/>
              <a:gd name="connsiteX0" fmla="*/ 0 w 5840730"/>
              <a:gd name="connsiteY0" fmla="*/ 0 h 6887937"/>
              <a:gd name="connsiteX1" fmla="*/ 5840730 w 5840730"/>
              <a:gd name="connsiteY1" fmla="*/ 0 h 6887937"/>
              <a:gd name="connsiteX2" fmla="*/ 5090160 w 5840730"/>
              <a:gd name="connsiteY2" fmla="*/ 2775915 h 6887937"/>
              <a:gd name="connsiteX3" fmla="*/ 4933950 w 5840730"/>
              <a:gd name="connsiteY3" fmla="*/ 273781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61560 w 5840730"/>
              <a:gd name="connsiteY3" fmla="*/ 29435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42510 w 5840730"/>
              <a:gd name="connsiteY3" fmla="*/ 301975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85360 w 5840730"/>
              <a:gd name="connsiteY11" fmla="*/ 3926535 h 6887937"/>
              <a:gd name="connsiteX12" fmla="*/ 4028621 w 5840730"/>
              <a:gd name="connsiteY12" fmla="*/ 6887937 h 6887937"/>
              <a:gd name="connsiteX13" fmla="*/ 0 w 5840730"/>
              <a:gd name="connsiteY13" fmla="*/ 6877051 h 6887937"/>
              <a:gd name="connsiteX14" fmla="*/ 0 w 5840730"/>
              <a:gd name="connsiteY14"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560570 w 5840730"/>
              <a:gd name="connsiteY11" fmla="*/ 412084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709160 w 5840730"/>
              <a:gd name="connsiteY11" fmla="*/ 363316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4213860 w 5840730"/>
              <a:gd name="connsiteY9" fmla="*/ 4757115 h 6887937"/>
              <a:gd name="connsiteX10" fmla="*/ 4457700 w 5840730"/>
              <a:gd name="connsiteY10" fmla="*/ 3842715 h 6887937"/>
              <a:gd name="connsiteX11" fmla="*/ 4686300 w 5840730"/>
              <a:gd name="connsiteY11" fmla="*/ 3713175 h 6887937"/>
              <a:gd name="connsiteX12" fmla="*/ 4785360 w 5840730"/>
              <a:gd name="connsiteY12" fmla="*/ 3926535 h 6887937"/>
              <a:gd name="connsiteX13" fmla="*/ 4028621 w 5840730"/>
              <a:gd name="connsiteY13" fmla="*/ 6887937 h 6887937"/>
              <a:gd name="connsiteX14" fmla="*/ 0 w 5840730"/>
              <a:gd name="connsiteY14" fmla="*/ 6877051 h 6887937"/>
              <a:gd name="connsiteX15" fmla="*/ 0 w 5840730"/>
              <a:gd name="connsiteY15"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901440 w 5840730"/>
              <a:gd name="connsiteY8" fmla="*/ 469615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5840730"/>
              <a:gd name="connsiteY0" fmla="*/ 0 h 6887937"/>
              <a:gd name="connsiteX1" fmla="*/ 5840730 w 5840730"/>
              <a:gd name="connsiteY1" fmla="*/ 0 h 6887937"/>
              <a:gd name="connsiteX2" fmla="*/ 5090160 w 5840730"/>
              <a:gd name="connsiteY2" fmla="*/ 2775915 h 6887937"/>
              <a:gd name="connsiteX3" fmla="*/ 4853940 w 5840730"/>
              <a:gd name="connsiteY3" fmla="*/ 2962605 h 6887937"/>
              <a:gd name="connsiteX4" fmla="*/ 4754880 w 5840730"/>
              <a:gd name="connsiteY4" fmla="*/ 2692095 h 6887937"/>
              <a:gd name="connsiteX5" fmla="*/ 4979670 w 5840730"/>
              <a:gd name="connsiteY5" fmla="*/ 1846275 h 6887937"/>
              <a:gd name="connsiteX6" fmla="*/ 4872990 w 5840730"/>
              <a:gd name="connsiteY6" fmla="*/ 1571955 h 6887937"/>
              <a:gd name="connsiteX7" fmla="*/ 4655820 w 5840730"/>
              <a:gd name="connsiteY7" fmla="*/ 1770075 h 6887937"/>
              <a:gd name="connsiteX8" fmla="*/ 3893820 w 5840730"/>
              <a:gd name="connsiteY8" fmla="*/ 4688535 h 6887937"/>
              <a:gd name="connsiteX9" fmla="*/ 3992880 w 5840730"/>
              <a:gd name="connsiteY9" fmla="*/ 4905705 h 6887937"/>
              <a:gd name="connsiteX10" fmla="*/ 4213860 w 5840730"/>
              <a:gd name="connsiteY10" fmla="*/ 4757115 h 6887937"/>
              <a:gd name="connsiteX11" fmla="*/ 4457700 w 5840730"/>
              <a:gd name="connsiteY11" fmla="*/ 3842715 h 6887937"/>
              <a:gd name="connsiteX12" fmla="*/ 4686300 w 5840730"/>
              <a:gd name="connsiteY12" fmla="*/ 3713175 h 6887937"/>
              <a:gd name="connsiteX13" fmla="*/ 4785360 w 5840730"/>
              <a:gd name="connsiteY13" fmla="*/ 3926535 h 6887937"/>
              <a:gd name="connsiteX14" fmla="*/ 4028621 w 5840730"/>
              <a:gd name="connsiteY14" fmla="*/ 6887937 h 6887937"/>
              <a:gd name="connsiteX15" fmla="*/ 0 w 5840730"/>
              <a:gd name="connsiteY15" fmla="*/ 6877051 h 6887937"/>
              <a:gd name="connsiteX16" fmla="*/ 0 w 5840730"/>
              <a:gd name="connsiteY16" fmla="*/ 0 h 6887937"/>
              <a:gd name="connsiteX0" fmla="*/ 0 w 6814124"/>
              <a:gd name="connsiteY0" fmla="*/ 0 h 6897807"/>
              <a:gd name="connsiteX1" fmla="*/ 6814124 w 6814124"/>
              <a:gd name="connsiteY1" fmla="*/ 9870 h 6897807"/>
              <a:gd name="connsiteX2" fmla="*/ 6063554 w 6814124"/>
              <a:gd name="connsiteY2" fmla="*/ 2785785 h 6897807"/>
              <a:gd name="connsiteX3" fmla="*/ 5827334 w 6814124"/>
              <a:gd name="connsiteY3" fmla="*/ 2972475 h 6897807"/>
              <a:gd name="connsiteX4" fmla="*/ 5728274 w 6814124"/>
              <a:gd name="connsiteY4" fmla="*/ 2701965 h 6897807"/>
              <a:gd name="connsiteX5" fmla="*/ 5953064 w 6814124"/>
              <a:gd name="connsiteY5" fmla="*/ 1856145 h 6897807"/>
              <a:gd name="connsiteX6" fmla="*/ 5846384 w 6814124"/>
              <a:gd name="connsiteY6" fmla="*/ 1581825 h 6897807"/>
              <a:gd name="connsiteX7" fmla="*/ 5629214 w 6814124"/>
              <a:gd name="connsiteY7" fmla="*/ 1779945 h 6897807"/>
              <a:gd name="connsiteX8" fmla="*/ 4867214 w 6814124"/>
              <a:gd name="connsiteY8" fmla="*/ 4698405 h 6897807"/>
              <a:gd name="connsiteX9" fmla="*/ 4966274 w 6814124"/>
              <a:gd name="connsiteY9" fmla="*/ 4915575 h 6897807"/>
              <a:gd name="connsiteX10" fmla="*/ 5187254 w 6814124"/>
              <a:gd name="connsiteY10" fmla="*/ 4766985 h 6897807"/>
              <a:gd name="connsiteX11" fmla="*/ 5431094 w 6814124"/>
              <a:gd name="connsiteY11" fmla="*/ 3852585 h 6897807"/>
              <a:gd name="connsiteX12" fmla="*/ 5659694 w 6814124"/>
              <a:gd name="connsiteY12" fmla="*/ 3723045 h 6897807"/>
              <a:gd name="connsiteX13" fmla="*/ 5758754 w 6814124"/>
              <a:gd name="connsiteY13" fmla="*/ 3936405 h 6897807"/>
              <a:gd name="connsiteX14" fmla="*/ 5002015 w 6814124"/>
              <a:gd name="connsiteY14" fmla="*/ 6897807 h 6897807"/>
              <a:gd name="connsiteX15" fmla="*/ 973394 w 6814124"/>
              <a:gd name="connsiteY15" fmla="*/ 6886921 h 6897807"/>
              <a:gd name="connsiteX16" fmla="*/ 0 w 6814124"/>
              <a:gd name="connsiteY16" fmla="*/ 0 h 6897807"/>
              <a:gd name="connsiteX0" fmla="*/ 0 w 6814124"/>
              <a:gd name="connsiteY0" fmla="*/ 0 h 6897807"/>
              <a:gd name="connsiteX1" fmla="*/ 6814124 w 6814124"/>
              <a:gd name="connsiteY1" fmla="*/ 9870 h 6897807"/>
              <a:gd name="connsiteX2" fmla="*/ 6063554 w 6814124"/>
              <a:gd name="connsiteY2" fmla="*/ 2785785 h 6897807"/>
              <a:gd name="connsiteX3" fmla="*/ 5827334 w 6814124"/>
              <a:gd name="connsiteY3" fmla="*/ 2972475 h 6897807"/>
              <a:gd name="connsiteX4" fmla="*/ 5728274 w 6814124"/>
              <a:gd name="connsiteY4" fmla="*/ 2701965 h 6897807"/>
              <a:gd name="connsiteX5" fmla="*/ 5953064 w 6814124"/>
              <a:gd name="connsiteY5" fmla="*/ 1856145 h 6897807"/>
              <a:gd name="connsiteX6" fmla="*/ 5846384 w 6814124"/>
              <a:gd name="connsiteY6" fmla="*/ 1581825 h 6897807"/>
              <a:gd name="connsiteX7" fmla="*/ 5629214 w 6814124"/>
              <a:gd name="connsiteY7" fmla="*/ 1779945 h 6897807"/>
              <a:gd name="connsiteX8" fmla="*/ 4867214 w 6814124"/>
              <a:gd name="connsiteY8" fmla="*/ 4698405 h 6897807"/>
              <a:gd name="connsiteX9" fmla="*/ 4966274 w 6814124"/>
              <a:gd name="connsiteY9" fmla="*/ 4915575 h 6897807"/>
              <a:gd name="connsiteX10" fmla="*/ 5187254 w 6814124"/>
              <a:gd name="connsiteY10" fmla="*/ 4766985 h 6897807"/>
              <a:gd name="connsiteX11" fmla="*/ 5431094 w 6814124"/>
              <a:gd name="connsiteY11" fmla="*/ 3852585 h 6897807"/>
              <a:gd name="connsiteX12" fmla="*/ 5659694 w 6814124"/>
              <a:gd name="connsiteY12" fmla="*/ 3723045 h 6897807"/>
              <a:gd name="connsiteX13" fmla="*/ 5758754 w 6814124"/>
              <a:gd name="connsiteY13" fmla="*/ 3936405 h 6897807"/>
              <a:gd name="connsiteX14" fmla="*/ 5002015 w 6814124"/>
              <a:gd name="connsiteY14" fmla="*/ 6897807 h 6897807"/>
              <a:gd name="connsiteX15" fmla="*/ 973394 w 6814124"/>
              <a:gd name="connsiteY15" fmla="*/ 6886921 h 6897807"/>
              <a:gd name="connsiteX16" fmla="*/ 0 w 6814124"/>
              <a:gd name="connsiteY16" fmla="*/ 0 h 6897807"/>
              <a:gd name="connsiteX0" fmla="*/ 0 w 6814124"/>
              <a:gd name="connsiteY0" fmla="*/ 0 h 6887938"/>
              <a:gd name="connsiteX1" fmla="*/ 6814124 w 6814124"/>
              <a:gd name="connsiteY1" fmla="*/ 1 h 6887938"/>
              <a:gd name="connsiteX2" fmla="*/ 6063554 w 6814124"/>
              <a:gd name="connsiteY2" fmla="*/ 2775916 h 6887938"/>
              <a:gd name="connsiteX3" fmla="*/ 5827334 w 6814124"/>
              <a:gd name="connsiteY3" fmla="*/ 2962606 h 6887938"/>
              <a:gd name="connsiteX4" fmla="*/ 5728274 w 6814124"/>
              <a:gd name="connsiteY4" fmla="*/ 2692096 h 6887938"/>
              <a:gd name="connsiteX5" fmla="*/ 5953064 w 6814124"/>
              <a:gd name="connsiteY5" fmla="*/ 1846276 h 6887938"/>
              <a:gd name="connsiteX6" fmla="*/ 5846384 w 6814124"/>
              <a:gd name="connsiteY6" fmla="*/ 1571956 h 6887938"/>
              <a:gd name="connsiteX7" fmla="*/ 5629214 w 6814124"/>
              <a:gd name="connsiteY7" fmla="*/ 1770076 h 6887938"/>
              <a:gd name="connsiteX8" fmla="*/ 4867214 w 6814124"/>
              <a:gd name="connsiteY8" fmla="*/ 4688536 h 6887938"/>
              <a:gd name="connsiteX9" fmla="*/ 4966274 w 6814124"/>
              <a:gd name="connsiteY9" fmla="*/ 4905706 h 6887938"/>
              <a:gd name="connsiteX10" fmla="*/ 5187254 w 6814124"/>
              <a:gd name="connsiteY10" fmla="*/ 4757116 h 6887938"/>
              <a:gd name="connsiteX11" fmla="*/ 5431094 w 6814124"/>
              <a:gd name="connsiteY11" fmla="*/ 3842716 h 6887938"/>
              <a:gd name="connsiteX12" fmla="*/ 5659694 w 6814124"/>
              <a:gd name="connsiteY12" fmla="*/ 3713176 h 6887938"/>
              <a:gd name="connsiteX13" fmla="*/ 5758754 w 6814124"/>
              <a:gd name="connsiteY13" fmla="*/ 3926536 h 6887938"/>
              <a:gd name="connsiteX14" fmla="*/ 5002015 w 6814124"/>
              <a:gd name="connsiteY14" fmla="*/ 6887938 h 6887938"/>
              <a:gd name="connsiteX15" fmla="*/ 973394 w 6814124"/>
              <a:gd name="connsiteY15" fmla="*/ 6877052 h 6887938"/>
              <a:gd name="connsiteX16" fmla="*/ 0 w 6814124"/>
              <a:gd name="connsiteY16" fmla="*/ 0 h 6887938"/>
              <a:gd name="connsiteX0" fmla="*/ 0 w 6814124"/>
              <a:gd name="connsiteY0" fmla="*/ 0 h 6887938"/>
              <a:gd name="connsiteX1" fmla="*/ 6814124 w 6814124"/>
              <a:gd name="connsiteY1" fmla="*/ 1 h 6887938"/>
              <a:gd name="connsiteX2" fmla="*/ 6063554 w 6814124"/>
              <a:gd name="connsiteY2" fmla="*/ 2775916 h 6887938"/>
              <a:gd name="connsiteX3" fmla="*/ 5827334 w 6814124"/>
              <a:gd name="connsiteY3" fmla="*/ 2962606 h 6887938"/>
              <a:gd name="connsiteX4" fmla="*/ 5728274 w 6814124"/>
              <a:gd name="connsiteY4" fmla="*/ 2692096 h 6887938"/>
              <a:gd name="connsiteX5" fmla="*/ 5953064 w 6814124"/>
              <a:gd name="connsiteY5" fmla="*/ 1846276 h 6887938"/>
              <a:gd name="connsiteX6" fmla="*/ 5846384 w 6814124"/>
              <a:gd name="connsiteY6" fmla="*/ 1571956 h 6887938"/>
              <a:gd name="connsiteX7" fmla="*/ 5629214 w 6814124"/>
              <a:gd name="connsiteY7" fmla="*/ 1770076 h 6887938"/>
              <a:gd name="connsiteX8" fmla="*/ 4867214 w 6814124"/>
              <a:gd name="connsiteY8" fmla="*/ 4688536 h 6887938"/>
              <a:gd name="connsiteX9" fmla="*/ 4966274 w 6814124"/>
              <a:gd name="connsiteY9" fmla="*/ 4905706 h 6887938"/>
              <a:gd name="connsiteX10" fmla="*/ 5187254 w 6814124"/>
              <a:gd name="connsiteY10" fmla="*/ 4757116 h 6887938"/>
              <a:gd name="connsiteX11" fmla="*/ 5431094 w 6814124"/>
              <a:gd name="connsiteY11" fmla="*/ 3842716 h 6887938"/>
              <a:gd name="connsiteX12" fmla="*/ 5659694 w 6814124"/>
              <a:gd name="connsiteY12" fmla="*/ 3713176 h 6887938"/>
              <a:gd name="connsiteX13" fmla="*/ 5758754 w 6814124"/>
              <a:gd name="connsiteY13" fmla="*/ 3926536 h 6887938"/>
              <a:gd name="connsiteX14" fmla="*/ 5002015 w 6814124"/>
              <a:gd name="connsiteY14" fmla="*/ 6887938 h 6887938"/>
              <a:gd name="connsiteX15" fmla="*/ 0 w 6814124"/>
              <a:gd name="connsiteY15" fmla="*/ 6877052 h 6887938"/>
              <a:gd name="connsiteX16" fmla="*/ 0 w 6814124"/>
              <a:gd name="connsiteY16" fmla="*/ 0 h 6887938"/>
              <a:gd name="connsiteX0" fmla="*/ 0 w 6814124"/>
              <a:gd name="connsiteY0" fmla="*/ 0 h 6896790"/>
              <a:gd name="connsiteX1" fmla="*/ 6814124 w 6814124"/>
              <a:gd name="connsiteY1" fmla="*/ 1 h 6896790"/>
              <a:gd name="connsiteX2" fmla="*/ 6063554 w 6814124"/>
              <a:gd name="connsiteY2" fmla="*/ 2775916 h 6896790"/>
              <a:gd name="connsiteX3" fmla="*/ 5827334 w 6814124"/>
              <a:gd name="connsiteY3" fmla="*/ 2962606 h 6896790"/>
              <a:gd name="connsiteX4" fmla="*/ 5728274 w 6814124"/>
              <a:gd name="connsiteY4" fmla="*/ 2692096 h 6896790"/>
              <a:gd name="connsiteX5" fmla="*/ 5953064 w 6814124"/>
              <a:gd name="connsiteY5" fmla="*/ 1846276 h 6896790"/>
              <a:gd name="connsiteX6" fmla="*/ 5846384 w 6814124"/>
              <a:gd name="connsiteY6" fmla="*/ 1571956 h 6896790"/>
              <a:gd name="connsiteX7" fmla="*/ 5629214 w 6814124"/>
              <a:gd name="connsiteY7" fmla="*/ 1770076 h 6896790"/>
              <a:gd name="connsiteX8" fmla="*/ 4867214 w 6814124"/>
              <a:gd name="connsiteY8" fmla="*/ 4688536 h 6896790"/>
              <a:gd name="connsiteX9" fmla="*/ 4966274 w 6814124"/>
              <a:gd name="connsiteY9" fmla="*/ 4905706 h 6896790"/>
              <a:gd name="connsiteX10" fmla="*/ 5187254 w 6814124"/>
              <a:gd name="connsiteY10" fmla="*/ 4757116 h 6896790"/>
              <a:gd name="connsiteX11" fmla="*/ 5431094 w 6814124"/>
              <a:gd name="connsiteY11" fmla="*/ 3842716 h 6896790"/>
              <a:gd name="connsiteX12" fmla="*/ 5659694 w 6814124"/>
              <a:gd name="connsiteY12" fmla="*/ 3713176 h 6896790"/>
              <a:gd name="connsiteX13" fmla="*/ 5758754 w 6814124"/>
              <a:gd name="connsiteY13" fmla="*/ 3926536 h 6896790"/>
              <a:gd name="connsiteX14" fmla="*/ 5002015 w 6814124"/>
              <a:gd name="connsiteY14" fmla="*/ 6887938 h 6896790"/>
              <a:gd name="connsiteX15" fmla="*/ 0 w 6814124"/>
              <a:gd name="connsiteY15" fmla="*/ 6896790 h 6896790"/>
              <a:gd name="connsiteX16" fmla="*/ 0 w 6814124"/>
              <a:gd name="connsiteY16" fmla="*/ 0 h 6896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14124" h="6896790">
                <a:moveTo>
                  <a:pt x="0" y="0"/>
                </a:moveTo>
                <a:lnTo>
                  <a:pt x="6814124" y="1"/>
                </a:lnTo>
                <a:lnTo>
                  <a:pt x="6063554" y="2775916"/>
                </a:lnTo>
                <a:cubicBezTo>
                  <a:pt x="6030534" y="2883866"/>
                  <a:pt x="5993704" y="2976576"/>
                  <a:pt x="5827334" y="2962606"/>
                </a:cubicBezTo>
                <a:cubicBezTo>
                  <a:pt x="5641914" y="2845766"/>
                  <a:pt x="5734624" y="2747976"/>
                  <a:pt x="5728274" y="2692096"/>
                </a:cubicBezTo>
                <a:cubicBezTo>
                  <a:pt x="5818444" y="2355546"/>
                  <a:pt x="5878134" y="2121866"/>
                  <a:pt x="5953064" y="1846276"/>
                </a:cubicBezTo>
                <a:cubicBezTo>
                  <a:pt x="5994974" y="1687526"/>
                  <a:pt x="5969574" y="1615136"/>
                  <a:pt x="5846384" y="1571956"/>
                </a:cubicBezTo>
                <a:cubicBezTo>
                  <a:pt x="5711764" y="1563066"/>
                  <a:pt x="5672394" y="1597356"/>
                  <a:pt x="5629214" y="1770076"/>
                </a:cubicBezTo>
                <a:cubicBezTo>
                  <a:pt x="5644454" y="1858976"/>
                  <a:pt x="4851974" y="4599636"/>
                  <a:pt x="4867214" y="4688536"/>
                </a:cubicBezTo>
                <a:cubicBezTo>
                  <a:pt x="4832289" y="4824426"/>
                  <a:pt x="4898964" y="4880306"/>
                  <a:pt x="4966274" y="4905706"/>
                </a:cubicBezTo>
                <a:cubicBezTo>
                  <a:pt x="5075494" y="4904436"/>
                  <a:pt x="5132009" y="4917136"/>
                  <a:pt x="5187254" y="4757116"/>
                </a:cubicBezTo>
                <a:lnTo>
                  <a:pt x="5431094" y="3842716"/>
                </a:lnTo>
                <a:cubicBezTo>
                  <a:pt x="5455224" y="3756356"/>
                  <a:pt x="5528884" y="3692856"/>
                  <a:pt x="5659694" y="3713176"/>
                </a:cubicBezTo>
                <a:cubicBezTo>
                  <a:pt x="5803204" y="3791916"/>
                  <a:pt x="5756214" y="3882086"/>
                  <a:pt x="5758754" y="3926536"/>
                </a:cubicBezTo>
                <a:lnTo>
                  <a:pt x="5002015" y="6887938"/>
                </a:lnTo>
                <a:lnTo>
                  <a:pt x="0" y="6896790"/>
                </a:lnTo>
                <a:lnTo>
                  <a:pt x="0" y="0"/>
                </a:lnTo>
                <a:close/>
              </a:path>
            </a:pathLst>
          </a:custGeom>
          <a:solidFill>
            <a:schemeClr val="bg2"/>
          </a:solidFill>
          <a:ln>
            <a:noFill/>
          </a:ln>
        </p:spPr>
        <p:txBody>
          <a:bodyPr anchor="ctr"/>
          <a:lstStyle>
            <a:lvl1pPr algn="ctr">
              <a:defRPr baseline="-25000"/>
            </a:lvl1pPr>
          </a:lstStyle>
          <a:p>
            <a:r>
              <a:rPr lang="en-US"/>
              <a:t>Click icon to add picture</a:t>
            </a:r>
          </a:p>
        </p:txBody>
      </p:sp>
      <p:sp>
        <p:nvSpPr>
          <p:cNvPr id="7" name="Text Placeholder 6">
            <a:extLst>
              <a:ext uri="{FF2B5EF4-FFF2-40B4-BE49-F238E27FC236}">
                <a16:creationId xmlns:a16="http://schemas.microsoft.com/office/drawing/2014/main" id="{E1A56017-320A-546E-A749-7145642CB967}"/>
              </a:ext>
            </a:extLst>
          </p:cNvPr>
          <p:cNvSpPr>
            <a:spLocks noGrp="1"/>
          </p:cNvSpPr>
          <p:nvPr>
            <p:ph type="body" sz="quarter" idx="12" hasCustomPrompt="1"/>
          </p:nvPr>
        </p:nvSpPr>
        <p:spPr>
          <a:xfrm>
            <a:off x="6970326" y="3748958"/>
            <a:ext cx="4786878" cy="2258013"/>
          </a:xfrm>
        </p:spPr>
        <p:txBody>
          <a:bodyPr lIns="91440" tIns="0">
            <a:normAutofit/>
          </a:bodyPr>
          <a:lstStyle>
            <a:lvl1pPr marL="0" indent="0">
              <a:spcBef>
                <a:spcPts val="0"/>
              </a:spcBef>
              <a:spcAft>
                <a:spcPts val="0"/>
              </a:spcAft>
              <a:buFont typeface="Courier New" panose="02070309020205020404" pitchFamily="49" charset="0"/>
              <a:buNone/>
              <a:defRPr sz="1600">
                <a:solidFill>
                  <a:schemeClr val="bg1"/>
                </a:solidFill>
              </a:defRPr>
            </a:lvl1pPr>
            <a:lvl2pPr marL="274320" indent="-274320">
              <a:buFont typeface="Courier New" panose="02070309020205020404" pitchFamily="49" charset="0"/>
              <a:buChar char="o"/>
              <a:defRPr sz="1200">
                <a:solidFill>
                  <a:schemeClr val="bg1"/>
                </a:solidFill>
              </a:defRPr>
            </a:lvl2pPr>
            <a:lvl3pPr marL="274320" indent="-274320">
              <a:buFont typeface="Courier New" panose="02070309020205020404" pitchFamily="49" charset="0"/>
              <a:buChar char="o"/>
              <a:defRPr sz="1050">
                <a:solidFill>
                  <a:schemeClr val="bg1"/>
                </a:solidFill>
              </a:defRPr>
            </a:lvl3pPr>
            <a:lvl4pPr marL="274320" indent="-274320">
              <a:buFont typeface="Courier New" panose="02070309020205020404" pitchFamily="49" charset="0"/>
              <a:buChar char="o"/>
              <a:defRPr sz="1050">
                <a:solidFill>
                  <a:schemeClr val="bg1"/>
                </a:solidFill>
              </a:defRPr>
            </a:lvl4pPr>
            <a:lvl5pPr marL="274320" indent="-274320">
              <a:buFont typeface="Courier New" panose="02070309020205020404" pitchFamily="49" charset="0"/>
              <a:buChar char="o"/>
              <a:defRPr sz="1050">
                <a:solidFill>
                  <a:schemeClr val="bg1"/>
                </a:solidFill>
              </a:defRPr>
            </a:lvl5pPr>
          </a:lstStyle>
          <a:p>
            <a:pPr lvl="0"/>
            <a:r>
              <a:rPr lang="en-US"/>
              <a:t>Click to add text</a:t>
            </a:r>
          </a:p>
        </p:txBody>
      </p:sp>
    </p:spTree>
    <p:extLst>
      <p:ext uri="{BB962C8B-B14F-4D97-AF65-F5344CB8AC3E}">
        <p14:creationId xmlns:p14="http://schemas.microsoft.com/office/powerpoint/2010/main" val="46274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Add title here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8">
            <a:extLst>
              <a:ext uri="{FF2B5EF4-FFF2-40B4-BE49-F238E27FC236}">
                <a16:creationId xmlns:a16="http://schemas.microsoft.com/office/drawing/2014/main" id="{16BCAC9C-7B8B-A7E5-574A-2C2D473655B3}"/>
              </a:ext>
            </a:extLst>
          </p:cNvPr>
          <p:cNvSpPr>
            <a:spLocks noGrp="1"/>
          </p:cNvSpPr>
          <p:nvPr>
            <p:ph type="ftr" sz="quarter" idx="3"/>
          </p:nvPr>
        </p:nvSpPr>
        <p:spPr>
          <a:xfrm>
            <a:off x="643051" y="6221324"/>
            <a:ext cx="6818262" cy="365125"/>
          </a:xfrm>
          <a:prstGeom prst="rect">
            <a:avLst/>
          </a:prstGeom>
        </p:spPr>
        <p:txBody>
          <a:bodyPr/>
          <a:lstStyle>
            <a:lvl1pPr>
              <a:defRPr sz="1100" b="0" i="0" cap="all" baseline="0">
                <a:solidFill>
                  <a:schemeClr val="tx1"/>
                </a:solidFill>
                <a:latin typeface="+mn-lt"/>
              </a:defRPr>
            </a:lvl1pPr>
          </a:lstStyle>
          <a:p>
            <a:r>
              <a:rPr lang="en-US"/>
              <a:t>Add footer here</a:t>
            </a:r>
          </a:p>
        </p:txBody>
      </p:sp>
      <p:sp>
        <p:nvSpPr>
          <p:cNvPr id="8" name="Slide Number Placeholder 9">
            <a:extLst>
              <a:ext uri="{FF2B5EF4-FFF2-40B4-BE49-F238E27FC236}">
                <a16:creationId xmlns:a16="http://schemas.microsoft.com/office/drawing/2014/main" id="{E44D41BF-45CF-B60E-08D3-A8C49332E574}"/>
              </a:ext>
            </a:extLst>
          </p:cNvPr>
          <p:cNvSpPr>
            <a:spLocks noGrp="1"/>
          </p:cNvSpPr>
          <p:nvPr>
            <p:ph type="sldNum" sz="quarter" idx="4"/>
          </p:nvPr>
        </p:nvSpPr>
        <p:spPr>
          <a:xfrm>
            <a:off x="10930596" y="6221324"/>
            <a:ext cx="617912" cy="365125"/>
          </a:xfrm>
          <a:prstGeom prst="rect">
            <a:avLst/>
          </a:prstGeom>
        </p:spPr>
        <p:txBody>
          <a:bodyPr/>
          <a:lstStyle>
            <a:lvl1pPr algn="r">
              <a:defRPr sz="1100" b="0" i="0">
                <a:solidFill>
                  <a:schemeClr val="tx1"/>
                </a:solidFill>
                <a:latin typeface="+mn-lt"/>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68232827"/>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9" r:id="rId5"/>
    <p:sldLayoutId id="2147483746" r:id="rId6"/>
    <p:sldLayoutId id="2147483747" r:id="rId7"/>
    <p:sldLayoutId id="2147483748" r:id="rId8"/>
    <p:sldLayoutId id="2147483750" r:id="rId9"/>
    <p:sldLayoutId id="2147483756" r:id="rId10"/>
    <p:sldLayoutId id="2147483751" r:id="rId11"/>
    <p:sldLayoutId id="2147483752" r:id="rId12"/>
    <p:sldLayoutId id="2147483754" r:id="rId13"/>
    <p:sldLayoutId id="2147483755" r:id="rId14"/>
    <p:sldLayoutId id="2147483753" r:id="rId15"/>
  </p:sldLayoutIdLst>
  <p:hf hdr="0" dt="0"/>
  <p:txStyles>
    <p:titleStyle>
      <a:lvl1pPr algn="l" defTabSz="914400" rtl="0" eaLnBrk="1" latinLnBrk="0" hangingPunct="1">
        <a:lnSpc>
          <a:spcPct val="90000"/>
        </a:lnSpc>
        <a:spcBef>
          <a:spcPct val="0"/>
        </a:spcBef>
        <a:buNone/>
        <a:defRPr sz="6000" kern="1200" spc="-50" baseline="0">
          <a:solidFill>
            <a:schemeClr val="tx1"/>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4.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4.xml"/><Relationship Id="rId4" Type="http://schemas.openxmlformats.org/officeDocument/2006/relationships/image" Target="../media/image4.sv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4.xml"/><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4.xml"/><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4.xml"/><Relationship Id="rId4" Type="http://schemas.openxmlformats.org/officeDocument/2006/relationships/image" Target="../media/image4.svg"/></Relationships>
</file>

<file path=ppt/slides/_rels/slide1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5.xml"/><Relationship Id="rId1" Type="http://schemas.openxmlformats.org/officeDocument/2006/relationships/video" Target="https://www.youtube.com/embed/jCfuonP5rBY?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Title 94">
            <a:extLst>
              <a:ext uri="{FF2B5EF4-FFF2-40B4-BE49-F238E27FC236}">
                <a16:creationId xmlns:a16="http://schemas.microsoft.com/office/drawing/2014/main" id="{7643F50D-950F-5A7E-722A-79E4F5D31565}"/>
              </a:ext>
            </a:extLst>
          </p:cNvPr>
          <p:cNvSpPr>
            <a:spLocks noGrp="1"/>
          </p:cNvSpPr>
          <p:nvPr>
            <p:ph type="ctrTitle"/>
          </p:nvPr>
        </p:nvSpPr>
        <p:spPr>
          <a:xfrm>
            <a:off x="7119890" y="723440"/>
            <a:ext cx="4323426" cy="2579052"/>
          </a:xfrm>
        </p:spPr>
        <p:txBody>
          <a:bodyPr/>
          <a:lstStyle/>
          <a:p>
            <a:r>
              <a:rPr lang="en-US"/>
              <a:t>Week 7</a:t>
            </a:r>
          </a:p>
        </p:txBody>
      </p:sp>
      <p:sp>
        <p:nvSpPr>
          <p:cNvPr id="96" name="Subtitle 95">
            <a:extLst>
              <a:ext uri="{FF2B5EF4-FFF2-40B4-BE49-F238E27FC236}">
                <a16:creationId xmlns:a16="http://schemas.microsoft.com/office/drawing/2014/main" id="{1C5A4B6C-BAC7-A685-A9B1-2F354B12832E}"/>
              </a:ext>
            </a:extLst>
          </p:cNvPr>
          <p:cNvSpPr>
            <a:spLocks noGrp="1"/>
          </p:cNvSpPr>
          <p:nvPr>
            <p:ph type="subTitle" idx="1"/>
          </p:nvPr>
        </p:nvSpPr>
        <p:spPr>
          <a:xfrm>
            <a:off x="5963816" y="5242739"/>
            <a:ext cx="6051400" cy="597230"/>
          </a:xfrm>
        </p:spPr>
        <p:txBody>
          <a:bodyPr/>
          <a:lstStyle/>
          <a:p>
            <a:r>
              <a:rPr lang="en-US"/>
              <a:t>Muhammad cassamo – </a:t>
            </a:r>
            <a:r>
              <a:rPr lang="en-US" sz="1200"/>
              <a:t>m.cassamo@uwtsd.ac.uk</a:t>
            </a:r>
          </a:p>
        </p:txBody>
      </p:sp>
      <p:pic>
        <p:nvPicPr>
          <p:cNvPr id="82" name="Picture Placeholder 81" descr="A person standing in a hallway with a computer">
            <a:extLst>
              <a:ext uri="{FF2B5EF4-FFF2-40B4-BE49-F238E27FC236}">
                <a16:creationId xmlns:a16="http://schemas.microsoft.com/office/drawing/2014/main" id="{146F06CC-0FBA-25FB-03E4-AEA27BB636B2}"/>
              </a:ext>
            </a:extLst>
          </p:cNvPr>
          <p:cNvPicPr>
            <a:picLocks noGrp="1" noChangeAspect="1"/>
          </p:cNvPicPr>
          <p:nvPr>
            <p:ph type="pic" sz="quarter" idx="11"/>
          </p:nvPr>
        </p:nvPicPr>
        <p:blipFill>
          <a:blip r:embed="rId3"/>
          <a:srcRect l="1742" r="1742"/>
          <a:stretch/>
        </p:blipFill>
        <p:spPr>
          <a:xfrm>
            <a:off x="0" y="-2235"/>
            <a:ext cx="5840730" cy="6862275"/>
          </a:xfrm>
        </p:spPr>
      </p:pic>
      <p:sp>
        <p:nvSpPr>
          <p:cNvPr id="53" name="Freeform: Shape 52">
            <a:extLst>
              <a:ext uri="{FF2B5EF4-FFF2-40B4-BE49-F238E27FC236}">
                <a16:creationId xmlns:a16="http://schemas.microsoft.com/office/drawing/2014/main" id="{D96C8D99-3232-849B-9CC8-6E4982208FEA}"/>
              </a:ext>
              <a:ext uri="{C183D7F6-B498-43B3-948B-1728B52AA6E4}">
                <adec:decorative xmlns:adec="http://schemas.microsoft.com/office/drawing/2017/decorative" val="1"/>
              </a:ext>
            </a:extLst>
          </p:cNvPr>
          <p:cNvSpPr/>
          <p:nvPr/>
        </p:nvSpPr>
        <p:spPr>
          <a:xfrm rot="10800000">
            <a:off x="3507757" y="-11160"/>
            <a:ext cx="2553080" cy="6858841"/>
          </a:xfrm>
          <a:custGeom>
            <a:avLst/>
            <a:gdLst>
              <a:gd name="connsiteX0" fmla="*/ 2526446 w 2553080"/>
              <a:gd name="connsiteY0" fmla="*/ 0 h 6858841"/>
              <a:gd name="connsiteX1" fmla="*/ 1707127 w 2553080"/>
              <a:gd name="connsiteY1" fmla="*/ 3182290 h 6858841"/>
              <a:gd name="connsiteX2" fmla="*/ 1365955 w 2553080"/>
              <a:gd name="connsiteY2" fmla="*/ 4453431 h 6858841"/>
              <a:gd name="connsiteX3" fmla="*/ 1182052 w 2553080"/>
              <a:gd name="connsiteY3" fmla="*/ 4538343 h 6858841"/>
              <a:gd name="connsiteX4" fmla="*/ 1070442 w 2553080"/>
              <a:gd name="connsiteY4" fmla="*/ 4344440 h 6858841"/>
              <a:gd name="connsiteX5" fmla="*/ 1329175 w 2553080"/>
              <a:gd name="connsiteY5" fmla="*/ 3390133 h 6858841"/>
              <a:gd name="connsiteX6" fmla="*/ 1311418 w 2553080"/>
              <a:gd name="connsiteY6" fmla="*/ 3250726 h 6858841"/>
              <a:gd name="connsiteX7" fmla="*/ 1199808 w 2553080"/>
              <a:gd name="connsiteY7" fmla="*/ 3164547 h 6858841"/>
              <a:gd name="connsiteX8" fmla="*/ 975320 w 2553080"/>
              <a:gd name="connsiteY8" fmla="*/ 3293816 h 6858841"/>
              <a:gd name="connsiteX9" fmla="*/ 582148 w 2553080"/>
              <a:gd name="connsiteY9" fmla="*/ 4743652 h 6858841"/>
              <a:gd name="connsiteX10" fmla="*/ 5073 w 2553080"/>
              <a:gd name="connsiteY10" fmla="*/ 6842367 h 6858841"/>
              <a:gd name="connsiteX11" fmla="*/ 0 w 2553080"/>
              <a:gd name="connsiteY11" fmla="*/ 6858842 h 6858841"/>
              <a:gd name="connsiteX12" fmla="*/ 26634 w 2553080"/>
              <a:gd name="connsiteY12" fmla="*/ 6858842 h 6858841"/>
              <a:gd name="connsiteX13" fmla="*/ 607514 w 2553080"/>
              <a:gd name="connsiteY13" fmla="*/ 4751256 h 6858841"/>
              <a:gd name="connsiteX14" fmla="*/ 1000686 w 2553080"/>
              <a:gd name="connsiteY14" fmla="*/ 3301420 h 6858841"/>
              <a:gd name="connsiteX15" fmla="*/ 1194735 w 2553080"/>
              <a:gd name="connsiteY15" fmla="*/ 3189894 h 6858841"/>
              <a:gd name="connsiteX16" fmla="*/ 1289857 w 2553080"/>
              <a:gd name="connsiteY16" fmla="*/ 3263399 h 6858841"/>
              <a:gd name="connsiteX17" fmla="*/ 1305077 w 2553080"/>
              <a:gd name="connsiteY17" fmla="*/ 3383797 h 6858841"/>
              <a:gd name="connsiteX18" fmla="*/ 1046345 w 2553080"/>
              <a:gd name="connsiteY18" fmla="*/ 4338103 h 6858841"/>
              <a:gd name="connsiteX19" fmla="*/ 1175711 w 2553080"/>
              <a:gd name="connsiteY19" fmla="*/ 4562423 h 6858841"/>
              <a:gd name="connsiteX20" fmla="*/ 1390053 w 2553080"/>
              <a:gd name="connsiteY20" fmla="*/ 4462303 h 6858841"/>
              <a:gd name="connsiteX21" fmla="*/ 1390053 w 2553080"/>
              <a:gd name="connsiteY21" fmla="*/ 4461035 h 6858841"/>
              <a:gd name="connsiteX22" fmla="*/ 1731225 w 2553080"/>
              <a:gd name="connsiteY22" fmla="*/ 3188627 h 6858841"/>
              <a:gd name="connsiteX23" fmla="*/ 2553081 w 2553080"/>
              <a:gd name="connsiteY23" fmla="*/ 1267 h 6858841"/>
              <a:gd name="connsiteX24" fmla="*/ 2526446 w 2553080"/>
              <a:gd name="connsiteY24" fmla="*/ 0 h 685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53080" h="6858841">
                <a:moveTo>
                  <a:pt x="2526446" y="0"/>
                </a:moveTo>
                <a:lnTo>
                  <a:pt x="1707127" y="3182290"/>
                </a:lnTo>
                <a:lnTo>
                  <a:pt x="1365955" y="4453431"/>
                </a:lnTo>
                <a:cubicBezTo>
                  <a:pt x="1332979" y="4523135"/>
                  <a:pt x="1255613" y="4558621"/>
                  <a:pt x="1182052" y="4538343"/>
                </a:cubicBezTo>
                <a:cubicBezTo>
                  <a:pt x="1098345" y="4515531"/>
                  <a:pt x="1047613" y="4428085"/>
                  <a:pt x="1070442" y="4344440"/>
                </a:cubicBezTo>
                <a:lnTo>
                  <a:pt x="1329175" y="3390133"/>
                </a:lnTo>
                <a:cubicBezTo>
                  <a:pt x="1341858" y="3343242"/>
                  <a:pt x="1335516" y="3293816"/>
                  <a:pt x="1311418" y="3250726"/>
                </a:cubicBezTo>
                <a:cubicBezTo>
                  <a:pt x="1287321" y="3207637"/>
                  <a:pt x="1248004" y="3177220"/>
                  <a:pt x="1199808" y="3164547"/>
                </a:cubicBezTo>
                <a:cubicBezTo>
                  <a:pt x="1102150" y="3137933"/>
                  <a:pt x="1000686" y="3196230"/>
                  <a:pt x="975320" y="3293816"/>
                </a:cubicBezTo>
                <a:lnTo>
                  <a:pt x="582148" y="4743652"/>
                </a:lnTo>
                <a:lnTo>
                  <a:pt x="5073" y="6842367"/>
                </a:lnTo>
                <a:cubicBezTo>
                  <a:pt x="5073" y="6842367"/>
                  <a:pt x="1268" y="6855040"/>
                  <a:pt x="0" y="6858842"/>
                </a:cubicBezTo>
                <a:lnTo>
                  <a:pt x="26634" y="6858842"/>
                </a:lnTo>
                <a:lnTo>
                  <a:pt x="607514" y="4751256"/>
                </a:lnTo>
                <a:lnTo>
                  <a:pt x="1000686" y="3301420"/>
                </a:lnTo>
                <a:cubicBezTo>
                  <a:pt x="1023515" y="3217775"/>
                  <a:pt x="1111028" y="3167082"/>
                  <a:pt x="1194735" y="3189894"/>
                </a:cubicBezTo>
                <a:cubicBezTo>
                  <a:pt x="1235321" y="3201300"/>
                  <a:pt x="1269565" y="3226647"/>
                  <a:pt x="1289857" y="3263399"/>
                </a:cubicBezTo>
                <a:cubicBezTo>
                  <a:pt x="1311418" y="3300152"/>
                  <a:pt x="1316492" y="3341975"/>
                  <a:pt x="1305077" y="3383797"/>
                </a:cubicBezTo>
                <a:lnTo>
                  <a:pt x="1046345" y="4338103"/>
                </a:lnTo>
                <a:cubicBezTo>
                  <a:pt x="1019710" y="4435689"/>
                  <a:pt x="1078052" y="4537076"/>
                  <a:pt x="1175711" y="4562423"/>
                </a:cubicBezTo>
                <a:cubicBezTo>
                  <a:pt x="1261955" y="4585235"/>
                  <a:pt x="1352004" y="4543413"/>
                  <a:pt x="1390053" y="4462303"/>
                </a:cubicBezTo>
                <a:lnTo>
                  <a:pt x="1390053" y="4461035"/>
                </a:lnTo>
                <a:lnTo>
                  <a:pt x="1731225" y="3188627"/>
                </a:lnTo>
                <a:lnTo>
                  <a:pt x="2553081" y="1267"/>
                </a:lnTo>
                <a:cubicBezTo>
                  <a:pt x="2544203" y="0"/>
                  <a:pt x="2535325" y="0"/>
                  <a:pt x="2526446" y="0"/>
                </a:cubicBezTo>
                <a:close/>
              </a:path>
            </a:pathLst>
          </a:custGeom>
          <a:solidFill>
            <a:schemeClr val="accent1"/>
          </a:solidFill>
          <a:ln w="9116" cap="flat">
            <a:noFill/>
            <a:prstDash val="solid"/>
            <a:miter/>
          </a:ln>
        </p:spPr>
        <p:txBody>
          <a:bodyPr rtlCol="0" anchor="ctr"/>
          <a:lstStyle/>
          <a:p>
            <a:endParaRPr lang="en-US"/>
          </a:p>
        </p:txBody>
      </p:sp>
    </p:spTree>
    <p:extLst>
      <p:ext uri="{BB962C8B-B14F-4D97-AF65-F5344CB8AC3E}">
        <p14:creationId xmlns:p14="http://schemas.microsoft.com/office/powerpoint/2010/main" val="3503979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82" descr="A person writing at a desk&#10;">
            <a:extLst>
              <a:ext uri="{FF2B5EF4-FFF2-40B4-BE49-F238E27FC236}">
                <a16:creationId xmlns:a16="http://schemas.microsoft.com/office/drawing/2014/main" id="{79723FB2-CDBE-ABDD-9BC6-1E8D5204E7B7}"/>
              </a:ext>
            </a:extLst>
          </p:cNvPr>
          <p:cNvPicPr>
            <a:picLocks noGrp="1" noChangeAspect="1"/>
          </p:cNvPicPr>
          <p:nvPr>
            <p:ph type="pic" sz="quarter" idx="11"/>
          </p:nvPr>
        </p:nvPicPr>
        <p:blipFill>
          <a:blip r:embed="rId2"/>
          <a:srcRect l="7594" r="7594"/>
          <a:stretch/>
        </p:blipFill>
        <p:spPr>
          <a:xfrm flipH="1">
            <a:off x="7163691" y="0"/>
            <a:ext cx="5024825" cy="6858000"/>
          </a:xfrm>
        </p:spPr>
      </p:pic>
      <p:sp>
        <p:nvSpPr>
          <p:cNvPr id="15" name="Slide Number Placeholder 14">
            <a:extLst>
              <a:ext uri="{FF2B5EF4-FFF2-40B4-BE49-F238E27FC236}">
                <a16:creationId xmlns:a16="http://schemas.microsoft.com/office/drawing/2014/main" id="{A0F88C39-60B8-7163-0602-9B68A9FCDBFF}"/>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2</a:t>
            </a:fld>
            <a:endParaRPr lang="en-US"/>
          </a:p>
        </p:txBody>
      </p:sp>
      <p:sp>
        <p:nvSpPr>
          <p:cNvPr id="3" name="Title 2">
            <a:extLst>
              <a:ext uri="{FF2B5EF4-FFF2-40B4-BE49-F238E27FC236}">
                <a16:creationId xmlns:a16="http://schemas.microsoft.com/office/drawing/2014/main" id="{1AC51E62-7F55-3B6A-FF5F-39D8CFE7414F}"/>
              </a:ext>
            </a:extLst>
          </p:cNvPr>
          <p:cNvSpPr>
            <a:spLocks noGrp="1"/>
          </p:cNvSpPr>
          <p:nvPr>
            <p:ph type="ctrTitle"/>
          </p:nvPr>
        </p:nvSpPr>
        <p:spPr>
          <a:xfrm>
            <a:off x="796322" y="320040"/>
            <a:ext cx="6732237" cy="1017147"/>
          </a:xfrm>
        </p:spPr>
        <p:txBody>
          <a:bodyPr>
            <a:noAutofit/>
          </a:bodyPr>
          <a:lstStyle/>
          <a:p>
            <a:r>
              <a:rPr lang="en-US"/>
              <a:t>Learning outcomes</a:t>
            </a:r>
          </a:p>
        </p:txBody>
      </p:sp>
      <p:sp>
        <p:nvSpPr>
          <p:cNvPr id="4" name="Text Placeholder 3">
            <a:extLst>
              <a:ext uri="{FF2B5EF4-FFF2-40B4-BE49-F238E27FC236}">
                <a16:creationId xmlns:a16="http://schemas.microsoft.com/office/drawing/2014/main" id="{C2ABC786-DACF-D63D-553F-4EDB8E95A2F1}"/>
              </a:ext>
            </a:extLst>
          </p:cNvPr>
          <p:cNvSpPr>
            <a:spLocks noGrp="1"/>
          </p:cNvSpPr>
          <p:nvPr>
            <p:ph type="body" sz="quarter" idx="10"/>
          </p:nvPr>
        </p:nvSpPr>
        <p:spPr>
          <a:xfrm>
            <a:off x="824242" y="1749479"/>
            <a:ext cx="788639" cy="533400"/>
          </a:xfrm>
        </p:spPr>
        <p:txBody>
          <a:bodyPr/>
          <a:lstStyle/>
          <a:p>
            <a:r>
              <a:rPr lang="en-US"/>
              <a:t>o1.</a:t>
            </a:r>
          </a:p>
        </p:txBody>
      </p:sp>
      <p:sp>
        <p:nvSpPr>
          <p:cNvPr id="5" name="Text Placeholder 4">
            <a:extLst>
              <a:ext uri="{FF2B5EF4-FFF2-40B4-BE49-F238E27FC236}">
                <a16:creationId xmlns:a16="http://schemas.microsoft.com/office/drawing/2014/main" id="{024B3C1A-3346-F617-2EC7-C16586CF19B6}"/>
              </a:ext>
            </a:extLst>
          </p:cNvPr>
          <p:cNvSpPr>
            <a:spLocks noGrp="1"/>
          </p:cNvSpPr>
          <p:nvPr>
            <p:ph type="body" sz="quarter" idx="16"/>
          </p:nvPr>
        </p:nvSpPr>
        <p:spPr>
          <a:xfrm>
            <a:off x="1643379" y="1749479"/>
            <a:ext cx="5885179" cy="533400"/>
          </a:xfrm>
        </p:spPr>
        <p:txBody>
          <a:bodyPr/>
          <a:lstStyle/>
          <a:p>
            <a:r>
              <a:rPr lang="en-US" b="1" dirty="0">
                <a:solidFill>
                  <a:srgbClr val="002060"/>
                </a:solidFill>
              </a:rPr>
              <a:t>Learn the flow of the recruitment process.</a:t>
            </a:r>
          </a:p>
        </p:txBody>
      </p:sp>
      <p:sp>
        <p:nvSpPr>
          <p:cNvPr id="6" name="Text Placeholder 5">
            <a:extLst>
              <a:ext uri="{FF2B5EF4-FFF2-40B4-BE49-F238E27FC236}">
                <a16:creationId xmlns:a16="http://schemas.microsoft.com/office/drawing/2014/main" id="{EF880F1A-5BCC-F84F-3EED-7FA660DEB3F7}"/>
              </a:ext>
            </a:extLst>
          </p:cNvPr>
          <p:cNvSpPr>
            <a:spLocks noGrp="1"/>
          </p:cNvSpPr>
          <p:nvPr>
            <p:ph type="body" sz="quarter" idx="12"/>
          </p:nvPr>
        </p:nvSpPr>
        <p:spPr>
          <a:xfrm>
            <a:off x="824242" y="2378035"/>
            <a:ext cx="788639" cy="533400"/>
          </a:xfrm>
        </p:spPr>
        <p:txBody>
          <a:bodyPr/>
          <a:lstStyle/>
          <a:p>
            <a:r>
              <a:rPr lang="en-US"/>
              <a:t>o2.</a:t>
            </a:r>
          </a:p>
        </p:txBody>
      </p:sp>
      <p:sp>
        <p:nvSpPr>
          <p:cNvPr id="7" name="Text Placeholder 6">
            <a:extLst>
              <a:ext uri="{FF2B5EF4-FFF2-40B4-BE49-F238E27FC236}">
                <a16:creationId xmlns:a16="http://schemas.microsoft.com/office/drawing/2014/main" id="{BDA9475A-A652-4BB2-F82D-18D978C3972A}"/>
              </a:ext>
            </a:extLst>
          </p:cNvPr>
          <p:cNvSpPr>
            <a:spLocks noGrp="1"/>
          </p:cNvSpPr>
          <p:nvPr>
            <p:ph type="body" sz="quarter" idx="17"/>
          </p:nvPr>
        </p:nvSpPr>
        <p:spPr>
          <a:xfrm>
            <a:off x="1643379" y="2378035"/>
            <a:ext cx="5885179" cy="533400"/>
          </a:xfrm>
        </p:spPr>
        <p:txBody>
          <a:bodyPr/>
          <a:lstStyle/>
          <a:p>
            <a:r>
              <a:rPr lang="en-US" b="1" dirty="0">
                <a:solidFill>
                  <a:srgbClr val="002060"/>
                </a:solidFill>
              </a:rPr>
              <a:t>Effectively look at job applications</a:t>
            </a:r>
          </a:p>
        </p:txBody>
      </p:sp>
      <p:sp>
        <p:nvSpPr>
          <p:cNvPr id="8" name="Text Placeholder 7">
            <a:extLst>
              <a:ext uri="{FF2B5EF4-FFF2-40B4-BE49-F238E27FC236}">
                <a16:creationId xmlns:a16="http://schemas.microsoft.com/office/drawing/2014/main" id="{EBA4606E-0589-2AE6-3A39-D84CDB24870F}"/>
              </a:ext>
            </a:extLst>
          </p:cNvPr>
          <p:cNvSpPr>
            <a:spLocks noGrp="1"/>
          </p:cNvSpPr>
          <p:nvPr>
            <p:ph type="body" sz="quarter" idx="13"/>
          </p:nvPr>
        </p:nvSpPr>
        <p:spPr>
          <a:xfrm>
            <a:off x="824242" y="3006909"/>
            <a:ext cx="788639" cy="533400"/>
          </a:xfrm>
        </p:spPr>
        <p:txBody>
          <a:bodyPr/>
          <a:lstStyle/>
          <a:p>
            <a:r>
              <a:rPr lang="en-US"/>
              <a:t>o3.</a:t>
            </a:r>
          </a:p>
        </p:txBody>
      </p:sp>
      <p:sp>
        <p:nvSpPr>
          <p:cNvPr id="10" name="Text Placeholder 9">
            <a:extLst>
              <a:ext uri="{FF2B5EF4-FFF2-40B4-BE49-F238E27FC236}">
                <a16:creationId xmlns:a16="http://schemas.microsoft.com/office/drawing/2014/main" id="{50E7CD20-3130-C2BD-2379-6EB766F55674}"/>
              </a:ext>
            </a:extLst>
          </p:cNvPr>
          <p:cNvSpPr>
            <a:spLocks noGrp="1"/>
          </p:cNvSpPr>
          <p:nvPr>
            <p:ph type="body" sz="quarter" idx="14"/>
          </p:nvPr>
        </p:nvSpPr>
        <p:spPr>
          <a:xfrm>
            <a:off x="824242" y="3844024"/>
            <a:ext cx="788639" cy="533400"/>
          </a:xfrm>
        </p:spPr>
        <p:txBody>
          <a:bodyPr/>
          <a:lstStyle/>
          <a:p>
            <a:r>
              <a:rPr lang="en-US" dirty="0"/>
              <a:t>o4.</a:t>
            </a:r>
          </a:p>
        </p:txBody>
      </p:sp>
      <p:sp>
        <p:nvSpPr>
          <p:cNvPr id="11" name="Text Placeholder 10">
            <a:extLst>
              <a:ext uri="{FF2B5EF4-FFF2-40B4-BE49-F238E27FC236}">
                <a16:creationId xmlns:a16="http://schemas.microsoft.com/office/drawing/2014/main" id="{9C7F6B17-F299-A158-A26D-47FCD7A1971B}"/>
              </a:ext>
            </a:extLst>
          </p:cNvPr>
          <p:cNvSpPr>
            <a:spLocks noGrp="1"/>
          </p:cNvSpPr>
          <p:nvPr>
            <p:ph type="body" sz="quarter" idx="19"/>
          </p:nvPr>
        </p:nvSpPr>
        <p:spPr>
          <a:xfrm>
            <a:off x="1612881" y="3820044"/>
            <a:ext cx="5885179" cy="639378"/>
          </a:xfrm>
        </p:spPr>
        <p:txBody>
          <a:bodyPr>
            <a:noAutofit/>
          </a:bodyPr>
          <a:lstStyle/>
          <a:p>
            <a:r>
              <a:rPr lang="en-US" b="1" dirty="0">
                <a:solidFill>
                  <a:srgbClr val="002060"/>
                </a:solidFill>
              </a:rPr>
              <a:t>Be able to create an effective job recruitment process</a:t>
            </a:r>
          </a:p>
        </p:txBody>
      </p:sp>
      <p:grpSp>
        <p:nvGrpSpPr>
          <p:cNvPr id="17" name="Group 16">
            <a:extLst>
              <a:ext uri="{FF2B5EF4-FFF2-40B4-BE49-F238E27FC236}">
                <a16:creationId xmlns:a16="http://schemas.microsoft.com/office/drawing/2014/main" id="{98B1A91E-7D63-4E15-B7EA-0453BC15265C}"/>
              </a:ext>
              <a:ext uri="{C183D7F6-B498-43B3-948B-1728B52AA6E4}">
                <adec:decorative xmlns:adec="http://schemas.microsoft.com/office/drawing/2017/decorative" val="1"/>
              </a:ext>
            </a:extLst>
          </p:cNvPr>
          <p:cNvGrpSpPr/>
          <p:nvPr/>
        </p:nvGrpSpPr>
        <p:grpSpPr>
          <a:xfrm>
            <a:off x="7370364" y="-23539"/>
            <a:ext cx="2562565" cy="6885155"/>
            <a:chOff x="7370364" y="-23539"/>
            <a:chExt cx="2562565" cy="6885155"/>
          </a:xfrm>
        </p:grpSpPr>
        <p:pic>
          <p:nvPicPr>
            <p:cNvPr id="18" name="Graphic 17">
              <a:extLst>
                <a:ext uri="{FF2B5EF4-FFF2-40B4-BE49-F238E27FC236}">
                  <a16:creationId xmlns:a16="http://schemas.microsoft.com/office/drawing/2014/main" id="{F0A32002-CC31-2B6D-7A5D-66EDF27611B2}"/>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a:off x="7829202" y="5156615"/>
              <a:ext cx="878334" cy="1705001"/>
            </a:xfrm>
            <a:prstGeom prst="rect">
              <a:avLst/>
            </a:prstGeom>
          </p:spPr>
        </p:pic>
        <p:sp>
          <p:nvSpPr>
            <p:cNvPr id="19" name="Freeform: Shape 18">
              <a:extLst>
                <a:ext uri="{FF2B5EF4-FFF2-40B4-BE49-F238E27FC236}">
                  <a16:creationId xmlns:a16="http://schemas.microsoft.com/office/drawing/2014/main" id="{519D6ED2-972A-D3E9-ADCE-6524C827860F}"/>
                </a:ext>
                <a:ext uri="{C183D7F6-B498-43B3-948B-1728B52AA6E4}">
                  <adec:decorative xmlns:adec="http://schemas.microsoft.com/office/drawing/2017/decorative" val="1"/>
                </a:ext>
              </a:extLst>
            </p:cNvPr>
            <p:cNvSpPr/>
            <p:nvPr/>
          </p:nvSpPr>
          <p:spPr>
            <a:xfrm>
              <a:off x="7370364" y="-2353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a:p>
          </p:txBody>
        </p:sp>
      </p:grpSp>
      <p:sp>
        <p:nvSpPr>
          <p:cNvPr id="14" name="Text Placeholder 13">
            <a:extLst>
              <a:ext uri="{FF2B5EF4-FFF2-40B4-BE49-F238E27FC236}">
                <a16:creationId xmlns:a16="http://schemas.microsoft.com/office/drawing/2014/main" id="{5B6B5D0E-C266-44FA-BAC1-ABD2F191252F}"/>
              </a:ext>
            </a:extLst>
          </p:cNvPr>
          <p:cNvSpPr>
            <a:spLocks noGrp="1"/>
          </p:cNvSpPr>
          <p:nvPr>
            <p:ph type="body" sz="quarter" idx="18"/>
          </p:nvPr>
        </p:nvSpPr>
        <p:spPr>
          <a:xfrm>
            <a:off x="1612881" y="3013976"/>
            <a:ext cx="5885179" cy="639378"/>
          </a:xfrm>
        </p:spPr>
        <p:txBody>
          <a:bodyPr>
            <a:noAutofit/>
          </a:bodyPr>
          <a:lstStyle/>
          <a:p>
            <a:r>
              <a:rPr lang="en-GB" b="1" dirty="0">
                <a:solidFill>
                  <a:srgbClr val="002060"/>
                </a:solidFill>
              </a:rPr>
              <a:t>Learn the different stages and roles of recruitment </a:t>
            </a:r>
          </a:p>
        </p:txBody>
      </p:sp>
    </p:spTree>
    <p:extLst>
      <p:ext uri="{BB962C8B-B14F-4D97-AF65-F5344CB8AC3E}">
        <p14:creationId xmlns:p14="http://schemas.microsoft.com/office/powerpoint/2010/main" val="4255973590"/>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
                                            <p:txEl>
                                              <p:pRg st="0" end="0"/>
                                            </p:txEl>
                                          </p:spTgt>
                                        </p:tgtEl>
                                        <p:attrNameLst>
                                          <p:attrName>style.visibility</p:attrName>
                                        </p:attrNameLst>
                                      </p:cBhvr>
                                      <p:to>
                                        <p:strVal val="visible"/>
                                      </p:to>
                                    </p:set>
                                    <p:animEffect transition="in" filter="fade">
                                      <p:cBhvr>
                                        <p:cTn id="21" dur="1000"/>
                                        <p:tgtEl>
                                          <p:spTgt spid="14">
                                            <p:txEl>
                                              <p:pRg st="0" end="0"/>
                                            </p:txEl>
                                          </p:spTgt>
                                        </p:tgtEl>
                                      </p:cBhvr>
                                    </p:animEffect>
                                    <p:anim calcmode="lin" valueType="num">
                                      <p:cBhvr>
                                        <p:cTn id="22"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
                                            <p:txEl>
                                              <p:pRg st="0" end="0"/>
                                            </p:txEl>
                                          </p:spTgt>
                                        </p:tgtEl>
                                        <p:attrNameLst>
                                          <p:attrName>style.visibility</p:attrName>
                                        </p:attrNameLst>
                                      </p:cBhvr>
                                      <p:to>
                                        <p:strVal val="visible"/>
                                      </p:to>
                                    </p:set>
                                    <p:animEffect transition="in" filter="fade">
                                      <p:cBhvr>
                                        <p:cTn id="28" dur="1000"/>
                                        <p:tgtEl>
                                          <p:spTgt spid="11">
                                            <p:txEl>
                                              <p:pRg st="0" end="0"/>
                                            </p:txEl>
                                          </p:spTgt>
                                        </p:tgtEl>
                                      </p:cBhvr>
                                    </p:animEffect>
                                    <p:anim calcmode="lin" valueType="num">
                                      <p:cBhvr>
                                        <p:cTn id="29"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P spid="11" grpId="0" build="p"/>
      <p:bldP spid="1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E2EA33AE-2E4E-2AD0-7AAD-FF06CBACB603}"/>
              </a:ext>
            </a:extLst>
          </p:cNvPr>
          <p:cNvSpPr>
            <a:spLocks noGrp="1"/>
          </p:cNvSpPr>
          <p:nvPr>
            <p:ph type="ctrTitle"/>
          </p:nvPr>
        </p:nvSpPr>
        <p:spPr>
          <a:xfrm>
            <a:off x="6043190" y="2446918"/>
            <a:ext cx="5632704" cy="1518315"/>
          </a:xfrm>
        </p:spPr>
        <p:txBody>
          <a:bodyPr/>
          <a:lstStyle/>
          <a:p>
            <a:r>
              <a:rPr lang="en-US"/>
              <a:t>What did you learn last week?</a:t>
            </a:r>
          </a:p>
        </p:txBody>
      </p:sp>
      <p:pic>
        <p:nvPicPr>
          <p:cNvPr id="11" name="Picture Placeholder 10" descr="A person with his hand on his chin">
            <a:extLst>
              <a:ext uri="{FF2B5EF4-FFF2-40B4-BE49-F238E27FC236}">
                <a16:creationId xmlns:a16="http://schemas.microsoft.com/office/drawing/2014/main" id="{8FB04EF3-CC57-2C94-49E0-6F49EAA52171}"/>
              </a:ext>
            </a:extLst>
          </p:cNvPr>
          <p:cNvPicPr>
            <a:picLocks noGrp="1" noChangeAspect="1"/>
          </p:cNvPicPr>
          <p:nvPr>
            <p:ph type="pic" sz="quarter" idx="11"/>
          </p:nvPr>
        </p:nvPicPr>
        <p:blipFill>
          <a:blip r:embed="rId2"/>
          <a:srcRect l="172" r="172"/>
          <a:stretch/>
        </p:blipFill>
        <p:spPr>
          <a:xfrm>
            <a:off x="0" y="-2235"/>
            <a:ext cx="5840730" cy="6862275"/>
          </a:xfrm>
        </p:spPr>
      </p:pic>
      <p:cxnSp>
        <p:nvCxnSpPr>
          <p:cNvPr id="16" name="Straight Connector 15">
            <a:extLst>
              <a:ext uri="{FF2B5EF4-FFF2-40B4-BE49-F238E27FC236}">
                <a16:creationId xmlns:a16="http://schemas.microsoft.com/office/drawing/2014/main" id="{D73E677C-B30B-9361-1557-EE90A7448E96}"/>
              </a:ext>
              <a:ext uri="{C183D7F6-B498-43B3-948B-1728B52AA6E4}">
                <adec:decorative xmlns:adec="http://schemas.microsoft.com/office/drawing/2017/decorative" val="1"/>
              </a:ext>
            </a:extLst>
          </p:cNvPr>
          <p:cNvCxnSpPr>
            <a:cxnSpLocks/>
          </p:cNvCxnSpPr>
          <p:nvPr/>
        </p:nvCxnSpPr>
        <p:spPr>
          <a:xfrm flipH="1">
            <a:off x="2929081" y="0"/>
            <a:ext cx="1822122" cy="6871447"/>
          </a:xfrm>
          <a:prstGeom prst="line">
            <a:avLst/>
          </a:prstGeom>
          <a:ln w="22225">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Freeform: Shape 16">
            <a:extLst>
              <a:ext uri="{FF2B5EF4-FFF2-40B4-BE49-F238E27FC236}">
                <a16:creationId xmlns:a16="http://schemas.microsoft.com/office/drawing/2014/main" id="{99511001-6F2E-D16C-C5A6-4486407F672C}"/>
              </a:ext>
              <a:ext uri="{C183D7F6-B498-43B3-948B-1728B52AA6E4}">
                <adec:decorative xmlns:adec="http://schemas.microsoft.com/office/drawing/2017/decorative" val="1"/>
              </a:ext>
            </a:extLst>
          </p:cNvPr>
          <p:cNvSpPr/>
          <p:nvPr/>
        </p:nvSpPr>
        <p:spPr>
          <a:xfrm rot="10800000">
            <a:off x="3498189" y="17722"/>
            <a:ext cx="2545001" cy="6837172"/>
          </a:xfrm>
          <a:custGeom>
            <a:avLst/>
            <a:gdLst>
              <a:gd name="connsiteX0" fmla="*/ 2518452 w 2545001"/>
              <a:gd name="connsiteY0" fmla="*/ 0 h 6837172"/>
              <a:gd name="connsiteX1" fmla="*/ 1701725 w 2545001"/>
              <a:gd name="connsiteY1" fmla="*/ 3172236 h 6837172"/>
              <a:gd name="connsiteX2" fmla="*/ 1361633 w 2545001"/>
              <a:gd name="connsiteY2" fmla="*/ 4439362 h 6837172"/>
              <a:gd name="connsiteX3" fmla="*/ 1178312 w 2545001"/>
              <a:gd name="connsiteY3" fmla="*/ 4524005 h 6837172"/>
              <a:gd name="connsiteX4" fmla="*/ 1067055 w 2545001"/>
              <a:gd name="connsiteY4" fmla="*/ 4330715 h 6837172"/>
              <a:gd name="connsiteX5" fmla="*/ 1324969 w 2545001"/>
              <a:gd name="connsiteY5" fmla="*/ 3379423 h 6837172"/>
              <a:gd name="connsiteX6" fmla="*/ 1307268 w 2545001"/>
              <a:gd name="connsiteY6" fmla="*/ 3240456 h 6837172"/>
              <a:gd name="connsiteX7" fmla="*/ 1196012 w 2545001"/>
              <a:gd name="connsiteY7" fmla="*/ 3154549 h 6837172"/>
              <a:gd name="connsiteX8" fmla="*/ 972233 w 2545001"/>
              <a:gd name="connsiteY8" fmla="*/ 3283409 h 6837172"/>
              <a:gd name="connsiteX9" fmla="*/ 580306 w 2545001"/>
              <a:gd name="connsiteY9" fmla="*/ 4728666 h 6837172"/>
              <a:gd name="connsiteX10" fmla="*/ 5057 w 2545001"/>
              <a:gd name="connsiteY10" fmla="*/ 6820750 h 6837172"/>
              <a:gd name="connsiteX11" fmla="*/ 0 w 2545001"/>
              <a:gd name="connsiteY11" fmla="*/ 6837173 h 6837172"/>
              <a:gd name="connsiteX12" fmla="*/ 26550 w 2545001"/>
              <a:gd name="connsiteY12" fmla="*/ 6837173 h 6837172"/>
              <a:gd name="connsiteX13" fmla="*/ 605591 w 2545001"/>
              <a:gd name="connsiteY13" fmla="*/ 4736246 h 6837172"/>
              <a:gd name="connsiteX14" fmla="*/ 997519 w 2545001"/>
              <a:gd name="connsiteY14" fmla="*/ 3290990 h 6837172"/>
              <a:gd name="connsiteX15" fmla="*/ 1190954 w 2545001"/>
              <a:gd name="connsiteY15" fmla="*/ 3179816 h 6837172"/>
              <a:gd name="connsiteX16" fmla="*/ 1285776 w 2545001"/>
              <a:gd name="connsiteY16" fmla="*/ 3253089 h 6837172"/>
              <a:gd name="connsiteX17" fmla="*/ 1300947 w 2545001"/>
              <a:gd name="connsiteY17" fmla="*/ 3373106 h 6837172"/>
              <a:gd name="connsiteX18" fmla="*/ 1043033 w 2545001"/>
              <a:gd name="connsiteY18" fmla="*/ 4324398 h 6837172"/>
              <a:gd name="connsiteX19" fmla="*/ 1171990 w 2545001"/>
              <a:gd name="connsiteY19" fmla="*/ 4548009 h 6837172"/>
              <a:gd name="connsiteX20" fmla="*/ 1385654 w 2545001"/>
              <a:gd name="connsiteY20" fmla="*/ 4448205 h 6837172"/>
              <a:gd name="connsiteX21" fmla="*/ 1385654 w 2545001"/>
              <a:gd name="connsiteY21" fmla="*/ 4446942 h 6837172"/>
              <a:gd name="connsiteX22" fmla="*/ 1725746 w 2545001"/>
              <a:gd name="connsiteY22" fmla="*/ 3178553 h 6837172"/>
              <a:gd name="connsiteX23" fmla="*/ 2545002 w 2545001"/>
              <a:gd name="connsiteY23" fmla="*/ 1263 h 6837172"/>
              <a:gd name="connsiteX24" fmla="*/ 2518452 w 2545001"/>
              <a:gd name="connsiteY24" fmla="*/ 0 h 6837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45001" h="6837172">
                <a:moveTo>
                  <a:pt x="2518452" y="0"/>
                </a:moveTo>
                <a:lnTo>
                  <a:pt x="1701725" y="3172236"/>
                </a:lnTo>
                <a:lnTo>
                  <a:pt x="1361633" y="4439362"/>
                </a:lnTo>
                <a:cubicBezTo>
                  <a:pt x="1328761" y="4508845"/>
                  <a:pt x="1251640" y="4544219"/>
                  <a:pt x="1178312" y="4524005"/>
                </a:cubicBezTo>
                <a:cubicBezTo>
                  <a:pt x="1094869" y="4501265"/>
                  <a:pt x="1044298" y="4414095"/>
                  <a:pt x="1067055" y="4330715"/>
                </a:cubicBezTo>
                <a:lnTo>
                  <a:pt x="1324969" y="3379423"/>
                </a:lnTo>
                <a:cubicBezTo>
                  <a:pt x="1337611" y="3332679"/>
                  <a:pt x="1331290" y="3283409"/>
                  <a:pt x="1307268" y="3240456"/>
                </a:cubicBezTo>
                <a:cubicBezTo>
                  <a:pt x="1283247" y="3197503"/>
                  <a:pt x="1244054" y="3167183"/>
                  <a:pt x="1196012" y="3154549"/>
                </a:cubicBezTo>
                <a:cubicBezTo>
                  <a:pt x="1098662" y="3128019"/>
                  <a:pt x="997519" y="3186133"/>
                  <a:pt x="972233" y="3283409"/>
                </a:cubicBezTo>
                <a:lnTo>
                  <a:pt x="580306" y="4728666"/>
                </a:lnTo>
                <a:lnTo>
                  <a:pt x="5057" y="6820750"/>
                </a:lnTo>
                <a:cubicBezTo>
                  <a:pt x="5057" y="6820750"/>
                  <a:pt x="1264" y="6833383"/>
                  <a:pt x="0" y="6837173"/>
                </a:cubicBezTo>
                <a:lnTo>
                  <a:pt x="26550" y="6837173"/>
                </a:lnTo>
                <a:lnTo>
                  <a:pt x="605591" y="4736246"/>
                </a:lnTo>
                <a:lnTo>
                  <a:pt x="997519" y="3290990"/>
                </a:lnTo>
                <a:cubicBezTo>
                  <a:pt x="1020276" y="3207609"/>
                  <a:pt x="1107512" y="3157076"/>
                  <a:pt x="1190954" y="3179816"/>
                </a:cubicBezTo>
                <a:cubicBezTo>
                  <a:pt x="1231411" y="3191186"/>
                  <a:pt x="1265547" y="3216453"/>
                  <a:pt x="1285776" y="3253089"/>
                </a:cubicBezTo>
                <a:cubicBezTo>
                  <a:pt x="1307268" y="3289726"/>
                  <a:pt x="1312326" y="3331416"/>
                  <a:pt x="1300947" y="3373106"/>
                </a:cubicBezTo>
                <a:lnTo>
                  <a:pt x="1043033" y="4324398"/>
                </a:lnTo>
                <a:cubicBezTo>
                  <a:pt x="1016483" y="4421675"/>
                  <a:pt x="1074640" y="4522742"/>
                  <a:pt x="1171990" y="4548009"/>
                </a:cubicBezTo>
                <a:cubicBezTo>
                  <a:pt x="1257961" y="4570749"/>
                  <a:pt x="1347725" y="4529059"/>
                  <a:pt x="1385654" y="4448205"/>
                </a:cubicBezTo>
                <a:lnTo>
                  <a:pt x="1385654" y="4446942"/>
                </a:lnTo>
                <a:lnTo>
                  <a:pt x="1725746" y="3178553"/>
                </a:lnTo>
                <a:lnTo>
                  <a:pt x="2545002" y="1263"/>
                </a:lnTo>
                <a:cubicBezTo>
                  <a:pt x="2536151" y="0"/>
                  <a:pt x="2527302" y="0"/>
                  <a:pt x="2518452" y="0"/>
                </a:cubicBezTo>
                <a:close/>
              </a:path>
            </a:pathLst>
          </a:custGeom>
          <a:solidFill>
            <a:schemeClr val="accent1"/>
          </a:solidFill>
          <a:ln w="12637" cap="flat">
            <a:noFill/>
            <a:prstDash val="solid"/>
            <a:miter/>
          </a:ln>
        </p:spPr>
        <p:txBody>
          <a:bodyPr rtlCol="0" anchor="ctr"/>
          <a:lstStyle/>
          <a:p>
            <a:endParaRPr lang="en-US"/>
          </a:p>
        </p:txBody>
      </p:sp>
    </p:spTree>
    <p:extLst>
      <p:ext uri="{BB962C8B-B14F-4D97-AF65-F5344CB8AC3E}">
        <p14:creationId xmlns:p14="http://schemas.microsoft.com/office/powerpoint/2010/main" val="463479360"/>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6D459-EE57-4795-B416-A873E510D8B4}"/>
              </a:ext>
            </a:extLst>
          </p:cNvPr>
          <p:cNvSpPr>
            <a:spLocks noGrp="1"/>
          </p:cNvSpPr>
          <p:nvPr>
            <p:ph type="ctrTitle"/>
          </p:nvPr>
        </p:nvSpPr>
        <p:spPr>
          <a:xfrm>
            <a:off x="2142909" y="2008094"/>
            <a:ext cx="8157194" cy="1219200"/>
          </a:xfrm>
        </p:spPr>
        <p:txBody>
          <a:bodyPr>
            <a:normAutofit/>
          </a:bodyPr>
          <a:lstStyle/>
          <a:p>
            <a:r>
              <a:rPr lang="en-GB" sz="7200"/>
              <a:t>Group task</a:t>
            </a:r>
          </a:p>
        </p:txBody>
      </p:sp>
    </p:spTree>
    <p:extLst>
      <p:ext uri="{BB962C8B-B14F-4D97-AF65-F5344CB8AC3E}">
        <p14:creationId xmlns:p14="http://schemas.microsoft.com/office/powerpoint/2010/main" val="382187836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4D835925-3D21-0B99-9A6C-587FBAE43339}"/>
              </a:ext>
            </a:extLst>
          </p:cNvPr>
          <p:cNvSpPr>
            <a:spLocks noGrp="1"/>
          </p:cNvSpPr>
          <p:nvPr>
            <p:ph type="ctrTitle"/>
          </p:nvPr>
        </p:nvSpPr>
        <p:spPr>
          <a:xfrm>
            <a:off x="542678" y="202101"/>
            <a:ext cx="7200196" cy="657113"/>
          </a:xfrm>
        </p:spPr>
        <p:txBody>
          <a:bodyPr>
            <a:normAutofit/>
          </a:bodyPr>
          <a:lstStyle/>
          <a:p>
            <a:r>
              <a:rPr lang="en-US">
                <a:solidFill>
                  <a:schemeClr val="accent1"/>
                </a:solidFill>
              </a:rPr>
              <a:t>What is the recruitment process:</a:t>
            </a:r>
            <a:endParaRPr lang="en-US"/>
          </a:p>
        </p:txBody>
      </p:sp>
      <p:sp>
        <p:nvSpPr>
          <p:cNvPr id="24" name="Text Placeholder 23">
            <a:extLst>
              <a:ext uri="{FF2B5EF4-FFF2-40B4-BE49-F238E27FC236}">
                <a16:creationId xmlns:a16="http://schemas.microsoft.com/office/drawing/2014/main" id="{A67690BC-58BE-BD46-38A4-61EC504EA898}"/>
              </a:ext>
            </a:extLst>
          </p:cNvPr>
          <p:cNvSpPr>
            <a:spLocks noGrp="1"/>
          </p:cNvSpPr>
          <p:nvPr>
            <p:ph sz="quarter" idx="17"/>
          </p:nvPr>
        </p:nvSpPr>
        <p:spPr>
          <a:xfrm>
            <a:off x="138673" y="859214"/>
            <a:ext cx="7132565" cy="5896842"/>
          </a:xfrm>
        </p:spPr>
        <p:txBody>
          <a:bodyPr>
            <a:normAutofit/>
          </a:bodyPr>
          <a:lstStyle/>
          <a:p>
            <a:r>
              <a:rPr lang="en-GB" b="1" dirty="0">
                <a:solidFill>
                  <a:srgbClr val="002060"/>
                </a:solidFill>
              </a:rPr>
              <a:t>There are various steps in the recruitment process. Each one depends on the other, with the goal being successful employee onboarding. The following is a list of steps in the recruitment process:</a:t>
            </a:r>
          </a:p>
          <a:p>
            <a:pPr marL="342900" indent="-342900">
              <a:buFont typeface="+mj-lt"/>
              <a:buAutoNum type="arabicPeriod"/>
            </a:pPr>
            <a:r>
              <a:rPr lang="en-GB" b="1" dirty="0">
                <a:solidFill>
                  <a:srgbClr val="002060"/>
                </a:solidFill>
              </a:rPr>
              <a:t>Define the role and why it’s needed.</a:t>
            </a:r>
          </a:p>
          <a:p>
            <a:pPr marL="342900" indent="-342900">
              <a:buFont typeface="+mj-lt"/>
              <a:buAutoNum type="arabicPeriod"/>
            </a:pPr>
            <a:r>
              <a:rPr lang="en-GB" b="1" dirty="0">
                <a:solidFill>
                  <a:srgbClr val="002060"/>
                </a:solidFill>
              </a:rPr>
              <a:t>Clarify job responsibilities, required skills, and qualifications.</a:t>
            </a:r>
          </a:p>
          <a:p>
            <a:pPr marL="342900" indent="-342900">
              <a:buFont typeface="+mj-lt"/>
              <a:buAutoNum type="arabicPeriod"/>
            </a:pPr>
            <a:r>
              <a:rPr lang="en-GB" b="1" dirty="0">
                <a:solidFill>
                  <a:srgbClr val="002060"/>
                </a:solidFill>
              </a:rPr>
              <a:t>Write a clear and detailed job advert.</a:t>
            </a:r>
          </a:p>
          <a:p>
            <a:pPr marL="342900" indent="-342900">
              <a:buFont typeface="+mj-lt"/>
              <a:buAutoNum type="arabicPeriod"/>
            </a:pPr>
            <a:r>
              <a:rPr lang="en-GB" b="1" dirty="0">
                <a:solidFill>
                  <a:srgbClr val="002060"/>
                </a:solidFill>
              </a:rPr>
              <a:t>Include title, duties, qualifications, salary range, benefits, and how to apply.</a:t>
            </a:r>
          </a:p>
          <a:p>
            <a:pPr marL="342900" indent="-342900">
              <a:buFont typeface="+mj-lt"/>
              <a:buAutoNum type="arabicPeriod"/>
            </a:pPr>
            <a:r>
              <a:rPr lang="en-GB" b="1" dirty="0">
                <a:solidFill>
                  <a:srgbClr val="002060"/>
                </a:solidFill>
              </a:rPr>
              <a:t>Post the vacancy on job boards, company website, social media, and recruitment agencies.</a:t>
            </a:r>
          </a:p>
          <a:p>
            <a:pPr marL="342900" indent="-342900">
              <a:buFont typeface="+mj-lt"/>
              <a:buAutoNum type="arabicPeriod"/>
            </a:pPr>
            <a:r>
              <a:rPr lang="en-GB" b="1" dirty="0">
                <a:solidFill>
                  <a:srgbClr val="002060"/>
                </a:solidFill>
              </a:rPr>
              <a:t>Collect CVs, cover letters, and application forms.</a:t>
            </a:r>
          </a:p>
          <a:p>
            <a:pPr marL="342900" indent="-342900">
              <a:buFont typeface="+mj-lt"/>
              <a:buAutoNum type="arabicPeriod"/>
            </a:pPr>
            <a:r>
              <a:rPr lang="en-US" b="1" dirty="0">
                <a:solidFill>
                  <a:srgbClr val="002060"/>
                </a:solidFill>
              </a:rPr>
              <a:t>Shortlist potential candidates.</a:t>
            </a:r>
          </a:p>
          <a:p>
            <a:pPr marL="342900" indent="-342900">
              <a:buFont typeface="+mj-lt"/>
              <a:buAutoNum type="arabicPeriod"/>
            </a:pPr>
            <a:r>
              <a:rPr lang="en-GB" b="1" dirty="0">
                <a:solidFill>
                  <a:srgbClr val="002060"/>
                </a:solidFill>
              </a:rPr>
              <a:t>Conduct phone or video interviews to verify qualifications and interest.</a:t>
            </a:r>
          </a:p>
          <a:p>
            <a:pPr marL="342900" indent="-342900">
              <a:buFont typeface="+mj-lt"/>
              <a:buAutoNum type="arabicPeriod"/>
            </a:pPr>
            <a:r>
              <a:rPr lang="en-GB" b="1" dirty="0">
                <a:solidFill>
                  <a:srgbClr val="002060"/>
                </a:solidFill>
              </a:rPr>
              <a:t>Schedule and conduct interviews (in-person or virtual).</a:t>
            </a:r>
          </a:p>
          <a:p>
            <a:pPr marL="342900" indent="-342900">
              <a:buFont typeface="+mj-lt"/>
              <a:buAutoNum type="arabicPeriod"/>
            </a:pPr>
            <a:r>
              <a:rPr lang="en-GB" b="1" dirty="0">
                <a:solidFill>
                  <a:srgbClr val="002060"/>
                </a:solidFill>
              </a:rPr>
              <a:t>Use structured questions and scoring criteria (e.g., STAR/SHER method).</a:t>
            </a:r>
          </a:p>
          <a:p>
            <a:pPr marL="342900" indent="-342900">
              <a:buFont typeface="+mj-lt"/>
              <a:buAutoNum type="arabicPeriod"/>
            </a:pPr>
            <a:r>
              <a:rPr lang="en-GB" b="1" dirty="0">
                <a:solidFill>
                  <a:srgbClr val="002060"/>
                </a:solidFill>
              </a:rPr>
              <a:t>Evaluate practical ability relevant to the role.</a:t>
            </a:r>
          </a:p>
          <a:p>
            <a:pPr marL="342900" indent="-342900">
              <a:buFont typeface="+mj-lt"/>
              <a:buAutoNum type="arabicPeriod"/>
            </a:pPr>
            <a:r>
              <a:rPr lang="en-GB" b="1" dirty="0">
                <a:solidFill>
                  <a:srgbClr val="002060"/>
                </a:solidFill>
              </a:rPr>
              <a:t>Choose the most suitable applicant based on merit and fit.</a:t>
            </a:r>
            <a:endParaRPr lang="en-US" b="1" dirty="0">
              <a:solidFill>
                <a:srgbClr val="002060"/>
              </a:solidFill>
            </a:endParaRPr>
          </a:p>
        </p:txBody>
      </p:sp>
      <p:pic>
        <p:nvPicPr>
          <p:cNvPr id="19" name="Picture Placeholder 18" descr="A person working at a desk">
            <a:extLst>
              <a:ext uri="{FF2B5EF4-FFF2-40B4-BE49-F238E27FC236}">
                <a16:creationId xmlns:a16="http://schemas.microsoft.com/office/drawing/2014/main" id="{52D45C27-4F4D-5A89-8C52-CB8FC47BCEFF}"/>
              </a:ext>
            </a:extLst>
          </p:cNvPr>
          <p:cNvPicPr>
            <a:picLocks noGrp="1" noChangeAspect="1"/>
          </p:cNvPicPr>
          <p:nvPr>
            <p:ph type="pic" sz="quarter" idx="11"/>
          </p:nvPr>
        </p:nvPicPr>
        <p:blipFill>
          <a:blip r:embed="rId2"/>
          <a:srcRect l="3565" r="3565"/>
          <a:stretch/>
        </p:blipFill>
        <p:spPr>
          <a:xfrm flipH="1">
            <a:off x="7163691" y="0"/>
            <a:ext cx="5024825" cy="6858000"/>
          </a:xfrm>
        </p:spPr>
      </p:pic>
      <p:sp>
        <p:nvSpPr>
          <p:cNvPr id="12" name="Freeform: Shape 11">
            <a:extLst>
              <a:ext uri="{FF2B5EF4-FFF2-40B4-BE49-F238E27FC236}">
                <a16:creationId xmlns:a16="http://schemas.microsoft.com/office/drawing/2014/main" id="{3E7466B0-B69A-FEBF-B8E0-FDA9AEAC709F}"/>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a:p>
        </p:txBody>
      </p:sp>
      <p:pic>
        <p:nvPicPr>
          <p:cNvPr id="13" name="Graphic 12">
            <a:extLst>
              <a:ext uri="{FF2B5EF4-FFF2-40B4-BE49-F238E27FC236}">
                <a16:creationId xmlns:a16="http://schemas.microsoft.com/office/drawing/2014/main" id="{2756CFB8-E805-3CF9-61D2-C02341EC7644}"/>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a:off x="7829202" y="5156615"/>
            <a:ext cx="878334" cy="1705001"/>
          </a:xfrm>
          <a:prstGeom prst="rect">
            <a:avLst/>
          </a:prstGeom>
        </p:spPr>
      </p:pic>
      <p:sp>
        <p:nvSpPr>
          <p:cNvPr id="6" name="Slide Number Placeholder 5">
            <a:extLst>
              <a:ext uri="{FF2B5EF4-FFF2-40B4-BE49-F238E27FC236}">
                <a16:creationId xmlns:a16="http://schemas.microsoft.com/office/drawing/2014/main" id="{68D96053-DF7F-7AFE-4D23-78CFF34D0026}"/>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5</a:t>
            </a:fld>
            <a:endParaRPr lang="en-US"/>
          </a:p>
        </p:txBody>
      </p:sp>
    </p:spTree>
    <p:extLst>
      <p:ext uri="{BB962C8B-B14F-4D97-AF65-F5344CB8AC3E}">
        <p14:creationId xmlns:p14="http://schemas.microsoft.com/office/powerpoint/2010/main" val="3113285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
                                            <p:txEl>
                                              <p:pRg st="1" end="1"/>
                                            </p:txEl>
                                          </p:spTgt>
                                        </p:tgtEl>
                                        <p:attrNameLst>
                                          <p:attrName>style.visibility</p:attrName>
                                        </p:attrNameLst>
                                      </p:cBhvr>
                                      <p:to>
                                        <p:strVal val="visible"/>
                                      </p:to>
                                    </p:set>
                                    <p:anim calcmode="lin" valueType="num">
                                      <p:cBhvr additive="base">
                                        <p:cTn id="7" dur="500" fill="hold"/>
                                        <p:tgtEl>
                                          <p:spTgt spid="2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4">
                                            <p:txEl>
                                              <p:pRg st="2" end="2"/>
                                            </p:txEl>
                                          </p:spTgt>
                                        </p:tgtEl>
                                        <p:attrNameLst>
                                          <p:attrName>style.visibility</p:attrName>
                                        </p:attrNameLst>
                                      </p:cBhvr>
                                      <p:to>
                                        <p:strVal val="visible"/>
                                      </p:to>
                                    </p:set>
                                    <p:anim calcmode="lin" valueType="num">
                                      <p:cBhvr additive="base">
                                        <p:cTn id="13" dur="500" fill="hold"/>
                                        <p:tgtEl>
                                          <p:spTgt spid="2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4">
                                            <p:txEl>
                                              <p:pRg st="3" end="3"/>
                                            </p:txEl>
                                          </p:spTgt>
                                        </p:tgtEl>
                                        <p:attrNameLst>
                                          <p:attrName>style.visibility</p:attrName>
                                        </p:attrNameLst>
                                      </p:cBhvr>
                                      <p:to>
                                        <p:strVal val="visible"/>
                                      </p:to>
                                    </p:set>
                                    <p:anim calcmode="lin" valueType="num">
                                      <p:cBhvr additive="base">
                                        <p:cTn id="19" dur="500" fill="hold"/>
                                        <p:tgtEl>
                                          <p:spTgt spid="2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4">
                                            <p:txEl>
                                              <p:pRg st="4" end="4"/>
                                            </p:txEl>
                                          </p:spTgt>
                                        </p:tgtEl>
                                        <p:attrNameLst>
                                          <p:attrName>style.visibility</p:attrName>
                                        </p:attrNameLst>
                                      </p:cBhvr>
                                      <p:to>
                                        <p:strVal val="visible"/>
                                      </p:to>
                                    </p:set>
                                    <p:anim calcmode="lin" valueType="num">
                                      <p:cBhvr additive="base">
                                        <p:cTn id="25" dur="500" fill="hold"/>
                                        <p:tgtEl>
                                          <p:spTgt spid="2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4">
                                            <p:txEl>
                                              <p:pRg st="5" end="5"/>
                                            </p:txEl>
                                          </p:spTgt>
                                        </p:tgtEl>
                                        <p:attrNameLst>
                                          <p:attrName>style.visibility</p:attrName>
                                        </p:attrNameLst>
                                      </p:cBhvr>
                                      <p:to>
                                        <p:strVal val="visible"/>
                                      </p:to>
                                    </p:set>
                                    <p:anim calcmode="lin" valueType="num">
                                      <p:cBhvr additive="base">
                                        <p:cTn id="31" dur="500" fill="hold"/>
                                        <p:tgtEl>
                                          <p:spTgt spid="2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 calcmode="lin" valueType="num">
                                      <p:cBhvr additive="base">
                                        <p:cTn id="37" dur="500" fill="hold"/>
                                        <p:tgtEl>
                                          <p:spTgt spid="2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4">
                                            <p:txEl>
                                              <p:pRg st="7" end="7"/>
                                            </p:txEl>
                                          </p:spTgt>
                                        </p:tgtEl>
                                        <p:attrNameLst>
                                          <p:attrName>style.visibility</p:attrName>
                                        </p:attrNameLst>
                                      </p:cBhvr>
                                      <p:to>
                                        <p:strVal val="visible"/>
                                      </p:to>
                                    </p:set>
                                    <p:anim calcmode="lin" valueType="num">
                                      <p:cBhvr additive="base">
                                        <p:cTn id="43" dur="500" fill="hold"/>
                                        <p:tgtEl>
                                          <p:spTgt spid="24">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4">
                                            <p:txEl>
                                              <p:pRg st="8" end="8"/>
                                            </p:txEl>
                                          </p:spTgt>
                                        </p:tgtEl>
                                        <p:attrNameLst>
                                          <p:attrName>style.visibility</p:attrName>
                                        </p:attrNameLst>
                                      </p:cBhvr>
                                      <p:to>
                                        <p:strVal val="visible"/>
                                      </p:to>
                                    </p:set>
                                    <p:anim calcmode="lin" valueType="num">
                                      <p:cBhvr additive="base">
                                        <p:cTn id="49" dur="500" fill="hold"/>
                                        <p:tgtEl>
                                          <p:spTgt spid="24">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4">
                                            <p:txEl>
                                              <p:pRg st="9" end="9"/>
                                            </p:txEl>
                                          </p:spTgt>
                                        </p:tgtEl>
                                        <p:attrNameLst>
                                          <p:attrName>style.visibility</p:attrName>
                                        </p:attrNameLst>
                                      </p:cBhvr>
                                      <p:to>
                                        <p:strVal val="visible"/>
                                      </p:to>
                                    </p:set>
                                    <p:anim calcmode="lin" valueType="num">
                                      <p:cBhvr additive="base">
                                        <p:cTn id="55" dur="500" fill="hold"/>
                                        <p:tgtEl>
                                          <p:spTgt spid="24">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4">
                                            <p:txEl>
                                              <p:pRg st="10" end="10"/>
                                            </p:txEl>
                                          </p:spTgt>
                                        </p:tgtEl>
                                        <p:attrNameLst>
                                          <p:attrName>style.visibility</p:attrName>
                                        </p:attrNameLst>
                                      </p:cBhvr>
                                      <p:to>
                                        <p:strVal val="visible"/>
                                      </p:to>
                                    </p:set>
                                    <p:anim calcmode="lin" valueType="num">
                                      <p:cBhvr additive="base">
                                        <p:cTn id="61" dur="500" fill="hold"/>
                                        <p:tgtEl>
                                          <p:spTgt spid="24">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4">
                                            <p:txEl>
                                              <p:pRg st="11" end="11"/>
                                            </p:txEl>
                                          </p:spTgt>
                                        </p:tgtEl>
                                        <p:attrNameLst>
                                          <p:attrName>style.visibility</p:attrName>
                                        </p:attrNameLst>
                                      </p:cBhvr>
                                      <p:to>
                                        <p:strVal val="visible"/>
                                      </p:to>
                                    </p:set>
                                    <p:anim calcmode="lin" valueType="num">
                                      <p:cBhvr additive="base">
                                        <p:cTn id="67" dur="500" fill="hold"/>
                                        <p:tgtEl>
                                          <p:spTgt spid="24">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4">
                                            <p:txEl>
                                              <p:pRg st="12" end="12"/>
                                            </p:txEl>
                                          </p:spTgt>
                                        </p:tgtEl>
                                        <p:attrNameLst>
                                          <p:attrName>style.visibility</p:attrName>
                                        </p:attrNameLst>
                                      </p:cBhvr>
                                      <p:to>
                                        <p:strVal val="visible"/>
                                      </p:to>
                                    </p:set>
                                    <p:anim calcmode="lin" valueType="num">
                                      <p:cBhvr additive="base">
                                        <p:cTn id="73" dur="500" fill="hold"/>
                                        <p:tgtEl>
                                          <p:spTgt spid="24">
                                            <p:txEl>
                                              <p:pRg st="12" end="1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24">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4D835925-3D21-0B99-9A6C-587FBAE43339}"/>
              </a:ext>
            </a:extLst>
          </p:cNvPr>
          <p:cNvSpPr>
            <a:spLocks noGrp="1"/>
          </p:cNvSpPr>
          <p:nvPr>
            <p:ph type="ctrTitle"/>
          </p:nvPr>
        </p:nvSpPr>
        <p:spPr>
          <a:xfrm>
            <a:off x="542678" y="202101"/>
            <a:ext cx="7200196" cy="657113"/>
          </a:xfrm>
        </p:spPr>
        <p:txBody>
          <a:bodyPr>
            <a:normAutofit/>
          </a:bodyPr>
          <a:lstStyle/>
          <a:p>
            <a:r>
              <a:rPr lang="en-US" dirty="0">
                <a:solidFill>
                  <a:schemeClr val="accent1"/>
                </a:solidFill>
              </a:rPr>
              <a:t>Recruitment process roles:</a:t>
            </a:r>
            <a:endParaRPr lang="en-US" dirty="0"/>
          </a:p>
        </p:txBody>
      </p:sp>
      <p:sp>
        <p:nvSpPr>
          <p:cNvPr id="24" name="Text Placeholder 23">
            <a:extLst>
              <a:ext uri="{FF2B5EF4-FFF2-40B4-BE49-F238E27FC236}">
                <a16:creationId xmlns:a16="http://schemas.microsoft.com/office/drawing/2014/main" id="{A67690BC-58BE-BD46-38A4-61EC504EA898}"/>
              </a:ext>
            </a:extLst>
          </p:cNvPr>
          <p:cNvSpPr>
            <a:spLocks noGrp="1"/>
          </p:cNvSpPr>
          <p:nvPr>
            <p:ph sz="quarter" idx="17"/>
          </p:nvPr>
        </p:nvSpPr>
        <p:spPr>
          <a:xfrm>
            <a:off x="231545" y="961158"/>
            <a:ext cx="6795599" cy="5583077"/>
          </a:xfrm>
        </p:spPr>
        <p:txBody>
          <a:bodyPr>
            <a:normAutofit/>
          </a:bodyPr>
          <a:lstStyle/>
          <a:p>
            <a:r>
              <a:rPr lang="en-GB" sz="1800" dirty="0"/>
              <a:t>1</a:t>
            </a:r>
            <a:r>
              <a:rPr lang="en-GB" dirty="0"/>
              <a:t>. </a:t>
            </a:r>
            <a:r>
              <a:rPr lang="en-GB" sz="1800" b="1" dirty="0">
                <a:solidFill>
                  <a:srgbClr val="002060"/>
                </a:solidFill>
              </a:rPr>
              <a:t>Hiring Manager </a:t>
            </a:r>
            <a:r>
              <a:rPr lang="en-GB" sz="1800" dirty="0"/>
              <a:t>duties:</a:t>
            </a:r>
          </a:p>
          <a:p>
            <a:pPr>
              <a:buFont typeface="Wingdings" panose="05000000000000000000" pitchFamily="2" charset="2"/>
              <a:buChar char="q"/>
            </a:pPr>
            <a:r>
              <a:rPr lang="en-GB" sz="1800" dirty="0"/>
              <a:t>Identifies the need for a new hire.</a:t>
            </a:r>
          </a:p>
          <a:p>
            <a:pPr>
              <a:buFont typeface="Wingdings" panose="05000000000000000000" pitchFamily="2" charset="2"/>
              <a:buChar char="q"/>
            </a:pPr>
            <a:r>
              <a:rPr lang="en-GB" sz="1800" dirty="0"/>
              <a:t>Defines the job requirements and writes or approves the job description.</a:t>
            </a:r>
          </a:p>
          <a:p>
            <a:pPr>
              <a:buFont typeface="Wingdings" panose="05000000000000000000" pitchFamily="2" charset="2"/>
              <a:buChar char="q"/>
            </a:pPr>
            <a:r>
              <a:rPr lang="en-GB" sz="1800" dirty="0"/>
              <a:t>Reviews shortlisted candidates.</a:t>
            </a:r>
          </a:p>
          <a:p>
            <a:pPr>
              <a:buFont typeface="Wingdings" panose="05000000000000000000" pitchFamily="2" charset="2"/>
              <a:buChar char="q"/>
            </a:pPr>
            <a:r>
              <a:rPr lang="en-GB" sz="1800" dirty="0"/>
              <a:t>Conducts interviews and makes the final hiring decision.</a:t>
            </a:r>
          </a:p>
          <a:p>
            <a:pPr marL="0" indent="0">
              <a:buNone/>
            </a:pPr>
            <a:r>
              <a:rPr lang="en-GB" sz="1800" dirty="0"/>
              <a:t>2. </a:t>
            </a:r>
            <a:r>
              <a:rPr lang="en-GB" sz="1800" b="1" dirty="0">
                <a:solidFill>
                  <a:srgbClr val="002060"/>
                </a:solidFill>
              </a:rPr>
              <a:t>HR Manager / HR Officer </a:t>
            </a:r>
            <a:r>
              <a:rPr lang="en-GB" sz="1800" dirty="0"/>
              <a:t>duties:</a:t>
            </a:r>
          </a:p>
          <a:p>
            <a:pPr>
              <a:buFont typeface="Wingdings" panose="05000000000000000000" pitchFamily="2" charset="2"/>
              <a:buChar char="q"/>
            </a:pPr>
            <a:r>
              <a:rPr lang="en-GB" sz="1800" dirty="0"/>
              <a:t>Oversees the entire recruitment strategy.</a:t>
            </a:r>
          </a:p>
          <a:p>
            <a:pPr>
              <a:buFont typeface="Wingdings" panose="05000000000000000000" pitchFamily="2" charset="2"/>
              <a:buChar char="q"/>
            </a:pPr>
            <a:r>
              <a:rPr lang="en-GB" sz="1800" dirty="0"/>
              <a:t>Ensures compliance with employment laws and internal policies.</a:t>
            </a:r>
          </a:p>
          <a:p>
            <a:pPr>
              <a:buFont typeface="Wingdings" panose="05000000000000000000" pitchFamily="2" charset="2"/>
              <a:buChar char="q"/>
            </a:pPr>
            <a:r>
              <a:rPr lang="en-GB" sz="1800" dirty="0"/>
              <a:t>May participate in interviews, especially for senior or sensitive roles.</a:t>
            </a:r>
          </a:p>
          <a:p>
            <a:pPr>
              <a:buFont typeface="Wingdings" panose="05000000000000000000" pitchFamily="2" charset="2"/>
              <a:buChar char="q"/>
            </a:pPr>
            <a:r>
              <a:rPr lang="en-GB" sz="1800" dirty="0"/>
              <a:t>Prepares job offers and handles onboarding paperwork.</a:t>
            </a:r>
            <a:endParaRPr lang="en-US" sz="1800" dirty="0"/>
          </a:p>
        </p:txBody>
      </p:sp>
      <p:pic>
        <p:nvPicPr>
          <p:cNvPr id="19" name="Picture Placeholder 18" descr="A person working at a desk">
            <a:extLst>
              <a:ext uri="{FF2B5EF4-FFF2-40B4-BE49-F238E27FC236}">
                <a16:creationId xmlns:a16="http://schemas.microsoft.com/office/drawing/2014/main" id="{52D45C27-4F4D-5A89-8C52-CB8FC47BCEFF}"/>
              </a:ext>
            </a:extLst>
          </p:cNvPr>
          <p:cNvPicPr>
            <a:picLocks noGrp="1" noChangeAspect="1"/>
          </p:cNvPicPr>
          <p:nvPr>
            <p:ph type="pic" sz="quarter" idx="11"/>
          </p:nvPr>
        </p:nvPicPr>
        <p:blipFill>
          <a:blip r:embed="rId2"/>
          <a:srcRect l="3565" r="3565"/>
          <a:stretch/>
        </p:blipFill>
        <p:spPr>
          <a:xfrm flipH="1">
            <a:off x="7163691" y="0"/>
            <a:ext cx="5024825" cy="6858000"/>
          </a:xfrm>
        </p:spPr>
      </p:pic>
      <p:sp>
        <p:nvSpPr>
          <p:cNvPr id="12" name="Freeform: Shape 11">
            <a:extLst>
              <a:ext uri="{FF2B5EF4-FFF2-40B4-BE49-F238E27FC236}">
                <a16:creationId xmlns:a16="http://schemas.microsoft.com/office/drawing/2014/main" id="{3E7466B0-B69A-FEBF-B8E0-FDA9AEAC709F}"/>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a:p>
        </p:txBody>
      </p:sp>
      <p:pic>
        <p:nvPicPr>
          <p:cNvPr id="13" name="Graphic 12">
            <a:extLst>
              <a:ext uri="{FF2B5EF4-FFF2-40B4-BE49-F238E27FC236}">
                <a16:creationId xmlns:a16="http://schemas.microsoft.com/office/drawing/2014/main" id="{2756CFB8-E805-3CF9-61D2-C02341EC7644}"/>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a:off x="7829202" y="5156615"/>
            <a:ext cx="878334" cy="1705001"/>
          </a:xfrm>
          <a:prstGeom prst="rect">
            <a:avLst/>
          </a:prstGeom>
        </p:spPr>
      </p:pic>
      <p:sp>
        <p:nvSpPr>
          <p:cNvPr id="6" name="Slide Number Placeholder 5">
            <a:extLst>
              <a:ext uri="{FF2B5EF4-FFF2-40B4-BE49-F238E27FC236}">
                <a16:creationId xmlns:a16="http://schemas.microsoft.com/office/drawing/2014/main" id="{68D96053-DF7F-7AFE-4D23-78CFF34D0026}"/>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6</a:t>
            </a:fld>
            <a:endParaRPr lang="en-US"/>
          </a:p>
        </p:txBody>
      </p:sp>
    </p:spTree>
    <p:extLst>
      <p:ext uri="{BB962C8B-B14F-4D97-AF65-F5344CB8AC3E}">
        <p14:creationId xmlns:p14="http://schemas.microsoft.com/office/powerpoint/2010/main" val="36875716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 calcmode="lin" valueType="num">
                                      <p:cBhvr additive="base">
                                        <p:cTn id="7"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4">
                                            <p:txEl>
                                              <p:pRg st="1" end="1"/>
                                            </p:txEl>
                                          </p:spTgt>
                                        </p:tgtEl>
                                        <p:attrNameLst>
                                          <p:attrName>style.visibility</p:attrName>
                                        </p:attrNameLst>
                                      </p:cBhvr>
                                      <p:to>
                                        <p:strVal val="visible"/>
                                      </p:to>
                                    </p:set>
                                    <p:anim calcmode="lin" valueType="num">
                                      <p:cBhvr additive="base">
                                        <p:cTn id="11" dur="500" fill="hold"/>
                                        <p:tgtEl>
                                          <p:spTgt spid="2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4">
                                            <p:txEl>
                                              <p:pRg st="2" end="2"/>
                                            </p:txEl>
                                          </p:spTgt>
                                        </p:tgtEl>
                                        <p:attrNameLst>
                                          <p:attrName>style.visibility</p:attrName>
                                        </p:attrNameLst>
                                      </p:cBhvr>
                                      <p:to>
                                        <p:strVal val="visible"/>
                                      </p:to>
                                    </p:set>
                                    <p:anim calcmode="lin" valueType="num">
                                      <p:cBhvr additive="base">
                                        <p:cTn id="15" dur="500" fill="hold"/>
                                        <p:tgtEl>
                                          <p:spTgt spid="2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4">
                                            <p:txEl>
                                              <p:pRg st="3" end="3"/>
                                            </p:txEl>
                                          </p:spTgt>
                                        </p:tgtEl>
                                        <p:attrNameLst>
                                          <p:attrName>style.visibility</p:attrName>
                                        </p:attrNameLst>
                                      </p:cBhvr>
                                      <p:to>
                                        <p:strVal val="visible"/>
                                      </p:to>
                                    </p:set>
                                    <p:anim calcmode="lin" valueType="num">
                                      <p:cBhvr additive="base">
                                        <p:cTn id="19" dur="500" fill="hold"/>
                                        <p:tgtEl>
                                          <p:spTgt spid="2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4">
                                            <p:txEl>
                                              <p:pRg st="4" end="4"/>
                                            </p:txEl>
                                          </p:spTgt>
                                        </p:tgtEl>
                                        <p:attrNameLst>
                                          <p:attrName>style.visibility</p:attrName>
                                        </p:attrNameLst>
                                      </p:cBhvr>
                                      <p:to>
                                        <p:strVal val="visible"/>
                                      </p:to>
                                    </p:set>
                                    <p:anim calcmode="lin" valueType="num">
                                      <p:cBhvr additive="base">
                                        <p:cTn id="23" dur="500" fill="hold"/>
                                        <p:tgtEl>
                                          <p:spTgt spid="2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4">
                                            <p:txEl>
                                              <p:pRg st="5" end="5"/>
                                            </p:txEl>
                                          </p:spTgt>
                                        </p:tgtEl>
                                        <p:attrNameLst>
                                          <p:attrName>style.visibility</p:attrName>
                                        </p:attrNameLst>
                                      </p:cBhvr>
                                      <p:to>
                                        <p:strVal val="visible"/>
                                      </p:to>
                                    </p:set>
                                    <p:anim calcmode="lin" valueType="num">
                                      <p:cBhvr additive="base">
                                        <p:cTn id="29" dur="500" fill="hold"/>
                                        <p:tgtEl>
                                          <p:spTgt spid="2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4">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4">
                                            <p:txEl>
                                              <p:pRg st="6" end="6"/>
                                            </p:txEl>
                                          </p:spTgt>
                                        </p:tgtEl>
                                        <p:attrNameLst>
                                          <p:attrName>style.visibility</p:attrName>
                                        </p:attrNameLst>
                                      </p:cBhvr>
                                      <p:to>
                                        <p:strVal val="visible"/>
                                      </p:to>
                                    </p:set>
                                    <p:anim calcmode="lin" valueType="num">
                                      <p:cBhvr additive="base">
                                        <p:cTn id="33" dur="500" fill="hold"/>
                                        <p:tgtEl>
                                          <p:spTgt spid="24">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4">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4">
                                            <p:txEl>
                                              <p:pRg st="7" end="7"/>
                                            </p:txEl>
                                          </p:spTgt>
                                        </p:tgtEl>
                                        <p:attrNameLst>
                                          <p:attrName>style.visibility</p:attrName>
                                        </p:attrNameLst>
                                      </p:cBhvr>
                                      <p:to>
                                        <p:strVal val="visible"/>
                                      </p:to>
                                    </p:set>
                                    <p:anim calcmode="lin" valueType="num">
                                      <p:cBhvr additive="base">
                                        <p:cTn id="37" dur="500" fill="hold"/>
                                        <p:tgtEl>
                                          <p:spTgt spid="24">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4">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4">
                                            <p:txEl>
                                              <p:pRg st="8" end="8"/>
                                            </p:txEl>
                                          </p:spTgt>
                                        </p:tgtEl>
                                        <p:attrNameLst>
                                          <p:attrName>style.visibility</p:attrName>
                                        </p:attrNameLst>
                                      </p:cBhvr>
                                      <p:to>
                                        <p:strVal val="visible"/>
                                      </p:to>
                                    </p:set>
                                    <p:anim calcmode="lin" valueType="num">
                                      <p:cBhvr additive="base">
                                        <p:cTn id="41" dur="500" fill="hold"/>
                                        <p:tgtEl>
                                          <p:spTgt spid="24">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4">
                                            <p:txEl>
                                              <p:pRg st="8" end="8"/>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4">
                                            <p:txEl>
                                              <p:pRg st="9" end="9"/>
                                            </p:txEl>
                                          </p:spTgt>
                                        </p:tgtEl>
                                        <p:attrNameLst>
                                          <p:attrName>style.visibility</p:attrName>
                                        </p:attrNameLst>
                                      </p:cBhvr>
                                      <p:to>
                                        <p:strVal val="visible"/>
                                      </p:to>
                                    </p:set>
                                    <p:anim calcmode="lin" valueType="num">
                                      <p:cBhvr additive="base">
                                        <p:cTn id="45" dur="500" fill="hold"/>
                                        <p:tgtEl>
                                          <p:spTgt spid="24">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4D835925-3D21-0B99-9A6C-587FBAE43339}"/>
              </a:ext>
            </a:extLst>
          </p:cNvPr>
          <p:cNvSpPr>
            <a:spLocks noGrp="1"/>
          </p:cNvSpPr>
          <p:nvPr>
            <p:ph type="ctrTitle"/>
          </p:nvPr>
        </p:nvSpPr>
        <p:spPr>
          <a:xfrm>
            <a:off x="542678" y="202101"/>
            <a:ext cx="7200196" cy="657113"/>
          </a:xfrm>
        </p:spPr>
        <p:txBody>
          <a:bodyPr>
            <a:normAutofit/>
          </a:bodyPr>
          <a:lstStyle/>
          <a:p>
            <a:r>
              <a:rPr lang="en-US" dirty="0">
                <a:solidFill>
                  <a:schemeClr val="accent1"/>
                </a:solidFill>
              </a:rPr>
              <a:t>Recruitment process roles 2:</a:t>
            </a:r>
            <a:endParaRPr lang="en-US" dirty="0"/>
          </a:p>
        </p:txBody>
      </p:sp>
      <p:sp>
        <p:nvSpPr>
          <p:cNvPr id="24" name="Text Placeholder 23">
            <a:extLst>
              <a:ext uri="{FF2B5EF4-FFF2-40B4-BE49-F238E27FC236}">
                <a16:creationId xmlns:a16="http://schemas.microsoft.com/office/drawing/2014/main" id="{A67690BC-58BE-BD46-38A4-61EC504EA898}"/>
              </a:ext>
            </a:extLst>
          </p:cNvPr>
          <p:cNvSpPr>
            <a:spLocks noGrp="1"/>
          </p:cNvSpPr>
          <p:nvPr>
            <p:ph sz="quarter" idx="17"/>
          </p:nvPr>
        </p:nvSpPr>
        <p:spPr>
          <a:xfrm>
            <a:off x="231545" y="961158"/>
            <a:ext cx="6795599" cy="5694741"/>
          </a:xfrm>
        </p:spPr>
        <p:txBody>
          <a:bodyPr>
            <a:normAutofit/>
          </a:bodyPr>
          <a:lstStyle/>
          <a:p>
            <a:r>
              <a:rPr lang="en-GB" sz="1800" dirty="0"/>
              <a:t>3. </a:t>
            </a:r>
            <a:r>
              <a:rPr lang="en-GB" sz="1800" b="1" dirty="0">
                <a:solidFill>
                  <a:srgbClr val="002060"/>
                </a:solidFill>
              </a:rPr>
              <a:t>Recruiter / Talent Acquisition Specialist </a:t>
            </a:r>
            <a:r>
              <a:rPr lang="en-GB" sz="1800" dirty="0"/>
              <a:t>duties:</a:t>
            </a:r>
          </a:p>
          <a:p>
            <a:pPr>
              <a:buFont typeface="Wingdings" panose="05000000000000000000" pitchFamily="2" charset="2"/>
              <a:buChar char="q"/>
            </a:pPr>
            <a:r>
              <a:rPr lang="en-GB" sz="1800" dirty="0"/>
              <a:t>Writes and posts job adverts.</a:t>
            </a:r>
          </a:p>
          <a:p>
            <a:pPr>
              <a:buFont typeface="Wingdings" panose="05000000000000000000" pitchFamily="2" charset="2"/>
              <a:buChar char="q"/>
            </a:pPr>
            <a:r>
              <a:rPr lang="en-GB" sz="1800" dirty="0"/>
              <a:t>Sources candidates via job boards, databases, LinkedIn, etc.</a:t>
            </a:r>
          </a:p>
          <a:p>
            <a:pPr>
              <a:buFont typeface="Wingdings" panose="05000000000000000000" pitchFamily="2" charset="2"/>
              <a:buChar char="q"/>
            </a:pPr>
            <a:r>
              <a:rPr lang="en-GB" sz="1800" dirty="0"/>
              <a:t>Screens applications and conducts pre-interviews.</a:t>
            </a:r>
          </a:p>
          <a:p>
            <a:pPr>
              <a:buFont typeface="Wingdings" panose="05000000000000000000" pitchFamily="2" charset="2"/>
              <a:buChar char="q"/>
            </a:pPr>
            <a:r>
              <a:rPr lang="en-GB" sz="1800" dirty="0"/>
              <a:t>Coordinates interviews between candidates and hiring managers.</a:t>
            </a:r>
          </a:p>
          <a:p>
            <a:pPr>
              <a:buFont typeface="Wingdings" panose="05000000000000000000" pitchFamily="2" charset="2"/>
              <a:buChar char="q"/>
            </a:pPr>
            <a:r>
              <a:rPr lang="en-GB" sz="1800" dirty="0"/>
              <a:t>Maintains communication with candidates throughout the process.</a:t>
            </a:r>
          </a:p>
          <a:p>
            <a:pPr marL="0" indent="0">
              <a:buNone/>
            </a:pPr>
            <a:r>
              <a:rPr lang="en-GB" sz="1800" dirty="0"/>
              <a:t>4. </a:t>
            </a:r>
            <a:r>
              <a:rPr lang="en-GB" sz="1800" b="1" dirty="0">
                <a:solidFill>
                  <a:srgbClr val="002060"/>
                </a:solidFill>
              </a:rPr>
              <a:t>Recruitment Coordinator / HR Assistant </a:t>
            </a:r>
            <a:r>
              <a:rPr lang="en-GB" sz="1800" dirty="0"/>
              <a:t>duties:</a:t>
            </a:r>
          </a:p>
          <a:p>
            <a:pPr>
              <a:buFont typeface="Wingdings" panose="05000000000000000000" pitchFamily="2" charset="2"/>
              <a:buChar char="q"/>
            </a:pPr>
            <a:r>
              <a:rPr lang="en-GB" sz="1800" dirty="0"/>
              <a:t>Schedules interviews and communicates with candidates.</a:t>
            </a:r>
          </a:p>
          <a:p>
            <a:pPr>
              <a:buFont typeface="Wingdings" panose="05000000000000000000" pitchFamily="2" charset="2"/>
              <a:buChar char="q"/>
            </a:pPr>
            <a:r>
              <a:rPr lang="en-GB" sz="1800" dirty="0"/>
              <a:t>Organizes documentation and tracks progress.</a:t>
            </a:r>
          </a:p>
          <a:p>
            <a:pPr>
              <a:buFont typeface="Wingdings" panose="05000000000000000000" pitchFamily="2" charset="2"/>
              <a:buChar char="q"/>
            </a:pPr>
            <a:r>
              <a:rPr lang="en-GB" sz="1800" dirty="0"/>
              <a:t>Supports the HR or recruitment team with administrative tasks.</a:t>
            </a:r>
            <a:endParaRPr lang="en-US" sz="1800" dirty="0"/>
          </a:p>
        </p:txBody>
      </p:sp>
      <p:pic>
        <p:nvPicPr>
          <p:cNvPr id="19" name="Picture Placeholder 18" descr="A person working at a desk">
            <a:extLst>
              <a:ext uri="{FF2B5EF4-FFF2-40B4-BE49-F238E27FC236}">
                <a16:creationId xmlns:a16="http://schemas.microsoft.com/office/drawing/2014/main" id="{52D45C27-4F4D-5A89-8C52-CB8FC47BCEFF}"/>
              </a:ext>
            </a:extLst>
          </p:cNvPr>
          <p:cNvPicPr>
            <a:picLocks noGrp="1" noChangeAspect="1"/>
          </p:cNvPicPr>
          <p:nvPr>
            <p:ph type="pic" sz="quarter" idx="11"/>
          </p:nvPr>
        </p:nvPicPr>
        <p:blipFill>
          <a:blip r:embed="rId2"/>
          <a:srcRect l="3565" r="3565"/>
          <a:stretch/>
        </p:blipFill>
        <p:spPr>
          <a:xfrm flipH="1">
            <a:off x="7163691" y="0"/>
            <a:ext cx="5024825" cy="6858000"/>
          </a:xfrm>
        </p:spPr>
      </p:pic>
      <p:sp>
        <p:nvSpPr>
          <p:cNvPr id="12" name="Freeform: Shape 11">
            <a:extLst>
              <a:ext uri="{FF2B5EF4-FFF2-40B4-BE49-F238E27FC236}">
                <a16:creationId xmlns:a16="http://schemas.microsoft.com/office/drawing/2014/main" id="{3E7466B0-B69A-FEBF-B8E0-FDA9AEAC709F}"/>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a:p>
        </p:txBody>
      </p:sp>
      <p:pic>
        <p:nvPicPr>
          <p:cNvPr id="13" name="Graphic 12">
            <a:extLst>
              <a:ext uri="{FF2B5EF4-FFF2-40B4-BE49-F238E27FC236}">
                <a16:creationId xmlns:a16="http://schemas.microsoft.com/office/drawing/2014/main" id="{2756CFB8-E805-3CF9-61D2-C02341EC7644}"/>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a:off x="7829202" y="5156615"/>
            <a:ext cx="878334" cy="1705001"/>
          </a:xfrm>
          <a:prstGeom prst="rect">
            <a:avLst/>
          </a:prstGeom>
        </p:spPr>
      </p:pic>
      <p:sp>
        <p:nvSpPr>
          <p:cNvPr id="6" name="Slide Number Placeholder 5">
            <a:extLst>
              <a:ext uri="{FF2B5EF4-FFF2-40B4-BE49-F238E27FC236}">
                <a16:creationId xmlns:a16="http://schemas.microsoft.com/office/drawing/2014/main" id="{68D96053-DF7F-7AFE-4D23-78CFF34D0026}"/>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7</a:t>
            </a:fld>
            <a:endParaRPr lang="en-US"/>
          </a:p>
        </p:txBody>
      </p:sp>
    </p:spTree>
    <p:extLst>
      <p:ext uri="{BB962C8B-B14F-4D97-AF65-F5344CB8AC3E}">
        <p14:creationId xmlns:p14="http://schemas.microsoft.com/office/powerpoint/2010/main" val="333891276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 calcmode="lin" valueType="num">
                                      <p:cBhvr additive="base">
                                        <p:cTn id="7"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4">
                                            <p:txEl>
                                              <p:pRg st="1" end="1"/>
                                            </p:txEl>
                                          </p:spTgt>
                                        </p:tgtEl>
                                        <p:attrNameLst>
                                          <p:attrName>style.visibility</p:attrName>
                                        </p:attrNameLst>
                                      </p:cBhvr>
                                      <p:to>
                                        <p:strVal val="visible"/>
                                      </p:to>
                                    </p:set>
                                    <p:anim calcmode="lin" valueType="num">
                                      <p:cBhvr additive="base">
                                        <p:cTn id="11" dur="500" fill="hold"/>
                                        <p:tgtEl>
                                          <p:spTgt spid="2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4">
                                            <p:txEl>
                                              <p:pRg st="2" end="2"/>
                                            </p:txEl>
                                          </p:spTgt>
                                        </p:tgtEl>
                                        <p:attrNameLst>
                                          <p:attrName>style.visibility</p:attrName>
                                        </p:attrNameLst>
                                      </p:cBhvr>
                                      <p:to>
                                        <p:strVal val="visible"/>
                                      </p:to>
                                    </p:set>
                                    <p:anim calcmode="lin" valueType="num">
                                      <p:cBhvr additive="base">
                                        <p:cTn id="15" dur="500" fill="hold"/>
                                        <p:tgtEl>
                                          <p:spTgt spid="2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4">
                                            <p:txEl>
                                              <p:pRg st="3" end="3"/>
                                            </p:txEl>
                                          </p:spTgt>
                                        </p:tgtEl>
                                        <p:attrNameLst>
                                          <p:attrName>style.visibility</p:attrName>
                                        </p:attrNameLst>
                                      </p:cBhvr>
                                      <p:to>
                                        <p:strVal val="visible"/>
                                      </p:to>
                                    </p:set>
                                    <p:anim calcmode="lin" valueType="num">
                                      <p:cBhvr additive="base">
                                        <p:cTn id="19" dur="500" fill="hold"/>
                                        <p:tgtEl>
                                          <p:spTgt spid="2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4">
                                            <p:txEl>
                                              <p:pRg st="4" end="4"/>
                                            </p:txEl>
                                          </p:spTgt>
                                        </p:tgtEl>
                                        <p:attrNameLst>
                                          <p:attrName>style.visibility</p:attrName>
                                        </p:attrNameLst>
                                      </p:cBhvr>
                                      <p:to>
                                        <p:strVal val="visible"/>
                                      </p:to>
                                    </p:set>
                                    <p:anim calcmode="lin" valueType="num">
                                      <p:cBhvr additive="base">
                                        <p:cTn id="23" dur="500" fill="hold"/>
                                        <p:tgtEl>
                                          <p:spTgt spid="2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4">
                                            <p:txEl>
                                              <p:pRg st="5" end="5"/>
                                            </p:txEl>
                                          </p:spTgt>
                                        </p:tgtEl>
                                        <p:attrNameLst>
                                          <p:attrName>style.visibility</p:attrName>
                                        </p:attrNameLst>
                                      </p:cBhvr>
                                      <p:to>
                                        <p:strVal val="visible"/>
                                      </p:to>
                                    </p:set>
                                    <p:anim calcmode="lin" valueType="num">
                                      <p:cBhvr additive="base">
                                        <p:cTn id="27" dur="500" fill="hold"/>
                                        <p:tgtEl>
                                          <p:spTgt spid="2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24">
                                            <p:txEl>
                                              <p:pRg st="6" end="6"/>
                                            </p:txEl>
                                          </p:spTgt>
                                        </p:tgtEl>
                                        <p:attrNameLst>
                                          <p:attrName>style.visibility</p:attrName>
                                        </p:attrNameLst>
                                      </p:cBhvr>
                                      <p:to>
                                        <p:strVal val="visible"/>
                                      </p:to>
                                    </p:set>
                                    <p:anim calcmode="lin" valueType="num">
                                      <p:cBhvr additive="base">
                                        <p:cTn id="33" dur="500" fill="hold"/>
                                        <p:tgtEl>
                                          <p:spTgt spid="24">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4">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4">
                                            <p:txEl>
                                              <p:pRg st="7" end="7"/>
                                            </p:txEl>
                                          </p:spTgt>
                                        </p:tgtEl>
                                        <p:attrNameLst>
                                          <p:attrName>style.visibility</p:attrName>
                                        </p:attrNameLst>
                                      </p:cBhvr>
                                      <p:to>
                                        <p:strVal val="visible"/>
                                      </p:to>
                                    </p:set>
                                    <p:anim calcmode="lin" valueType="num">
                                      <p:cBhvr additive="base">
                                        <p:cTn id="37" dur="500" fill="hold"/>
                                        <p:tgtEl>
                                          <p:spTgt spid="24">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4">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4">
                                            <p:txEl>
                                              <p:pRg st="8" end="8"/>
                                            </p:txEl>
                                          </p:spTgt>
                                        </p:tgtEl>
                                        <p:attrNameLst>
                                          <p:attrName>style.visibility</p:attrName>
                                        </p:attrNameLst>
                                      </p:cBhvr>
                                      <p:to>
                                        <p:strVal val="visible"/>
                                      </p:to>
                                    </p:set>
                                    <p:anim calcmode="lin" valueType="num">
                                      <p:cBhvr additive="base">
                                        <p:cTn id="41" dur="500" fill="hold"/>
                                        <p:tgtEl>
                                          <p:spTgt spid="24">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4">
                                            <p:txEl>
                                              <p:pRg st="8" end="8"/>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24">
                                            <p:txEl>
                                              <p:pRg st="9" end="9"/>
                                            </p:txEl>
                                          </p:spTgt>
                                        </p:tgtEl>
                                        <p:attrNameLst>
                                          <p:attrName>style.visibility</p:attrName>
                                        </p:attrNameLst>
                                      </p:cBhvr>
                                      <p:to>
                                        <p:strVal val="visible"/>
                                      </p:to>
                                    </p:set>
                                    <p:anim calcmode="lin" valueType="num">
                                      <p:cBhvr additive="base">
                                        <p:cTn id="45" dur="500" fill="hold"/>
                                        <p:tgtEl>
                                          <p:spTgt spid="24">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4D835925-3D21-0B99-9A6C-587FBAE43339}"/>
              </a:ext>
            </a:extLst>
          </p:cNvPr>
          <p:cNvSpPr>
            <a:spLocks noGrp="1"/>
          </p:cNvSpPr>
          <p:nvPr>
            <p:ph type="ctrTitle"/>
          </p:nvPr>
        </p:nvSpPr>
        <p:spPr>
          <a:xfrm>
            <a:off x="542678" y="202101"/>
            <a:ext cx="7200196" cy="657113"/>
          </a:xfrm>
        </p:spPr>
        <p:txBody>
          <a:bodyPr>
            <a:normAutofit/>
          </a:bodyPr>
          <a:lstStyle/>
          <a:p>
            <a:r>
              <a:rPr lang="en-US" dirty="0">
                <a:solidFill>
                  <a:schemeClr val="accent1"/>
                </a:solidFill>
              </a:rPr>
              <a:t>Recruitment process roles 3:</a:t>
            </a:r>
            <a:endParaRPr lang="en-US" dirty="0"/>
          </a:p>
        </p:txBody>
      </p:sp>
      <p:sp>
        <p:nvSpPr>
          <p:cNvPr id="24" name="Text Placeholder 23">
            <a:extLst>
              <a:ext uri="{FF2B5EF4-FFF2-40B4-BE49-F238E27FC236}">
                <a16:creationId xmlns:a16="http://schemas.microsoft.com/office/drawing/2014/main" id="{A67690BC-58BE-BD46-38A4-61EC504EA898}"/>
              </a:ext>
            </a:extLst>
          </p:cNvPr>
          <p:cNvSpPr>
            <a:spLocks noGrp="1"/>
          </p:cNvSpPr>
          <p:nvPr>
            <p:ph sz="quarter" idx="17"/>
          </p:nvPr>
        </p:nvSpPr>
        <p:spPr>
          <a:xfrm>
            <a:off x="231545" y="961158"/>
            <a:ext cx="6795599" cy="5694741"/>
          </a:xfrm>
        </p:spPr>
        <p:txBody>
          <a:bodyPr>
            <a:normAutofit/>
          </a:bodyPr>
          <a:lstStyle/>
          <a:p>
            <a:r>
              <a:rPr lang="en-GB" sz="1800" dirty="0"/>
              <a:t>5. </a:t>
            </a:r>
            <a:r>
              <a:rPr lang="en-GB" sz="1800" b="1" dirty="0">
                <a:solidFill>
                  <a:srgbClr val="002060"/>
                </a:solidFill>
              </a:rPr>
              <a:t>External Recruiter / Recruitment Agency Consultant </a:t>
            </a:r>
            <a:r>
              <a:rPr lang="en-GB" sz="1800" dirty="0"/>
              <a:t>duties:</a:t>
            </a:r>
          </a:p>
          <a:p>
            <a:pPr>
              <a:buFont typeface="Wingdings" panose="05000000000000000000" pitchFamily="2" charset="2"/>
              <a:buChar char="q"/>
            </a:pPr>
            <a:r>
              <a:rPr lang="en-GB" sz="1800" dirty="0"/>
              <a:t>Works on behalf of companies to find suitable candidates.</a:t>
            </a:r>
          </a:p>
          <a:p>
            <a:pPr>
              <a:buFont typeface="Wingdings" panose="05000000000000000000" pitchFamily="2" charset="2"/>
              <a:buChar char="q"/>
            </a:pPr>
            <a:r>
              <a:rPr lang="en-GB" sz="1800" dirty="0"/>
              <a:t>Often specialises in a particular industry or type of job.</a:t>
            </a:r>
          </a:p>
          <a:p>
            <a:pPr>
              <a:buFont typeface="Wingdings" panose="05000000000000000000" pitchFamily="2" charset="2"/>
              <a:buChar char="q"/>
            </a:pPr>
            <a:r>
              <a:rPr lang="en-GB" sz="1800" dirty="0"/>
              <a:t>Screens candidates and sends only the most qualified to the employer.</a:t>
            </a:r>
          </a:p>
          <a:p>
            <a:pPr>
              <a:buFont typeface="Wingdings" panose="05000000000000000000" pitchFamily="2" charset="2"/>
              <a:buChar char="q"/>
            </a:pPr>
            <a:r>
              <a:rPr lang="en-GB" sz="1800" dirty="0"/>
              <a:t>May negotiate contracts or fees with the hiring company.</a:t>
            </a:r>
            <a:endParaRPr lang="en-US" sz="1800" dirty="0"/>
          </a:p>
        </p:txBody>
      </p:sp>
      <p:pic>
        <p:nvPicPr>
          <p:cNvPr id="19" name="Picture Placeholder 18" descr="A person working at a desk">
            <a:extLst>
              <a:ext uri="{FF2B5EF4-FFF2-40B4-BE49-F238E27FC236}">
                <a16:creationId xmlns:a16="http://schemas.microsoft.com/office/drawing/2014/main" id="{52D45C27-4F4D-5A89-8C52-CB8FC47BCEFF}"/>
              </a:ext>
            </a:extLst>
          </p:cNvPr>
          <p:cNvPicPr>
            <a:picLocks noGrp="1" noChangeAspect="1"/>
          </p:cNvPicPr>
          <p:nvPr>
            <p:ph type="pic" sz="quarter" idx="11"/>
          </p:nvPr>
        </p:nvPicPr>
        <p:blipFill>
          <a:blip r:embed="rId2"/>
          <a:srcRect l="3565" r="3565"/>
          <a:stretch/>
        </p:blipFill>
        <p:spPr>
          <a:xfrm flipH="1">
            <a:off x="7163691" y="0"/>
            <a:ext cx="5024825" cy="6858000"/>
          </a:xfrm>
        </p:spPr>
      </p:pic>
      <p:sp>
        <p:nvSpPr>
          <p:cNvPr id="12" name="Freeform: Shape 11">
            <a:extLst>
              <a:ext uri="{FF2B5EF4-FFF2-40B4-BE49-F238E27FC236}">
                <a16:creationId xmlns:a16="http://schemas.microsoft.com/office/drawing/2014/main" id="{3E7466B0-B69A-FEBF-B8E0-FDA9AEAC709F}"/>
              </a:ext>
              <a:ext uri="{C183D7F6-B498-43B3-948B-1728B52AA6E4}">
                <adec:decorative xmlns:adec="http://schemas.microsoft.com/office/drawing/2017/decorative" val="1"/>
              </a:ext>
            </a:extLst>
          </p:cNvPr>
          <p:cNvSpPr/>
          <p:nvPr/>
        </p:nvSpPr>
        <p:spPr>
          <a:xfrm>
            <a:off x="7370364" y="-3219"/>
            <a:ext cx="2562565" cy="6884359"/>
          </a:xfrm>
          <a:custGeom>
            <a:avLst/>
            <a:gdLst>
              <a:gd name="connsiteX0" fmla="*/ 2535833 w 2562565"/>
              <a:gd name="connsiteY0" fmla="*/ 0 h 6884359"/>
              <a:gd name="connsiteX1" fmla="*/ 2106829 w 2562565"/>
              <a:gd name="connsiteY1" fmla="*/ 1564627 h 6884359"/>
              <a:gd name="connsiteX2" fmla="*/ 1764389 w 2562565"/>
              <a:gd name="connsiteY2" fmla="*/ 2840498 h 6884359"/>
              <a:gd name="connsiteX3" fmla="*/ 1579803 w 2562565"/>
              <a:gd name="connsiteY3" fmla="*/ 2925726 h 6884359"/>
              <a:gd name="connsiteX4" fmla="*/ 1467779 w 2562565"/>
              <a:gd name="connsiteY4" fmla="*/ 2731101 h 6884359"/>
              <a:gd name="connsiteX5" fmla="*/ 1727472 w 2562565"/>
              <a:gd name="connsiteY5" fmla="*/ 1773244 h 6884359"/>
              <a:gd name="connsiteX6" fmla="*/ 1709650 w 2562565"/>
              <a:gd name="connsiteY6" fmla="*/ 1633318 h 6884359"/>
              <a:gd name="connsiteX7" fmla="*/ 1597625 w 2562565"/>
              <a:gd name="connsiteY7" fmla="*/ 1546818 h 6884359"/>
              <a:gd name="connsiteX8" fmla="*/ 1372303 w 2562565"/>
              <a:gd name="connsiteY8" fmla="*/ 1676568 h 6884359"/>
              <a:gd name="connsiteX9" fmla="*/ 977670 w 2562565"/>
              <a:gd name="connsiteY9" fmla="*/ 3131798 h 6884359"/>
              <a:gd name="connsiteX10" fmla="*/ 5092 w 2562565"/>
              <a:gd name="connsiteY10" fmla="*/ 6867823 h 6884359"/>
              <a:gd name="connsiteX11" fmla="*/ 0 w 2562565"/>
              <a:gd name="connsiteY11" fmla="*/ 6884360 h 6884359"/>
              <a:gd name="connsiteX12" fmla="*/ 26733 w 2562565"/>
              <a:gd name="connsiteY12" fmla="*/ 6884360 h 6884359"/>
              <a:gd name="connsiteX13" fmla="*/ 1003131 w 2562565"/>
              <a:gd name="connsiteY13" fmla="*/ 3139431 h 6884359"/>
              <a:gd name="connsiteX14" fmla="*/ 1397763 w 2562565"/>
              <a:gd name="connsiteY14" fmla="*/ 1684200 h 6884359"/>
              <a:gd name="connsiteX15" fmla="*/ 1592533 w 2562565"/>
              <a:gd name="connsiteY15" fmla="*/ 1572259 h 6884359"/>
              <a:gd name="connsiteX16" fmla="*/ 1688009 w 2562565"/>
              <a:gd name="connsiteY16" fmla="*/ 1646039 h 6884359"/>
              <a:gd name="connsiteX17" fmla="*/ 1703285 w 2562565"/>
              <a:gd name="connsiteY17" fmla="*/ 1766884 h 6884359"/>
              <a:gd name="connsiteX18" fmla="*/ 1443591 w 2562565"/>
              <a:gd name="connsiteY18" fmla="*/ 2724741 h 6884359"/>
              <a:gd name="connsiteX19" fmla="*/ 1573438 w 2562565"/>
              <a:gd name="connsiteY19" fmla="*/ 2949894 h 6884359"/>
              <a:gd name="connsiteX20" fmla="*/ 1788577 w 2562565"/>
              <a:gd name="connsiteY20" fmla="*/ 2849402 h 6884359"/>
              <a:gd name="connsiteX21" fmla="*/ 1788577 w 2562565"/>
              <a:gd name="connsiteY21" fmla="*/ 2848130 h 6884359"/>
              <a:gd name="connsiteX22" fmla="*/ 2131016 w 2562565"/>
              <a:gd name="connsiteY22" fmla="*/ 1570987 h 6884359"/>
              <a:gd name="connsiteX23" fmla="*/ 2562566 w 2562565"/>
              <a:gd name="connsiteY23" fmla="*/ 1272 h 6884359"/>
              <a:gd name="connsiteX24" fmla="*/ 2535833 w 2562565"/>
              <a:gd name="connsiteY24" fmla="*/ 0 h 688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562565" h="6884359">
                <a:moveTo>
                  <a:pt x="2535833" y="0"/>
                </a:moveTo>
                <a:lnTo>
                  <a:pt x="2106829" y="1564627"/>
                </a:lnTo>
                <a:lnTo>
                  <a:pt x="1764389" y="2840498"/>
                </a:lnTo>
                <a:cubicBezTo>
                  <a:pt x="1731291" y="2910461"/>
                  <a:pt x="1653638" y="2946078"/>
                  <a:pt x="1579803" y="2925726"/>
                </a:cubicBezTo>
                <a:cubicBezTo>
                  <a:pt x="1495785" y="2902829"/>
                  <a:pt x="1444864" y="2815057"/>
                  <a:pt x="1467779" y="2731101"/>
                </a:cubicBezTo>
                <a:lnTo>
                  <a:pt x="1727472" y="1773244"/>
                </a:lnTo>
                <a:cubicBezTo>
                  <a:pt x="1740202" y="1726178"/>
                  <a:pt x="1733837" y="1676568"/>
                  <a:pt x="1709650" y="1633318"/>
                </a:cubicBezTo>
                <a:cubicBezTo>
                  <a:pt x="1685463" y="1590068"/>
                  <a:pt x="1646000" y="1559539"/>
                  <a:pt x="1597625" y="1546818"/>
                </a:cubicBezTo>
                <a:cubicBezTo>
                  <a:pt x="1499604" y="1520105"/>
                  <a:pt x="1397763" y="1578620"/>
                  <a:pt x="1372303" y="1676568"/>
                </a:cubicBezTo>
                <a:lnTo>
                  <a:pt x="977670" y="3131798"/>
                </a:lnTo>
                <a:lnTo>
                  <a:pt x="5092" y="6867823"/>
                </a:lnTo>
                <a:cubicBezTo>
                  <a:pt x="5092" y="6867823"/>
                  <a:pt x="1273" y="6880544"/>
                  <a:pt x="0" y="6884360"/>
                </a:cubicBezTo>
                <a:lnTo>
                  <a:pt x="26733" y="6884360"/>
                </a:lnTo>
                <a:lnTo>
                  <a:pt x="1003131" y="3139431"/>
                </a:lnTo>
                <a:lnTo>
                  <a:pt x="1397763" y="1684200"/>
                </a:lnTo>
                <a:cubicBezTo>
                  <a:pt x="1420677" y="1600245"/>
                  <a:pt x="1508515" y="1549363"/>
                  <a:pt x="1592533" y="1572259"/>
                </a:cubicBezTo>
                <a:cubicBezTo>
                  <a:pt x="1633270" y="1583708"/>
                  <a:pt x="1667641" y="1609149"/>
                  <a:pt x="1688009" y="1646039"/>
                </a:cubicBezTo>
                <a:cubicBezTo>
                  <a:pt x="1709650" y="1682928"/>
                  <a:pt x="1714742" y="1724906"/>
                  <a:pt x="1703285" y="1766884"/>
                </a:cubicBezTo>
                <a:lnTo>
                  <a:pt x="1443591" y="2724741"/>
                </a:lnTo>
                <a:cubicBezTo>
                  <a:pt x="1416858" y="2822689"/>
                  <a:pt x="1475417" y="2924453"/>
                  <a:pt x="1573438" y="2949894"/>
                </a:cubicBezTo>
                <a:cubicBezTo>
                  <a:pt x="1660003" y="2972792"/>
                  <a:pt x="1750386" y="2930814"/>
                  <a:pt x="1788577" y="2849402"/>
                </a:cubicBezTo>
                <a:lnTo>
                  <a:pt x="1788577" y="2848130"/>
                </a:lnTo>
                <a:lnTo>
                  <a:pt x="2131016" y="1570987"/>
                </a:lnTo>
                <a:lnTo>
                  <a:pt x="2562566" y="1272"/>
                </a:lnTo>
                <a:cubicBezTo>
                  <a:pt x="2553655" y="0"/>
                  <a:pt x="2544744" y="0"/>
                  <a:pt x="2535833" y="0"/>
                </a:cubicBezTo>
                <a:close/>
              </a:path>
            </a:pathLst>
          </a:custGeom>
          <a:solidFill>
            <a:schemeClr val="accent1"/>
          </a:solidFill>
          <a:ln w="12700" cap="flat">
            <a:noFill/>
            <a:prstDash val="solid"/>
            <a:miter/>
          </a:ln>
        </p:spPr>
        <p:txBody>
          <a:bodyPr rtlCol="0" anchor="ctr"/>
          <a:lstStyle/>
          <a:p>
            <a:endParaRPr lang="en-US"/>
          </a:p>
        </p:txBody>
      </p:sp>
      <p:pic>
        <p:nvPicPr>
          <p:cNvPr id="13" name="Graphic 12">
            <a:extLst>
              <a:ext uri="{FF2B5EF4-FFF2-40B4-BE49-F238E27FC236}">
                <a16:creationId xmlns:a16="http://schemas.microsoft.com/office/drawing/2014/main" id="{2756CFB8-E805-3CF9-61D2-C02341EC7644}"/>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a:off x="7829202" y="5156615"/>
            <a:ext cx="878334" cy="1705001"/>
          </a:xfrm>
          <a:prstGeom prst="rect">
            <a:avLst/>
          </a:prstGeom>
        </p:spPr>
      </p:pic>
      <p:sp>
        <p:nvSpPr>
          <p:cNvPr id="6" name="Slide Number Placeholder 5">
            <a:extLst>
              <a:ext uri="{FF2B5EF4-FFF2-40B4-BE49-F238E27FC236}">
                <a16:creationId xmlns:a16="http://schemas.microsoft.com/office/drawing/2014/main" id="{68D96053-DF7F-7AFE-4D23-78CFF34D0026}"/>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8</a:t>
            </a:fld>
            <a:endParaRPr lang="en-US"/>
          </a:p>
        </p:txBody>
      </p:sp>
    </p:spTree>
    <p:extLst>
      <p:ext uri="{BB962C8B-B14F-4D97-AF65-F5344CB8AC3E}">
        <p14:creationId xmlns:p14="http://schemas.microsoft.com/office/powerpoint/2010/main" val="133108921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 calcmode="lin" valueType="num">
                                      <p:cBhvr additive="base">
                                        <p:cTn id="7"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4">
                                            <p:txEl>
                                              <p:pRg st="1" end="1"/>
                                            </p:txEl>
                                          </p:spTgt>
                                        </p:tgtEl>
                                        <p:attrNameLst>
                                          <p:attrName>style.visibility</p:attrName>
                                        </p:attrNameLst>
                                      </p:cBhvr>
                                      <p:to>
                                        <p:strVal val="visible"/>
                                      </p:to>
                                    </p:set>
                                    <p:anim calcmode="lin" valueType="num">
                                      <p:cBhvr additive="base">
                                        <p:cTn id="11" dur="500" fill="hold"/>
                                        <p:tgtEl>
                                          <p:spTgt spid="2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4">
                                            <p:txEl>
                                              <p:pRg st="2" end="2"/>
                                            </p:txEl>
                                          </p:spTgt>
                                        </p:tgtEl>
                                        <p:attrNameLst>
                                          <p:attrName>style.visibility</p:attrName>
                                        </p:attrNameLst>
                                      </p:cBhvr>
                                      <p:to>
                                        <p:strVal val="visible"/>
                                      </p:to>
                                    </p:set>
                                    <p:anim calcmode="lin" valueType="num">
                                      <p:cBhvr additive="base">
                                        <p:cTn id="15" dur="500" fill="hold"/>
                                        <p:tgtEl>
                                          <p:spTgt spid="2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4">
                                            <p:txEl>
                                              <p:pRg st="3" end="3"/>
                                            </p:txEl>
                                          </p:spTgt>
                                        </p:tgtEl>
                                        <p:attrNameLst>
                                          <p:attrName>style.visibility</p:attrName>
                                        </p:attrNameLst>
                                      </p:cBhvr>
                                      <p:to>
                                        <p:strVal val="visible"/>
                                      </p:to>
                                    </p:set>
                                    <p:anim calcmode="lin" valueType="num">
                                      <p:cBhvr additive="base">
                                        <p:cTn id="19" dur="500" fill="hold"/>
                                        <p:tgtEl>
                                          <p:spTgt spid="2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4">
                                            <p:txEl>
                                              <p:pRg st="4" end="4"/>
                                            </p:txEl>
                                          </p:spTgt>
                                        </p:tgtEl>
                                        <p:attrNameLst>
                                          <p:attrName>style.visibility</p:attrName>
                                        </p:attrNameLst>
                                      </p:cBhvr>
                                      <p:to>
                                        <p:strVal val="visible"/>
                                      </p:to>
                                    </p:set>
                                    <p:anim calcmode="lin" valueType="num">
                                      <p:cBhvr additive="base">
                                        <p:cTn id="23" dur="500" fill="hold"/>
                                        <p:tgtEl>
                                          <p:spTgt spid="2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4D835925-3D21-0B99-9A6C-587FBAE43339}"/>
              </a:ext>
            </a:extLst>
          </p:cNvPr>
          <p:cNvSpPr>
            <a:spLocks noGrp="1"/>
          </p:cNvSpPr>
          <p:nvPr>
            <p:ph type="ctrTitle"/>
          </p:nvPr>
        </p:nvSpPr>
        <p:spPr>
          <a:xfrm>
            <a:off x="1298816" y="122976"/>
            <a:ext cx="7200196" cy="545245"/>
          </a:xfrm>
        </p:spPr>
        <p:txBody>
          <a:bodyPr>
            <a:normAutofit fontScale="90000"/>
          </a:bodyPr>
          <a:lstStyle/>
          <a:p>
            <a:r>
              <a:rPr lang="en-US" dirty="0">
                <a:solidFill>
                  <a:schemeClr val="accent1"/>
                </a:solidFill>
              </a:rPr>
              <a:t>Recruitment processes:</a:t>
            </a:r>
            <a:endParaRPr lang="en-US" dirty="0"/>
          </a:p>
        </p:txBody>
      </p:sp>
      <p:sp>
        <p:nvSpPr>
          <p:cNvPr id="6" name="Slide Number Placeholder 5">
            <a:extLst>
              <a:ext uri="{FF2B5EF4-FFF2-40B4-BE49-F238E27FC236}">
                <a16:creationId xmlns:a16="http://schemas.microsoft.com/office/drawing/2014/main" id="{68D96053-DF7F-7AFE-4D23-78CFF34D0026}"/>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9</a:t>
            </a:fld>
            <a:endParaRPr lang="en-US"/>
          </a:p>
        </p:txBody>
      </p:sp>
      <p:graphicFrame>
        <p:nvGraphicFramePr>
          <p:cNvPr id="8" name="Table 8">
            <a:extLst>
              <a:ext uri="{FF2B5EF4-FFF2-40B4-BE49-F238E27FC236}">
                <a16:creationId xmlns:a16="http://schemas.microsoft.com/office/drawing/2014/main" id="{3E577053-8054-4CA3-A28B-522973A72E45}"/>
              </a:ext>
            </a:extLst>
          </p:cNvPr>
          <p:cNvGraphicFramePr>
            <a:graphicFrameLocks noGrp="1"/>
          </p:cNvGraphicFramePr>
          <p:nvPr>
            <p:extLst>
              <p:ext uri="{D42A27DB-BD31-4B8C-83A1-F6EECF244321}">
                <p14:modId xmlns:p14="http://schemas.microsoft.com/office/powerpoint/2010/main" val="3851939810"/>
              </p:ext>
            </p:extLst>
          </p:nvPr>
        </p:nvGraphicFramePr>
        <p:xfrm>
          <a:off x="79131" y="859214"/>
          <a:ext cx="12010294" cy="5875810"/>
        </p:xfrm>
        <a:graphic>
          <a:graphicData uri="http://schemas.openxmlformats.org/drawingml/2006/table">
            <a:tbl>
              <a:tblPr firstRow="1" bandRow="1">
                <a:tableStyleId>{5C22544A-7EE6-4342-B048-85BDC9FD1C3A}</a:tableStyleId>
              </a:tblPr>
              <a:tblGrid>
                <a:gridCol w="3731560">
                  <a:extLst>
                    <a:ext uri="{9D8B030D-6E8A-4147-A177-3AD203B41FA5}">
                      <a16:colId xmlns:a16="http://schemas.microsoft.com/office/drawing/2014/main" val="3657586386"/>
                    </a:ext>
                  </a:extLst>
                </a:gridCol>
                <a:gridCol w="4139367">
                  <a:extLst>
                    <a:ext uri="{9D8B030D-6E8A-4147-A177-3AD203B41FA5}">
                      <a16:colId xmlns:a16="http://schemas.microsoft.com/office/drawing/2014/main" val="39516786"/>
                    </a:ext>
                  </a:extLst>
                </a:gridCol>
                <a:gridCol w="4139367">
                  <a:extLst>
                    <a:ext uri="{9D8B030D-6E8A-4147-A177-3AD203B41FA5}">
                      <a16:colId xmlns:a16="http://schemas.microsoft.com/office/drawing/2014/main" val="2570627104"/>
                    </a:ext>
                  </a:extLst>
                </a:gridCol>
              </a:tblGrid>
              <a:tr h="587581">
                <a:tc>
                  <a:txBody>
                    <a:bodyPr/>
                    <a:lstStyle/>
                    <a:p>
                      <a:pPr algn="ctr"/>
                      <a:r>
                        <a:rPr lang="en-GB" dirty="0">
                          <a:solidFill>
                            <a:schemeClr val="accent6"/>
                          </a:solidFill>
                        </a:rPr>
                        <a:t>Type of recruitment</a:t>
                      </a:r>
                    </a:p>
                  </a:txBody>
                  <a:tcPr/>
                </a:tc>
                <a:tc>
                  <a:txBody>
                    <a:bodyPr/>
                    <a:lstStyle/>
                    <a:p>
                      <a:pPr algn="ctr"/>
                      <a:r>
                        <a:rPr lang="en-GB" dirty="0">
                          <a:solidFill>
                            <a:schemeClr val="accent6"/>
                          </a:solidFill>
                        </a:rPr>
                        <a:t>Source</a:t>
                      </a:r>
                    </a:p>
                  </a:txBody>
                  <a:tcPr/>
                </a:tc>
                <a:tc>
                  <a:txBody>
                    <a:bodyPr/>
                    <a:lstStyle/>
                    <a:p>
                      <a:pPr algn="ctr"/>
                      <a:r>
                        <a:rPr lang="en-GB" dirty="0">
                          <a:solidFill>
                            <a:schemeClr val="accent6"/>
                          </a:solidFill>
                        </a:rPr>
                        <a:t>Common use</a:t>
                      </a:r>
                    </a:p>
                  </a:txBody>
                  <a:tcPr/>
                </a:tc>
                <a:extLst>
                  <a:ext uri="{0D108BD9-81ED-4DB2-BD59-A6C34878D82A}">
                    <a16:rowId xmlns:a16="http://schemas.microsoft.com/office/drawing/2014/main" val="2881723301"/>
                  </a:ext>
                </a:extLst>
              </a:tr>
              <a:tr h="587581">
                <a:tc>
                  <a:txBody>
                    <a:bodyPr/>
                    <a:lstStyle/>
                    <a:p>
                      <a:pPr algn="ctr"/>
                      <a:r>
                        <a:rPr lang="en-GB" b="1" dirty="0"/>
                        <a:t>Internal</a:t>
                      </a:r>
                    </a:p>
                  </a:txBody>
                  <a:tcPr/>
                </a:tc>
                <a:tc>
                  <a:txBody>
                    <a:bodyPr/>
                    <a:lstStyle/>
                    <a:p>
                      <a:pPr algn="ctr"/>
                      <a:r>
                        <a:rPr lang="en-GB" b="1" dirty="0"/>
                        <a:t>Within the company</a:t>
                      </a:r>
                    </a:p>
                  </a:txBody>
                  <a:tcPr/>
                </a:tc>
                <a:tc>
                  <a:txBody>
                    <a:bodyPr/>
                    <a:lstStyle/>
                    <a:p>
                      <a:pPr algn="ctr"/>
                      <a:r>
                        <a:rPr lang="en-GB" b="1" dirty="0"/>
                        <a:t>Promotions/Department transfers</a:t>
                      </a:r>
                    </a:p>
                  </a:txBody>
                  <a:tcPr/>
                </a:tc>
                <a:extLst>
                  <a:ext uri="{0D108BD9-81ED-4DB2-BD59-A6C34878D82A}">
                    <a16:rowId xmlns:a16="http://schemas.microsoft.com/office/drawing/2014/main" val="1785830446"/>
                  </a:ext>
                </a:extLst>
              </a:tr>
              <a:tr h="587581">
                <a:tc>
                  <a:txBody>
                    <a:bodyPr/>
                    <a:lstStyle/>
                    <a:p>
                      <a:pPr algn="ctr"/>
                      <a:r>
                        <a:rPr lang="en-GB" b="1" dirty="0"/>
                        <a:t>External</a:t>
                      </a:r>
                    </a:p>
                  </a:txBody>
                  <a:tcPr/>
                </a:tc>
                <a:tc>
                  <a:txBody>
                    <a:bodyPr/>
                    <a:lstStyle/>
                    <a:p>
                      <a:pPr algn="ctr"/>
                      <a:r>
                        <a:rPr lang="en-GB" b="1" dirty="0"/>
                        <a:t>Outside the company</a:t>
                      </a:r>
                    </a:p>
                  </a:txBody>
                  <a:tcPr/>
                </a:tc>
                <a:tc>
                  <a:txBody>
                    <a:bodyPr/>
                    <a:lstStyle/>
                    <a:p>
                      <a:pPr algn="ctr"/>
                      <a:r>
                        <a:rPr lang="en-GB" b="1" dirty="0"/>
                        <a:t>New talent</a:t>
                      </a:r>
                    </a:p>
                  </a:txBody>
                  <a:tcPr/>
                </a:tc>
                <a:extLst>
                  <a:ext uri="{0D108BD9-81ED-4DB2-BD59-A6C34878D82A}">
                    <a16:rowId xmlns:a16="http://schemas.microsoft.com/office/drawing/2014/main" val="1360917100"/>
                  </a:ext>
                </a:extLst>
              </a:tr>
              <a:tr h="587581">
                <a:tc>
                  <a:txBody>
                    <a:bodyPr/>
                    <a:lstStyle/>
                    <a:p>
                      <a:pPr algn="ctr"/>
                      <a:r>
                        <a:rPr lang="en-GB" b="1" dirty="0"/>
                        <a:t>Direct</a:t>
                      </a:r>
                    </a:p>
                  </a:txBody>
                  <a:tcPr/>
                </a:tc>
                <a:tc>
                  <a:txBody>
                    <a:bodyPr/>
                    <a:lstStyle/>
                    <a:p>
                      <a:pPr algn="ctr"/>
                      <a:r>
                        <a:rPr lang="en-GB" b="1" dirty="0"/>
                        <a:t>Walk ins</a:t>
                      </a:r>
                    </a:p>
                  </a:txBody>
                  <a:tcPr/>
                </a:tc>
                <a:tc>
                  <a:txBody>
                    <a:bodyPr/>
                    <a:lstStyle/>
                    <a:p>
                      <a:pPr algn="ctr"/>
                      <a:r>
                        <a:rPr lang="en-GB" b="1" dirty="0"/>
                        <a:t>Entry level jobs</a:t>
                      </a:r>
                    </a:p>
                  </a:txBody>
                  <a:tcPr/>
                </a:tc>
                <a:extLst>
                  <a:ext uri="{0D108BD9-81ED-4DB2-BD59-A6C34878D82A}">
                    <a16:rowId xmlns:a16="http://schemas.microsoft.com/office/drawing/2014/main" val="3577842893"/>
                  </a:ext>
                </a:extLst>
              </a:tr>
              <a:tr h="587581">
                <a:tc>
                  <a:txBody>
                    <a:bodyPr/>
                    <a:lstStyle/>
                    <a:p>
                      <a:pPr algn="ctr"/>
                      <a:r>
                        <a:rPr lang="en-GB" b="1" dirty="0"/>
                        <a:t>Campus/Graduate</a:t>
                      </a:r>
                    </a:p>
                  </a:txBody>
                  <a:tcPr/>
                </a:tc>
                <a:tc>
                  <a:txBody>
                    <a:bodyPr/>
                    <a:lstStyle/>
                    <a:p>
                      <a:pPr algn="ctr"/>
                      <a:r>
                        <a:rPr lang="en-GB" b="1" dirty="0"/>
                        <a:t>Universities/Colleges</a:t>
                      </a:r>
                    </a:p>
                  </a:txBody>
                  <a:tcPr/>
                </a:tc>
                <a:tc>
                  <a:txBody>
                    <a:bodyPr/>
                    <a:lstStyle/>
                    <a:p>
                      <a:pPr algn="ctr"/>
                      <a:r>
                        <a:rPr lang="en-GB" b="1" dirty="0"/>
                        <a:t>Internships</a:t>
                      </a:r>
                    </a:p>
                  </a:txBody>
                  <a:tcPr/>
                </a:tc>
                <a:extLst>
                  <a:ext uri="{0D108BD9-81ED-4DB2-BD59-A6C34878D82A}">
                    <a16:rowId xmlns:a16="http://schemas.microsoft.com/office/drawing/2014/main" val="2580612886"/>
                  </a:ext>
                </a:extLst>
              </a:tr>
              <a:tr h="587581">
                <a:tc>
                  <a:txBody>
                    <a:bodyPr/>
                    <a:lstStyle/>
                    <a:p>
                      <a:pPr algn="ctr"/>
                      <a:r>
                        <a:rPr lang="en-GB" b="1" dirty="0"/>
                        <a:t>Outsourced</a:t>
                      </a:r>
                    </a:p>
                  </a:txBody>
                  <a:tcPr/>
                </a:tc>
                <a:tc>
                  <a:txBody>
                    <a:bodyPr/>
                    <a:lstStyle/>
                    <a:p>
                      <a:pPr algn="ctr"/>
                      <a:r>
                        <a:rPr lang="en-GB" b="1" dirty="0"/>
                        <a:t>External firms</a:t>
                      </a:r>
                    </a:p>
                  </a:txBody>
                  <a:tcPr/>
                </a:tc>
                <a:tc>
                  <a:txBody>
                    <a:bodyPr/>
                    <a:lstStyle/>
                    <a:p>
                      <a:pPr algn="ctr"/>
                      <a:r>
                        <a:rPr lang="en-GB" b="1" dirty="0"/>
                        <a:t>Large scale/complex hiring</a:t>
                      </a:r>
                    </a:p>
                  </a:txBody>
                  <a:tcPr/>
                </a:tc>
                <a:extLst>
                  <a:ext uri="{0D108BD9-81ED-4DB2-BD59-A6C34878D82A}">
                    <a16:rowId xmlns:a16="http://schemas.microsoft.com/office/drawing/2014/main" val="4085884143"/>
                  </a:ext>
                </a:extLst>
              </a:tr>
              <a:tr h="587581">
                <a:tc>
                  <a:txBody>
                    <a:bodyPr/>
                    <a:lstStyle/>
                    <a:p>
                      <a:pPr algn="ctr"/>
                      <a:r>
                        <a:rPr lang="en-GB" b="1" dirty="0"/>
                        <a:t>Headhunting</a:t>
                      </a:r>
                    </a:p>
                  </a:txBody>
                  <a:tcPr/>
                </a:tc>
                <a:tc>
                  <a:txBody>
                    <a:bodyPr/>
                    <a:lstStyle/>
                    <a:p>
                      <a:pPr algn="ctr"/>
                      <a:r>
                        <a:rPr lang="en-GB" b="1" dirty="0"/>
                        <a:t>Targeted search</a:t>
                      </a:r>
                    </a:p>
                  </a:txBody>
                  <a:tcPr/>
                </a:tc>
                <a:tc>
                  <a:txBody>
                    <a:bodyPr/>
                    <a:lstStyle/>
                    <a:p>
                      <a:pPr algn="ctr"/>
                      <a:r>
                        <a:rPr lang="en-GB" b="1" dirty="0"/>
                        <a:t>Senior/Specialist roles</a:t>
                      </a:r>
                    </a:p>
                  </a:txBody>
                  <a:tcPr/>
                </a:tc>
                <a:extLst>
                  <a:ext uri="{0D108BD9-81ED-4DB2-BD59-A6C34878D82A}">
                    <a16:rowId xmlns:a16="http://schemas.microsoft.com/office/drawing/2014/main" val="2156861317"/>
                  </a:ext>
                </a:extLst>
              </a:tr>
              <a:tr h="587581">
                <a:tc>
                  <a:txBody>
                    <a:bodyPr/>
                    <a:lstStyle/>
                    <a:p>
                      <a:pPr algn="ctr"/>
                      <a:r>
                        <a:rPr lang="en-GB" b="1" dirty="0"/>
                        <a:t>E-recruitment</a:t>
                      </a:r>
                    </a:p>
                  </a:txBody>
                  <a:tcPr/>
                </a:tc>
                <a:tc>
                  <a:txBody>
                    <a:bodyPr/>
                    <a:lstStyle/>
                    <a:p>
                      <a:pPr algn="ctr"/>
                      <a:r>
                        <a:rPr lang="en-GB" b="1" dirty="0"/>
                        <a:t>Online platforms</a:t>
                      </a:r>
                    </a:p>
                  </a:txBody>
                  <a:tcPr/>
                </a:tc>
                <a:tc>
                  <a:txBody>
                    <a:bodyPr/>
                    <a:lstStyle/>
                    <a:p>
                      <a:pPr algn="ctr"/>
                      <a:r>
                        <a:rPr lang="en-GB" b="1" dirty="0"/>
                        <a:t>All levels</a:t>
                      </a:r>
                    </a:p>
                  </a:txBody>
                  <a:tcPr/>
                </a:tc>
                <a:extLst>
                  <a:ext uri="{0D108BD9-81ED-4DB2-BD59-A6C34878D82A}">
                    <a16:rowId xmlns:a16="http://schemas.microsoft.com/office/drawing/2014/main" val="2117081202"/>
                  </a:ext>
                </a:extLst>
              </a:tr>
              <a:tr h="587581">
                <a:tc>
                  <a:txBody>
                    <a:bodyPr/>
                    <a:lstStyle/>
                    <a:p>
                      <a:pPr algn="ctr"/>
                      <a:r>
                        <a:rPr lang="en-GB" b="1" dirty="0"/>
                        <a:t>Referral programs</a:t>
                      </a:r>
                    </a:p>
                  </a:txBody>
                  <a:tcPr/>
                </a:tc>
                <a:tc>
                  <a:txBody>
                    <a:bodyPr/>
                    <a:lstStyle/>
                    <a:p>
                      <a:pPr algn="ctr"/>
                      <a:r>
                        <a:rPr lang="en-GB" b="1" dirty="0"/>
                        <a:t>Company employees</a:t>
                      </a:r>
                    </a:p>
                  </a:txBody>
                  <a:tcPr/>
                </a:tc>
                <a:tc>
                  <a:txBody>
                    <a:bodyPr/>
                    <a:lstStyle/>
                    <a:p>
                      <a:pPr algn="ctr"/>
                      <a:r>
                        <a:rPr lang="en-GB" b="1" dirty="0"/>
                        <a:t>Trusted networks</a:t>
                      </a:r>
                    </a:p>
                  </a:txBody>
                  <a:tcPr/>
                </a:tc>
                <a:extLst>
                  <a:ext uri="{0D108BD9-81ED-4DB2-BD59-A6C34878D82A}">
                    <a16:rowId xmlns:a16="http://schemas.microsoft.com/office/drawing/2014/main" val="3610270746"/>
                  </a:ext>
                </a:extLst>
              </a:tr>
              <a:tr h="587581">
                <a:tc>
                  <a:txBody>
                    <a:bodyPr/>
                    <a:lstStyle/>
                    <a:p>
                      <a:pPr algn="ctr"/>
                      <a:r>
                        <a:rPr lang="en-GB" b="1" dirty="0"/>
                        <a:t>Temporary/Contract</a:t>
                      </a:r>
                    </a:p>
                  </a:txBody>
                  <a:tcPr/>
                </a:tc>
                <a:tc>
                  <a:txBody>
                    <a:bodyPr/>
                    <a:lstStyle/>
                    <a:p>
                      <a:pPr algn="ctr"/>
                      <a:r>
                        <a:rPr lang="en-GB" b="1" dirty="0"/>
                        <a:t>Agencies/Freelance work</a:t>
                      </a:r>
                    </a:p>
                  </a:txBody>
                  <a:tcPr/>
                </a:tc>
                <a:tc>
                  <a:txBody>
                    <a:bodyPr/>
                    <a:lstStyle/>
                    <a:p>
                      <a:pPr algn="ctr"/>
                      <a:r>
                        <a:rPr lang="en-GB" b="1" dirty="0"/>
                        <a:t>Seasonal/Short terms needs</a:t>
                      </a:r>
                    </a:p>
                  </a:txBody>
                  <a:tcPr/>
                </a:tc>
                <a:extLst>
                  <a:ext uri="{0D108BD9-81ED-4DB2-BD59-A6C34878D82A}">
                    <a16:rowId xmlns:a16="http://schemas.microsoft.com/office/drawing/2014/main" val="679743670"/>
                  </a:ext>
                </a:extLst>
              </a:tr>
            </a:tbl>
          </a:graphicData>
        </a:graphic>
      </p:graphicFrame>
    </p:spTree>
    <p:extLst>
      <p:ext uri="{BB962C8B-B14F-4D97-AF65-F5344CB8AC3E}">
        <p14:creationId xmlns:p14="http://schemas.microsoft.com/office/powerpoint/2010/main" val="878357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325A1-6506-437E-BD25-2967064553E6}"/>
              </a:ext>
            </a:extLst>
          </p:cNvPr>
          <p:cNvSpPr>
            <a:spLocks noGrp="1"/>
          </p:cNvSpPr>
          <p:nvPr>
            <p:ph type="ctrTitle"/>
          </p:nvPr>
        </p:nvSpPr>
        <p:spPr>
          <a:xfrm>
            <a:off x="97075" y="77126"/>
            <a:ext cx="8935507" cy="693839"/>
          </a:xfrm>
        </p:spPr>
        <p:txBody>
          <a:bodyPr/>
          <a:lstStyle/>
          <a:p>
            <a:r>
              <a:rPr lang="en-GB"/>
              <a:t>Job advert</a:t>
            </a:r>
          </a:p>
        </p:txBody>
      </p:sp>
      <p:pic>
        <p:nvPicPr>
          <p:cNvPr id="12" name="Content Placeholder 11" descr="A close up of a metal pipe&#10;&#10;Description automatically generated">
            <a:extLst>
              <a:ext uri="{FF2B5EF4-FFF2-40B4-BE49-F238E27FC236}">
                <a16:creationId xmlns:a16="http://schemas.microsoft.com/office/drawing/2014/main" id="{3E6DB420-8DD7-4E17-A5B0-C9D9743193B1}"/>
              </a:ext>
            </a:extLst>
          </p:cNvPr>
          <p:cNvPicPr>
            <a:picLocks noGrp="1" noChangeAspect="1"/>
          </p:cNvPicPr>
          <p:nvPr>
            <p:ph sz="quarter" idx="17"/>
          </p:nvPr>
        </p:nvPicPr>
        <p:blipFill>
          <a:blip r:embed="rId2"/>
          <a:stretch>
            <a:fillRect/>
          </a:stretch>
        </p:blipFill>
        <p:spPr>
          <a:xfrm>
            <a:off x="7395882" y="546847"/>
            <a:ext cx="4699043" cy="5862918"/>
          </a:xfrm>
        </p:spPr>
      </p:pic>
      <p:sp>
        <p:nvSpPr>
          <p:cNvPr id="6" name="Slide Number Placeholder 5">
            <a:extLst>
              <a:ext uri="{FF2B5EF4-FFF2-40B4-BE49-F238E27FC236}">
                <a16:creationId xmlns:a16="http://schemas.microsoft.com/office/drawing/2014/main" id="{B820D449-F340-4183-91DB-54EAF88CDE93}"/>
              </a:ext>
            </a:extLst>
          </p:cNvPr>
          <p:cNvSpPr>
            <a:spLocks noGrp="1"/>
          </p:cNvSpPr>
          <p:nvPr>
            <p:ph type="sldNum" sz="quarter" idx="4"/>
          </p:nvPr>
        </p:nvSpPr>
        <p:spPr/>
        <p:txBody>
          <a:bodyPr/>
          <a:lstStyle/>
          <a:p>
            <a:fld id="{3A98EE3D-8CD1-4C3F-BD1C-C98C9596463C}" type="slidenum">
              <a:rPr lang="en-US" smtClean="0"/>
              <a:pPr/>
              <a:t>10</a:t>
            </a:fld>
            <a:endParaRPr lang="en-US"/>
          </a:p>
        </p:txBody>
      </p:sp>
      <p:sp>
        <p:nvSpPr>
          <p:cNvPr id="13" name="TextBox 12">
            <a:extLst>
              <a:ext uri="{FF2B5EF4-FFF2-40B4-BE49-F238E27FC236}">
                <a16:creationId xmlns:a16="http://schemas.microsoft.com/office/drawing/2014/main" id="{3BB58BAB-069B-4949-962C-8FFCC40F10A6}"/>
              </a:ext>
            </a:extLst>
          </p:cNvPr>
          <p:cNvSpPr txBox="1"/>
          <p:nvPr/>
        </p:nvSpPr>
        <p:spPr>
          <a:xfrm>
            <a:off x="179293" y="1211699"/>
            <a:ext cx="7216589" cy="4708981"/>
          </a:xfrm>
          <a:prstGeom prst="rect">
            <a:avLst/>
          </a:prstGeom>
          <a:noFill/>
        </p:spPr>
        <p:txBody>
          <a:bodyPr wrap="square" rtlCol="0">
            <a:spAutoFit/>
          </a:bodyPr>
          <a:lstStyle/>
          <a:p>
            <a:r>
              <a:rPr lang="en-GB" sz="2000" b="1" dirty="0">
                <a:solidFill>
                  <a:srgbClr val="002060"/>
                </a:solidFill>
              </a:rPr>
              <a:t>A welder saw a wanted advert in the newspaper saying “Welder needed £25/£65 an hour.</a:t>
            </a:r>
          </a:p>
          <a:p>
            <a:r>
              <a:rPr lang="en-GB" sz="2000" b="1" dirty="0">
                <a:solidFill>
                  <a:srgbClr val="002060"/>
                </a:solidFill>
              </a:rPr>
              <a:t>He comes for an interview. There is a test where the welder is left to perform his welds, after, the supervisor comes to inspect them.</a:t>
            </a:r>
          </a:p>
          <a:p>
            <a:r>
              <a:rPr lang="en-GB" sz="2000" b="1" dirty="0">
                <a:solidFill>
                  <a:srgbClr val="002060"/>
                </a:solidFill>
              </a:rPr>
              <a:t>The welder has completed two welds side by side. One weld looked like it was done by an inexperienced  high school student and the other one was the best weld he had ever seen.  </a:t>
            </a:r>
          </a:p>
          <a:p>
            <a:r>
              <a:rPr lang="en-GB" sz="2000" b="1" dirty="0">
                <a:solidFill>
                  <a:srgbClr val="002060"/>
                </a:solidFill>
              </a:rPr>
              <a:t>The supervisor asks him, “what is going on here and why the quality of the welds are so drastically different?”</a:t>
            </a:r>
          </a:p>
          <a:p>
            <a:r>
              <a:rPr lang="en-GB" sz="2000" b="1" dirty="0">
                <a:solidFill>
                  <a:srgbClr val="002060"/>
                </a:solidFill>
              </a:rPr>
              <a:t>The welder said, “the advert stated that the position pays between £25/£65 an hour, so the weld on the left is what you will get for £25/hour and the one on the right is what you will get for £65/hour</a:t>
            </a:r>
          </a:p>
        </p:txBody>
      </p:sp>
    </p:spTree>
    <p:extLst>
      <p:ext uri="{BB962C8B-B14F-4D97-AF65-F5344CB8AC3E}">
        <p14:creationId xmlns:p14="http://schemas.microsoft.com/office/powerpoint/2010/main" val="1530898269"/>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228F334B-06C0-4EA9-ACC3-267B6EB28020}"/>
              </a:ext>
            </a:extLst>
          </p:cNvPr>
          <p:cNvSpPr>
            <a:spLocks noGrp="1"/>
          </p:cNvSpPr>
          <p:nvPr>
            <p:ph type="sldNum" sz="quarter" idx="4"/>
          </p:nvPr>
        </p:nvSpPr>
        <p:spPr/>
        <p:txBody>
          <a:bodyPr/>
          <a:lstStyle/>
          <a:p>
            <a:fld id="{3A98EE3D-8CD1-4C3F-BD1C-C98C9596463C}" type="slidenum">
              <a:rPr lang="en-US" smtClean="0"/>
              <a:pPr/>
              <a:t>11</a:t>
            </a:fld>
            <a:endParaRPr lang="en-US"/>
          </a:p>
        </p:txBody>
      </p:sp>
      <p:pic>
        <p:nvPicPr>
          <p:cNvPr id="7" name="Picture 6">
            <a:extLst>
              <a:ext uri="{FF2B5EF4-FFF2-40B4-BE49-F238E27FC236}">
                <a16:creationId xmlns:a16="http://schemas.microsoft.com/office/drawing/2014/main" id="{43636615-3D83-4888-9929-7D2D2B7BB1CC}"/>
              </a:ext>
            </a:extLst>
          </p:cNvPr>
          <p:cNvPicPr>
            <a:picLocks noChangeAspect="1"/>
          </p:cNvPicPr>
          <p:nvPr/>
        </p:nvPicPr>
        <p:blipFill>
          <a:blip r:embed="rId2"/>
          <a:stretch>
            <a:fillRect/>
          </a:stretch>
        </p:blipFill>
        <p:spPr>
          <a:xfrm>
            <a:off x="76199" y="87087"/>
            <a:ext cx="12017829" cy="6662056"/>
          </a:xfrm>
          <a:prstGeom prst="rect">
            <a:avLst/>
          </a:prstGeom>
        </p:spPr>
      </p:pic>
    </p:spTree>
    <p:extLst>
      <p:ext uri="{BB962C8B-B14F-4D97-AF65-F5344CB8AC3E}">
        <p14:creationId xmlns:p14="http://schemas.microsoft.com/office/powerpoint/2010/main" val="873720183"/>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B470B288-3A82-4434-96CB-FB57F9F55CC1}"/>
              </a:ext>
            </a:extLst>
          </p:cNvPr>
          <p:cNvSpPr>
            <a:spLocks noGrp="1"/>
          </p:cNvSpPr>
          <p:nvPr>
            <p:ph type="sldNum" sz="quarter" idx="4"/>
          </p:nvPr>
        </p:nvSpPr>
        <p:spPr/>
        <p:txBody>
          <a:bodyPr/>
          <a:lstStyle/>
          <a:p>
            <a:fld id="{3A98EE3D-8CD1-4C3F-BD1C-C98C9596463C}" type="slidenum">
              <a:rPr lang="en-US" smtClean="0"/>
              <a:pPr/>
              <a:t>12</a:t>
            </a:fld>
            <a:endParaRPr lang="en-US"/>
          </a:p>
        </p:txBody>
      </p:sp>
      <p:pic>
        <p:nvPicPr>
          <p:cNvPr id="7" name="Picture 6">
            <a:extLst>
              <a:ext uri="{FF2B5EF4-FFF2-40B4-BE49-F238E27FC236}">
                <a16:creationId xmlns:a16="http://schemas.microsoft.com/office/drawing/2014/main" id="{4140B4BF-D24A-427B-A9BC-456A7F0763D9}"/>
              </a:ext>
            </a:extLst>
          </p:cNvPr>
          <p:cNvPicPr>
            <a:picLocks noChangeAspect="1"/>
          </p:cNvPicPr>
          <p:nvPr/>
        </p:nvPicPr>
        <p:blipFill>
          <a:blip r:embed="rId2"/>
          <a:stretch>
            <a:fillRect/>
          </a:stretch>
        </p:blipFill>
        <p:spPr>
          <a:xfrm>
            <a:off x="109209" y="136874"/>
            <a:ext cx="11973582" cy="6584251"/>
          </a:xfrm>
          <a:prstGeom prst="rect">
            <a:avLst/>
          </a:prstGeom>
        </p:spPr>
      </p:pic>
    </p:spTree>
    <p:extLst>
      <p:ext uri="{BB962C8B-B14F-4D97-AF65-F5344CB8AC3E}">
        <p14:creationId xmlns:p14="http://schemas.microsoft.com/office/powerpoint/2010/main" val="1978391312"/>
      </p:ext>
    </p:extLst>
  </p:cSld>
  <p:clrMapOvr>
    <a:masterClrMapping/>
  </p:clrMapOvr>
  <p:transition spd="slow">
    <p:wheel spokes="1"/>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4D835925-3D21-0B99-9A6C-587FBAE43339}"/>
              </a:ext>
            </a:extLst>
          </p:cNvPr>
          <p:cNvSpPr>
            <a:spLocks noGrp="1"/>
          </p:cNvSpPr>
          <p:nvPr>
            <p:ph type="ctrTitle"/>
          </p:nvPr>
        </p:nvSpPr>
        <p:spPr>
          <a:xfrm>
            <a:off x="542678" y="202101"/>
            <a:ext cx="7200196" cy="657113"/>
          </a:xfrm>
        </p:spPr>
        <p:txBody>
          <a:bodyPr>
            <a:normAutofit/>
          </a:bodyPr>
          <a:lstStyle/>
          <a:p>
            <a:r>
              <a:rPr lang="en-US">
                <a:solidFill>
                  <a:schemeClr val="accent1"/>
                </a:solidFill>
              </a:rPr>
              <a:t>Before you apply</a:t>
            </a:r>
            <a:endParaRPr lang="en-US"/>
          </a:p>
        </p:txBody>
      </p:sp>
      <p:sp>
        <p:nvSpPr>
          <p:cNvPr id="24" name="Text Placeholder 23">
            <a:extLst>
              <a:ext uri="{FF2B5EF4-FFF2-40B4-BE49-F238E27FC236}">
                <a16:creationId xmlns:a16="http://schemas.microsoft.com/office/drawing/2014/main" id="{A67690BC-58BE-BD46-38A4-61EC504EA898}"/>
              </a:ext>
            </a:extLst>
          </p:cNvPr>
          <p:cNvSpPr>
            <a:spLocks noGrp="1"/>
          </p:cNvSpPr>
          <p:nvPr>
            <p:ph sz="quarter" idx="17"/>
          </p:nvPr>
        </p:nvSpPr>
        <p:spPr>
          <a:xfrm>
            <a:off x="89647" y="961158"/>
            <a:ext cx="7539318" cy="5583077"/>
          </a:xfrm>
        </p:spPr>
        <p:txBody>
          <a:bodyPr>
            <a:normAutofit/>
          </a:bodyPr>
          <a:lstStyle/>
          <a:p>
            <a:r>
              <a:rPr lang="en-GB" sz="2000" b="1" dirty="0"/>
              <a:t>Find out about the organisation:</a:t>
            </a:r>
          </a:p>
          <a:p>
            <a:pPr>
              <a:buFont typeface="Wingdings" panose="05000000000000000000" pitchFamily="2" charset="2"/>
              <a:buChar char="Ø"/>
            </a:pPr>
            <a:r>
              <a:rPr lang="en-GB" sz="2000" b="1" dirty="0">
                <a:solidFill>
                  <a:srgbClr val="002060"/>
                </a:solidFill>
              </a:rPr>
              <a:t>What is the organisation’s strategy for doing what it wishes to do? (This may be challenging to find out since it is commercially sensitive, but it will show you where the opportunities might be within the organisation in a couple of years.)</a:t>
            </a:r>
          </a:p>
          <a:p>
            <a:pPr>
              <a:buFont typeface="Wingdings" panose="05000000000000000000" pitchFamily="2" charset="2"/>
              <a:buChar char="Ø"/>
            </a:pPr>
            <a:r>
              <a:rPr lang="en-GB" sz="2000" b="1" dirty="0">
                <a:solidFill>
                  <a:srgbClr val="002060"/>
                </a:solidFill>
              </a:rPr>
              <a:t>How does the organisation train and develop its staff?</a:t>
            </a:r>
          </a:p>
          <a:p>
            <a:pPr>
              <a:buFont typeface="Wingdings" panose="05000000000000000000" pitchFamily="2" charset="2"/>
              <a:buChar char="Ø"/>
            </a:pPr>
            <a:r>
              <a:rPr lang="en-GB" sz="2000" b="1" dirty="0">
                <a:solidFill>
                  <a:srgbClr val="002060"/>
                </a:solidFill>
              </a:rPr>
              <a:t>What is it like to work there: are individuals friendly, or are lower-level employees not treated well?</a:t>
            </a:r>
          </a:p>
          <a:p>
            <a:pPr>
              <a:buFont typeface="Wingdings" panose="05000000000000000000" pitchFamily="2" charset="2"/>
              <a:buChar char="Ø"/>
            </a:pPr>
            <a:r>
              <a:rPr lang="en-GB" sz="2000" b="1" dirty="0">
                <a:solidFill>
                  <a:srgbClr val="002060"/>
                </a:solidFill>
              </a:rPr>
              <a:t>Are there many rules and procedures to follow, or are people fairly free to get on with their work in their own way?</a:t>
            </a:r>
          </a:p>
          <a:p>
            <a:endParaRPr lang="en-GB" sz="1800" b="1" dirty="0">
              <a:solidFill>
                <a:srgbClr val="002060"/>
              </a:solidFill>
            </a:endParaRPr>
          </a:p>
          <a:p>
            <a:endParaRPr lang="en-US" sz="1800" dirty="0"/>
          </a:p>
        </p:txBody>
      </p:sp>
      <p:pic>
        <p:nvPicPr>
          <p:cNvPr id="19" name="Picture Placeholder 18" descr="A person working at a desk">
            <a:extLst>
              <a:ext uri="{FF2B5EF4-FFF2-40B4-BE49-F238E27FC236}">
                <a16:creationId xmlns:a16="http://schemas.microsoft.com/office/drawing/2014/main" id="{52D45C27-4F4D-5A89-8C52-CB8FC47BCEFF}"/>
              </a:ext>
            </a:extLst>
          </p:cNvPr>
          <p:cNvPicPr>
            <a:picLocks noGrp="1" noChangeAspect="1"/>
          </p:cNvPicPr>
          <p:nvPr>
            <p:ph type="pic" sz="quarter" idx="11"/>
          </p:nvPr>
        </p:nvPicPr>
        <p:blipFill>
          <a:blip r:embed="rId2"/>
          <a:srcRect l="3565" r="3565"/>
          <a:stretch/>
        </p:blipFill>
        <p:spPr>
          <a:xfrm flipH="1">
            <a:off x="8641975" y="0"/>
            <a:ext cx="3546540" cy="6858000"/>
          </a:xfrm>
        </p:spPr>
      </p:pic>
      <p:pic>
        <p:nvPicPr>
          <p:cNvPr id="13" name="Graphic 12">
            <a:extLst>
              <a:ext uri="{FF2B5EF4-FFF2-40B4-BE49-F238E27FC236}">
                <a16:creationId xmlns:a16="http://schemas.microsoft.com/office/drawing/2014/main" id="{2756CFB8-E805-3CF9-61D2-C02341EC7644}"/>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800000">
            <a:off x="7829202" y="5156615"/>
            <a:ext cx="878334" cy="1705001"/>
          </a:xfrm>
          <a:prstGeom prst="rect">
            <a:avLst/>
          </a:prstGeom>
        </p:spPr>
      </p:pic>
      <p:sp>
        <p:nvSpPr>
          <p:cNvPr id="6" name="Slide Number Placeholder 5">
            <a:extLst>
              <a:ext uri="{FF2B5EF4-FFF2-40B4-BE49-F238E27FC236}">
                <a16:creationId xmlns:a16="http://schemas.microsoft.com/office/drawing/2014/main" id="{68D96053-DF7F-7AFE-4D23-78CFF34D0026}"/>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13</a:t>
            </a:fld>
            <a:endParaRPr lang="en-US"/>
          </a:p>
        </p:txBody>
      </p:sp>
    </p:spTree>
    <p:extLst>
      <p:ext uri="{BB962C8B-B14F-4D97-AF65-F5344CB8AC3E}">
        <p14:creationId xmlns:p14="http://schemas.microsoft.com/office/powerpoint/2010/main" val="292204627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4">
                                            <p:txEl>
                                              <p:pRg st="1" end="1"/>
                                            </p:txEl>
                                          </p:spTgt>
                                        </p:tgtEl>
                                        <p:attrNameLst>
                                          <p:attrName>style.visibility</p:attrName>
                                        </p:attrNameLst>
                                      </p:cBhvr>
                                      <p:to>
                                        <p:strVal val="visible"/>
                                      </p:to>
                                    </p:set>
                                    <p:animEffect transition="in" filter="randombar(horizontal)">
                                      <p:cBhvr>
                                        <p:cTn id="7" dur="500"/>
                                        <p:tgtEl>
                                          <p:spTgt spid="2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4">
                                            <p:txEl>
                                              <p:pRg st="2" end="2"/>
                                            </p:txEl>
                                          </p:spTgt>
                                        </p:tgtEl>
                                        <p:attrNameLst>
                                          <p:attrName>style.visibility</p:attrName>
                                        </p:attrNameLst>
                                      </p:cBhvr>
                                      <p:to>
                                        <p:strVal val="visible"/>
                                      </p:to>
                                    </p:set>
                                    <p:animEffect transition="in" filter="randombar(horizontal)">
                                      <p:cBhvr>
                                        <p:cTn id="12" dur="500"/>
                                        <p:tgtEl>
                                          <p:spTgt spid="2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4">
                                            <p:txEl>
                                              <p:pRg st="3" end="3"/>
                                            </p:txEl>
                                          </p:spTgt>
                                        </p:tgtEl>
                                        <p:attrNameLst>
                                          <p:attrName>style.visibility</p:attrName>
                                        </p:attrNameLst>
                                      </p:cBhvr>
                                      <p:to>
                                        <p:strVal val="visible"/>
                                      </p:to>
                                    </p:set>
                                    <p:animEffect transition="in" filter="randombar(horizontal)">
                                      <p:cBhvr>
                                        <p:cTn id="17" dur="500"/>
                                        <p:tgtEl>
                                          <p:spTgt spid="2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4">
                                            <p:txEl>
                                              <p:pRg st="4" end="4"/>
                                            </p:txEl>
                                          </p:spTgt>
                                        </p:tgtEl>
                                        <p:attrNameLst>
                                          <p:attrName>style.visibility</p:attrName>
                                        </p:attrNameLst>
                                      </p:cBhvr>
                                      <p:to>
                                        <p:strVal val="visible"/>
                                      </p:to>
                                    </p:set>
                                    <p:animEffect transition="in" filter="randombar(horizontal)">
                                      <p:cBhvr>
                                        <p:cTn id="22" dur="500"/>
                                        <p:tgtEl>
                                          <p:spTgt spid="2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2756CFB8-E805-3CF9-61D2-C02341EC7644}"/>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a:off x="7829202" y="5156615"/>
            <a:ext cx="878334" cy="1705001"/>
          </a:xfrm>
          <a:prstGeom prst="rect">
            <a:avLst/>
          </a:prstGeom>
        </p:spPr>
      </p:pic>
      <p:sp>
        <p:nvSpPr>
          <p:cNvPr id="6" name="Slide Number Placeholder 5">
            <a:extLst>
              <a:ext uri="{FF2B5EF4-FFF2-40B4-BE49-F238E27FC236}">
                <a16:creationId xmlns:a16="http://schemas.microsoft.com/office/drawing/2014/main" id="{68D96053-DF7F-7AFE-4D23-78CFF34D0026}"/>
              </a:ext>
            </a:extLst>
          </p:cNvPr>
          <p:cNvSpPr>
            <a:spLocks noGrp="1"/>
          </p:cNvSpPr>
          <p:nvPr>
            <p:ph type="sldNum" sz="quarter" idx="4"/>
          </p:nvPr>
        </p:nvSpPr>
        <p:spPr>
          <a:xfrm>
            <a:off x="10768546" y="6290774"/>
            <a:ext cx="617912" cy="365125"/>
          </a:xfrm>
        </p:spPr>
        <p:txBody>
          <a:bodyPr/>
          <a:lstStyle/>
          <a:p>
            <a:fld id="{3A98EE3D-8CD1-4C3F-BD1C-C98C9596463C}" type="slidenum">
              <a:rPr lang="en-US" smtClean="0"/>
              <a:pPr/>
              <a:t>14</a:t>
            </a:fld>
            <a:endParaRPr lang="en-US"/>
          </a:p>
        </p:txBody>
      </p:sp>
      <p:pic>
        <p:nvPicPr>
          <p:cNvPr id="10" name="Content Placeholder 9" descr="A screenshot of a social media post&#10;&#10;Description automatically generated">
            <a:extLst>
              <a:ext uri="{FF2B5EF4-FFF2-40B4-BE49-F238E27FC236}">
                <a16:creationId xmlns:a16="http://schemas.microsoft.com/office/drawing/2014/main" id="{27417FCA-BB20-4BCF-ABD4-66F4B968618C}"/>
              </a:ext>
            </a:extLst>
          </p:cNvPr>
          <p:cNvPicPr>
            <a:picLocks noGrp="1" noChangeAspect="1"/>
          </p:cNvPicPr>
          <p:nvPr>
            <p:ph sz="quarter" idx="17"/>
          </p:nvPr>
        </p:nvPicPr>
        <p:blipFill>
          <a:blip r:embed="rId4"/>
          <a:stretch>
            <a:fillRect/>
          </a:stretch>
        </p:blipFill>
        <p:spPr>
          <a:xfrm>
            <a:off x="152399" y="107576"/>
            <a:ext cx="10477501" cy="6651811"/>
          </a:xfrm>
        </p:spPr>
      </p:pic>
    </p:spTree>
    <p:extLst>
      <p:ext uri="{BB962C8B-B14F-4D97-AF65-F5344CB8AC3E}">
        <p14:creationId xmlns:p14="http://schemas.microsoft.com/office/powerpoint/2010/main" val="3030988868"/>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6D459-EE57-4795-B416-A873E510D8B4}"/>
              </a:ext>
            </a:extLst>
          </p:cNvPr>
          <p:cNvSpPr>
            <a:spLocks noGrp="1"/>
          </p:cNvSpPr>
          <p:nvPr>
            <p:ph type="ctrTitle"/>
          </p:nvPr>
        </p:nvSpPr>
        <p:spPr>
          <a:xfrm>
            <a:off x="2142909" y="2008094"/>
            <a:ext cx="8157194" cy="1219200"/>
          </a:xfrm>
        </p:spPr>
        <p:txBody>
          <a:bodyPr>
            <a:normAutofit/>
          </a:bodyPr>
          <a:lstStyle/>
          <a:p>
            <a:r>
              <a:rPr lang="en-GB" sz="7200"/>
              <a:t>Group task</a:t>
            </a:r>
          </a:p>
        </p:txBody>
      </p:sp>
    </p:spTree>
    <p:extLst>
      <p:ext uri="{BB962C8B-B14F-4D97-AF65-F5344CB8AC3E}">
        <p14:creationId xmlns:p14="http://schemas.microsoft.com/office/powerpoint/2010/main" val="3640651777"/>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blue sign with white text&#10;&#10;Description automatically generated">
            <a:extLst>
              <a:ext uri="{FF2B5EF4-FFF2-40B4-BE49-F238E27FC236}">
                <a16:creationId xmlns:a16="http://schemas.microsoft.com/office/drawing/2014/main" id="{3B207DF6-2896-4414-83B8-07BFDD7D878D}"/>
              </a:ext>
            </a:extLst>
          </p:cNvPr>
          <p:cNvPicPr>
            <a:picLocks noGrp="1" noChangeAspect="1"/>
          </p:cNvPicPr>
          <p:nvPr>
            <p:ph sz="quarter" idx="17"/>
          </p:nvPr>
        </p:nvPicPr>
        <p:blipFill>
          <a:blip r:embed="rId2"/>
          <a:stretch>
            <a:fillRect/>
          </a:stretch>
        </p:blipFill>
        <p:spPr>
          <a:xfrm>
            <a:off x="158261" y="307731"/>
            <a:ext cx="11632223" cy="6348168"/>
          </a:xfrm>
        </p:spPr>
      </p:pic>
      <p:sp>
        <p:nvSpPr>
          <p:cNvPr id="6" name="Slide Number Placeholder 5">
            <a:extLst>
              <a:ext uri="{FF2B5EF4-FFF2-40B4-BE49-F238E27FC236}">
                <a16:creationId xmlns:a16="http://schemas.microsoft.com/office/drawing/2014/main" id="{49E28863-4356-4E13-8821-F7A72B319645}"/>
              </a:ext>
            </a:extLst>
          </p:cNvPr>
          <p:cNvSpPr>
            <a:spLocks noGrp="1"/>
          </p:cNvSpPr>
          <p:nvPr>
            <p:ph type="sldNum" sz="quarter" idx="4"/>
          </p:nvPr>
        </p:nvSpPr>
        <p:spPr/>
        <p:txBody>
          <a:bodyPr/>
          <a:lstStyle/>
          <a:p>
            <a:fld id="{3A98EE3D-8CD1-4C3F-BD1C-C98C9596463C}" type="slidenum">
              <a:rPr lang="en-US" smtClean="0"/>
              <a:pPr/>
              <a:t>16</a:t>
            </a:fld>
            <a:endParaRPr lang="en-US"/>
          </a:p>
        </p:txBody>
      </p:sp>
    </p:spTree>
    <p:extLst>
      <p:ext uri="{BB962C8B-B14F-4D97-AF65-F5344CB8AC3E}">
        <p14:creationId xmlns:p14="http://schemas.microsoft.com/office/powerpoint/2010/main" val="292330903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49E28863-4356-4E13-8821-F7A72B319645}"/>
              </a:ext>
            </a:extLst>
          </p:cNvPr>
          <p:cNvSpPr>
            <a:spLocks noGrp="1"/>
          </p:cNvSpPr>
          <p:nvPr>
            <p:ph type="sldNum" sz="quarter" idx="4"/>
          </p:nvPr>
        </p:nvSpPr>
        <p:spPr/>
        <p:txBody>
          <a:bodyPr/>
          <a:lstStyle/>
          <a:p>
            <a:fld id="{3A98EE3D-8CD1-4C3F-BD1C-C98C9596463C}" type="slidenum">
              <a:rPr lang="en-US" smtClean="0"/>
              <a:pPr/>
              <a:t>17</a:t>
            </a:fld>
            <a:endParaRPr lang="en-US"/>
          </a:p>
        </p:txBody>
      </p:sp>
      <p:pic>
        <p:nvPicPr>
          <p:cNvPr id="4" name="Online Media 3" title="When Veronica negotiating her Salary">
            <a:hlinkClick r:id="" action="ppaction://media"/>
            <a:extLst>
              <a:ext uri="{FF2B5EF4-FFF2-40B4-BE49-F238E27FC236}">
                <a16:creationId xmlns:a16="http://schemas.microsoft.com/office/drawing/2014/main" id="{654A966D-3F5F-440D-9118-3FA7BD58D06E}"/>
              </a:ext>
            </a:extLst>
          </p:cNvPr>
          <p:cNvPicPr>
            <a:picLocks noRot="1" noChangeAspect="1"/>
          </p:cNvPicPr>
          <p:nvPr>
            <a:videoFile r:link="rId1"/>
          </p:nvPr>
        </p:nvPicPr>
        <p:blipFill>
          <a:blip r:embed="rId3"/>
          <a:stretch>
            <a:fillRect/>
          </a:stretch>
        </p:blipFill>
        <p:spPr>
          <a:xfrm>
            <a:off x="89647" y="62753"/>
            <a:ext cx="12012706" cy="6696635"/>
          </a:xfrm>
          <a:prstGeom prst="rect">
            <a:avLst/>
          </a:prstGeom>
        </p:spPr>
      </p:pic>
    </p:spTree>
    <p:extLst>
      <p:ext uri="{BB962C8B-B14F-4D97-AF65-F5344CB8AC3E}">
        <p14:creationId xmlns:p14="http://schemas.microsoft.com/office/powerpoint/2010/main" val="53726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9452219-785E-4657-C5F4-A53FEF2EB02D}"/>
              </a:ext>
            </a:extLst>
          </p:cNvPr>
          <p:cNvSpPr>
            <a:spLocks noGrp="1"/>
          </p:cNvSpPr>
          <p:nvPr>
            <p:ph type="ctrTitle"/>
          </p:nvPr>
        </p:nvSpPr>
        <p:spPr>
          <a:xfrm>
            <a:off x="7086867" y="2055734"/>
            <a:ext cx="4786877" cy="1942525"/>
          </a:xfrm>
        </p:spPr>
        <p:txBody>
          <a:bodyPr/>
          <a:lstStyle/>
          <a:p>
            <a:r>
              <a:rPr lang="en-US" b="1"/>
              <a:t>Thank you</a:t>
            </a:r>
          </a:p>
        </p:txBody>
      </p:sp>
      <p:pic>
        <p:nvPicPr>
          <p:cNvPr id="6" name="Picture Placeholder 5" descr="A person and person looking at a computer screen">
            <a:extLst>
              <a:ext uri="{FF2B5EF4-FFF2-40B4-BE49-F238E27FC236}">
                <a16:creationId xmlns:a16="http://schemas.microsoft.com/office/drawing/2014/main" id="{AA35CD3A-9896-7953-C82D-AAE87F6124DB}"/>
              </a:ext>
            </a:extLst>
          </p:cNvPr>
          <p:cNvPicPr>
            <a:picLocks noGrp="1" noChangeAspect="1"/>
          </p:cNvPicPr>
          <p:nvPr>
            <p:ph type="pic" sz="quarter" idx="11"/>
          </p:nvPr>
        </p:nvPicPr>
        <p:blipFill>
          <a:blip r:embed="rId2"/>
          <a:srcRect l="127" r="127"/>
          <a:stretch/>
        </p:blipFill>
        <p:spPr>
          <a:xfrm>
            <a:off x="-29499" y="-2236"/>
            <a:ext cx="6814124" cy="6871095"/>
          </a:xfrm>
        </p:spPr>
      </p:pic>
    </p:spTree>
    <p:extLst>
      <p:ext uri="{BB962C8B-B14F-4D97-AF65-F5344CB8AC3E}">
        <p14:creationId xmlns:p14="http://schemas.microsoft.com/office/powerpoint/2010/main" val="289948513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theme/theme1.xml><?xml version="1.0" encoding="utf-8"?>
<a:theme xmlns:a="http://schemas.openxmlformats.org/drawingml/2006/main" name="Custom">
  <a:themeElements>
    <a:clrScheme name="TM11534312">
      <a:dk1>
        <a:srgbClr val="000000"/>
      </a:dk1>
      <a:lt1>
        <a:srgbClr val="FFFFFF"/>
      </a:lt1>
      <a:dk2>
        <a:srgbClr val="D87A1A"/>
      </a:dk2>
      <a:lt2>
        <a:srgbClr val="E7E6E6"/>
      </a:lt2>
      <a:accent1>
        <a:srgbClr val="FFBA00"/>
      </a:accent1>
      <a:accent2>
        <a:srgbClr val="7229D2"/>
      </a:accent2>
      <a:accent3>
        <a:srgbClr val="C62FE1"/>
      </a:accent3>
      <a:accent4>
        <a:srgbClr val="CF1DA0"/>
      </a:accent4>
      <a:accent5>
        <a:srgbClr val="E12F68"/>
      </a:accent5>
      <a:accent6>
        <a:srgbClr val="CF2E1D"/>
      </a:accent6>
      <a:hlink>
        <a:srgbClr val="87882D"/>
      </a:hlink>
      <a:folHlink>
        <a:srgbClr val="7F7F7F"/>
      </a:folHlink>
    </a:clrScheme>
    <a:fontScheme name="Custom 62">
      <a:majorFont>
        <a:latin typeface="Book Antiqua"/>
        <a:ea typeface=""/>
        <a:cs typeface=""/>
      </a:majorFont>
      <a:minorFont>
        <a:latin typeface="Century Gothic"/>
        <a:ea typeface=""/>
        <a:cs typeface=""/>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11534312_Win32_SL_V3" id="{997564FD-A068-4008-83B6-070AA4A47434}" vid="{E6A5A359-31DF-46AC-82A0-260451C80A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E11EC4-AF13-4A6E-A5E0-5A264B291FD2}">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DACD227D-A683-415D-A610-20912E1CEA19}">
  <ds:schemaRefs>
    <ds:schemaRef ds:uri="http://schemas.microsoft.com/sharepoint/v3/contenttype/forms"/>
  </ds:schemaRefs>
</ds:datastoreItem>
</file>

<file path=customXml/itemProps3.xml><?xml version="1.0" encoding="utf-8"?>
<ds:datastoreItem xmlns:ds="http://schemas.openxmlformats.org/officeDocument/2006/customXml" ds:itemID="{9E5DFD21-F030-4913-A53B-53AB3DF1C0E3}">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Classic corporate teach a course slides</Template>
  <TotalTime>0</TotalTime>
  <Words>829</Words>
  <Application>Microsoft Office PowerPoint</Application>
  <PresentationFormat>Widescreen</PresentationFormat>
  <Paragraphs>114</Paragraphs>
  <Slides>18</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Book Antiqua</vt:lpstr>
      <vt:lpstr>Calibri</vt:lpstr>
      <vt:lpstr>Century Gothic</vt:lpstr>
      <vt:lpstr>Courier New</vt:lpstr>
      <vt:lpstr>Wingdings</vt:lpstr>
      <vt:lpstr>Custom</vt:lpstr>
      <vt:lpstr>Week 7</vt:lpstr>
      <vt:lpstr>Learning outcomes</vt:lpstr>
      <vt:lpstr>What did you learn last week?</vt:lpstr>
      <vt:lpstr>Group task</vt:lpstr>
      <vt:lpstr>What is the recruitment process:</vt:lpstr>
      <vt:lpstr>Recruitment process roles:</vt:lpstr>
      <vt:lpstr>Recruitment process roles 2:</vt:lpstr>
      <vt:lpstr>Recruitment process roles 3:</vt:lpstr>
      <vt:lpstr>Recruitment processes:</vt:lpstr>
      <vt:lpstr>Job advert</vt:lpstr>
      <vt:lpstr>PowerPoint Presentation</vt:lpstr>
      <vt:lpstr>PowerPoint Presentation</vt:lpstr>
      <vt:lpstr>Before you apply</vt:lpstr>
      <vt:lpstr>PowerPoint Presentation</vt:lpstr>
      <vt:lpstr>Group task</vt:lpstr>
      <vt:lpstr>PowerPoint Presentation</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7</dc:title>
  <dc:creator>Muhammad Cassamo</dc:creator>
  <cp:lastModifiedBy>Muhammad Cassamo</cp:lastModifiedBy>
  <cp:revision>1</cp:revision>
  <dcterms:created xsi:type="dcterms:W3CDTF">2024-06-10T18:41:54Z</dcterms:created>
  <dcterms:modified xsi:type="dcterms:W3CDTF">2025-06-20T10:25:42Z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