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diagrams/data5.xml" ContentType="application/vnd.openxmlformats-officedocument.drawingml.diagramData+xml"/>
  <Override PartName="/ppt/diagrams/data4.xml" ContentType="application/vnd.openxmlformats-officedocument.drawingml.diagramData+xml"/>
  <Override PartName="/ppt/presentation.xml" ContentType="application/vnd.openxmlformats-officedocument.presentationml.presentation.main+xml"/>
  <Override PartName="/ppt/diagrams/data1.xml" ContentType="application/vnd.openxmlformats-officedocument.drawingml.diagramData+xml"/>
  <Override PartName="/ppt/diagrams/data3.xml" ContentType="application/vnd.openxmlformats-officedocument.drawingml.diagramData+xml"/>
  <Override PartName="/ppt/diagrams/data2.xml" ContentType="application/vnd.openxmlformats-officedocument.drawingml.diagramData+xml"/>
  <Override PartName="/ppt/slideLayouts/slideLayout10.xml" ContentType="application/vnd.openxmlformats-officedocument.presentationml.slideLayout+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diagrams/layout3.xml" ContentType="application/vnd.openxmlformats-officedocument.drawingml.diagramLayout+xml"/>
  <Override PartName="/ppt/diagrams/layout1.xml" ContentType="application/vnd.openxmlformats-officedocument.drawingml.diagramLayout+xml"/>
  <Override PartName="/ppt/theme/theme1.xml" ContentType="application/vnd.openxmlformats-officedocument.theme+xml"/>
  <Override PartName="/ppt/diagrams/drawing2.xml" ContentType="application/vnd.ms-office.drawingml.diagramDrawing+xml"/>
  <Override PartName="/ppt/diagrams/colors2.xml" ContentType="application/vnd.openxmlformats-officedocument.drawingml.diagramColors+xml"/>
  <Override PartName="/ppt/diagrams/quickStyle2.xml" ContentType="application/vnd.openxmlformats-officedocument.drawingml.diagramStyle+xml"/>
  <Override PartName="/ppt/diagrams/layout2.xml" ContentType="application/vnd.openxmlformats-officedocument.drawingml.diagramLayout+xml"/>
  <Override PartName="/ppt/diagrams/quickStyle1.xml" ContentType="application/vnd.openxmlformats-officedocument.drawingml.diagramStyle+xml"/>
  <Override PartName="/ppt/diagrams/drawing1.xml" ContentType="application/vnd.ms-office.drawingml.diagramDrawing+xml"/>
  <Override PartName="/ppt/diagrams/drawing4.xml" ContentType="application/vnd.ms-office.drawingml.diagramDrawing+xml"/>
  <Override PartName="/ppt/diagrams/colors1.xml" ContentType="application/vnd.openxmlformats-officedocument.drawingml.diagramColors+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4" r:id="rId7"/>
    <p:sldId id="261" r:id="rId8"/>
    <p:sldId id="262" r:id="rId9"/>
    <p:sldId id="267" r:id="rId10"/>
    <p:sldId id="268" r:id="rId11"/>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723"/>
    <p:restoredTop sz="93284"/>
  </p:normalViewPr>
  <p:slideViewPr>
    <p:cSldViewPr snapToGrid="0" snapToObjects="1">
      <p:cViewPr varScale="1">
        <p:scale>
          <a:sx n="62" d="100"/>
          <a:sy n="62" d="100"/>
        </p:scale>
        <p:origin x="4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18" Type="http://schemas.openxmlformats.org/officeDocument/2006/relationships/customXml" Target="../customXml/item3.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4CBA95-CA94-4F39-A736-6C096BBF11DC}" type="doc">
      <dgm:prSet loTypeId="urn:microsoft.com/office/officeart/2016/7/layout/HexagonTimeline" loCatId="process" qsTypeId="urn:microsoft.com/office/officeart/2005/8/quickstyle/simple2" qsCatId="simple" csTypeId="urn:microsoft.com/office/officeart/2005/8/colors/accent5_2" csCatId="accent5" phldr="1"/>
      <dgm:spPr/>
      <dgm:t>
        <a:bodyPr/>
        <a:lstStyle/>
        <a:p>
          <a:endParaRPr lang="en-US"/>
        </a:p>
      </dgm:t>
    </dgm:pt>
    <dgm:pt modelId="{5234A882-88FA-4349-9794-49A658DC29A6}">
      <dgm:prSet/>
      <dgm:spPr/>
      <dgm:t>
        <a:bodyPr/>
        <a:lstStyle/>
        <a:p>
          <a:r>
            <a:rPr lang="en-US"/>
            <a:t>1939</a:t>
          </a:r>
        </a:p>
      </dgm:t>
    </dgm:pt>
    <dgm:pt modelId="{B2003C68-78E9-40E2-B2D5-40AFDF79690D}" type="parTrans" cxnId="{70BF5367-C259-4FCC-958C-660298F57CD3}">
      <dgm:prSet/>
      <dgm:spPr/>
      <dgm:t>
        <a:bodyPr/>
        <a:lstStyle/>
        <a:p>
          <a:endParaRPr lang="en-US"/>
        </a:p>
      </dgm:t>
    </dgm:pt>
    <dgm:pt modelId="{3B9A07B4-EBAE-4F6C-83F9-16EBADE0C939}" type="sibTrans" cxnId="{70BF5367-C259-4FCC-958C-660298F57CD3}">
      <dgm:prSet/>
      <dgm:spPr/>
      <dgm:t>
        <a:bodyPr/>
        <a:lstStyle/>
        <a:p>
          <a:endParaRPr lang="en-US"/>
        </a:p>
      </dgm:t>
    </dgm:pt>
    <dgm:pt modelId="{4FF2C6BA-3433-4A0F-BC5B-DB20A36D37E4}">
      <dgm:prSet/>
      <dgm:spPr/>
      <dgm:t>
        <a:bodyPr/>
        <a:lstStyle/>
        <a:p>
          <a:r>
            <a:rPr lang="en-US" dirty="0"/>
            <a:t>Born in Canada</a:t>
          </a:r>
        </a:p>
      </dgm:t>
    </dgm:pt>
    <dgm:pt modelId="{937DC1D5-C6B8-4DF0-946C-700ED34A7F8A}" type="parTrans" cxnId="{F38D72EE-9C31-42F3-89C9-F786BF289739}">
      <dgm:prSet/>
      <dgm:spPr/>
      <dgm:t>
        <a:bodyPr/>
        <a:lstStyle/>
        <a:p>
          <a:endParaRPr lang="en-US"/>
        </a:p>
      </dgm:t>
    </dgm:pt>
    <dgm:pt modelId="{50A415BC-EE8E-40E5-BF69-A0385FD93C9F}" type="sibTrans" cxnId="{F38D72EE-9C31-42F3-89C9-F786BF289739}">
      <dgm:prSet/>
      <dgm:spPr/>
      <dgm:t>
        <a:bodyPr/>
        <a:lstStyle/>
        <a:p>
          <a:endParaRPr lang="en-US"/>
        </a:p>
      </dgm:t>
    </dgm:pt>
    <dgm:pt modelId="{B56C0BD6-145C-466C-AA77-3C26DD5E17DB}">
      <dgm:prSet/>
      <dgm:spPr/>
      <dgm:t>
        <a:bodyPr/>
        <a:lstStyle/>
        <a:p>
          <a:r>
            <a:rPr lang="en-US"/>
            <a:t>1961</a:t>
          </a:r>
        </a:p>
      </dgm:t>
    </dgm:pt>
    <dgm:pt modelId="{0E52F7DF-5E0E-4609-9181-0239630375EF}" type="parTrans" cxnId="{2E4AAE1F-1A75-4D83-AE81-45C6D651015C}">
      <dgm:prSet/>
      <dgm:spPr/>
      <dgm:t>
        <a:bodyPr/>
        <a:lstStyle/>
        <a:p>
          <a:endParaRPr lang="en-US"/>
        </a:p>
      </dgm:t>
    </dgm:pt>
    <dgm:pt modelId="{98FFDF4F-F41E-403A-954C-6B95F22106D2}" type="sibTrans" cxnId="{2E4AAE1F-1A75-4D83-AE81-45C6D651015C}">
      <dgm:prSet/>
      <dgm:spPr/>
      <dgm:t>
        <a:bodyPr/>
        <a:lstStyle/>
        <a:p>
          <a:endParaRPr lang="en-US"/>
        </a:p>
      </dgm:t>
    </dgm:pt>
    <dgm:pt modelId="{DC23A1A3-50D3-4DD2-969A-1F96E5B00297}">
      <dgm:prSet/>
      <dgm:spPr/>
      <dgm:t>
        <a:bodyPr/>
        <a:lstStyle/>
        <a:p>
          <a:r>
            <a:rPr lang="en-US" dirty="0"/>
            <a:t>McGill University Bachelor degree in mechanical engineering, worked in operations research for Canadian National Railways</a:t>
          </a:r>
        </a:p>
      </dgm:t>
    </dgm:pt>
    <dgm:pt modelId="{C5678F0D-8534-40B9-B0A7-A9D4F0441B84}" type="parTrans" cxnId="{B9ED0505-43C9-4569-ABEB-B008BD921B1C}">
      <dgm:prSet/>
      <dgm:spPr/>
      <dgm:t>
        <a:bodyPr/>
        <a:lstStyle/>
        <a:p>
          <a:endParaRPr lang="en-US"/>
        </a:p>
      </dgm:t>
    </dgm:pt>
    <dgm:pt modelId="{A9F367CF-B224-4CC6-8FD4-A6160FFE82EA}" type="sibTrans" cxnId="{B9ED0505-43C9-4569-ABEB-B008BD921B1C}">
      <dgm:prSet/>
      <dgm:spPr/>
      <dgm:t>
        <a:bodyPr/>
        <a:lstStyle/>
        <a:p>
          <a:endParaRPr lang="en-US"/>
        </a:p>
      </dgm:t>
    </dgm:pt>
    <dgm:pt modelId="{BE509ADB-619A-4D27-AE95-99363D082EB5}">
      <dgm:prSet/>
      <dgm:spPr/>
      <dgm:t>
        <a:bodyPr/>
        <a:lstStyle/>
        <a:p>
          <a:r>
            <a:rPr lang="en-US"/>
            <a:t>1965</a:t>
          </a:r>
        </a:p>
      </dgm:t>
    </dgm:pt>
    <dgm:pt modelId="{F5FEB06C-17BE-402C-8990-B68439F6DA54}" type="parTrans" cxnId="{B3B0B9D3-CDB9-476C-B652-6824A21A78D8}">
      <dgm:prSet/>
      <dgm:spPr/>
      <dgm:t>
        <a:bodyPr/>
        <a:lstStyle/>
        <a:p>
          <a:endParaRPr lang="en-US"/>
        </a:p>
      </dgm:t>
    </dgm:pt>
    <dgm:pt modelId="{E1C5E76B-A41F-41D0-9811-DB066DFAB884}" type="sibTrans" cxnId="{B3B0B9D3-CDB9-476C-B652-6824A21A78D8}">
      <dgm:prSet/>
      <dgm:spPr/>
      <dgm:t>
        <a:bodyPr/>
        <a:lstStyle/>
        <a:p>
          <a:endParaRPr lang="en-US"/>
        </a:p>
      </dgm:t>
    </dgm:pt>
    <dgm:pt modelId="{02EA9179-A7A4-4E86-A14E-3653CF145944}">
      <dgm:prSet/>
      <dgm:spPr/>
      <dgm:t>
        <a:bodyPr/>
        <a:lstStyle/>
        <a:p>
          <a:r>
            <a:rPr lang="en-US" dirty="0"/>
            <a:t>Massachusetts Institute of Technology</a:t>
          </a:r>
        </a:p>
        <a:p>
          <a:r>
            <a:rPr lang="en-US" dirty="0"/>
            <a:t>Master in Management</a:t>
          </a:r>
        </a:p>
      </dgm:t>
    </dgm:pt>
    <dgm:pt modelId="{F632F4FB-AF4D-41F1-9385-1A4E9C65AFE0}" type="parTrans" cxnId="{84CCFED2-D4D9-46E4-ACEA-BEFAEE33DC99}">
      <dgm:prSet/>
      <dgm:spPr/>
      <dgm:t>
        <a:bodyPr/>
        <a:lstStyle/>
        <a:p>
          <a:endParaRPr lang="en-US"/>
        </a:p>
      </dgm:t>
    </dgm:pt>
    <dgm:pt modelId="{5973FD1C-B702-4CB4-AFD0-EAD082D84803}" type="sibTrans" cxnId="{84CCFED2-D4D9-46E4-ACEA-BEFAEE33DC99}">
      <dgm:prSet/>
      <dgm:spPr/>
      <dgm:t>
        <a:bodyPr/>
        <a:lstStyle/>
        <a:p>
          <a:endParaRPr lang="en-US"/>
        </a:p>
      </dgm:t>
    </dgm:pt>
    <dgm:pt modelId="{A0FDEA6A-70E4-49A9-9E99-091E814043FB}">
      <dgm:prSet/>
      <dgm:spPr/>
      <dgm:t>
        <a:bodyPr/>
        <a:lstStyle/>
        <a:p>
          <a:r>
            <a:rPr lang="en-US"/>
            <a:t>1968</a:t>
          </a:r>
        </a:p>
      </dgm:t>
    </dgm:pt>
    <dgm:pt modelId="{D3D83AE4-F4F2-4C14-80EE-C7DE07D77150}" type="parTrans" cxnId="{F76CB1C6-F3B9-4B5B-9449-88C6E7466A82}">
      <dgm:prSet/>
      <dgm:spPr/>
      <dgm:t>
        <a:bodyPr/>
        <a:lstStyle/>
        <a:p>
          <a:endParaRPr lang="en-US"/>
        </a:p>
      </dgm:t>
    </dgm:pt>
    <dgm:pt modelId="{EAC7CA61-0365-4CB5-9C5F-2933C0C55328}" type="sibTrans" cxnId="{F76CB1C6-F3B9-4B5B-9449-88C6E7466A82}">
      <dgm:prSet/>
      <dgm:spPr/>
      <dgm:t>
        <a:bodyPr/>
        <a:lstStyle/>
        <a:p>
          <a:endParaRPr lang="en-US"/>
        </a:p>
      </dgm:t>
    </dgm:pt>
    <dgm:pt modelId="{9BD5BC74-A0EC-4B55-A4E8-5C417D50CA96}">
      <dgm:prSet/>
      <dgm:spPr/>
      <dgm:t>
        <a:bodyPr/>
        <a:lstStyle/>
        <a:p>
          <a:r>
            <a:rPr lang="en-US" dirty="0"/>
            <a:t>Massachusetts Institute of Technology</a:t>
          </a:r>
        </a:p>
        <a:p>
          <a:r>
            <a:rPr lang="en-US" dirty="0"/>
            <a:t>PhD in management, returned to McGill University to teach</a:t>
          </a:r>
        </a:p>
      </dgm:t>
    </dgm:pt>
    <dgm:pt modelId="{268353B9-15EA-40DE-8AF2-E8807A7EEE7C}" type="parTrans" cxnId="{A1B16DC7-61DC-4B44-A32C-037837AB9CD9}">
      <dgm:prSet/>
      <dgm:spPr/>
      <dgm:t>
        <a:bodyPr/>
        <a:lstStyle/>
        <a:p>
          <a:endParaRPr lang="en-US"/>
        </a:p>
      </dgm:t>
    </dgm:pt>
    <dgm:pt modelId="{A5244A08-B112-46EB-BD12-E187FB26881B}" type="sibTrans" cxnId="{A1B16DC7-61DC-4B44-A32C-037837AB9CD9}">
      <dgm:prSet/>
      <dgm:spPr/>
      <dgm:t>
        <a:bodyPr/>
        <a:lstStyle/>
        <a:p>
          <a:endParaRPr lang="en-US"/>
        </a:p>
      </dgm:t>
    </dgm:pt>
    <dgm:pt modelId="{EFF2E1CF-BEC4-46F9-9C03-235BEFD83145}">
      <dgm:prSet/>
      <dgm:spPr/>
      <dgm:t>
        <a:bodyPr/>
        <a:lstStyle/>
        <a:p>
          <a:r>
            <a:rPr lang="en-US"/>
            <a:t>1978</a:t>
          </a:r>
        </a:p>
      </dgm:t>
    </dgm:pt>
    <dgm:pt modelId="{763DDCA4-BDAA-4C43-B54B-916992F9BEC7}" type="parTrans" cxnId="{DADF8DE5-B77D-471D-B7FD-BC3C002D9DD7}">
      <dgm:prSet/>
      <dgm:spPr/>
      <dgm:t>
        <a:bodyPr/>
        <a:lstStyle/>
        <a:p>
          <a:endParaRPr lang="en-US"/>
        </a:p>
      </dgm:t>
    </dgm:pt>
    <dgm:pt modelId="{FCAC069E-2FF3-481F-8C4E-7D9316A734AF}" type="sibTrans" cxnId="{DADF8DE5-B77D-471D-B7FD-BC3C002D9DD7}">
      <dgm:prSet/>
      <dgm:spPr/>
      <dgm:t>
        <a:bodyPr/>
        <a:lstStyle/>
        <a:p>
          <a:endParaRPr lang="en-US"/>
        </a:p>
      </dgm:t>
    </dgm:pt>
    <dgm:pt modelId="{24B4F5AA-31BF-449D-8AB0-8B445024C9CC}">
      <dgm:prSet/>
      <dgm:spPr/>
      <dgm:t>
        <a:bodyPr/>
        <a:lstStyle/>
        <a:p>
          <a:r>
            <a:rPr lang="en-US"/>
            <a:t>Appointed Bronfman Professor of Management at McGill University</a:t>
          </a:r>
        </a:p>
      </dgm:t>
    </dgm:pt>
    <dgm:pt modelId="{3C0D00C6-A4DF-4DFE-9006-CAC7AEF941E9}" type="parTrans" cxnId="{0200C33E-5954-4F0A-B5C5-760049811B28}">
      <dgm:prSet/>
      <dgm:spPr/>
      <dgm:t>
        <a:bodyPr/>
        <a:lstStyle/>
        <a:p>
          <a:endParaRPr lang="en-US"/>
        </a:p>
      </dgm:t>
    </dgm:pt>
    <dgm:pt modelId="{1D3FD75E-E497-4066-B380-B699F482CE7B}" type="sibTrans" cxnId="{0200C33E-5954-4F0A-B5C5-760049811B28}">
      <dgm:prSet/>
      <dgm:spPr/>
      <dgm:t>
        <a:bodyPr/>
        <a:lstStyle/>
        <a:p>
          <a:endParaRPr lang="en-US"/>
        </a:p>
      </dgm:t>
    </dgm:pt>
    <dgm:pt modelId="{DBAF2B6B-D13E-450E-900F-C79D7D0DF383}">
      <dgm:prSet/>
      <dgm:spPr/>
      <dgm:t>
        <a:bodyPr/>
        <a:lstStyle/>
        <a:p>
          <a:r>
            <a:rPr lang="en-US"/>
            <a:t>1988</a:t>
          </a:r>
        </a:p>
      </dgm:t>
    </dgm:pt>
    <dgm:pt modelId="{90825181-497B-4913-BA06-83945A6FF2EF}" type="parTrans" cxnId="{E8376D14-117F-4559-955D-59A5A66ED268}">
      <dgm:prSet/>
      <dgm:spPr/>
      <dgm:t>
        <a:bodyPr/>
        <a:lstStyle/>
        <a:p>
          <a:endParaRPr lang="en-US"/>
        </a:p>
      </dgm:t>
    </dgm:pt>
    <dgm:pt modelId="{404AB4F3-29A8-4847-9AB5-BE6F88EDFCD5}" type="sibTrans" cxnId="{E8376D14-117F-4559-955D-59A5A66ED268}">
      <dgm:prSet/>
      <dgm:spPr/>
      <dgm:t>
        <a:bodyPr/>
        <a:lstStyle/>
        <a:p>
          <a:endParaRPr lang="en-US"/>
        </a:p>
      </dgm:t>
    </dgm:pt>
    <dgm:pt modelId="{04AC68B0-A3AB-41B7-BBEA-C060CAD566B0}">
      <dgm:prSet/>
      <dgm:spPr/>
      <dgm:t>
        <a:bodyPr/>
        <a:lstStyle/>
        <a:p>
          <a:r>
            <a:rPr lang="en-US"/>
            <a:t>Served as President of the Strategic Management Association</a:t>
          </a:r>
        </a:p>
      </dgm:t>
    </dgm:pt>
    <dgm:pt modelId="{E95FAC70-CC88-4803-8A74-4696E3EF13C1}" type="parTrans" cxnId="{A646E32E-A52E-42A0-8171-548B1960DF6A}">
      <dgm:prSet/>
      <dgm:spPr/>
      <dgm:t>
        <a:bodyPr/>
        <a:lstStyle/>
        <a:p>
          <a:endParaRPr lang="en-US"/>
        </a:p>
      </dgm:t>
    </dgm:pt>
    <dgm:pt modelId="{DAE3B63B-B4B3-49E5-BCB1-6C230754A6ED}" type="sibTrans" cxnId="{A646E32E-A52E-42A0-8171-548B1960DF6A}">
      <dgm:prSet/>
      <dgm:spPr/>
      <dgm:t>
        <a:bodyPr/>
        <a:lstStyle/>
        <a:p>
          <a:endParaRPr lang="en-US"/>
        </a:p>
      </dgm:t>
    </dgm:pt>
    <dgm:pt modelId="{8721B2CB-91BB-E540-9DF0-5B0D37EB9A5A}" type="pres">
      <dgm:prSet presAssocID="{664CBA95-CA94-4F39-A736-6C096BBF11DC}" presName="Name0" presStyleCnt="0">
        <dgm:presLayoutVars>
          <dgm:chMax/>
          <dgm:chPref/>
          <dgm:animLvl val="lvl"/>
        </dgm:presLayoutVars>
      </dgm:prSet>
      <dgm:spPr/>
    </dgm:pt>
    <dgm:pt modelId="{F19E4E98-3342-BC42-9B4C-55888C029F7E}" type="pres">
      <dgm:prSet presAssocID="{5234A882-88FA-4349-9794-49A658DC29A6}" presName="composite" presStyleCnt="0"/>
      <dgm:spPr/>
    </dgm:pt>
    <dgm:pt modelId="{4176EC41-4685-5B4D-9B1D-AD3EF3C5D7B0}" type="pres">
      <dgm:prSet presAssocID="{5234A882-88FA-4349-9794-49A658DC29A6}" presName="Parent1" presStyleLbl="alignNode1" presStyleIdx="0" presStyleCnt="6">
        <dgm:presLayoutVars>
          <dgm:chMax val="1"/>
          <dgm:chPref val="1"/>
          <dgm:bulletEnabled val="1"/>
        </dgm:presLayoutVars>
      </dgm:prSet>
      <dgm:spPr/>
    </dgm:pt>
    <dgm:pt modelId="{C4AD89CD-113F-7846-B206-E725C0D8E28D}" type="pres">
      <dgm:prSet presAssocID="{5234A882-88FA-4349-9794-49A658DC29A6}" presName="Childtext1" presStyleLbl="revTx" presStyleIdx="0" presStyleCnt="6">
        <dgm:presLayoutVars>
          <dgm:chMax val="0"/>
          <dgm:chPref val="0"/>
          <dgm:bulletEnabled/>
        </dgm:presLayoutVars>
      </dgm:prSet>
      <dgm:spPr/>
    </dgm:pt>
    <dgm:pt modelId="{57E9015E-2F87-FB46-9A8E-0408B0E16ED7}" type="pres">
      <dgm:prSet presAssocID="{5234A882-88FA-4349-9794-49A658DC29A6}" presName="ConnectLine" presStyleLbl="sibTrans1D1" presStyleIdx="0" presStyleCnt="6"/>
      <dgm:spPr>
        <a:noFill/>
        <a:ln w="12700" cap="flat" cmpd="sng" algn="ctr">
          <a:solidFill>
            <a:schemeClr val="accent5">
              <a:hueOff val="0"/>
              <a:satOff val="0"/>
              <a:lumOff val="0"/>
              <a:alphaOff val="0"/>
            </a:schemeClr>
          </a:solidFill>
          <a:prstDash val="dash"/>
          <a:miter lim="800000"/>
        </a:ln>
        <a:effectLst/>
      </dgm:spPr>
    </dgm:pt>
    <dgm:pt modelId="{DAB028A3-968E-6E47-9BE7-F37EAFCEC916}" type="pres">
      <dgm:prSet presAssocID="{5234A882-88FA-4349-9794-49A658DC29A6}" presName="ConnectLineEnd" presStyleLbl="node1" presStyleIdx="0" presStyleCnt="6"/>
      <dgm:spPr/>
    </dgm:pt>
    <dgm:pt modelId="{67B1C957-28D1-C44C-A2A9-0AE3E8081F3F}" type="pres">
      <dgm:prSet presAssocID="{5234A882-88FA-4349-9794-49A658DC29A6}" presName="EmptyPane" presStyleCnt="0"/>
      <dgm:spPr/>
    </dgm:pt>
    <dgm:pt modelId="{609733E3-203A-0D40-ADD6-9D4B848F6422}" type="pres">
      <dgm:prSet presAssocID="{3B9A07B4-EBAE-4F6C-83F9-16EBADE0C939}" presName="spaceBetweenRectangles" presStyleLbl="fgAcc1" presStyleIdx="0" presStyleCnt="5"/>
      <dgm:spPr/>
    </dgm:pt>
    <dgm:pt modelId="{203BDB6F-F43D-8840-94EF-6A5929A1501E}" type="pres">
      <dgm:prSet presAssocID="{B56C0BD6-145C-466C-AA77-3C26DD5E17DB}" presName="composite" presStyleCnt="0"/>
      <dgm:spPr/>
    </dgm:pt>
    <dgm:pt modelId="{951B22B5-21E4-2349-AB58-480882A9777C}" type="pres">
      <dgm:prSet presAssocID="{B56C0BD6-145C-466C-AA77-3C26DD5E17DB}" presName="Parent1" presStyleLbl="alignNode1" presStyleIdx="1" presStyleCnt="6">
        <dgm:presLayoutVars>
          <dgm:chMax val="1"/>
          <dgm:chPref val="1"/>
          <dgm:bulletEnabled val="1"/>
        </dgm:presLayoutVars>
      </dgm:prSet>
      <dgm:spPr/>
    </dgm:pt>
    <dgm:pt modelId="{5AEC4328-BB1A-B74A-A2F6-6E924C8FDFE1}" type="pres">
      <dgm:prSet presAssocID="{B56C0BD6-145C-466C-AA77-3C26DD5E17DB}" presName="Childtext1" presStyleLbl="revTx" presStyleIdx="1" presStyleCnt="6">
        <dgm:presLayoutVars>
          <dgm:chMax val="0"/>
          <dgm:chPref val="0"/>
          <dgm:bulletEnabled/>
        </dgm:presLayoutVars>
      </dgm:prSet>
      <dgm:spPr/>
    </dgm:pt>
    <dgm:pt modelId="{854CACAC-C591-3348-97DF-70D87E8DB41A}" type="pres">
      <dgm:prSet presAssocID="{B56C0BD6-145C-466C-AA77-3C26DD5E17DB}" presName="ConnectLine" presStyleLbl="sibTrans1D1" presStyleIdx="1" presStyleCnt="6"/>
      <dgm:spPr>
        <a:noFill/>
        <a:ln w="12700" cap="flat" cmpd="sng" algn="ctr">
          <a:solidFill>
            <a:schemeClr val="accent5">
              <a:hueOff val="0"/>
              <a:satOff val="0"/>
              <a:lumOff val="0"/>
              <a:alphaOff val="0"/>
            </a:schemeClr>
          </a:solidFill>
          <a:prstDash val="dash"/>
          <a:miter lim="800000"/>
        </a:ln>
        <a:effectLst/>
      </dgm:spPr>
    </dgm:pt>
    <dgm:pt modelId="{940F77E9-AC08-1D43-ADB2-49F60A1E0E92}" type="pres">
      <dgm:prSet presAssocID="{B56C0BD6-145C-466C-AA77-3C26DD5E17DB}" presName="ConnectLineEnd" presStyleLbl="node1" presStyleIdx="1" presStyleCnt="6"/>
      <dgm:spPr/>
    </dgm:pt>
    <dgm:pt modelId="{ABB1E7C9-FD51-B749-9450-BDAF9ACFF03E}" type="pres">
      <dgm:prSet presAssocID="{B56C0BD6-145C-466C-AA77-3C26DD5E17DB}" presName="EmptyPane" presStyleCnt="0"/>
      <dgm:spPr/>
    </dgm:pt>
    <dgm:pt modelId="{F68A35B2-0619-6B45-9945-A5F795B2039A}" type="pres">
      <dgm:prSet presAssocID="{98FFDF4F-F41E-403A-954C-6B95F22106D2}" presName="spaceBetweenRectangles" presStyleLbl="fgAcc1" presStyleIdx="1" presStyleCnt="5"/>
      <dgm:spPr/>
    </dgm:pt>
    <dgm:pt modelId="{688D8729-3DDD-D943-9612-FBB95FB7E0EE}" type="pres">
      <dgm:prSet presAssocID="{BE509ADB-619A-4D27-AE95-99363D082EB5}" presName="composite" presStyleCnt="0"/>
      <dgm:spPr/>
    </dgm:pt>
    <dgm:pt modelId="{8A356B80-391F-AD4F-AD8C-0E0346EF78CE}" type="pres">
      <dgm:prSet presAssocID="{BE509ADB-619A-4D27-AE95-99363D082EB5}" presName="Parent1" presStyleLbl="alignNode1" presStyleIdx="2" presStyleCnt="6">
        <dgm:presLayoutVars>
          <dgm:chMax val="1"/>
          <dgm:chPref val="1"/>
          <dgm:bulletEnabled val="1"/>
        </dgm:presLayoutVars>
      </dgm:prSet>
      <dgm:spPr/>
    </dgm:pt>
    <dgm:pt modelId="{A32B2972-6F0E-9148-882F-B5F1E7245F19}" type="pres">
      <dgm:prSet presAssocID="{BE509ADB-619A-4D27-AE95-99363D082EB5}" presName="Childtext1" presStyleLbl="revTx" presStyleIdx="2" presStyleCnt="6">
        <dgm:presLayoutVars>
          <dgm:chMax val="0"/>
          <dgm:chPref val="0"/>
          <dgm:bulletEnabled/>
        </dgm:presLayoutVars>
      </dgm:prSet>
      <dgm:spPr/>
    </dgm:pt>
    <dgm:pt modelId="{8BDB4966-9C06-F34C-962A-471A9ADAB966}" type="pres">
      <dgm:prSet presAssocID="{BE509ADB-619A-4D27-AE95-99363D082EB5}" presName="ConnectLine" presStyleLbl="sibTrans1D1" presStyleIdx="2" presStyleCnt="6"/>
      <dgm:spPr>
        <a:noFill/>
        <a:ln w="12700" cap="flat" cmpd="sng" algn="ctr">
          <a:solidFill>
            <a:schemeClr val="accent5">
              <a:hueOff val="0"/>
              <a:satOff val="0"/>
              <a:lumOff val="0"/>
              <a:alphaOff val="0"/>
            </a:schemeClr>
          </a:solidFill>
          <a:prstDash val="dash"/>
          <a:miter lim="800000"/>
        </a:ln>
        <a:effectLst/>
      </dgm:spPr>
    </dgm:pt>
    <dgm:pt modelId="{A68AC71A-DEC7-9342-B783-4758A075B343}" type="pres">
      <dgm:prSet presAssocID="{BE509ADB-619A-4D27-AE95-99363D082EB5}" presName="ConnectLineEnd" presStyleLbl="node1" presStyleIdx="2" presStyleCnt="6"/>
      <dgm:spPr/>
    </dgm:pt>
    <dgm:pt modelId="{04820FA1-9404-2040-BDDA-FF2689A1ADAD}" type="pres">
      <dgm:prSet presAssocID="{BE509ADB-619A-4D27-AE95-99363D082EB5}" presName="EmptyPane" presStyleCnt="0"/>
      <dgm:spPr/>
    </dgm:pt>
    <dgm:pt modelId="{7389AA16-46E1-AE4F-B8C1-FE0934D7AC4E}" type="pres">
      <dgm:prSet presAssocID="{E1C5E76B-A41F-41D0-9811-DB066DFAB884}" presName="spaceBetweenRectangles" presStyleLbl="fgAcc1" presStyleIdx="2" presStyleCnt="5"/>
      <dgm:spPr/>
    </dgm:pt>
    <dgm:pt modelId="{04D34311-70B4-0E42-86E0-40912ADD794A}" type="pres">
      <dgm:prSet presAssocID="{A0FDEA6A-70E4-49A9-9E99-091E814043FB}" presName="composite" presStyleCnt="0"/>
      <dgm:spPr/>
    </dgm:pt>
    <dgm:pt modelId="{912A05BD-1A58-4440-981B-5C2012F4FE4A}" type="pres">
      <dgm:prSet presAssocID="{A0FDEA6A-70E4-49A9-9E99-091E814043FB}" presName="Parent1" presStyleLbl="alignNode1" presStyleIdx="3" presStyleCnt="6">
        <dgm:presLayoutVars>
          <dgm:chMax val="1"/>
          <dgm:chPref val="1"/>
          <dgm:bulletEnabled val="1"/>
        </dgm:presLayoutVars>
      </dgm:prSet>
      <dgm:spPr/>
    </dgm:pt>
    <dgm:pt modelId="{55A5DC9A-FEA9-404E-B195-177F8DB47F16}" type="pres">
      <dgm:prSet presAssocID="{A0FDEA6A-70E4-49A9-9E99-091E814043FB}" presName="Childtext1" presStyleLbl="revTx" presStyleIdx="3" presStyleCnt="6">
        <dgm:presLayoutVars>
          <dgm:chMax val="0"/>
          <dgm:chPref val="0"/>
          <dgm:bulletEnabled/>
        </dgm:presLayoutVars>
      </dgm:prSet>
      <dgm:spPr/>
    </dgm:pt>
    <dgm:pt modelId="{3B2C0DCD-5D22-8F4C-9BE2-197C118BB6EF}" type="pres">
      <dgm:prSet presAssocID="{A0FDEA6A-70E4-49A9-9E99-091E814043FB}" presName="ConnectLine" presStyleLbl="sibTrans1D1" presStyleIdx="3" presStyleCnt="6"/>
      <dgm:spPr>
        <a:noFill/>
        <a:ln w="12700" cap="flat" cmpd="sng" algn="ctr">
          <a:solidFill>
            <a:schemeClr val="accent5">
              <a:hueOff val="0"/>
              <a:satOff val="0"/>
              <a:lumOff val="0"/>
              <a:alphaOff val="0"/>
            </a:schemeClr>
          </a:solidFill>
          <a:prstDash val="dash"/>
          <a:miter lim="800000"/>
        </a:ln>
        <a:effectLst/>
      </dgm:spPr>
    </dgm:pt>
    <dgm:pt modelId="{945B01F0-22D0-D844-8E41-F50766E1C09B}" type="pres">
      <dgm:prSet presAssocID="{A0FDEA6A-70E4-49A9-9E99-091E814043FB}" presName="ConnectLineEnd" presStyleLbl="node1" presStyleIdx="3" presStyleCnt="6"/>
      <dgm:spPr/>
    </dgm:pt>
    <dgm:pt modelId="{AC1F93E0-A4B0-EC44-AE52-3BCF08C93B52}" type="pres">
      <dgm:prSet presAssocID="{A0FDEA6A-70E4-49A9-9E99-091E814043FB}" presName="EmptyPane" presStyleCnt="0"/>
      <dgm:spPr/>
    </dgm:pt>
    <dgm:pt modelId="{13D0EDEC-A1B4-4F4D-9B42-8C2E4028F569}" type="pres">
      <dgm:prSet presAssocID="{EAC7CA61-0365-4CB5-9C5F-2933C0C55328}" presName="spaceBetweenRectangles" presStyleLbl="fgAcc1" presStyleIdx="3" presStyleCnt="5"/>
      <dgm:spPr/>
    </dgm:pt>
    <dgm:pt modelId="{A73C637D-6467-F744-9082-BCE5DDB890BB}" type="pres">
      <dgm:prSet presAssocID="{EFF2E1CF-BEC4-46F9-9C03-235BEFD83145}" presName="composite" presStyleCnt="0"/>
      <dgm:spPr/>
    </dgm:pt>
    <dgm:pt modelId="{4C6121C5-5B7A-CC49-9C51-EA881867EA10}" type="pres">
      <dgm:prSet presAssocID="{EFF2E1CF-BEC4-46F9-9C03-235BEFD83145}" presName="Parent1" presStyleLbl="alignNode1" presStyleIdx="4" presStyleCnt="6">
        <dgm:presLayoutVars>
          <dgm:chMax val="1"/>
          <dgm:chPref val="1"/>
          <dgm:bulletEnabled val="1"/>
        </dgm:presLayoutVars>
      </dgm:prSet>
      <dgm:spPr/>
    </dgm:pt>
    <dgm:pt modelId="{7FE66EC2-1DF0-7B4D-9627-1D7986495874}" type="pres">
      <dgm:prSet presAssocID="{EFF2E1CF-BEC4-46F9-9C03-235BEFD83145}" presName="Childtext1" presStyleLbl="revTx" presStyleIdx="4" presStyleCnt="6">
        <dgm:presLayoutVars>
          <dgm:chMax val="0"/>
          <dgm:chPref val="0"/>
          <dgm:bulletEnabled/>
        </dgm:presLayoutVars>
      </dgm:prSet>
      <dgm:spPr/>
    </dgm:pt>
    <dgm:pt modelId="{560C6B8A-6050-DE45-88FF-FEE119099A22}" type="pres">
      <dgm:prSet presAssocID="{EFF2E1CF-BEC4-46F9-9C03-235BEFD83145}" presName="ConnectLine" presStyleLbl="sibTrans1D1" presStyleIdx="4" presStyleCnt="6"/>
      <dgm:spPr>
        <a:noFill/>
        <a:ln w="12700" cap="flat" cmpd="sng" algn="ctr">
          <a:solidFill>
            <a:schemeClr val="accent5">
              <a:hueOff val="0"/>
              <a:satOff val="0"/>
              <a:lumOff val="0"/>
              <a:alphaOff val="0"/>
            </a:schemeClr>
          </a:solidFill>
          <a:prstDash val="dash"/>
          <a:miter lim="800000"/>
        </a:ln>
        <a:effectLst/>
      </dgm:spPr>
    </dgm:pt>
    <dgm:pt modelId="{1F44879A-5094-0444-A97A-BDB8437CFEE8}" type="pres">
      <dgm:prSet presAssocID="{EFF2E1CF-BEC4-46F9-9C03-235BEFD83145}" presName="ConnectLineEnd" presStyleLbl="node1" presStyleIdx="4" presStyleCnt="6"/>
      <dgm:spPr/>
    </dgm:pt>
    <dgm:pt modelId="{1FD8CC03-09F3-8249-B505-DC5086E4DEE4}" type="pres">
      <dgm:prSet presAssocID="{EFF2E1CF-BEC4-46F9-9C03-235BEFD83145}" presName="EmptyPane" presStyleCnt="0"/>
      <dgm:spPr/>
    </dgm:pt>
    <dgm:pt modelId="{F711150C-908A-F242-89DF-3638AE29A5E7}" type="pres">
      <dgm:prSet presAssocID="{FCAC069E-2FF3-481F-8C4E-7D9316A734AF}" presName="spaceBetweenRectangles" presStyleLbl="fgAcc1" presStyleIdx="4" presStyleCnt="5"/>
      <dgm:spPr/>
    </dgm:pt>
    <dgm:pt modelId="{2582DA0C-5D00-8D4E-9BB8-24DBFD3230C4}" type="pres">
      <dgm:prSet presAssocID="{DBAF2B6B-D13E-450E-900F-C79D7D0DF383}" presName="composite" presStyleCnt="0"/>
      <dgm:spPr/>
    </dgm:pt>
    <dgm:pt modelId="{A2E1CC8A-3932-4C47-B352-61134CF85F80}" type="pres">
      <dgm:prSet presAssocID="{DBAF2B6B-D13E-450E-900F-C79D7D0DF383}" presName="Parent1" presStyleLbl="alignNode1" presStyleIdx="5" presStyleCnt="6">
        <dgm:presLayoutVars>
          <dgm:chMax val="1"/>
          <dgm:chPref val="1"/>
          <dgm:bulletEnabled val="1"/>
        </dgm:presLayoutVars>
      </dgm:prSet>
      <dgm:spPr/>
    </dgm:pt>
    <dgm:pt modelId="{6E644855-1775-E440-87A0-B4D554469EA6}" type="pres">
      <dgm:prSet presAssocID="{DBAF2B6B-D13E-450E-900F-C79D7D0DF383}" presName="Childtext1" presStyleLbl="revTx" presStyleIdx="5" presStyleCnt="6">
        <dgm:presLayoutVars>
          <dgm:chMax val="0"/>
          <dgm:chPref val="0"/>
          <dgm:bulletEnabled/>
        </dgm:presLayoutVars>
      </dgm:prSet>
      <dgm:spPr/>
    </dgm:pt>
    <dgm:pt modelId="{AB3EA15A-D1A2-EE47-91F8-275E9B6A1AE3}" type="pres">
      <dgm:prSet presAssocID="{DBAF2B6B-D13E-450E-900F-C79D7D0DF383}" presName="ConnectLine" presStyleLbl="sibTrans1D1" presStyleIdx="5" presStyleCnt="6"/>
      <dgm:spPr>
        <a:noFill/>
        <a:ln w="12700" cap="flat" cmpd="sng" algn="ctr">
          <a:solidFill>
            <a:schemeClr val="accent5">
              <a:hueOff val="0"/>
              <a:satOff val="0"/>
              <a:lumOff val="0"/>
              <a:alphaOff val="0"/>
            </a:schemeClr>
          </a:solidFill>
          <a:prstDash val="dash"/>
          <a:miter lim="800000"/>
        </a:ln>
        <a:effectLst/>
      </dgm:spPr>
    </dgm:pt>
    <dgm:pt modelId="{93B76FE6-A57F-664C-BB24-9F294B4695FA}" type="pres">
      <dgm:prSet presAssocID="{DBAF2B6B-D13E-450E-900F-C79D7D0DF383}" presName="ConnectLineEnd" presStyleLbl="node1" presStyleIdx="5" presStyleCnt="6"/>
      <dgm:spPr/>
    </dgm:pt>
    <dgm:pt modelId="{4CA54E21-D256-EE4B-8606-C000B98D81B8}" type="pres">
      <dgm:prSet presAssocID="{DBAF2B6B-D13E-450E-900F-C79D7D0DF383}" presName="EmptyPane" presStyleCnt="0"/>
      <dgm:spPr/>
    </dgm:pt>
  </dgm:ptLst>
  <dgm:cxnLst>
    <dgm:cxn modelId="{B9ED0505-43C9-4569-ABEB-B008BD921B1C}" srcId="{B56C0BD6-145C-466C-AA77-3C26DD5E17DB}" destId="{DC23A1A3-50D3-4DD2-969A-1F96E5B00297}" srcOrd="0" destOrd="0" parTransId="{C5678F0D-8534-40B9-B0A7-A9D4F0441B84}" sibTransId="{A9F367CF-B224-4CC6-8FD4-A6160FFE82EA}"/>
    <dgm:cxn modelId="{E8376D14-117F-4559-955D-59A5A66ED268}" srcId="{664CBA95-CA94-4F39-A736-6C096BBF11DC}" destId="{DBAF2B6B-D13E-450E-900F-C79D7D0DF383}" srcOrd="5" destOrd="0" parTransId="{90825181-497B-4913-BA06-83945A6FF2EF}" sibTransId="{404AB4F3-29A8-4847-9AB5-BE6F88EDFCD5}"/>
    <dgm:cxn modelId="{FA244F1E-5868-7945-96BF-D0420AAF4B50}" type="presOf" srcId="{9BD5BC74-A0EC-4B55-A4E8-5C417D50CA96}" destId="{55A5DC9A-FEA9-404E-B195-177F8DB47F16}" srcOrd="0" destOrd="0" presId="urn:microsoft.com/office/officeart/2016/7/layout/HexagonTimeline"/>
    <dgm:cxn modelId="{2E4AAE1F-1A75-4D83-AE81-45C6D651015C}" srcId="{664CBA95-CA94-4F39-A736-6C096BBF11DC}" destId="{B56C0BD6-145C-466C-AA77-3C26DD5E17DB}" srcOrd="1" destOrd="0" parTransId="{0E52F7DF-5E0E-4609-9181-0239630375EF}" sibTransId="{98FFDF4F-F41E-403A-954C-6B95F22106D2}"/>
    <dgm:cxn modelId="{A646E32E-A52E-42A0-8171-548B1960DF6A}" srcId="{DBAF2B6B-D13E-450E-900F-C79D7D0DF383}" destId="{04AC68B0-A3AB-41B7-BBEA-C060CAD566B0}" srcOrd="0" destOrd="0" parTransId="{E95FAC70-CC88-4803-8A74-4696E3EF13C1}" sibTransId="{DAE3B63B-B4B3-49E5-BCB1-6C230754A6ED}"/>
    <dgm:cxn modelId="{CC67B533-D537-014E-8512-4B5DC8E69088}" type="presOf" srcId="{BE509ADB-619A-4D27-AE95-99363D082EB5}" destId="{8A356B80-391F-AD4F-AD8C-0E0346EF78CE}" srcOrd="0" destOrd="0" presId="urn:microsoft.com/office/officeart/2016/7/layout/HexagonTimeline"/>
    <dgm:cxn modelId="{0200C33E-5954-4F0A-B5C5-760049811B28}" srcId="{EFF2E1CF-BEC4-46F9-9C03-235BEFD83145}" destId="{24B4F5AA-31BF-449D-8AB0-8B445024C9CC}" srcOrd="0" destOrd="0" parTransId="{3C0D00C6-A4DF-4DFE-9006-CAC7AEF941E9}" sibTransId="{1D3FD75E-E497-4066-B380-B699F482CE7B}"/>
    <dgm:cxn modelId="{5DA9D944-6C0E-8C4B-9AA2-7C387DF26683}" type="presOf" srcId="{A0FDEA6A-70E4-49A9-9E99-091E814043FB}" destId="{912A05BD-1A58-4440-981B-5C2012F4FE4A}" srcOrd="0" destOrd="0" presId="urn:microsoft.com/office/officeart/2016/7/layout/HexagonTimeline"/>
    <dgm:cxn modelId="{2DE1B056-5F1A-D44E-BE77-67DD3F3E434B}" type="presOf" srcId="{4FF2C6BA-3433-4A0F-BC5B-DB20A36D37E4}" destId="{C4AD89CD-113F-7846-B206-E725C0D8E28D}" srcOrd="0" destOrd="0" presId="urn:microsoft.com/office/officeart/2016/7/layout/HexagonTimeline"/>
    <dgm:cxn modelId="{EC4C885A-A463-2144-9AE2-E12D4FEB45F7}" type="presOf" srcId="{B56C0BD6-145C-466C-AA77-3C26DD5E17DB}" destId="{951B22B5-21E4-2349-AB58-480882A9777C}" srcOrd="0" destOrd="0" presId="urn:microsoft.com/office/officeart/2016/7/layout/HexagonTimeline"/>
    <dgm:cxn modelId="{41AF1E61-697A-2D4D-9F20-142A1C2C59B0}" type="presOf" srcId="{02EA9179-A7A4-4E86-A14E-3653CF145944}" destId="{A32B2972-6F0E-9148-882F-B5F1E7245F19}" srcOrd="0" destOrd="0" presId="urn:microsoft.com/office/officeart/2016/7/layout/HexagonTimeline"/>
    <dgm:cxn modelId="{70BF5367-C259-4FCC-958C-660298F57CD3}" srcId="{664CBA95-CA94-4F39-A736-6C096BBF11DC}" destId="{5234A882-88FA-4349-9794-49A658DC29A6}" srcOrd="0" destOrd="0" parTransId="{B2003C68-78E9-40E2-B2D5-40AFDF79690D}" sibTransId="{3B9A07B4-EBAE-4F6C-83F9-16EBADE0C939}"/>
    <dgm:cxn modelId="{8F393975-33B3-DD4E-9237-EE88ED7101DC}" type="presOf" srcId="{664CBA95-CA94-4F39-A736-6C096BBF11DC}" destId="{8721B2CB-91BB-E540-9DF0-5B0D37EB9A5A}" srcOrd="0" destOrd="0" presId="urn:microsoft.com/office/officeart/2016/7/layout/HexagonTimeline"/>
    <dgm:cxn modelId="{670CF798-E7AE-7D40-95CF-F67E46D5F293}" type="presOf" srcId="{DC23A1A3-50D3-4DD2-969A-1F96E5B00297}" destId="{5AEC4328-BB1A-B74A-A2F6-6E924C8FDFE1}" srcOrd="0" destOrd="0" presId="urn:microsoft.com/office/officeart/2016/7/layout/HexagonTimeline"/>
    <dgm:cxn modelId="{D908EBAA-316A-EE4F-9478-1539A21433EB}" type="presOf" srcId="{24B4F5AA-31BF-449D-8AB0-8B445024C9CC}" destId="{7FE66EC2-1DF0-7B4D-9627-1D7986495874}" srcOrd="0" destOrd="0" presId="urn:microsoft.com/office/officeart/2016/7/layout/HexagonTimeline"/>
    <dgm:cxn modelId="{FF21AEB2-CCC7-9D45-87F9-182A7F8F982F}" type="presOf" srcId="{04AC68B0-A3AB-41B7-BBEA-C060CAD566B0}" destId="{6E644855-1775-E440-87A0-B4D554469EA6}" srcOrd="0" destOrd="0" presId="urn:microsoft.com/office/officeart/2016/7/layout/HexagonTimeline"/>
    <dgm:cxn modelId="{AD41A5BB-B35F-3E4F-97BF-1EEA8C144769}" type="presOf" srcId="{DBAF2B6B-D13E-450E-900F-C79D7D0DF383}" destId="{A2E1CC8A-3932-4C47-B352-61134CF85F80}" srcOrd="0" destOrd="0" presId="urn:microsoft.com/office/officeart/2016/7/layout/HexagonTimeline"/>
    <dgm:cxn modelId="{F76CB1C6-F3B9-4B5B-9449-88C6E7466A82}" srcId="{664CBA95-CA94-4F39-A736-6C096BBF11DC}" destId="{A0FDEA6A-70E4-49A9-9E99-091E814043FB}" srcOrd="3" destOrd="0" parTransId="{D3D83AE4-F4F2-4C14-80EE-C7DE07D77150}" sibTransId="{EAC7CA61-0365-4CB5-9C5F-2933C0C55328}"/>
    <dgm:cxn modelId="{A1B16DC7-61DC-4B44-A32C-037837AB9CD9}" srcId="{A0FDEA6A-70E4-49A9-9E99-091E814043FB}" destId="{9BD5BC74-A0EC-4B55-A4E8-5C417D50CA96}" srcOrd="0" destOrd="0" parTransId="{268353B9-15EA-40DE-8AF2-E8807A7EEE7C}" sibTransId="{A5244A08-B112-46EB-BD12-E187FB26881B}"/>
    <dgm:cxn modelId="{C9698CCB-117C-DE49-B6AA-3601C5F1CB47}" type="presOf" srcId="{EFF2E1CF-BEC4-46F9-9C03-235BEFD83145}" destId="{4C6121C5-5B7A-CC49-9C51-EA881867EA10}" srcOrd="0" destOrd="0" presId="urn:microsoft.com/office/officeart/2016/7/layout/HexagonTimeline"/>
    <dgm:cxn modelId="{84CCFED2-D4D9-46E4-ACEA-BEFAEE33DC99}" srcId="{BE509ADB-619A-4D27-AE95-99363D082EB5}" destId="{02EA9179-A7A4-4E86-A14E-3653CF145944}" srcOrd="0" destOrd="0" parTransId="{F632F4FB-AF4D-41F1-9385-1A4E9C65AFE0}" sibTransId="{5973FD1C-B702-4CB4-AFD0-EAD082D84803}"/>
    <dgm:cxn modelId="{B3B0B9D3-CDB9-476C-B652-6824A21A78D8}" srcId="{664CBA95-CA94-4F39-A736-6C096BBF11DC}" destId="{BE509ADB-619A-4D27-AE95-99363D082EB5}" srcOrd="2" destOrd="0" parTransId="{F5FEB06C-17BE-402C-8990-B68439F6DA54}" sibTransId="{E1C5E76B-A41F-41D0-9811-DB066DFAB884}"/>
    <dgm:cxn modelId="{DADF8DE5-B77D-471D-B7FD-BC3C002D9DD7}" srcId="{664CBA95-CA94-4F39-A736-6C096BBF11DC}" destId="{EFF2E1CF-BEC4-46F9-9C03-235BEFD83145}" srcOrd="4" destOrd="0" parTransId="{763DDCA4-BDAA-4C43-B54B-916992F9BEC7}" sibTransId="{FCAC069E-2FF3-481F-8C4E-7D9316A734AF}"/>
    <dgm:cxn modelId="{46B442EA-31F3-B848-B45D-A6A39233DD43}" type="presOf" srcId="{5234A882-88FA-4349-9794-49A658DC29A6}" destId="{4176EC41-4685-5B4D-9B1D-AD3EF3C5D7B0}" srcOrd="0" destOrd="0" presId="urn:microsoft.com/office/officeart/2016/7/layout/HexagonTimeline"/>
    <dgm:cxn modelId="{F38D72EE-9C31-42F3-89C9-F786BF289739}" srcId="{5234A882-88FA-4349-9794-49A658DC29A6}" destId="{4FF2C6BA-3433-4A0F-BC5B-DB20A36D37E4}" srcOrd="0" destOrd="0" parTransId="{937DC1D5-C6B8-4DF0-946C-700ED34A7F8A}" sibTransId="{50A415BC-EE8E-40E5-BF69-A0385FD93C9F}"/>
    <dgm:cxn modelId="{10A7CB95-B11F-E44E-AC79-2A67D03B9FEA}" type="presParOf" srcId="{8721B2CB-91BB-E540-9DF0-5B0D37EB9A5A}" destId="{F19E4E98-3342-BC42-9B4C-55888C029F7E}" srcOrd="0" destOrd="0" presId="urn:microsoft.com/office/officeart/2016/7/layout/HexagonTimeline"/>
    <dgm:cxn modelId="{95DC5AE9-7E95-AA4C-80B1-1154E28D60A0}" type="presParOf" srcId="{F19E4E98-3342-BC42-9B4C-55888C029F7E}" destId="{4176EC41-4685-5B4D-9B1D-AD3EF3C5D7B0}" srcOrd="0" destOrd="0" presId="urn:microsoft.com/office/officeart/2016/7/layout/HexagonTimeline"/>
    <dgm:cxn modelId="{D118E02A-9F28-D54E-9536-DA7773E2BD5F}" type="presParOf" srcId="{F19E4E98-3342-BC42-9B4C-55888C029F7E}" destId="{C4AD89CD-113F-7846-B206-E725C0D8E28D}" srcOrd="1" destOrd="0" presId="urn:microsoft.com/office/officeart/2016/7/layout/HexagonTimeline"/>
    <dgm:cxn modelId="{73294C94-704C-3348-817E-46763F1A2374}" type="presParOf" srcId="{F19E4E98-3342-BC42-9B4C-55888C029F7E}" destId="{57E9015E-2F87-FB46-9A8E-0408B0E16ED7}" srcOrd="2" destOrd="0" presId="urn:microsoft.com/office/officeart/2016/7/layout/HexagonTimeline"/>
    <dgm:cxn modelId="{D8056363-CDB3-6648-A2EE-CCF7435BA3DC}" type="presParOf" srcId="{F19E4E98-3342-BC42-9B4C-55888C029F7E}" destId="{DAB028A3-968E-6E47-9BE7-F37EAFCEC916}" srcOrd="3" destOrd="0" presId="urn:microsoft.com/office/officeart/2016/7/layout/HexagonTimeline"/>
    <dgm:cxn modelId="{ACE19A6F-60FC-7B44-B146-FA53DCFC85E6}" type="presParOf" srcId="{F19E4E98-3342-BC42-9B4C-55888C029F7E}" destId="{67B1C957-28D1-C44C-A2A9-0AE3E8081F3F}" srcOrd="4" destOrd="0" presId="urn:microsoft.com/office/officeart/2016/7/layout/HexagonTimeline"/>
    <dgm:cxn modelId="{CAC0036D-97E5-654F-A6C3-9640503435F9}" type="presParOf" srcId="{8721B2CB-91BB-E540-9DF0-5B0D37EB9A5A}" destId="{609733E3-203A-0D40-ADD6-9D4B848F6422}" srcOrd="1" destOrd="0" presId="urn:microsoft.com/office/officeart/2016/7/layout/HexagonTimeline"/>
    <dgm:cxn modelId="{D309C665-87C7-C04B-867E-5570DA5DDA3B}" type="presParOf" srcId="{8721B2CB-91BB-E540-9DF0-5B0D37EB9A5A}" destId="{203BDB6F-F43D-8840-94EF-6A5929A1501E}" srcOrd="2" destOrd="0" presId="urn:microsoft.com/office/officeart/2016/7/layout/HexagonTimeline"/>
    <dgm:cxn modelId="{752013DC-4EE8-7B44-96CC-049739AB4FE0}" type="presParOf" srcId="{203BDB6F-F43D-8840-94EF-6A5929A1501E}" destId="{951B22B5-21E4-2349-AB58-480882A9777C}" srcOrd="0" destOrd="0" presId="urn:microsoft.com/office/officeart/2016/7/layout/HexagonTimeline"/>
    <dgm:cxn modelId="{9EA40117-FCE9-EC4E-A428-62534C4DC927}" type="presParOf" srcId="{203BDB6F-F43D-8840-94EF-6A5929A1501E}" destId="{5AEC4328-BB1A-B74A-A2F6-6E924C8FDFE1}" srcOrd="1" destOrd="0" presId="urn:microsoft.com/office/officeart/2016/7/layout/HexagonTimeline"/>
    <dgm:cxn modelId="{58AFB204-F089-DA44-9E19-A483F7E9EE51}" type="presParOf" srcId="{203BDB6F-F43D-8840-94EF-6A5929A1501E}" destId="{854CACAC-C591-3348-97DF-70D87E8DB41A}" srcOrd="2" destOrd="0" presId="urn:microsoft.com/office/officeart/2016/7/layout/HexagonTimeline"/>
    <dgm:cxn modelId="{20681153-D7CC-054A-BEEA-93BECAED3AE3}" type="presParOf" srcId="{203BDB6F-F43D-8840-94EF-6A5929A1501E}" destId="{940F77E9-AC08-1D43-ADB2-49F60A1E0E92}" srcOrd="3" destOrd="0" presId="urn:microsoft.com/office/officeart/2016/7/layout/HexagonTimeline"/>
    <dgm:cxn modelId="{D7DAE7E0-8F3D-9742-84D6-BEDF6D213D7C}" type="presParOf" srcId="{203BDB6F-F43D-8840-94EF-6A5929A1501E}" destId="{ABB1E7C9-FD51-B749-9450-BDAF9ACFF03E}" srcOrd="4" destOrd="0" presId="urn:microsoft.com/office/officeart/2016/7/layout/HexagonTimeline"/>
    <dgm:cxn modelId="{D30B4892-0837-1F47-B5B4-0E5CC541D047}" type="presParOf" srcId="{8721B2CB-91BB-E540-9DF0-5B0D37EB9A5A}" destId="{F68A35B2-0619-6B45-9945-A5F795B2039A}" srcOrd="3" destOrd="0" presId="urn:microsoft.com/office/officeart/2016/7/layout/HexagonTimeline"/>
    <dgm:cxn modelId="{E2F3438B-382F-C74F-9AE9-6EA00AA409F8}" type="presParOf" srcId="{8721B2CB-91BB-E540-9DF0-5B0D37EB9A5A}" destId="{688D8729-3DDD-D943-9612-FBB95FB7E0EE}" srcOrd="4" destOrd="0" presId="urn:microsoft.com/office/officeart/2016/7/layout/HexagonTimeline"/>
    <dgm:cxn modelId="{AEB915F9-D19B-9648-88E1-09D369A205D1}" type="presParOf" srcId="{688D8729-3DDD-D943-9612-FBB95FB7E0EE}" destId="{8A356B80-391F-AD4F-AD8C-0E0346EF78CE}" srcOrd="0" destOrd="0" presId="urn:microsoft.com/office/officeart/2016/7/layout/HexagonTimeline"/>
    <dgm:cxn modelId="{F2767D23-9226-FC4D-8281-44D542B3E92D}" type="presParOf" srcId="{688D8729-3DDD-D943-9612-FBB95FB7E0EE}" destId="{A32B2972-6F0E-9148-882F-B5F1E7245F19}" srcOrd="1" destOrd="0" presId="urn:microsoft.com/office/officeart/2016/7/layout/HexagonTimeline"/>
    <dgm:cxn modelId="{000430CC-6DF9-8846-957F-391D999A2FB3}" type="presParOf" srcId="{688D8729-3DDD-D943-9612-FBB95FB7E0EE}" destId="{8BDB4966-9C06-F34C-962A-471A9ADAB966}" srcOrd="2" destOrd="0" presId="urn:microsoft.com/office/officeart/2016/7/layout/HexagonTimeline"/>
    <dgm:cxn modelId="{11FE0F41-0405-9D45-BCD0-635303D30506}" type="presParOf" srcId="{688D8729-3DDD-D943-9612-FBB95FB7E0EE}" destId="{A68AC71A-DEC7-9342-B783-4758A075B343}" srcOrd="3" destOrd="0" presId="urn:microsoft.com/office/officeart/2016/7/layout/HexagonTimeline"/>
    <dgm:cxn modelId="{35FEDF98-7CB8-9748-AE7C-4490A3DA2B9B}" type="presParOf" srcId="{688D8729-3DDD-D943-9612-FBB95FB7E0EE}" destId="{04820FA1-9404-2040-BDDA-FF2689A1ADAD}" srcOrd="4" destOrd="0" presId="urn:microsoft.com/office/officeart/2016/7/layout/HexagonTimeline"/>
    <dgm:cxn modelId="{2F2572AE-1D3A-5941-8B01-871D51811C90}" type="presParOf" srcId="{8721B2CB-91BB-E540-9DF0-5B0D37EB9A5A}" destId="{7389AA16-46E1-AE4F-B8C1-FE0934D7AC4E}" srcOrd="5" destOrd="0" presId="urn:microsoft.com/office/officeart/2016/7/layout/HexagonTimeline"/>
    <dgm:cxn modelId="{534D9BED-EB0F-2646-B217-215E424C06F7}" type="presParOf" srcId="{8721B2CB-91BB-E540-9DF0-5B0D37EB9A5A}" destId="{04D34311-70B4-0E42-86E0-40912ADD794A}" srcOrd="6" destOrd="0" presId="urn:microsoft.com/office/officeart/2016/7/layout/HexagonTimeline"/>
    <dgm:cxn modelId="{496A4DBB-AE0A-3147-88F8-CBA04075033A}" type="presParOf" srcId="{04D34311-70B4-0E42-86E0-40912ADD794A}" destId="{912A05BD-1A58-4440-981B-5C2012F4FE4A}" srcOrd="0" destOrd="0" presId="urn:microsoft.com/office/officeart/2016/7/layout/HexagonTimeline"/>
    <dgm:cxn modelId="{5E6ECDE4-12B8-A54A-B721-CBDEBDABA931}" type="presParOf" srcId="{04D34311-70B4-0E42-86E0-40912ADD794A}" destId="{55A5DC9A-FEA9-404E-B195-177F8DB47F16}" srcOrd="1" destOrd="0" presId="urn:microsoft.com/office/officeart/2016/7/layout/HexagonTimeline"/>
    <dgm:cxn modelId="{59756B70-4D89-DE48-88FD-1CDF6E64D33B}" type="presParOf" srcId="{04D34311-70B4-0E42-86E0-40912ADD794A}" destId="{3B2C0DCD-5D22-8F4C-9BE2-197C118BB6EF}" srcOrd="2" destOrd="0" presId="urn:microsoft.com/office/officeart/2016/7/layout/HexagonTimeline"/>
    <dgm:cxn modelId="{C0419B66-458A-7D47-B0E6-BAF16BACB917}" type="presParOf" srcId="{04D34311-70B4-0E42-86E0-40912ADD794A}" destId="{945B01F0-22D0-D844-8E41-F50766E1C09B}" srcOrd="3" destOrd="0" presId="urn:microsoft.com/office/officeart/2016/7/layout/HexagonTimeline"/>
    <dgm:cxn modelId="{3E2FE099-AA6F-5F4C-AFF6-1D7A14F43FC4}" type="presParOf" srcId="{04D34311-70B4-0E42-86E0-40912ADD794A}" destId="{AC1F93E0-A4B0-EC44-AE52-3BCF08C93B52}" srcOrd="4" destOrd="0" presId="urn:microsoft.com/office/officeart/2016/7/layout/HexagonTimeline"/>
    <dgm:cxn modelId="{AABC5023-2E4A-B949-9537-09B92045F36C}" type="presParOf" srcId="{8721B2CB-91BB-E540-9DF0-5B0D37EB9A5A}" destId="{13D0EDEC-A1B4-4F4D-9B42-8C2E4028F569}" srcOrd="7" destOrd="0" presId="urn:microsoft.com/office/officeart/2016/7/layout/HexagonTimeline"/>
    <dgm:cxn modelId="{E8A94103-0589-3E42-B685-76880CBC3969}" type="presParOf" srcId="{8721B2CB-91BB-E540-9DF0-5B0D37EB9A5A}" destId="{A73C637D-6467-F744-9082-BCE5DDB890BB}" srcOrd="8" destOrd="0" presId="urn:microsoft.com/office/officeart/2016/7/layout/HexagonTimeline"/>
    <dgm:cxn modelId="{FD67BF77-77CD-2245-A78C-C31B605120AF}" type="presParOf" srcId="{A73C637D-6467-F744-9082-BCE5DDB890BB}" destId="{4C6121C5-5B7A-CC49-9C51-EA881867EA10}" srcOrd="0" destOrd="0" presId="urn:microsoft.com/office/officeart/2016/7/layout/HexagonTimeline"/>
    <dgm:cxn modelId="{0C022845-EEEC-A844-B5CD-74891925E1DC}" type="presParOf" srcId="{A73C637D-6467-F744-9082-BCE5DDB890BB}" destId="{7FE66EC2-1DF0-7B4D-9627-1D7986495874}" srcOrd="1" destOrd="0" presId="urn:microsoft.com/office/officeart/2016/7/layout/HexagonTimeline"/>
    <dgm:cxn modelId="{E92E0747-F6C7-5545-A268-372B2FC5C215}" type="presParOf" srcId="{A73C637D-6467-F744-9082-BCE5DDB890BB}" destId="{560C6B8A-6050-DE45-88FF-FEE119099A22}" srcOrd="2" destOrd="0" presId="urn:microsoft.com/office/officeart/2016/7/layout/HexagonTimeline"/>
    <dgm:cxn modelId="{668F53D2-E2D3-A544-BE4E-C175C2B0A87E}" type="presParOf" srcId="{A73C637D-6467-F744-9082-BCE5DDB890BB}" destId="{1F44879A-5094-0444-A97A-BDB8437CFEE8}" srcOrd="3" destOrd="0" presId="urn:microsoft.com/office/officeart/2016/7/layout/HexagonTimeline"/>
    <dgm:cxn modelId="{70AE2A07-037B-064E-B877-831DA2AD253F}" type="presParOf" srcId="{A73C637D-6467-F744-9082-BCE5DDB890BB}" destId="{1FD8CC03-09F3-8249-B505-DC5086E4DEE4}" srcOrd="4" destOrd="0" presId="urn:microsoft.com/office/officeart/2016/7/layout/HexagonTimeline"/>
    <dgm:cxn modelId="{2601CD57-B932-B44B-954A-67F3BF0F68C8}" type="presParOf" srcId="{8721B2CB-91BB-E540-9DF0-5B0D37EB9A5A}" destId="{F711150C-908A-F242-89DF-3638AE29A5E7}" srcOrd="9" destOrd="0" presId="urn:microsoft.com/office/officeart/2016/7/layout/HexagonTimeline"/>
    <dgm:cxn modelId="{D0BF053A-74C2-974B-BCEA-5F55B4D8ACD1}" type="presParOf" srcId="{8721B2CB-91BB-E540-9DF0-5B0D37EB9A5A}" destId="{2582DA0C-5D00-8D4E-9BB8-24DBFD3230C4}" srcOrd="10" destOrd="0" presId="urn:microsoft.com/office/officeart/2016/7/layout/HexagonTimeline"/>
    <dgm:cxn modelId="{F1C7E557-6BE9-E542-B224-C9AF857A1F30}" type="presParOf" srcId="{2582DA0C-5D00-8D4E-9BB8-24DBFD3230C4}" destId="{A2E1CC8A-3932-4C47-B352-61134CF85F80}" srcOrd="0" destOrd="0" presId="urn:microsoft.com/office/officeart/2016/7/layout/HexagonTimeline"/>
    <dgm:cxn modelId="{E12D53C7-CDBD-F14D-98A1-787AFEA14E1E}" type="presParOf" srcId="{2582DA0C-5D00-8D4E-9BB8-24DBFD3230C4}" destId="{6E644855-1775-E440-87A0-B4D554469EA6}" srcOrd="1" destOrd="0" presId="urn:microsoft.com/office/officeart/2016/7/layout/HexagonTimeline"/>
    <dgm:cxn modelId="{CB3B64A1-C77F-C943-A815-287222615F89}" type="presParOf" srcId="{2582DA0C-5D00-8D4E-9BB8-24DBFD3230C4}" destId="{AB3EA15A-D1A2-EE47-91F8-275E9B6A1AE3}" srcOrd="2" destOrd="0" presId="urn:microsoft.com/office/officeart/2016/7/layout/HexagonTimeline"/>
    <dgm:cxn modelId="{EAD68BDD-236C-944A-8AA8-C11794DCC240}" type="presParOf" srcId="{2582DA0C-5D00-8D4E-9BB8-24DBFD3230C4}" destId="{93B76FE6-A57F-664C-BB24-9F294B4695FA}" srcOrd="3" destOrd="0" presId="urn:microsoft.com/office/officeart/2016/7/layout/HexagonTimeline"/>
    <dgm:cxn modelId="{C15BE8FD-9D4C-4E4F-B572-8E081042DDB8}" type="presParOf" srcId="{2582DA0C-5D00-8D4E-9BB8-24DBFD3230C4}" destId="{4CA54E21-D256-EE4B-8606-C000B98D81B8}" srcOrd="4" destOrd="0" presId="urn:microsoft.com/office/officeart/2016/7/layout/Hexago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FAD2CA-06B1-4717-8649-C7A86B2E2F4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3C007BC-5435-4D4F-851D-A2BEED3E3F93}">
      <dgm:prSet/>
      <dgm:spPr/>
      <dgm:t>
        <a:bodyPr/>
        <a:lstStyle/>
        <a:p>
          <a:pPr>
            <a:lnSpc>
              <a:spcPct val="100000"/>
            </a:lnSpc>
          </a:pPr>
          <a:r>
            <a:rPr kumimoji="1" lang="en-US"/>
            <a:t>The Management Role Theory</a:t>
          </a:r>
          <a:endParaRPr lang="en-US"/>
        </a:p>
      </dgm:t>
    </dgm:pt>
    <dgm:pt modelId="{AB1B5647-AB2A-4C3A-8FED-C3C14E1ED47C}" type="parTrans" cxnId="{CD6025C8-3EF9-459E-81D1-19FFC7A33B1C}">
      <dgm:prSet/>
      <dgm:spPr/>
      <dgm:t>
        <a:bodyPr/>
        <a:lstStyle/>
        <a:p>
          <a:endParaRPr lang="en-US"/>
        </a:p>
      </dgm:t>
    </dgm:pt>
    <dgm:pt modelId="{4A394C1B-06D4-4854-89C5-8995A44C55BA}" type="sibTrans" cxnId="{CD6025C8-3EF9-459E-81D1-19FFC7A33B1C}">
      <dgm:prSet/>
      <dgm:spPr/>
      <dgm:t>
        <a:bodyPr/>
        <a:lstStyle/>
        <a:p>
          <a:endParaRPr lang="en-US"/>
        </a:p>
      </dgm:t>
    </dgm:pt>
    <dgm:pt modelId="{D88889DA-7C5C-4117-8979-7BC848B65A96}">
      <dgm:prSet/>
      <dgm:spPr/>
      <dgm:t>
        <a:bodyPr/>
        <a:lstStyle/>
        <a:p>
          <a:pPr>
            <a:lnSpc>
              <a:spcPct val="100000"/>
            </a:lnSpc>
          </a:pPr>
          <a:r>
            <a:rPr lang="en-US" dirty="0"/>
            <a:t>Strategic Management</a:t>
          </a:r>
        </a:p>
      </dgm:t>
    </dgm:pt>
    <dgm:pt modelId="{1752C803-8922-4883-9C84-EE574986BF33}" type="parTrans" cxnId="{2BDA1549-112D-4686-8442-73DD95A59489}">
      <dgm:prSet/>
      <dgm:spPr/>
      <dgm:t>
        <a:bodyPr/>
        <a:lstStyle/>
        <a:p>
          <a:endParaRPr lang="en-US"/>
        </a:p>
      </dgm:t>
    </dgm:pt>
    <dgm:pt modelId="{7062BACC-B7A1-4C87-A4A2-5FBEB0C420CE}" type="sibTrans" cxnId="{2BDA1549-112D-4686-8442-73DD95A59489}">
      <dgm:prSet/>
      <dgm:spPr/>
      <dgm:t>
        <a:bodyPr/>
        <a:lstStyle/>
        <a:p>
          <a:endParaRPr lang="en-US"/>
        </a:p>
      </dgm:t>
    </dgm:pt>
    <dgm:pt modelId="{49C59A77-52DE-49B8-A6AE-D5362F5D9D08}">
      <dgm:prSet/>
      <dgm:spPr/>
      <dgm:t>
        <a:bodyPr/>
        <a:lstStyle/>
        <a:p>
          <a:pPr>
            <a:lnSpc>
              <a:spcPct val="100000"/>
            </a:lnSpc>
          </a:pPr>
          <a:r>
            <a:rPr kumimoji="1" lang="en-US"/>
            <a:t>Management</a:t>
          </a:r>
          <a:r>
            <a:rPr kumimoji="1" lang="zh-CN"/>
            <a:t> </a:t>
          </a:r>
          <a:r>
            <a:rPr kumimoji="1" lang="en-US"/>
            <a:t>Education</a:t>
          </a:r>
          <a:endParaRPr lang="en-US"/>
        </a:p>
      </dgm:t>
    </dgm:pt>
    <dgm:pt modelId="{F9CF37FC-A1AC-4D55-A9A9-0F992ADCBD33}" type="parTrans" cxnId="{B736E8B7-8D4A-473F-A862-9519E626FB33}">
      <dgm:prSet/>
      <dgm:spPr/>
      <dgm:t>
        <a:bodyPr/>
        <a:lstStyle/>
        <a:p>
          <a:endParaRPr lang="en-US"/>
        </a:p>
      </dgm:t>
    </dgm:pt>
    <dgm:pt modelId="{16009713-55FC-4417-8E3E-F7A8C09DB074}" type="sibTrans" cxnId="{B736E8B7-8D4A-473F-A862-9519E626FB33}">
      <dgm:prSet/>
      <dgm:spPr/>
      <dgm:t>
        <a:bodyPr/>
        <a:lstStyle/>
        <a:p>
          <a:endParaRPr lang="en-US"/>
        </a:p>
      </dgm:t>
    </dgm:pt>
    <dgm:pt modelId="{CD6BD0CD-B424-4411-9D1D-72D01BE09EBE}" type="pres">
      <dgm:prSet presAssocID="{E3FAD2CA-06B1-4717-8649-C7A86B2E2F42}" presName="root" presStyleCnt="0">
        <dgm:presLayoutVars>
          <dgm:dir/>
          <dgm:resizeHandles val="exact"/>
        </dgm:presLayoutVars>
      </dgm:prSet>
      <dgm:spPr/>
    </dgm:pt>
    <dgm:pt modelId="{207C7C28-C3D5-46FC-AB85-F87867027F31}" type="pres">
      <dgm:prSet presAssocID="{A3C007BC-5435-4D4F-851D-A2BEED3E3F93}" presName="compNode" presStyleCnt="0"/>
      <dgm:spPr/>
    </dgm:pt>
    <dgm:pt modelId="{A49CCD8A-B8FD-455D-BE02-68A4031F99CC}" type="pres">
      <dgm:prSet presAssocID="{A3C007BC-5435-4D4F-851D-A2BEED3E3F93}" presName="bgRect" presStyleLbl="bgShp" presStyleIdx="0" presStyleCnt="3"/>
      <dgm:spPr/>
    </dgm:pt>
    <dgm:pt modelId="{6E8CDB49-D068-4144-8DBA-F0FB4C15EF5E}" type="pres">
      <dgm:prSet presAssocID="{A3C007BC-5435-4D4F-851D-A2BEED3E3F9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51A981C4-3228-4785-B05D-498164E1C822}" type="pres">
      <dgm:prSet presAssocID="{A3C007BC-5435-4D4F-851D-A2BEED3E3F93}" presName="spaceRect" presStyleCnt="0"/>
      <dgm:spPr/>
    </dgm:pt>
    <dgm:pt modelId="{AE36B7E2-C5A4-4558-9B90-5BCE541A213A}" type="pres">
      <dgm:prSet presAssocID="{A3C007BC-5435-4D4F-851D-A2BEED3E3F93}" presName="parTx" presStyleLbl="revTx" presStyleIdx="0" presStyleCnt="3">
        <dgm:presLayoutVars>
          <dgm:chMax val="0"/>
          <dgm:chPref val="0"/>
        </dgm:presLayoutVars>
      </dgm:prSet>
      <dgm:spPr/>
    </dgm:pt>
    <dgm:pt modelId="{EE23AE08-AD77-43E6-B969-AAAD6A603296}" type="pres">
      <dgm:prSet presAssocID="{4A394C1B-06D4-4854-89C5-8995A44C55BA}" presName="sibTrans" presStyleCnt="0"/>
      <dgm:spPr/>
    </dgm:pt>
    <dgm:pt modelId="{562F6432-8D9D-436C-AC0B-41582A1E6D98}" type="pres">
      <dgm:prSet presAssocID="{D88889DA-7C5C-4117-8979-7BC848B65A96}" presName="compNode" presStyleCnt="0"/>
      <dgm:spPr/>
    </dgm:pt>
    <dgm:pt modelId="{741EFEA3-E604-4FFD-8C6A-3637C3F3313E}" type="pres">
      <dgm:prSet presAssocID="{D88889DA-7C5C-4117-8979-7BC848B65A96}" presName="bgRect" presStyleLbl="bgShp" presStyleIdx="1" presStyleCnt="3"/>
      <dgm:spPr/>
    </dgm:pt>
    <dgm:pt modelId="{26800A2B-CFD1-433D-AA05-BFEC221A3978}" type="pres">
      <dgm:prSet presAssocID="{D88889DA-7C5C-4117-8979-7BC848B65A9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靶心"/>
        </a:ext>
      </dgm:extLst>
    </dgm:pt>
    <dgm:pt modelId="{A4A3DCA2-D4F1-40FB-BC75-86120763284C}" type="pres">
      <dgm:prSet presAssocID="{D88889DA-7C5C-4117-8979-7BC848B65A96}" presName="spaceRect" presStyleCnt="0"/>
      <dgm:spPr/>
    </dgm:pt>
    <dgm:pt modelId="{2E15A9D2-7308-43C1-A430-C6138872936F}" type="pres">
      <dgm:prSet presAssocID="{D88889DA-7C5C-4117-8979-7BC848B65A96}" presName="parTx" presStyleLbl="revTx" presStyleIdx="1" presStyleCnt="3">
        <dgm:presLayoutVars>
          <dgm:chMax val="0"/>
          <dgm:chPref val="0"/>
        </dgm:presLayoutVars>
      </dgm:prSet>
      <dgm:spPr/>
    </dgm:pt>
    <dgm:pt modelId="{8AFF95CA-771B-4EC6-87C9-503E9F9224EF}" type="pres">
      <dgm:prSet presAssocID="{7062BACC-B7A1-4C87-A4A2-5FBEB0C420CE}" presName="sibTrans" presStyleCnt="0"/>
      <dgm:spPr/>
    </dgm:pt>
    <dgm:pt modelId="{B75FF636-CE51-4CCF-AE41-3D7E0AC9DE08}" type="pres">
      <dgm:prSet presAssocID="{49C59A77-52DE-49B8-A6AE-D5362F5D9D08}" presName="compNode" presStyleCnt="0"/>
      <dgm:spPr/>
    </dgm:pt>
    <dgm:pt modelId="{5B611B58-3841-4172-AEDC-E3D1F2D58837}" type="pres">
      <dgm:prSet presAssocID="{49C59A77-52DE-49B8-A6AE-D5362F5D9D08}" presName="bgRect" presStyleLbl="bgShp" presStyleIdx="2" presStyleCnt="3"/>
      <dgm:spPr/>
    </dgm:pt>
    <dgm:pt modelId="{3D8A813B-AF0F-4B22-8E79-BB410C9AC0CF}" type="pres">
      <dgm:prSet presAssocID="{49C59A77-52DE-49B8-A6AE-D5362F5D9D0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书籍"/>
        </a:ext>
      </dgm:extLst>
    </dgm:pt>
    <dgm:pt modelId="{1A246165-960A-4FA7-80CB-2A57BD3C4D58}" type="pres">
      <dgm:prSet presAssocID="{49C59A77-52DE-49B8-A6AE-D5362F5D9D08}" presName="spaceRect" presStyleCnt="0"/>
      <dgm:spPr/>
    </dgm:pt>
    <dgm:pt modelId="{0023B73A-D2AC-4034-889A-FC15BC87936F}" type="pres">
      <dgm:prSet presAssocID="{49C59A77-52DE-49B8-A6AE-D5362F5D9D08}" presName="parTx" presStyleLbl="revTx" presStyleIdx="2" presStyleCnt="3">
        <dgm:presLayoutVars>
          <dgm:chMax val="0"/>
          <dgm:chPref val="0"/>
        </dgm:presLayoutVars>
      </dgm:prSet>
      <dgm:spPr/>
    </dgm:pt>
  </dgm:ptLst>
  <dgm:cxnLst>
    <dgm:cxn modelId="{8711A633-43BA-4A64-9397-71870DB4D28B}" type="presOf" srcId="{E3FAD2CA-06B1-4717-8649-C7A86B2E2F42}" destId="{CD6BD0CD-B424-4411-9D1D-72D01BE09EBE}" srcOrd="0" destOrd="0" presId="urn:microsoft.com/office/officeart/2018/2/layout/IconVerticalSolidList"/>
    <dgm:cxn modelId="{2BDA1549-112D-4686-8442-73DD95A59489}" srcId="{E3FAD2CA-06B1-4717-8649-C7A86B2E2F42}" destId="{D88889DA-7C5C-4117-8979-7BC848B65A96}" srcOrd="1" destOrd="0" parTransId="{1752C803-8922-4883-9C84-EE574986BF33}" sibTransId="{7062BACC-B7A1-4C87-A4A2-5FBEB0C420CE}"/>
    <dgm:cxn modelId="{B5CF9B79-3F18-4BB1-BA1C-54EEEC95E125}" type="presOf" srcId="{D88889DA-7C5C-4117-8979-7BC848B65A96}" destId="{2E15A9D2-7308-43C1-A430-C6138872936F}" srcOrd="0" destOrd="0" presId="urn:microsoft.com/office/officeart/2018/2/layout/IconVerticalSolidList"/>
    <dgm:cxn modelId="{5207F17D-F0B6-4BC4-A5B9-E55ED2C35219}" type="presOf" srcId="{49C59A77-52DE-49B8-A6AE-D5362F5D9D08}" destId="{0023B73A-D2AC-4034-889A-FC15BC87936F}" srcOrd="0" destOrd="0" presId="urn:microsoft.com/office/officeart/2018/2/layout/IconVerticalSolidList"/>
    <dgm:cxn modelId="{D1FD1F90-B059-484A-AB54-F5F3ED13E190}" type="presOf" srcId="{A3C007BC-5435-4D4F-851D-A2BEED3E3F93}" destId="{AE36B7E2-C5A4-4558-9B90-5BCE541A213A}" srcOrd="0" destOrd="0" presId="urn:microsoft.com/office/officeart/2018/2/layout/IconVerticalSolidList"/>
    <dgm:cxn modelId="{B736E8B7-8D4A-473F-A862-9519E626FB33}" srcId="{E3FAD2CA-06B1-4717-8649-C7A86B2E2F42}" destId="{49C59A77-52DE-49B8-A6AE-D5362F5D9D08}" srcOrd="2" destOrd="0" parTransId="{F9CF37FC-A1AC-4D55-A9A9-0F992ADCBD33}" sibTransId="{16009713-55FC-4417-8E3E-F7A8C09DB074}"/>
    <dgm:cxn modelId="{CD6025C8-3EF9-459E-81D1-19FFC7A33B1C}" srcId="{E3FAD2CA-06B1-4717-8649-C7A86B2E2F42}" destId="{A3C007BC-5435-4D4F-851D-A2BEED3E3F93}" srcOrd="0" destOrd="0" parTransId="{AB1B5647-AB2A-4C3A-8FED-C3C14E1ED47C}" sibTransId="{4A394C1B-06D4-4854-89C5-8995A44C55BA}"/>
    <dgm:cxn modelId="{A94B337F-5623-4329-B4F0-E5783B514E97}" type="presParOf" srcId="{CD6BD0CD-B424-4411-9D1D-72D01BE09EBE}" destId="{207C7C28-C3D5-46FC-AB85-F87867027F31}" srcOrd="0" destOrd="0" presId="urn:microsoft.com/office/officeart/2018/2/layout/IconVerticalSolidList"/>
    <dgm:cxn modelId="{E3850CE8-567F-40A5-981A-1B18C57E4BD3}" type="presParOf" srcId="{207C7C28-C3D5-46FC-AB85-F87867027F31}" destId="{A49CCD8A-B8FD-455D-BE02-68A4031F99CC}" srcOrd="0" destOrd="0" presId="urn:microsoft.com/office/officeart/2018/2/layout/IconVerticalSolidList"/>
    <dgm:cxn modelId="{90DA8D88-AF4D-434A-94C1-355149223E79}" type="presParOf" srcId="{207C7C28-C3D5-46FC-AB85-F87867027F31}" destId="{6E8CDB49-D068-4144-8DBA-F0FB4C15EF5E}" srcOrd="1" destOrd="0" presId="urn:microsoft.com/office/officeart/2018/2/layout/IconVerticalSolidList"/>
    <dgm:cxn modelId="{B3F1188A-33F3-4447-953C-BEEC4C6CD24B}" type="presParOf" srcId="{207C7C28-C3D5-46FC-AB85-F87867027F31}" destId="{51A981C4-3228-4785-B05D-498164E1C822}" srcOrd="2" destOrd="0" presId="urn:microsoft.com/office/officeart/2018/2/layout/IconVerticalSolidList"/>
    <dgm:cxn modelId="{B72F2CD3-D6AF-4DB1-BAE5-0854F416E11A}" type="presParOf" srcId="{207C7C28-C3D5-46FC-AB85-F87867027F31}" destId="{AE36B7E2-C5A4-4558-9B90-5BCE541A213A}" srcOrd="3" destOrd="0" presId="urn:microsoft.com/office/officeart/2018/2/layout/IconVerticalSolidList"/>
    <dgm:cxn modelId="{57C58BA0-7708-404A-B562-3FEDC87A121C}" type="presParOf" srcId="{CD6BD0CD-B424-4411-9D1D-72D01BE09EBE}" destId="{EE23AE08-AD77-43E6-B969-AAAD6A603296}" srcOrd="1" destOrd="0" presId="urn:microsoft.com/office/officeart/2018/2/layout/IconVerticalSolidList"/>
    <dgm:cxn modelId="{1129DE39-92F5-48D8-9996-CBAFD34B44F2}" type="presParOf" srcId="{CD6BD0CD-B424-4411-9D1D-72D01BE09EBE}" destId="{562F6432-8D9D-436C-AC0B-41582A1E6D98}" srcOrd="2" destOrd="0" presId="urn:microsoft.com/office/officeart/2018/2/layout/IconVerticalSolidList"/>
    <dgm:cxn modelId="{4C2B22BA-E16C-42C6-A729-972BC0225203}" type="presParOf" srcId="{562F6432-8D9D-436C-AC0B-41582A1E6D98}" destId="{741EFEA3-E604-4FFD-8C6A-3637C3F3313E}" srcOrd="0" destOrd="0" presId="urn:microsoft.com/office/officeart/2018/2/layout/IconVerticalSolidList"/>
    <dgm:cxn modelId="{AF32FF89-F5CD-493F-835B-C7764DDECAAB}" type="presParOf" srcId="{562F6432-8D9D-436C-AC0B-41582A1E6D98}" destId="{26800A2B-CFD1-433D-AA05-BFEC221A3978}" srcOrd="1" destOrd="0" presId="urn:microsoft.com/office/officeart/2018/2/layout/IconVerticalSolidList"/>
    <dgm:cxn modelId="{D45AF1FB-6D0E-463E-BA30-143C41BDDFEA}" type="presParOf" srcId="{562F6432-8D9D-436C-AC0B-41582A1E6D98}" destId="{A4A3DCA2-D4F1-40FB-BC75-86120763284C}" srcOrd="2" destOrd="0" presId="urn:microsoft.com/office/officeart/2018/2/layout/IconVerticalSolidList"/>
    <dgm:cxn modelId="{AEDB3030-2EB5-4AE7-AC37-C530C2EDBB57}" type="presParOf" srcId="{562F6432-8D9D-436C-AC0B-41582A1E6D98}" destId="{2E15A9D2-7308-43C1-A430-C6138872936F}" srcOrd="3" destOrd="0" presId="urn:microsoft.com/office/officeart/2018/2/layout/IconVerticalSolidList"/>
    <dgm:cxn modelId="{7F4F7106-92A8-4F84-A266-7BB29CCAA867}" type="presParOf" srcId="{CD6BD0CD-B424-4411-9D1D-72D01BE09EBE}" destId="{8AFF95CA-771B-4EC6-87C9-503E9F9224EF}" srcOrd="3" destOrd="0" presId="urn:microsoft.com/office/officeart/2018/2/layout/IconVerticalSolidList"/>
    <dgm:cxn modelId="{F91CEB2B-815A-45C0-A3E7-F45E0F42CD42}" type="presParOf" srcId="{CD6BD0CD-B424-4411-9D1D-72D01BE09EBE}" destId="{B75FF636-CE51-4CCF-AE41-3D7E0AC9DE08}" srcOrd="4" destOrd="0" presId="urn:microsoft.com/office/officeart/2018/2/layout/IconVerticalSolidList"/>
    <dgm:cxn modelId="{7418D421-5F8C-406A-9BC0-B420C9C4B80B}" type="presParOf" srcId="{B75FF636-CE51-4CCF-AE41-3D7E0AC9DE08}" destId="{5B611B58-3841-4172-AEDC-E3D1F2D58837}" srcOrd="0" destOrd="0" presId="urn:microsoft.com/office/officeart/2018/2/layout/IconVerticalSolidList"/>
    <dgm:cxn modelId="{C514A5EB-A0D9-4D47-B06C-F7281E181EF9}" type="presParOf" srcId="{B75FF636-CE51-4CCF-AE41-3D7E0AC9DE08}" destId="{3D8A813B-AF0F-4B22-8E79-BB410C9AC0CF}" srcOrd="1" destOrd="0" presId="urn:microsoft.com/office/officeart/2018/2/layout/IconVerticalSolidList"/>
    <dgm:cxn modelId="{2D9916EB-0F92-451D-A68B-C098AC6AB8A6}" type="presParOf" srcId="{B75FF636-CE51-4CCF-AE41-3D7E0AC9DE08}" destId="{1A246165-960A-4FA7-80CB-2A57BD3C4D58}" srcOrd="2" destOrd="0" presId="urn:microsoft.com/office/officeart/2018/2/layout/IconVerticalSolidList"/>
    <dgm:cxn modelId="{30834EBD-BE22-445D-B7CA-936811CD8561}" type="presParOf" srcId="{B75FF636-CE51-4CCF-AE41-3D7E0AC9DE08}" destId="{0023B73A-D2AC-4034-889A-FC15BC87936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3170F8-04B2-4396-AF5B-273B585E5C07}" type="doc">
      <dgm:prSet loTypeId="urn:microsoft.com/office/officeart/2018/5/layout/IconCircle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6443C7A-EF50-4EFA-8157-DD161290EE9D}">
      <dgm:prSet/>
      <dgm:spPr/>
      <dgm:t>
        <a:bodyPr/>
        <a:lstStyle/>
        <a:p>
          <a:pPr>
            <a:defRPr cap="all"/>
          </a:pPr>
          <a:r>
            <a:rPr lang="en-US"/>
            <a:t>role of managers</a:t>
          </a:r>
        </a:p>
      </dgm:t>
    </dgm:pt>
    <dgm:pt modelId="{28E702A0-F2BA-476C-AC4C-2E031E7A1B00}" type="parTrans" cxnId="{22BA7CB3-C139-496D-9016-79214BF5E68E}">
      <dgm:prSet/>
      <dgm:spPr/>
      <dgm:t>
        <a:bodyPr/>
        <a:lstStyle/>
        <a:p>
          <a:endParaRPr lang="en-US"/>
        </a:p>
      </dgm:t>
    </dgm:pt>
    <dgm:pt modelId="{F632092F-2283-4E4C-8F1D-6BCE8EE6C501}" type="sibTrans" cxnId="{22BA7CB3-C139-496D-9016-79214BF5E68E}">
      <dgm:prSet/>
      <dgm:spPr/>
      <dgm:t>
        <a:bodyPr/>
        <a:lstStyle/>
        <a:p>
          <a:endParaRPr lang="en-US"/>
        </a:p>
      </dgm:t>
    </dgm:pt>
    <dgm:pt modelId="{7F1E2B8D-1959-453E-BCAE-DDCEF8115776}">
      <dgm:prSet/>
      <dgm:spPr/>
      <dgm:t>
        <a:bodyPr/>
        <a:lstStyle/>
        <a:p>
          <a:pPr>
            <a:defRPr cap="all"/>
          </a:pPr>
          <a:r>
            <a:rPr lang="en-US"/>
            <a:t>the nature of their work</a:t>
          </a:r>
        </a:p>
      </dgm:t>
    </dgm:pt>
    <dgm:pt modelId="{0931C42F-3DF9-464A-B089-20F8B65AD007}" type="parTrans" cxnId="{5FB186B6-BB6D-4373-AFA3-CD5D995417D7}">
      <dgm:prSet/>
      <dgm:spPr/>
      <dgm:t>
        <a:bodyPr/>
        <a:lstStyle/>
        <a:p>
          <a:endParaRPr lang="en-US"/>
        </a:p>
      </dgm:t>
    </dgm:pt>
    <dgm:pt modelId="{2C42EEDD-79B8-47AF-9210-E00757E49940}" type="sibTrans" cxnId="{5FB186B6-BB6D-4373-AFA3-CD5D995417D7}">
      <dgm:prSet/>
      <dgm:spPr/>
      <dgm:t>
        <a:bodyPr/>
        <a:lstStyle/>
        <a:p>
          <a:endParaRPr lang="en-US"/>
        </a:p>
      </dgm:t>
    </dgm:pt>
    <dgm:pt modelId="{A8672C0C-DA12-4561-A102-2305483BD8C8}">
      <dgm:prSet/>
      <dgm:spPr/>
      <dgm:t>
        <a:bodyPr/>
        <a:lstStyle/>
        <a:p>
          <a:pPr>
            <a:defRPr cap="all"/>
          </a:pPr>
          <a:r>
            <a:rPr lang="en-US"/>
            <a:t>their functions</a:t>
          </a:r>
        </a:p>
      </dgm:t>
    </dgm:pt>
    <dgm:pt modelId="{E799117A-78EF-4DA3-9899-ED9A2CAA951C}" type="parTrans" cxnId="{D5AB24B4-A13E-442E-93A4-DCA807870169}">
      <dgm:prSet/>
      <dgm:spPr/>
      <dgm:t>
        <a:bodyPr/>
        <a:lstStyle/>
        <a:p>
          <a:endParaRPr lang="en-US"/>
        </a:p>
      </dgm:t>
    </dgm:pt>
    <dgm:pt modelId="{700509E4-D3AB-4B58-8B8A-7C8C438AD131}" type="sibTrans" cxnId="{D5AB24B4-A13E-442E-93A4-DCA807870169}">
      <dgm:prSet/>
      <dgm:spPr/>
      <dgm:t>
        <a:bodyPr/>
        <a:lstStyle/>
        <a:p>
          <a:endParaRPr lang="en-US"/>
        </a:p>
      </dgm:t>
    </dgm:pt>
    <dgm:pt modelId="{B794781C-5B43-4C87-AD54-B28737E07854}">
      <dgm:prSet/>
      <dgm:spPr/>
      <dgm:t>
        <a:bodyPr/>
        <a:lstStyle/>
        <a:p>
          <a:pPr>
            <a:defRPr cap="all"/>
          </a:pPr>
          <a:r>
            <a:rPr lang="en-US"/>
            <a:t>the training of managers</a:t>
          </a:r>
        </a:p>
      </dgm:t>
    </dgm:pt>
    <dgm:pt modelId="{DFFE9841-991B-44B9-A67F-58B17E383BBA}" type="parTrans" cxnId="{3499200A-F12F-47E7-BE81-56A779A29F9D}">
      <dgm:prSet/>
      <dgm:spPr/>
      <dgm:t>
        <a:bodyPr/>
        <a:lstStyle/>
        <a:p>
          <a:endParaRPr lang="en-US"/>
        </a:p>
      </dgm:t>
    </dgm:pt>
    <dgm:pt modelId="{85B802A3-25A5-4369-B61D-06F31AC58303}" type="sibTrans" cxnId="{3499200A-F12F-47E7-BE81-56A779A29F9D}">
      <dgm:prSet/>
      <dgm:spPr/>
      <dgm:t>
        <a:bodyPr/>
        <a:lstStyle/>
        <a:p>
          <a:endParaRPr lang="en-US"/>
        </a:p>
      </dgm:t>
    </dgm:pt>
    <dgm:pt modelId="{8FB7B4DE-3280-42DE-B77C-7037E1191598}">
      <dgm:prSet/>
      <dgm:spPr/>
      <dgm:t>
        <a:bodyPr/>
        <a:lstStyle/>
        <a:p>
          <a:pPr>
            <a:defRPr cap="all"/>
          </a:pPr>
          <a:r>
            <a:rPr lang="en-US"/>
            <a:t>how to improve the efficiency of managers' work</a:t>
          </a:r>
          <a:r>
            <a:rPr lang="zh-CN"/>
            <a:t> </a:t>
          </a:r>
          <a:endParaRPr lang="en-US"/>
        </a:p>
      </dgm:t>
    </dgm:pt>
    <dgm:pt modelId="{924FF32B-C189-4F55-B89B-A920310F22C0}" type="parTrans" cxnId="{BC86D2BB-C3F4-4750-9E37-223EDC103DA9}">
      <dgm:prSet/>
      <dgm:spPr/>
      <dgm:t>
        <a:bodyPr/>
        <a:lstStyle/>
        <a:p>
          <a:endParaRPr lang="en-US"/>
        </a:p>
      </dgm:t>
    </dgm:pt>
    <dgm:pt modelId="{D7309FB3-BDE5-4601-800F-AC913BC516C3}" type="sibTrans" cxnId="{BC86D2BB-C3F4-4750-9E37-223EDC103DA9}">
      <dgm:prSet/>
      <dgm:spPr/>
      <dgm:t>
        <a:bodyPr/>
        <a:lstStyle/>
        <a:p>
          <a:endParaRPr lang="en-US"/>
        </a:p>
      </dgm:t>
    </dgm:pt>
    <dgm:pt modelId="{851C6D71-2A64-48C9-8C74-17D0ECFFFE54}" type="pres">
      <dgm:prSet presAssocID="{433170F8-04B2-4396-AF5B-273B585E5C07}" presName="root" presStyleCnt="0">
        <dgm:presLayoutVars>
          <dgm:dir/>
          <dgm:resizeHandles val="exact"/>
        </dgm:presLayoutVars>
      </dgm:prSet>
      <dgm:spPr/>
    </dgm:pt>
    <dgm:pt modelId="{0FC4A82C-0E56-4B07-B19E-B754A3E070E5}" type="pres">
      <dgm:prSet presAssocID="{A6443C7A-EF50-4EFA-8157-DD161290EE9D}" presName="compNode" presStyleCnt="0"/>
      <dgm:spPr/>
    </dgm:pt>
    <dgm:pt modelId="{A35844BD-A5BE-48D0-B771-27B33C8558DF}" type="pres">
      <dgm:prSet presAssocID="{A6443C7A-EF50-4EFA-8157-DD161290EE9D}" presName="iconBgRect" presStyleLbl="bgShp" presStyleIdx="0" presStyleCnt="5"/>
      <dgm:spPr/>
    </dgm:pt>
    <dgm:pt modelId="{EA194C64-2206-41D9-B2F0-0E50EC4EEF70}" type="pres">
      <dgm:prSet presAssocID="{A6443C7A-EF50-4EFA-8157-DD161290EE9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用户"/>
        </a:ext>
      </dgm:extLst>
    </dgm:pt>
    <dgm:pt modelId="{832CBFDA-739B-4CDD-931E-E8FD5F332269}" type="pres">
      <dgm:prSet presAssocID="{A6443C7A-EF50-4EFA-8157-DD161290EE9D}" presName="spaceRect" presStyleCnt="0"/>
      <dgm:spPr/>
    </dgm:pt>
    <dgm:pt modelId="{C174F5CA-B429-4E80-9DF5-4250AA99578A}" type="pres">
      <dgm:prSet presAssocID="{A6443C7A-EF50-4EFA-8157-DD161290EE9D}" presName="textRect" presStyleLbl="revTx" presStyleIdx="0" presStyleCnt="5">
        <dgm:presLayoutVars>
          <dgm:chMax val="1"/>
          <dgm:chPref val="1"/>
        </dgm:presLayoutVars>
      </dgm:prSet>
      <dgm:spPr/>
    </dgm:pt>
    <dgm:pt modelId="{59FA3360-7903-4C67-96D0-3FA9ABA3EFE4}" type="pres">
      <dgm:prSet presAssocID="{F632092F-2283-4E4C-8F1D-6BCE8EE6C501}" presName="sibTrans" presStyleCnt="0"/>
      <dgm:spPr/>
    </dgm:pt>
    <dgm:pt modelId="{E2922612-59BE-4375-AFE0-E8388F0F9D55}" type="pres">
      <dgm:prSet presAssocID="{7F1E2B8D-1959-453E-BCAE-DDCEF8115776}" presName="compNode" presStyleCnt="0"/>
      <dgm:spPr/>
    </dgm:pt>
    <dgm:pt modelId="{DDCA50BE-D9F8-406D-BFE0-E79A7B757323}" type="pres">
      <dgm:prSet presAssocID="{7F1E2B8D-1959-453E-BCAE-DDCEF8115776}" presName="iconBgRect" presStyleLbl="bgShp" presStyleIdx="1" presStyleCnt="5"/>
      <dgm:spPr/>
    </dgm:pt>
    <dgm:pt modelId="{C0689A3E-BB59-43D2-B89B-D99D127CDAA0}" type="pres">
      <dgm:prSet presAssocID="{7F1E2B8D-1959-453E-BCAE-DDCEF811577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39D015A0-2166-4C5B-8042-253034C1193C}" type="pres">
      <dgm:prSet presAssocID="{7F1E2B8D-1959-453E-BCAE-DDCEF8115776}" presName="spaceRect" presStyleCnt="0"/>
      <dgm:spPr/>
    </dgm:pt>
    <dgm:pt modelId="{84288D8C-2BC8-4EC1-B27C-8CCF257FACAE}" type="pres">
      <dgm:prSet presAssocID="{7F1E2B8D-1959-453E-BCAE-DDCEF8115776}" presName="textRect" presStyleLbl="revTx" presStyleIdx="1" presStyleCnt="5">
        <dgm:presLayoutVars>
          <dgm:chMax val="1"/>
          <dgm:chPref val="1"/>
        </dgm:presLayoutVars>
      </dgm:prSet>
      <dgm:spPr/>
    </dgm:pt>
    <dgm:pt modelId="{5BFF0819-2F68-4F7C-A052-E6B3BD5DAB8A}" type="pres">
      <dgm:prSet presAssocID="{2C42EEDD-79B8-47AF-9210-E00757E49940}" presName="sibTrans" presStyleCnt="0"/>
      <dgm:spPr/>
    </dgm:pt>
    <dgm:pt modelId="{01097841-D7B7-4380-A870-DBDD70E8914A}" type="pres">
      <dgm:prSet presAssocID="{A8672C0C-DA12-4561-A102-2305483BD8C8}" presName="compNode" presStyleCnt="0"/>
      <dgm:spPr/>
    </dgm:pt>
    <dgm:pt modelId="{D7457712-45B6-41C3-9B6E-FEBC651EF49F}" type="pres">
      <dgm:prSet presAssocID="{A8672C0C-DA12-4561-A102-2305483BD8C8}" presName="iconBgRect" presStyleLbl="bgShp" presStyleIdx="2" presStyleCnt="5"/>
      <dgm:spPr/>
    </dgm:pt>
    <dgm:pt modelId="{B9A0C3A2-C9CE-49C2-8099-1A21AE2BD2AB}" type="pres">
      <dgm:prSet presAssocID="{A8672C0C-DA12-4561-A102-2305483BD8C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复选标记"/>
        </a:ext>
      </dgm:extLst>
    </dgm:pt>
    <dgm:pt modelId="{A7ACD39B-661F-4771-88BA-ED13911DEB21}" type="pres">
      <dgm:prSet presAssocID="{A8672C0C-DA12-4561-A102-2305483BD8C8}" presName="spaceRect" presStyleCnt="0"/>
      <dgm:spPr/>
    </dgm:pt>
    <dgm:pt modelId="{412CEE0A-3E39-4F6F-8421-90A9BE196463}" type="pres">
      <dgm:prSet presAssocID="{A8672C0C-DA12-4561-A102-2305483BD8C8}" presName="textRect" presStyleLbl="revTx" presStyleIdx="2" presStyleCnt="5">
        <dgm:presLayoutVars>
          <dgm:chMax val="1"/>
          <dgm:chPref val="1"/>
        </dgm:presLayoutVars>
      </dgm:prSet>
      <dgm:spPr/>
    </dgm:pt>
    <dgm:pt modelId="{2B71178D-4D2B-4996-89D9-BA6DA0A01552}" type="pres">
      <dgm:prSet presAssocID="{700509E4-D3AB-4B58-8B8A-7C8C438AD131}" presName="sibTrans" presStyleCnt="0"/>
      <dgm:spPr/>
    </dgm:pt>
    <dgm:pt modelId="{0FDCA3AF-DC58-4EFE-BA0E-20EB5C9BAD82}" type="pres">
      <dgm:prSet presAssocID="{B794781C-5B43-4C87-AD54-B28737E07854}" presName="compNode" presStyleCnt="0"/>
      <dgm:spPr/>
    </dgm:pt>
    <dgm:pt modelId="{586E0F2B-7E96-4942-8C50-B78A15A8DD70}" type="pres">
      <dgm:prSet presAssocID="{B794781C-5B43-4C87-AD54-B28737E07854}" presName="iconBgRect" presStyleLbl="bgShp" presStyleIdx="3" presStyleCnt="5"/>
      <dgm:spPr/>
    </dgm:pt>
    <dgm:pt modelId="{C9235F89-7946-488E-8F2E-D7966CE405D8}" type="pres">
      <dgm:prSet presAssocID="{B794781C-5B43-4C87-AD54-B28737E0785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教师"/>
        </a:ext>
      </dgm:extLst>
    </dgm:pt>
    <dgm:pt modelId="{FF02EB9A-2B5E-406C-A072-ABCBD3D08E58}" type="pres">
      <dgm:prSet presAssocID="{B794781C-5B43-4C87-AD54-B28737E07854}" presName="spaceRect" presStyleCnt="0"/>
      <dgm:spPr/>
    </dgm:pt>
    <dgm:pt modelId="{72AA10E8-A946-413D-A5BB-7A4A8A98AC19}" type="pres">
      <dgm:prSet presAssocID="{B794781C-5B43-4C87-AD54-B28737E07854}" presName="textRect" presStyleLbl="revTx" presStyleIdx="3" presStyleCnt="5">
        <dgm:presLayoutVars>
          <dgm:chMax val="1"/>
          <dgm:chPref val="1"/>
        </dgm:presLayoutVars>
      </dgm:prSet>
      <dgm:spPr/>
    </dgm:pt>
    <dgm:pt modelId="{0672C23C-060A-4830-9F4E-10322232CFA0}" type="pres">
      <dgm:prSet presAssocID="{85B802A3-25A5-4369-B61D-06F31AC58303}" presName="sibTrans" presStyleCnt="0"/>
      <dgm:spPr/>
    </dgm:pt>
    <dgm:pt modelId="{3E64A256-07E9-4233-8B5D-BBB4D864C654}" type="pres">
      <dgm:prSet presAssocID="{8FB7B4DE-3280-42DE-B77C-7037E1191598}" presName="compNode" presStyleCnt="0"/>
      <dgm:spPr/>
    </dgm:pt>
    <dgm:pt modelId="{EBB1B8EE-F4D2-42F3-A7F5-00DBDDF63CF0}" type="pres">
      <dgm:prSet presAssocID="{8FB7B4DE-3280-42DE-B77C-7037E1191598}" presName="iconBgRect" presStyleLbl="bgShp" presStyleIdx="4" presStyleCnt="5"/>
      <dgm:spPr/>
    </dgm:pt>
    <dgm:pt modelId="{14B9DBB6-B5EF-4B11-96CB-5EBD2AE83A49}" type="pres">
      <dgm:prSet presAssocID="{8FB7B4DE-3280-42DE-B77C-7037E119159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CBA59798-0747-4C78-8D85-0AB7302F9F9B}" type="pres">
      <dgm:prSet presAssocID="{8FB7B4DE-3280-42DE-B77C-7037E1191598}" presName="spaceRect" presStyleCnt="0"/>
      <dgm:spPr/>
    </dgm:pt>
    <dgm:pt modelId="{72661ACA-72AC-4B5F-8E24-A19C18524E41}" type="pres">
      <dgm:prSet presAssocID="{8FB7B4DE-3280-42DE-B77C-7037E1191598}" presName="textRect" presStyleLbl="revTx" presStyleIdx="4" presStyleCnt="5">
        <dgm:presLayoutVars>
          <dgm:chMax val="1"/>
          <dgm:chPref val="1"/>
        </dgm:presLayoutVars>
      </dgm:prSet>
      <dgm:spPr/>
    </dgm:pt>
  </dgm:ptLst>
  <dgm:cxnLst>
    <dgm:cxn modelId="{3499200A-F12F-47E7-BE81-56A779A29F9D}" srcId="{433170F8-04B2-4396-AF5B-273B585E5C07}" destId="{B794781C-5B43-4C87-AD54-B28737E07854}" srcOrd="3" destOrd="0" parTransId="{DFFE9841-991B-44B9-A67F-58B17E383BBA}" sibTransId="{85B802A3-25A5-4369-B61D-06F31AC58303}"/>
    <dgm:cxn modelId="{90DC5E1B-0DBB-4F20-B46D-0EF9D5D04D86}" type="presOf" srcId="{B794781C-5B43-4C87-AD54-B28737E07854}" destId="{72AA10E8-A946-413D-A5BB-7A4A8A98AC19}" srcOrd="0" destOrd="0" presId="urn:microsoft.com/office/officeart/2018/5/layout/IconCircleLabelList"/>
    <dgm:cxn modelId="{C6BAA231-008D-4BBB-9B73-77402DA7F20E}" type="presOf" srcId="{7F1E2B8D-1959-453E-BCAE-DDCEF8115776}" destId="{84288D8C-2BC8-4EC1-B27C-8CCF257FACAE}" srcOrd="0" destOrd="0" presId="urn:microsoft.com/office/officeart/2018/5/layout/IconCircleLabelList"/>
    <dgm:cxn modelId="{E837016B-AF30-43A0-897A-82679BE6C77B}" type="presOf" srcId="{A6443C7A-EF50-4EFA-8157-DD161290EE9D}" destId="{C174F5CA-B429-4E80-9DF5-4250AA99578A}" srcOrd="0" destOrd="0" presId="urn:microsoft.com/office/officeart/2018/5/layout/IconCircleLabelList"/>
    <dgm:cxn modelId="{22BA7CB3-C139-496D-9016-79214BF5E68E}" srcId="{433170F8-04B2-4396-AF5B-273B585E5C07}" destId="{A6443C7A-EF50-4EFA-8157-DD161290EE9D}" srcOrd="0" destOrd="0" parTransId="{28E702A0-F2BA-476C-AC4C-2E031E7A1B00}" sibTransId="{F632092F-2283-4E4C-8F1D-6BCE8EE6C501}"/>
    <dgm:cxn modelId="{D5AB24B4-A13E-442E-93A4-DCA807870169}" srcId="{433170F8-04B2-4396-AF5B-273B585E5C07}" destId="{A8672C0C-DA12-4561-A102-2305483BD8C8}" srcOrd="2" destOrd="0" parTransId="{E799117A-78EF-4DA3-9899-ED9A2CAA951C}" sibTransId="{700509E4-D3AB-4B58-8B8A-7C8C438AD131}"/>
    <dgm:cxn modelId="{5FB186B6-BB6D-4373-AFA3-CD5D995417D7}" srcId="{433170F8-04B2-4396-AF5B-273B585E5C07}" destId="{7F1E2B8D-1959-453E-BCAE-DDCEF8115776}" srcOrd="1" destOrd="0" parTransId="{0931C42F-3DF9-464A-B089-20F8B65AD007}" sibTransId="{2C42EEDD-79B8-47AF-9210-E00757E49940}"/>
    <dgm:cxn modelId="{BC86D2BB-C3F4-4750-9E37-223EDC103DA9}" srcId="{433170F8-04B2-4396-AF5B-273B585E5C07}" destId="{8FB7B4DE-3280-42DE-B77C-7037E1191598}" srcOrd="4" destOrd="0" parTransId="{924FF32B-C189-4F55-B89B-A920310F22C0}" sibTransId="{D7309FB3-BDE5-4601-800F-AC913BC516C3}"/>
    <dgm:cxn modelId="{CF83DDBC-B770-4967-9E4A-984F7657B205}" type="presOf" srcId="{A8672C0C-DA12-4561-A102-2305483BD8C8}" destId="{412CEE0A-3E39-4F6F-8421-90A9BE196463}" srcOrd="0" destOrd="0" presId="urn:microsoft.com/office/officeart/2018/5/layout/IconCircleLabelList"/>
    <dgm:cxn modelId="{17B54EC0-50A3-4292-BD68-1EA85F38AB40}" type="presOf" srcId="{433170F8-04B2-4396-AF5B-273B585E5C07}" destId="{851C6D71-2A64-48C9-8C74-17D0ECFFFE54}" srcOrd="0" destOrd="0" presId="urn:microsoft.com/office/officeart/2018/5/layout/IconCircleLabelList"/>
    <dgm:cxn modelId="{9EDB55DF-827E-4C08-8779-8E88278C0B78}" type="presOf" srcId="{8FB7B4DE-3280-42DE-B77C-7037E1191598}" destId="{72661ACA-72AC-4B5F-8E24-A19C18524E41}" srcOrd="0" destOrd="0" presId="urn:microsoft.com/office/officeart/2018/5/layout/IconCircleLabelList"/>
    <dgm:cxn modelId="{B94432B3-E186-4092-B44D-955137E316BF}" type="presParOf" srcId="{851C6D71-2A64-48C9-8C74-17D0ECFFFE54}" destId="{0FC4A82C-0E56-4B07-B19E-B754A3E070E5}" srcOrd="0" destOrd="0" presId="urn:microsoft.com/office/officeart/2018/5/layout/IconCircleLabelList"/>
    <dgm:cxn modelId="{81A292B7-F5FF-4C5D-9F14-186AF747785C}" type="presParOf" srcId="{0FC4A82C-0E56-4B07-B19E-B754A3E070E5}" destId="{A35844BD-A5BE-48D0-B771-27B33C8558DF}" srcOrd="0" destOrd="0" presId="urn:microsoft.com/office/officeart/2018/5/layout/IconCircleLabelList"/>
    <dgm:cxn modelId="{3F5A672E-5AA5-455C-A11A-6F6D78FFFDD3}" type="presParOf" srcId="{0FC4A82C-0E56-4B07-B19E-B754A3E070E5}" destId="{EA194C64-2206-41D9-B2F0-0E50EC4EEF70}" srcOrd="1" destOrd="0" presId="urn:microsoft.com/office/officeart/2018/5/layout/IconCircleLabelList"/>
    <dgm:cxn modelId="{62E0347F-1EA8-400B-BE84-8284C15F7488}" type="presParOf" srcId="{0FC4A82C-0E56-4B07-B19E-B754A3E070E5}" destId="{832CBFDA-739B-4CDD-931E-E8FD5F332269}" srcOrd="2" destOrd="0" presId="urn:microsoft.com/office/officeart/2018/5/layout/IconCircleLabelList"/>
    <dgm:cxn modelId="{B03DB157-7CA7-4600-9811-D48686EA7FEE}" type="presParOf" srcId="{0FC4A82C-0E56-4B07-B19E-B754A3E070E5}" destId="{C174F5CA-B429-4E80-9DF5-4250AA99578A}" srcOrd="3" destOrd="0" presId="urn:microsoft.com/office/officeart/2018/5/layout/IconCircleLabelList"/>
    <dgm:cxn modelId="{DE67FE68-8D2A-43BD-AB1F-226018A08C49}" type="presParOf" srcId="{851C6D71-2A64-48C9-8C74-17D0ECFFFE54}" destId="{59FA3360-7903-4C67-96D0-3FA9ABA3EFE4}" srcOrd="1" destOrd="0" presId="urn:microsoft.com/office/officeart/2018/5/layout/IconCircleLabelList"/>
    <dgm:cxn modelId="{4867AD7A-C342-4240-AFE5-825E185C9652}" type="presParOf" srcId="{851C6D71-2A64-48C9-8C74-17D0ECFFFE54}" destId="{E2922612-59BE-4375-AFE0-E8388F0F9D55}" srcOrd="2" destOrd="0" presId="urn:microsoft.com/office/officeart/2018/5/layout/IconCircleLabelList"/>
    <dgm:cxn modelId="{BBD91D0E-AC85-46E2-AC76-7C8889F81342}" type="presParOf" srcId="{E2922612-59BE-4375-AFE0-E8388F0F9D55}" destId="{DDCA50BE-D9F8-406D-BFE0-E79A7B757323}" srcOrd="0" destOrd="0" presId="urn:microsoft.com/office/officeart/2018/5/layout/IconCircleLabelList"/>
    <dgm:cxn modelId="{652D620A-B1F5-4DE0-BA26-BC281BC08E27}" type="presParOf" srcId="{E2922612-59BE-4375-AFE0-E8388F0F9D55}" destId="{C0689A3E-BB59-43D2-B89B-D99D127CDAA0}" srcOrd="1" destOrd="0" presId="urn:microsoft.com/office/officeart/2018/5/layout/IconCircleLabelList"/>
    <dgm:cxn modelId="{E7D49318-5949-4B67-89B7-E71BE79568BC}" type="presParOf" srcId="{E2922612-59BE-4375-AFE0-E8388F0F9D55}" destId="{39D015A0-2166-4C5B-8042-253034C1193C}" srcOrd="2" destOrd="0" presId="urn:microsoft.com/office/officeart/2018/5/layout/IconCircleLabelList"/>
    <dgm:cxn modelId="{FA45FCFB-57A3-43F5-AA9E-F82704A6413A}" type="presParOf" srcId="{E2922612-59BE-4375-AFE0-E8388F0F9D55}" destId="{84288D8C-2BC8-4EC1-B27C-8CCF257FACAE}" srcOrd="3" destOrd="0" presId="urn:microsoft.com/office/officeart/2018/5/layout/IconCircleLabelList"/>
    <dgm:cxn modelId="{84C590C8-D491-4716-83B8-A9FDD797DAC5}" type="presParOf" srcId="{851C6D71-2A64-48C9-8C74-17D0ECFFFE54}" destId="{5BFF0819-2F68-4F7C-A052-E6B3BD5DAB8A}" srcOrd="3" destOrd="0" presId="urn:microsoft.com/office/officeart/2018/5/layout/IconCircleLabelList"/>
    <dgm:cxn modelId="{B269D6FD-31CC-4357-9568-8344DE3AFCCB}" type="presParOf" srcId="{851C6D71-2A64-48C9-8C74-17D0ECFFFE54}" destId="{01097841-D7B7-4380-A870-DBDD70E8914A}" srcOrd="4" destOrd="0" presId="urn:microsoft.com/office/officeart/2018/5/layout/IconCircleLabelList"/>
    <dgm:cxn modelId="{4CD1A9A5-044F-4147-96C7-51C62AA43145}" type="presParOf" srcId="{01097841-D7B7-4380-A870-DBDD70E8914A}" destId="{D7457712-45B6-41C3-9B6E-FEBC651EF49F}" srcOrd="0" destOrd="0" presId="urn:microsoft.com/office/officeart/2018/5/layout/IconCircleLabelList"/>
    <dgm:cxn modelId="{14EB5657-C8AB-48D7-AFA1-49AA2CA1AD6C}" type="presParOf" srcId="{01097841-D7B7-4380-A870-DBDD70E8914A}" destId="{B9A0C3A2-C9CE-49C2-8099-1A21AE2BD2AB}" srcOrd="1" destOrd="0" presId="urn:microsoft.com/office/officeart/2018/5/layout/IconCircleLabelList"/>
    <dgm:cxn modelId="{012C3D07-399B-4A84-A876-74B22346FDAC}" type="presParOf" srcId="{01097841-D7B7-4380-A870-DBDD70E8914A}" destId="{A7ACD39B-661F-4771-88BA-ED13911DEB21}" srcOrd="2" destOrd="0" presId="urn:microsoft.com/office/officeart/2018/5/layout/IconCircleLabelList"/>
    <dgm:cxn modelId="{3A37FCB8-7D6C-4181-A7C8-85CE12483CE5}" type="presParOf" srcId="{01097841-D7B7-4380-A870-DBDD70E8914A}" destId="{412CEE0A-3E39-4F6F-8421-90A9BE196463}" srcOrd="3" destOrd="0" presId="urn:microsoft.com/office/officeart/2018/5/layout/IconCircleLabelList"/>
    <dgm:cxn modelId="{D86EF36C-5B96-4E2B-935E-3E7684B830B2}" type="presParOf" srcId="{851C6D71-2A64-48C9-8C74-17D0ECFFFE54}" destId="{2B71178D-4D2B-4996-89D9-BA6DA0A01552}" srcOrd="5" destOrd="0" presId="urn:microsoft.com/office/officeart/2018/5/layout/IconCircleLabelList"/>
    <dgm:cxn modelId="{F1302350-7EE7-4F49-8BBC-19D48648D7DB}" type="presParOf" srcId="{851C6D71-2A64-48C9-8C74-17D0ECFFFE54}" destId="{0FDCA3AF-DC58-4EFE-BA0E-20EB5C9BAD82}" srcOrd="6" destOrd="0" presId="urn:microsoft.com/office/officeart/2018/5/layout/IconCircleLabelList"/>
    <dgm:cxn modelId="{62881232-0087-43E2-B31F-9CF5A4A29483}" type="presParOf" srcId="{0FDCA3AF-DC58-4EFE-BA0E-20EB5C9BAD82}" destId="{586E0F2B-7E96-4942-8C50-B78A15A8DD70}" srcOrd="0" destOrd="0" presId="urn:microsoft.com/office/officeart/2018/5/layout/IconCircleLabelList"/>
    <dgm:cxn modelId="{423150C6-77AC-470F-ABFF-B33F3BA2D9C1}" type="presParOf" srcId="{0FDCA3AF-DC58-4EFE-BA0E-20EB5C9BAD82}" destId="{C9235F89-7946-488E-8F2E-D7966CE405D8}" srcOrd="1" destOrd="0" presId="urn:microsoft.com/office/officeart/2018/5/layout/IconCircleLabelList"/>
    <dgm:cxn modelId="{902AFF77-B07A-4F46-93BF-8F4E7B7F18DA}" type="presParOf" srcId="{0FDCA3AF-DC58-4EFE-BA0E-20EB5C9BAD82}" destId="{FF02EB9A-2B5E-406C-A072-ABCBD3D08E58}" srcOrd="2" destOrd="0" presId="urn:microsoft.com/office/officeart/2018/5/layout/IconCircleLabelList"/>
    <dgm:cxn modelId="{E07CD427-E199-4726-A733-B65ADA89E6B1}" type="presParOf" srcId="{0FDCA3AF-DC58-4EFE-BA0E-20EB5C9BAD82}" destId="{72AA10E8-A946-413D-A5BB-7A4A8A98AC19}" srcOrd="3" destOrd="0" presId="urn:microsoft.com/office/officeart/2018/5/layout/IconCircleLabelList"/>
    <dgm:cxn modelId="{C1EA347F-F0AB-4588-96C3-BD84F414D7F9}" type="presParOf" srcId="{851C6D71-2A64-48C9-8C74-17D0ECFFFE54}" destId="{0672C23C-060A-4830-9F4E-10322232CFA0}" srcOrd="7" destOrd="0" presId="urn:microsoft.com/office/officeart/2018/5/layout/IconCircleLabelList"/>
    <dgm:cxn modelId="{FFE31921-A617-4DC0-B834-ED5BFC10B889}" type="presParOf" srcId="{851C6D71-2A64-48C9-8C74-17D0ECFFFE54}" destId="{3E64A256-07E9-4233-8B5D-BBB4D864C654}" srcOrd="8" destOrd="0" presId="urn:microsoft.com/office/officeart/2018/5/layout/IconCircleLabelList"/>
    <dgm:cxn modelId="{D87E9933-156F-4C4C-9A7F-4BEB0C35E6C3}" type="presParOf" srcId="{3E64A256-07E9-4233-8B5D-BBB4D864C654}" destId="{EBB1B8EE-F4D2-42F3-A7F5-00DBDDF63CF0}" srcOrd="0" destOrd="0" presId="urn:microsoft.com/office/officeart/2018/5/layout/IconCircleLabelList"/>
    <dgm:cxn modelId="{6AF3AEA8-589B-44AB-920E-C4FB5BF12C48}" type="presParOf" srcId="{3E64A256-07E9-4233-8B5D-BBB4D864C654}" destId="{14B9DBB6-B5EF-4B11-96CB-5EBD2AE83A49}" srcOrd="1" destOrd="0" presId="urn:microsoft.com/office/officeart/2018/5/layout/IconCircleLabelList"/>
    <dgm:cxn modelId="{3DAAE5BA-A509-42DF-9C97-1A9D1061718E}" type="presParOf" srcId="{3E64A256-07E9-4233-8B5D-BBB4D864C654}" destId="{CBA59798-0747-4C78-8D85-0AB7302F9F9B}" srcOrd="2" destOrd="0" presId="urn:microsoft.com/office/officeart/2018/5/layout/IconCircleLabelList"/>
    <dgm:cxn modelId="{C84E931C-CF20-466C-A678-2ED373897792}" type="presParOf" srcId="{3E64A256-07E9-4233-8B5D-BBB4D864C654}" destId="{72661ACA-72AC-4B5F-8E24-A19C18524E4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8DAD4E-6F16-493D-A7E8-FE4985514247}"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F222283-4FFE-4CE6-AD3A-9CFA77FB7375}">
      <dgm:prSet/>
      <dgm:spPr/>
      <dgm:t>
        <a:bodyPr/>
        <a:lstStyle/>
        <a:p>
          <a:r>
            <a:rPr lang="en-US" dirty="0"/>
            <a:t>As a plan, strategy needs to be developed in advance and on purpose</a:t>
          </a:r>
        </a:p>
      </dgm:t>
    </dgm:pt>
    <dgm:pt modelId="{5BE128F6-5B48-4A80-8667-D13C55CFBDB3}" type="parTrans" cxnId="{00971144-D359-4CFF-95D9-C5ADEDA7BAB1}">
      <dgm:prSet/>
      <dgm:spPr/>
      <dgm:t>
        <a:bodyPr/>
        <a:lstStyle/>
        <a:p>
          <a:endParaRPr lang="en-US"/>
        </a:p>
      </dgm:t>
    </dgm:pt>
    <dgm:pt modelId="{4DC6FE7D-43DB-4E6E-B37E-572BF3B8947B}" type="sibTrans" cxnId="{00971144-D359-4CFF-95D9-C5ADEDA7BAB1}">
      <dgm:prSet/>
      <dgm:spPr/>
      <dgm:t>
        <a:bodyPr/>
        <a:lstStyle/>
        <a:p>
          <a:endParaRPr lang="en-US"/>
        </a:p>
      </dgm:t>
    </dgm:pt>
    <dgm:pt modelId="{1A31287C-568E-43A3-A5C5-361A0A9B206B}">
      <dgm:prSet/>
      <dgm:spPr/>
      <dgm:t>
        <a:bodyPr/>
        <a:lstStyle/>
        <a:p>
          <a:r>
            <a:rPr lang="en-US" dirty="0"/>
            <a:t>As a ploy, strategy is a means of outperforming competitors</a:t>
          </a:r>
        </a:p>
      </dgm:t>
    </dgm:pt>
    <dgm:pt modelId="{CF7C91CC-DC9E-4972-9032-3C04296524C1}" type="parTrans" cxnId="{A9961637-BF78-4007-A874-4AFC87AD18FA}">
      <dgm:prSet/>
      <dgm:spPr/>
      <dgm:t>
        <a:bodyPr/>
        <a:lstStyle/>
        <a:p>
          <a:endParaRPr lang="en-US"/>
        </a:p>
      </dgm:t>
    </dgm:pt>
    <dgm:pt modelId="{32520C6D-9240-47A3-BCF5-3435FB3AB20D}" type="sibTrans" cxnId="{A9961637-BF78-4007-A874-4AFC87AD18FA}">
      <dgm:prSet/>
      <dgm:spPr/>
      <dgm:t>
        <a:bodyPr/>
        <a:lstStyle/>
        <a:p>
          <a:endParaRPr lang="en-US"/>
        </a:p>
      </dgm:t>
    </dgm:pt>
    <dgm:pt modelId="{0B9C80D3-190E-4FA0-8084-F8D803A67293}">
      <dgm:prSet/>
      <dgm:spPr/>
      <dgm:t>
        <a:bodyPr/>
        <a:lstStyle/>
        <a:p>
          <a:r>
            <a:rPr lang="en-US" dirty="0"/>
            <a:t>As a pattern, strategy will lead the </a:t>
          </a:r>
          <a:r>
            <a:rPr lang="en-US" dirty="0" err="1"/>
            <a:t>organisation</a:t>
          </a:r>
          <a:r>
            <a:rPr lang="en-US" dirty="0"/>
            <a:t> to </a:t>
          </a:r>
          <a:r>
            <a:rPr lang="en-US" dirty="0" err="1"/>
            <a:t>realise</a:t>
          </a:r>
          <a:r>
            <a:rPr lang="en-US" dirty="0"/>
            <a:t> that there are models that have brought success to the </a:t>
          </a:r>
          <a:r>
            <a:rPr lang="en-US" dirty="0" err="1"/>
            <a:t>organisation</a:t>
          </a:r>
          <a:r>
            <a:rPr lang="en-US" dirty="0"/>
            <a:t> in the past and can also lead the </a:t>
          </a:r>
          <a:r>
            <a:rPr lang="en-US" dirty="0" err="1"/>
            <a:t>organisation</a:t>
          </a:r>
          <a:r>
            <a:rPr lang="en-US" dirty="0"/>
            <a:t> to future success</a:t>
          </a:r>
        </a:p>
      </dgm:t>
    </dgm:pt>
    <dgm:pt modelId="{E566C353-C4FE-4D3E-84F7-AA427183ED4A}" type="parTrans" cxnId="{65378A76-0A45-4B28-A818-BEEA800C4208}">
      <dgm:prSet/>
      <dgm:spPr/>
      <dgm:t>
        <a:bodyPr/>
        <a:lstStyle/>
        <a:p>
          <a:endParaRPr lang="en-US"/>
        </a:p>
      </dgm:t>
    </dgm:pt>
    <dgm:pt modelId="{49D86A3A-61D9-4DF9-BDE3-89DA8E7105E0}" type="sibTrans" cxnId="{65378A76-0A45-4B28-A818-BEEA800C4208}">
      <dgm:prSet/>
      <dgm:spPr/>
      <dgm:t>
        <a:bodyPr/>
        <a:lstStyle/>
        <a:p>
          <a:endParaRPr lang="en-US"/>
        </a:p>
      </dgm:t>
    </dgm:pt>
    <dgm:pt modelId="{A696B8C7-C6B0-4F38-8490-5B1109E9F956}">
      <dgm:prSet/>
      <dgm:spPr/>
      <dgm:t>
        <a:bodyPr/>
        <a:lstStyle/>
        <a:p>
          <a:r>
            <a:rPr lang="en-US" dirty="0"/>
            <a:t>Strategic positioning </a:t>
          </a:r>
          <a:r>
            <a:rPr lang="en-US" dirty="0" err="1"/>
            <a:t>emphasises</a:t>
          </a:r>
          <a:r>
            <a:rPr lang="en-US" dirty="0"/>
            <a:t> how the </a:t>
          </a:r>
          <a:r>
            <a:rPr lang="en-US" dirty="0" err="1"/>
            <a:t>organisation</a:t>
          </a:r>
          <a:r>
            <a:rPr lang="en-US" dirty="0"/>
            <a:t> relates to its competitive environment and how it makes its products unique in the marketplace</a:t>
          </a:r>
        </a:p>
      </dgm:t>
    </dgm:pt>
    <dgm:pt modelId="{1548AE7F-2349-4FD7-98DF-2DCAB8C07B9C}" type="parTrans" cxnId="{9881A741-DF26-46E8-9612-81D388F5AB79}">
      <dgm:prSet/>
      <dgm:spPr/>
      <dgm:t>
        <a:bodyPr/>
        <a:lstStyle/>
        <a:p>
          <a:endParaRPr lang="en-US"/>
        </a:p>
      </dgm:t>
    </dgm:pt>
    <dgm:pt modelId="{20A42BE3-F8CF-46CA-85F1-BA695B55BDB6}" type="sibTrans" cxnId="{9881A741-DF26-46E8-9612-81D388F5AB79}">
      <dgm:prSet/>
      <dgm:spPr/>
      <dgm:t>
        <a:bodyPr/>
        <a:lstStyle/>
        <a:p>
          <a:endParaRPr lang="en-US"/>
        </a:p>
      </dgm:t>
    </dgm:pt>
    <dgm:pt modelId="{C3608213-67C1-4868-B643-8DB0D2695F96}">
      <dgm:prSet/>
      <dgm:spPr/>
      <dgm:t>
        <a:bodyPr/>
        <a:lstStyle/>
        <a:p>
          <a:r>
            <a:rPr lang="en-US" dirty="0"/>
            <a:t>Strategic perspective </a:t>
          </a:r>
          <a:r>
            <a:rPr lang="en-US" dirty="0" err="1"/>
            <a:t>emphasise</a:t>
          </a:r>
          <a:r>
            <a:rPr lang="en-US" dirty="0"/>
            <a:t> the substantial influence of </a:t>
          </a:r>
          <a:r>
            <a:rPr lang="en-US" dirty="0" err="1"/>
            <a:t>organisational</a:t>
          </a:r>
          <a:r>
            <a:rPr lang="en-US" dirty="0"/>
            <a:t> culture and groupthink on a company's strategic decisions.</a:t>
          </a:r>
        </a:p>
      </dgm:t>
    </dgm:pt>
    <dgm:pt modelId="{EAD65469-490A-44AA-B0CC-A98A1254BAAB}" type="parTrans" cxnId="{5BA8DF05-957F-46CE-A510-485FF5778F76}">
      <dgm:prSet/>
      <dgm:spPr/>
      <dgm:t>
        <a:bodyPr/>
        <a:lstStyle/>
        <a:p>
          <a:endParaRPr lang="en-US"/>
        </a:p>
      </dgm:t>
    </dgm:pt>
    <dgm:pt modelId="{14543BCE-C4F4-49A6-B6DB-8C4DCFE146EF}" type="sibTrans" cxnId="{5BA8DF05-957F-46CE-A510-485FF5778F76}">
      <dgm:prSet/>
      <dgm:spPr/>
      <dgm:t>
        <a:bodyPr/>
        <a:lstStyle/>
        <a:p>
          <a:endParaRPr lang="en-US"/>
        </a:p>
      </dgm:t>
    </dgm:pt>
    <dgm:pt modelId="{5F8E9F12-17EC-EB4E-8143-48B5DA506047}" type="pres">
      <dgm:prSet presAssocID="{638DAD4E-6F16-493D-A7E8-FE4985514247}" presName="vert0" presStyleCnt="0">
        <dgm:presLayoutVars>
          <dgm:dir/>
          <dgm:animOne val="branch"/>
          <dgm:animLvl val="lvl"/>
        </dgm:presLayoutVars>
      </dgm:prSet>
      <dgm:spPr/>
    </dgm:pt>
    <dgm:pt modelId="{DB581D7E-28C1-5C49-8757-4CDA0FDC77E6}" type="pres">
      <dgm:prSet presAssocID="{4F222283-4FFE-4CE6-AD3A-9CFA77FB7375}" presName="thickLine" presStyleLbl="alignNode1" presStyleIdx="0" presStyleCnt="5"/>
      <dgm:spPr/>
    </dgm:pt>
    <dgm:pt modelId="{8060AC08-8C79-CF45-AF57-5DAED3128D7F}" type="pres">
      <dgm:prSet presAssocID="{4F222283-4FFE-4CE6-AD3A-9CFA77FB7375}" presName="horz1" presStyleCnt="0"/>
      <dgm:spPr/>
    </dgm:pt>
    <dgm:pt modelId="{47C8CA53-0F62-5947-A107-43453AD93DD1}" type="pres">
      <dgm:prSet presAssocID="{4F222283-4FFE-4CE6-AD3A-9CFA77FB7375}" presName="tx1" presStyleLbl="revTx" presStyleIdx="0" presStyleCnt="5"/>
      <dgm:spPr/>
    </dgm:pt>
    <dgm:pt modelId="{21BD6241-0880-5F4C-978B-3B77E006DA0E}" type="pres">
      <dgm:prSet presAssocID="{4F222283-4FFE-4CE6-AD3A-9CFA77FB7375}" presName="vert1" presStyleCnt="0"/>
      <dgm:spPr/>
    </dgm:pt>
    <dgm:pt modelId="{681764DC-E42E-E543-ABC1-C70925A7C1ED}" type="pres">
      <dgm:prSet presAssocID="{1A31287C-568E-43A3-A5C5-361A0A9B206B}" presName="thickLine" presStyleLbl="alignNode1" presStyleIdx="1" presStyleCnt="5"/>
      <dgm:spPr/>
    </dgm:pt>
    <dgm:pt modelId="{28011A7D-FC3C-8B4F-BA08-23C05028C9F6}" type="pres">
      <dgm:prSet presAssocID="{1A31287C-568E-43A3-A5C5-361A0A9B206B}" presName="horz1" presStyleCnt="0"/>
      <dgm:spPr/>
    </dgm:pt>
    <dgm:pt modelId="{78585F83-1A9A-2042-AD54-81CB61D89EF3}" type="pres">
      <dgm:prSet presAssocID="{1A31287C-568E-43A3-A5C5-361A0A9B206B}" presName="tx1" presStyleLbl="revTx" presStyleIdx="1" presStyleCnt="5"/>
      <dgm:spPr/>
    </dgm:pt>
    <dgm:pt modelId="{E59C12F9-EDEF-EC4A-A79D-2B0A1C1827FF}" type="pres">
      <dgm:prSet presAssocID="{1A31287C-568E-43A3-A5C5-361A0A9B206B}" presName="vert1" presStyleCnt="0"/>
      <dgm:spPr/>
    </dgm:pt>
    <dgm:pt modelId="{3D3E6B0A-7BDB-F245-836B-37F2D227EADE}" type="pres">
      <dgm:prSet presAssocID="{0B9C80D3-190E-4FA0-8084-F8D803A67293}" presName="thickLine" presStyleLbl="alignNode1" presStyleIdx="2" presStyleCnt="5"/>
      <dgm:spPr/>
    </dgm:pt>
    <dgm:pt modelId="{5EC5FDD3-A786-0B4A-987B-184E1F938ECD}" type="pres">
      <dgm:prSet presAssocID="{0B9C80D3-190E-4FA0-8084-F8D803A67293}" presName="horz1" presStyleCnt="0"/>
      <dgm:spPr/>
    </dgm:pt>
    <dgm:pt modelId="{1653F1FF-EB36-B24D-A7E8-5DE40BE22C61}" type="pres">
      <dgm:prSet presAssocID="{0B9C80D3-190E-4FA0-8084-F8D803A67293}" presName="tx1" presStyleLbl="revTx" presStyleIdx="2" presStyleCnt="5"/>
      <dgm:spPr/>
    </dgm:pt>
    <dgm:pt modelId="{6B9B77D6-7512-9D44-A2C7-543143091ECA}" type="pres">
      <dgm:prSet presAssocID="{0B9C80D3-190E-4FA0-8084-F8D803A67293}" presName="vert1" presStyleCnt="0"/>
      <dgm:spPr/>
    </dgm:pt>
    <dgm:pt modelId="{97212D74-9EA4-504E-B373-CFC2C4B1816B}" type="pres">
      <dgm:prSet presAssocID="{A696B8C7-C6B0-4F38-8490-5B1109E9F956}" presName="thickLine" presStyleLbl="alignNode1" presStyleIdx="3" presStyleCnt="5"/>
      <dgm:spPr/>
    </dgm:pt>
    <dgm:pt modelId="{6E46DEC2-F483-8249-BEF5-0778E94E012D}" type="pres">
      <dgm:prSet presAssocID="{A696B8C7-C6B0-4F38-8490-5B1109E9F956}" presName="horz1" presStyleCnt="0"/>
      <dgm:spPr/>
    </dgm:pt>
    <dgm:pt modelId="{0112A1CE-116C-5D49-922B-D244A7823BC2}" type="pres">
      <dgm:prSet presAssocID="{A696B8C7-C6B0-4F38-8490-5B1109E9F956}" presName="tx1" presStyleLbl="revTx" presStyleIdx="3" presStyleCnt="5"/>
      <dgm:spPr/>
    </dgm:pt>
    <dgm:pt modelId="{969AD6F8-57E5-6540-8629-DF04E2EDFD37}" type="pres">
      <dgm:prSet presAssocID="{A696B8C7-C6B0-4F38-8490-5B1109E9F956}" presName="vert1" presStyleCnt="0"/>
      <dgm:spPr/>
    </dgm:pt>
    <dgm:pt modelId="{5BF5AE58-FD49-6E4A-92C6-A568B25C8722}" type="pres">
      <dgm:prSet presAssocID="{C3608213-67C1-4868-B643-8DB0D2695F96}" presName="thickLine" presStyleLbl="alignNode1" presStyleIdx="4" presStyleCnt="5"/>
      <dgm:spPr/>
    </dgm:pt>
    <dgm:pt modelId="{243FAA85-95A0-0C41-ACD0-FB1773664E6D}" type="pres">
      <dgm:prSet presAssocID="{C3608213-67C1-4868-B643-8DB0D2695F96}" presName="horz1" presStyleCnt="0"/>
      <dgm:spPr/>
    </dgm:pt>
    <dgm:pt modelId="{EF2E5AFC-5A14-5C4F-B05C-A8679F688ECC}" type="pres">
      <dgm:prSet presAssocID="{C3608213-67C1-4868-B643-8DB0D2695F96}" presName="tx1" presStyleLbl="revTx" presStyleIdx="4" presStyleCnt="5"/>
      <dgm:spPr/>
    </dgm:pt>
    <dgm:pt modelId="{E3E8D2F4-0D57-164D-90C7-EA243A115EA9}" type="pres">
      <dgm:prSet presAssocID="{C3608213-67C1-4868-B643-8DB0D2695F96}" presName="vert1" presStyleCnt="0"/>
      <dgm:spPr/>
    </dgm:pt>
  </dgm:ptLst>
  <dgm:cxnLst>
    <dgm:cxn modelId="{5BA8DF05-957F-46CE-A510-485FF5778F76}" srcId="{638DAD4E-6F16-493D-A7E8-FE4985514247}" destId="{C3608213-67C1-4868-B643-8DB0D2695F96}" srcOrd="4" destOrd="0" parTransId="{EAD65469-490A-44AA-B0CC-A98A1254BAAB}" sibTransId="{14543BCE-C4F4-49A6-B6DB-8C4DCFE146EF}"/>
    <dgm:cxn modelId="{703E5A0F-5FEF-4844-A5F4-321432EC87DB}" type="presOf" srcId="{4F222283-4FFE-4CE6-AD3A-9CFA77FB7375}" destId="{47C8CA53-0F62-5947-A107-43453AD93DD1}" srcOrd="0" destOrd="0" presId="urn:microsoft.com/office/officeart/2008/layout/LinedList"/>
    <dgm:cxn modelId="{AEE5541F-9C25-4640-B768-5661A4465608}" type="presOf" srcId="{A696B8C7-C6B0-4F38-8490-5B1109E9F956}" destId="{0112A1CE-116C-5D49-922B-D244A7823BC2}" srcOrd="0" destOrd="0" presId="urn:microsoft.com/office/officeart/2008/layout/LinedList"/>
    <dgm:cxn modelId="{A9961637-BF78-4007-A874-4AFC87AD18FA}" srcId="{638DAD4E-6F16-493D-A7E8-FE4985514247}" destId="{1A31287C-568E-43A3-A5C5-361A0A9B206B}" srcOrd="1" destOrd="0" parTransId="{CF7C91CC-DC9E-4972-9032-3C04296524C1}" sibTransId="{32520C6D-9240-47A3-BCF5-3435FB3AB20D}"/>
    <dgm:cxn modelId="{9881A741-DF26-46E8-9612-81D388F5AB79}" srcId="{638DAD4E-6F16-493D-A7E8-FE4985514247}" destId="{A696B8C7-C6B0-4F38-8490-5B1109E9F956}" srcOrd="3" destOrd="0" parTransId="{1548AE7F-2349-4FD7-98DF-2DCAB8C07B9C}" sibTransId="{20A42BE3-F8CF-46CA-85F1-BA695B55BDB6}"/>
    <dgm:cxn modelId="{00971144-D359-4CFF-95D9-C5ADEDA7BAB1}" srcId="{638DAD4E-6F16-493D-A7E8-FE4985514247}" destId="{4F222283-4FFE-4CE6-AD3A-9CFA77FB7375}" srcOrd="0" destOrd="0" parTransId="{5BE128F6-5B48-4A80-8667-D13C55CFBDB3}" sibTransId="{4DC6FE7D-43DB-4E6E-B37E-572BF3B8947B}"/>
    <dgm:cxn modelId="{10BF9764-DED2-B844-BC0D-B8CF705FB6EF}" type="presOf" srcId="{0B9C80D3-190E-4FA0-8084-F8D803A67293}" destId="{1653F1FF-EB36-B24D-A7E8-5DE40BE22C61}" srcOrd="0" destOrd="0" presId="urn:microsoft.com/office/officeart/2008/layout/LinedList"/>
    <dgm:cxn modelId="{65378A76-0A45-4B28-A818-BEEA800C4208}" srcId="{638DAD4E-6F16-493D-A7E8-FE4985514247}" destId="{0B9C80D3-190E-4FA0-8084-F8D803A67293}" srcOrd="2" destOrd="0" parTransId="{E566C353-C4FE-4D3E-84F7-AA427183ED4A}" sibTransId="{49D86A3A-61D9-4DF9-BDE3-89DA8E7105E0}"/>
    <dgm:cxn modelId="{AE8E4D87-B9D4-E14D-917E-024A50EB0CFD}" type="presOf" srcId="{C3608213-67C1-4868-B643-8DB0D2695F96}" destId="{EF2E5AFC-5A14-5C4F-B05C-A8679F688ECC}" srcOrd="0" destOrd="0" presId="urn:microsoft.com/office/officeart/2008/layout/LinedList"/>
    <dgm:cxn modelId="{D778EDA9-BC88-7F4A-9C21-7880F96159F6}" type="presOf" srcId="{638DAD4E-6F16-493D-A7E8-FE4985514247}" destId="{5F8E9F12-17EC-EB4E-8143-48B5DA506047}" srcOrd="0" destOrd="0" presId="urn:microsoft.com/office/officeart/2008/layout/LinedList"/>
    <dgm:cxn modelId="{5479E6B7-CC83-0C4A-BB9C-8865441998F5}" type="presOf" srcId="{1A31287C-568E-43A3-A5C5-361A0A9B206B}" destId="{78585F83-1A9A-2042-AD54-81CB61D89EF3}" srcOrd="0" destOrd="0" presId="urn:microsoft.com/office/officeart/2008/layout/LinedList"/>
    <dgm:cxn modelId="{17FA6CDC-40AB-864B-8184-A4768F615D9C}" type="presParOf" srcId="{5F8E9F12-17EC-EB4E-8143-48B5DA506047}" destId="{DB581D7E-28C1-5C49-8757-4CDA0FDC77E6}" srcOrd="0" destOrd="0" presId="urn:microsoft.com/office/officeart/2008/layout/LinedList"/>
    <dgm:cxn modelId="{24B3F29E-DE5B-1D49-A3CF-906EFE899F6C}" type="presParOf" srcId="{5F8E9F12-17EC-EB4E-8143-48B5DA506047}" destId="{8060AC08-8C79-CF45-AF57-5DAED3128D7F}" srcOrd="1" destOrd="0" presId="urn:microsoft.com/office/officeart/2008/layout/LinedList"/>
    <dgm:cxn modelId="{A5D4BC9F-3C27-774E-A798-079A84F38ED5}" type="presParOf" srcId="{8060AC08-8C79-CF45-AF57-5DAED3128D7F}" destId="{47C8CA53-0F62-5947-A107-43453AD93DD1}" srcOrd="0" destOrd="0" presId="urn:microsoft.com/office/officeart/2008/layout/LinedList"/>
    <dgm:cxn modelId="{05523F61-72EC-7348-B6E0-A55C46D19B60}" type="presParOf" srcId="{8060AC08-8C79-CF45-AF57-5DAED3128D7F}" destId="{21BD6241-0880-5F4C-978B-3B77E006DA0E}" srcOrd="1" destOrd="0" presId="urn:microsoft.com/office/officeart/2008/layout/LinedList"/>
    <dgm:cxn modelId="{A32D93C2-14E0-6E4E-93EF-215BEB0E6030}" type="presParOf" srcId="{5F8E9F12-17EC-EB4E-8143-48B5DA506047}" destId="{681764DC-E42E-E543-ABC1-C70925A7C1ED}" srcOrd="2" destOrd="0" presId="urn:microsoft.com/office/officeart/2008/layout/LinedList"/>
    <dgm:cxn modelId="{00CF1B55-28BD-7B4C-970A-FB3CA6D9A7B1}" type="presParOf" srcId="{5F8E9F12-17EC-EB4E-8143-48B5DA506047}" destId="{28011A7D-FC3C-8B4F-BA08-23C05028C9F6}" srcOrd="3" destOrd="0" presId="urn:microsoft.com/office/officeart/2008/layout/LinedList"/>
    <dgm:cxn modelId="{1182E264-D750-F94D-A7E2-ADA1074D6242}" type="presParOf" srcId="{28011A7D-FC3C-8B4F-BA08-23C05028C9F6}" destId="{78585F83-1A9A-2042-AD54-81CB61D89EF3}" srcOrd="0" destOrd="0" presId="urn:microsoft.com/office/officeart/2008/layout/LinedList"/>
    <dgm:cxn modelId="{1E281CB0-02B3-8547-A740-83065497D225}" type="presParOf" srcId="{28011A7D-FC3C-8B4F-BA08-23C05028C9F6}" destId="{E59C12F9-EDEF-EC4A-A79D-2B0A1C1827FF}" srcOrd="1" destOrd="0" presId="urn:microsoft.com/office/officeart/2008/layout/LinedList"/>
    <dgm:cxn modelId="{8397FB81-2F80-3A43-A609-E31F28B13347}" type="presParOf" srcId="{5F8E9F12-17EC-EB4E-8143-48B5DA506047}" destId="{3D3E6B0A-7BDB-F245-836B-37F2D227EADE}" srcOrd="4" destOrd="0" presId="urn:microsoft.com/office/officeart/2008/layout/LinedList"/>
    <dgm:cxn modelId="{DE37845D-C459-BC4B-8F92-1A0160D6C13B}" type="presParOf" srcId="{5F8E9F12-17EC-EB4E-8143-48B5DA506047}" destId="{5EC5FDD3-A786-0B4A-987B-184E1F938ECD}" srcOrd="5" destOrd="0" presId="urn:microsoft.com/office/officeart/2008/layout/LinedList"/>
    <dgm:cxn modelId="{559B34B9-C1D9-3642-A61C-646B51896C31}" type="presParOf" srcId="{5EC5FDD3-A786-0B4A-987B-184E1F938ECD}" destId="{1653F1FF-EB36-B24D-A7E8-5DE40BE22C61}" srcOrd="0" destOrd="0" presId="urn:microsoft.com/office/officeart/2008/layout/LinedList"/>
    <dgm:cxn modelId="{19AC821A-CF72-A949-86BA-2CB6FFD49DDB}" type="presParOf" srcId="{5EC5FDD3-A786-0B4A-987B-184E1F938ECD}" destId="{6B9B77D6-7512-9D44-A2C7-543143091ECA}" srcOrd="1" destOrd="0" presId="urn:microsoft.com/office/officeart/2008/layout/LinedList"/>
    <dgm:cxn modelId="{9212CC1D-6304-3547-9EB8-3DC0E09DF3F0}" type="presParOf" srcId="{5F8E9F12-17EC-EB4E-8143-48B5DA506047}" destId="{97212D74-9EA4-504E-B373-CFC2C4B1816B}" srcOrd="6" destOrd="0" presId="urn:microsoft.com/office/officeart/2008/layout/LinedList"/>
    <dgm:cxn modelId="{A19DDE62-B576-234F-BF7C-019F64A6FA5A}" type="presParOf" srcId="{5F8E9F12-17EC-EB4E-8143-48B5DA506047}" destId="{6E46DEC2-F483-8249-BEF5-0778E94E012D}" srcOrd="7" destOrd="0" presId="urn:microsoft.com/office/officeart/2008/layout/LinedList"/>
    <dgm:cxn modelId="{B678337F-D614-DA44-BA8C-025B8232CF30}" type="presParOf" srcId="{6E46DEC2-F483-8249-BEF5-0778E94E012D}" destId="{0112A1CE-116C-5D49-922B-D244A7823BC2}" srcOrd="0" destOrd="0" presId="urn:microsoft.com/office/officeart/2008/layout/LinedList"/>
    <dgm:cxn modelId="{61E93379-221B-B240-AE07-37E22BCF6117}" type="presParOf" srcId="{6E46DEC2-F483-8249-BEF5-0778E94E012D}" destId="{969AD6F8-57E5-6540-8629-DF04E2EDFD37}" srcOrd="1" destOrd="0" presId="urn:microsoft.com/office/officeart/2008/layout/LinedList"/>
    <dgm:cxn modelId="{087929DA-1B30-0548-AB57-2DE740810FBC}" type="presParOf" srcId="{5F8E9F12-17EC-EB4E-8143-48B5DA506047}" destId="{5BF5AE58-FD49-6E4A-92C6-A568B25C8722}" srcOrd="8" destOrd="0" presId="urn:microsoft.com/office/officeart/2008/layout/LinedList"/>
    <dgm:cxn modelId="{AD31CD92-FC88-9E47-87F1-B4E8DE7E98F6}" type="presParOf" srcId="{5F8E9F12-17EC-EB4E-8143-48B5DA506047}" destId="{243FAA85-95A0-0C41-ACD0-FB1773664E6D}" srcOrd="9" destOrd="0" presId="urn:microsoft.com/office/officeart/2008/layout/LinedList"/>
    <dgm:cxn modelId="{68264287-2CF6-DA4F-A7EB-FA5A04425F6F}" type="presParOf" srcId="{243FAA85-95A0-0C41-ACD0-FB1773664E6D}" destId="{EF2E5AFC-5A14-5C4F-B05C-A8679F688ECC}" srcOrd="0" destOrd="0" presId="urn:microsoft.com/office/officeart/2008/layout/LinedList"/>
    <dgm:cxn modelId="{ED39C7DC-FFDE-0D48-A486-3620E327F0E8}" type="presParOf" srcId="{243FAA85-95A0-0C41-ACD0-FB1773664E6D}" destId="{E3E8D2F4-0D57-164D-90C7-EA243A115E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384E95-6B2F-4661-A9F9-62502DB9909A}" type="doc">
      <dgm:prSet loTypeId="urn:microsoft.com/office/officeart/2005/8/layout/vList2" loCatId="list" qsTypeId="urn:microsoft.com/office/officeart/2005/8/quickstyle/simple2" qsCatId="simple" csTypeId="urn:microsoft.com/office/officeart/2005/8/colors/accent3_2" csCatId="accent3"/>
      <dgm:spPr/>
      <dgm:t>
        <a:bodyPr/>
        <a:lstStyle/>
        <a:p>
          <a:endParaRPr lang="en-US"/>
        </a:p>
      </dgm:t>
    </dgm:pt>
    <dgm:pt modelId="{1F30F4E1-4ADC-4203-83C5-15054F4334EF}">
      <dgm:prSet/>
      <dgm:spPr/>
      <dgm:t>
        <a:bodyPr/>
        <a:lstStyle/>
        <a:p>
          <a:r>
            <a:rPr lang="en-US"/>
            <a:t>Why I Hate Flying</a:t>
          </a:r>
        </a:p>
      </dgm:t>
    </dgm:pt>
    <dgm:pt modelId="{CBF2C713-67F2-4C70-A7A8-24F7974CAFB9}" type="parTrans" cxnId="{089B1876-F762-43C9-B3E5-1928BE1CDBEC}">
      <dgm:prSet/>
      <dgm:spPr/>
      <dgm:t>
        <a:bodyPr/>
        <a:lstStyle/>
        <a:p>
          <a:endParaRPr lang="en-US"/>
        </a:p>
      </dgm:t>
    </dgm:pt>
    <dgm:pt modelId="{3A70E203-EB11-43AD-873E-4F7040E65714}" type="sibTrans" cxnId="{089B1876-F762-43C9-B3E5-1928BE1CDBEC}">
      <dgm:prSet/>
      <dgm:spPr/>
      <dgm:t>
        <a:bodyPr/>
        <a:lstStyle/>
        <a:p>
          <a:endParaRPr lang="en-US"/>
        </a:p>
      </dgm:t>
    </dgm:pt>
    <dgm:pt modelId="{E1731E66-B75B-4B27-98C6-56C4607AF1C1}">
      <dgm:prSet/>
      <dgm:spPr/>
      <dgm:t>
        <a:bodyPr/>
        <a:lstStyle/>
        <a:p>
          <a:r>
            <a:rPr lang="en-US"/>
            <a:t>Bold</a:t>
          </a:r>
        </a:p>
      </dgm:t>
    </dgm:pt>
    <dgm:pt modelId="{4581DCDC-CF8D-4E3C-A94B-972C98CDBD99}" type="parTrans" cxnId="{85A9570D-D4C6-485E-B782-F3C0B7DD8954}">
      <dgm:prSet/>
      <dgm:spPr/>
      <dgm:t>
        <a:bodyPr/>
        <a:lstStyle/>
        <a:p>
          <a:endParaRPr lang="en-US"/>
        </a:p>
      </dgm:t>
    </dgm:pt>
    <dgm:pt modelId="{5B22E602-D616-4E79-9B1C-0D7E3E7E51FA}" type="sibTrans" cxnId="{85A9570D-D4C6-485E-B782-F3C0B7DD8954}">
      <dgm:prSet/>
      <dgm:spPr/>
      <dgm:t>
        <a:bodyPr/>
        <a:lstStyle/>
        <a:p>
          <a:endParaRPr lang="en-US"/>
        </a:p>
      </dgm:t>
    </dgm:pt>
    <dgm:pt modelId="{CCE4B02E-16D0-48F5-BA4B-16DA322EAF18}">
      <dgm:prSet/>
      <dgm:spPr/>
      <dgm:t>
        <a:bodyPr/>
        <a:lstStyle/>
        <a:p>
          <a:r>
            <a:rPr lang="en-US"/>
            <a:t>Innovative</a:t>
          </a:r>
        </a:p>
      </dgm:t>
    </dgm:pt>
    <dgm:pt modelId="{D88F0BB9-0A3D-4D1F-9991-A07AF82F4A08}" type="parTrans" cxnId="{E33DBC9E-6699-4F41-94C8-62B7525B3F30}">
      <dgm:prSet/>
      <dgm:spPr/>
      <dgm:t>
        <a:bodyPr/>
        <a:lstStyle/>
        <a:p>
          <a:endParaRPr lang="en-US"/>
        </a:p>
      </dgm:t>
    </dgm:pt>
    <dgm:pt modelId="{646095CD-EEFC-484A-A4C5-0E607DB76C4D}" type="sibTrans" cxnId="{E33DBC9E-6699-4F41-94C8-62B7525B3F30}">
      <dgm:prSet/>
      <dgm:spPr/>
      <dgm:t>
        <a:bodyPr/>
        <a:lstStyle/>
        <a:p>
          <a:endParaRPr lang="en-US"/>
        </a:p>
      </dgm:t>
    </dgm:pt>
    <dgm:pt modelId="{8E029D2C-0151-495E-9B07-255D743E5F0D}">
      <dgm:prSet/>
      <dgm:spPr/>
      <dgm:t>
        <a:bodyPr/>
        <a:lstStyle/>
        <a:p>
          <a:r>
            <a:rPr lang="en-US"/>
            <a:t>Pioneering</a:t>
          </a:r>
        </a:p>
      </dgm:t>
    </dgm:pt>
    <dgm:pt modelId="{355BDD60-9A4F-4B6E-B53F-AA552C43A1A1}" type="parTrans" cxnId="{2B312EAA-D506-4A28-A030-3412C2698605}">
      <dgm:prSet/>
      <dgm:spPr/>
      <dgm:t>
        <a:bodyPr/>
        <a:lstStyle/>
        <a:p>
          <a:endParaRPr lang="en-US"/>
        </a:p>
      </dgm:t>
    </dgm:pt>
    <dgm:pt modelId="{CF4B2B7C-4E0F-44DC-9033-35B705B8767C}" type="sibTrans" cxnId="{2B312EAA-D506-4A28-A030-3412C2698605}">
      <dgm:prSet/>
      <dgm:spPr/>
      <dgm:t>
        <a:bodyPr/>
        <a:lstStyle/>
        <a:p>
          <a:endParaRPr lang="en-US"/>
        </a:p>
      </dgm:t>
    </dgm:pt>
    <dgm:pt modelId="{6DBA3B98-76F9-46C2-8EC3-4621382CAB3D}">
      <dgm:prSet/>
      <dgm:spPr/>
      <dgm:t>
        <a:bodyPr/>
        <a:lstStyle/>
        <a:p>
          <a:r>
            <a:rPr lang="en-US"/>
            <a:t>Unique</a:t>
          </a:r>
        </a:p>
      </dgm:t>
    </dgm:pt>
    <dgm:pt modelId="{C7CA4C74-C170-47E4-BF85-CCBC6638CA9D}" type="parTrans" cxnId="{D614FE75-9C32-4422-AFD6-6C665AC168A7}">
      <dgm:prSet/>
      <dgm:spPr/>
      <dgm:t>
        <a:bodyPr/>
        <a:lstStyle/>
        <a:p>
          <a:endParaRPr lang="en-US"/>
        </a:p>
      </dgm:t>
    </dgm:pt>
    <dgm:pt modelId="{9CF6A1F9-A6F4-4FEE-8C77-4957CA4B8C6B}" type="sibTrans" cxnId="{D614FE75-9C32-4422-AFD6-6C665AC168A7}">
      <dgm:prSet/>
      <dgm:spPr/>
      <dgm:t>
        <a:bodyPr/>
        <a:lstStyle/>
        <a:p>
          <a:endParaRPr lang="en-US"/>
        </a:p>
      </dgm:t>
    </dgm:pt>
    <dgm:pt modelId="{E4146733-3B34-AC46-8FCA-07CECD9398BA}" type="pres">
      <dgm:prSet presAssocID="{55384E95-6B2F-4661-A9F9-62502DB9909A}" presName="linear" presStyleCnt="0">
        <dgm:presLayoutVars>
          <dgm:animLvl val="lvl"/>
          <dgm:resizeHandles val="exact"/>
        </dgm:presLayoutVars>
      </dgm:prSet>
      <dgm:spPr/>
    </dgm:pt>
    <dgm:pt modelId="{C823403E-8F6A-0146-9C80-275EBBC2192F}" type="pres">
      <dgm:prSet presAssocID="{1F30F4E1-4ADC-4203-83C5-15054F4334EF}" presName="parentText" presStyleLbl="node1" presStyleIdx="0" presStyleCnt="5">
        <dgm:presLayoutVars>
          <dgm:chMax val="0"/>
          <dgm:bulletEnabled val="1"/>
        </dgm:presLayoutVars>
      </dgm:prSet>
      <dgm:spPr/>
    </dgm:pt>
    <dgm:pt modelId="{B75E4643-32BA-D347-B83E-C451FB04EDFF}" type="pres">
      <dgm:prSet presAssocID="{3A70E203-EB11-43AD-873E-4F7040E65714}" presName="spacer" presStyleCnt="0"/>
      <dgm:spPr/>
    </dgm:pt>
    <dgm:pt modelId="{F5EEDFD0-24F0-914D-9A4F-0AE4B95C3092}" type="pres">
      <dgm:prSet presAssocID="{E1731E66-B75B-4B27-98C6-56C4607AF1C1}" presName="parentText" presStyleLbl="node1" presStyleIdx="1" presStyleCnt="5">
        <dgm:presLayoutVars>
          <dgm:chMax val="0"/>
          <dgm:bulletEnabled val="1"/>
        </dgm:presLayoutVars>
      </dgm:prSet>
      <dgm:spPr/>
    </dgm:pt>
    <dgm:pt modelId="{46336602-A3F9-6645-8D68-2DEEA5B76BE1}" type="pres">
      <dgm:prSet presAssocID="{5B22E602-D616-4E79-9B1C-0D7E3E7E51FA}" presName="spacer" presStyleCnt="0"/>
      <dgm:spPr/>
    </dgm:pt>
    <dgm:pt modelId="{886B1C56-E651-B540-BB16-B4259AB50EAD}" type="pres">
      <dgm:prSet presAssocID="{CCE4B02E-16D0-48F5-BA4B-16DA322EAF18}" presName="parentText" presStyleLbl="node1" presStyleIdx="2" presStyleCnt="5">
        <dgm:presLayoutVars>
          <dgm:chMax val="0"/>
          <dgm:bulletEnabled val="1"/>
        </dgm:presLayoutVars>
      </dgm:prSet>
      <dgm:spPr/>
    </dgm:pt>
    <dgm:pt modelId="{08DF794C-3B0A-5B4B-A869-1AA4CAAD464C}" type="pres">
      <dgm:prSet presAssocID="{646095CD-EEFC-484A-A4C5-0E607DB76C4D}" presName="spacer" presStyleCnt="0"/>
      <dgm:spPr/>
    </dgm:pt>
    <dgm:pt modelId="{B3A94AD1-5E18-7640-A32B-D1880D0099AD}" type="pres">
      <dgm:prSet presAssocID="{8E029D2C-0151-495E-9B07-255D743E5F0D}" presName="parentText" presStyleLbl="node1" presStyleIdx="3" presStyleCnt="5">
        <dgm:presLayoutVars>
          <dgm:chMax val="0"/>
          <dgm:bulletEnabled val="1"/>
        </dgm:presLayoutVars>
      </dgm:prSet>
      <dgm:spPr/>
    </dgm:pt>
    <dgm:pt modelId="{36A9E82C-5436-064D-8E70-9DD445E8D961}" type="pres">
      <dgm:prSet presAssocID="{CF4B2B7C-4E0F-44DC-9033-35B705B8767C}" presName="spacer" presStyleCnt="0"/>
      <dgm:spPr/>
    </dgm:pt>
    <dgm:pt modelId="{B20069BD-3B3E-E347-A0FA-2261A9AB0444}" type="pres">
      <dgm:prSet presAssocID="{6DBA3B98-76F9-46C2-8EC3-4621382CAB3D}" presName="parentText" presStyleLbl="node1" presStyleIdx="4" presStyleCnt="5">
        <dgm:presLayoutVars>
          <dgm:chMax val="0"/>
          <dgm:bulletEnabled val="1"/>
        </dgm:presLayoutVars>
      </dgm:prSet>
      <dgm:spPr/>
    </dgm:pt>
  </dgm:ptLst>
  <dgm:cxnLst>
    <dgm:cxn modelId="{85A9570D-D4C6-485E-B782-F3C0B7DD8954}" srcId="{55384E95-6B2F-4661-A9F9-62502DB9909A}" destId="{E1731E66-B75B-4B27-98C6-56C4607AF1C1}" srcOrd="1" destOrd="0" parTransId="{4581DCDC-CF8D-4E3C-A94B-972C98CDBD99}" sibTransId="{5B22E602-D616-4E79-9B1C-0D7E3E7E51FA}"/>
    <dgm:cxn modelId="{5DE1F512-24D3-0F4C-9D94-AE31FCA85C97}" type="presOf" srcId="{8E029D2C-0151-495E-9B07-255D743E5F0D}" destId="{B3A94AD1-5E18-7640-A32B-D1880D0099AD}" srcOrd="0" destOrd="0" presId="urn:microsoft.com/office/officeart/2005/8/layout/vList2"/>
    <dgm:cxn modelId="{9D3C361B-6CF7-C249-B1F4-61EF52A65DDB}" type="presOf" srcId="{1F30F4E1-4ADC-4203-83C5-15054F4334EF}" destId="{C823403E-8F6A-0146-9C80-275EBBC2192F}" srcOrd="0" destOrd="0" presId="urn:microsoft.com/office/officeart/2005/8/layout/vList2"/>
    <dgm:cxn modelId="{0488D438-4D7E-4046-A795-A32FEA51FC44}" type="presOf" srcId="{55384E95-6B2F-4661-A9F9-62502DB9909A}" destId="{E4146733-3B34-AC46-8FCA-07CECD9398BA}" srcOrd="0" destOrd="0" presId="urn:microsoft.com/office/officeart/2005/8/layout/vList2"/>
    <dgm:cxn modelId="{B5EB0D48-081F-7C43-BB56-19B62F7D394A}" type="presOf" srcId="{6DBA3B98-76F9-46C2-8EC3-4621382CAB3D}" destId="{B20069BD-3B3E-E347-A0FA-2261A9AB0444}" srcOrd="0" destOrd="0" presId="urn:microsoft.com/office/officeart/2005/8/layout/vList2"/>
    <dgm:cxn modelId="{53404462-13DA-EB4C-9119-6F9895BC8ADA}" type="presOf" srcId="{E1731E66-B75B-4B27-98C6-56C4607AF1C1}" destId="{F5EEDFD0-24F0-914D-9A4F-0AE4B95C3092}" srcOrd="0" destOrd="0" presId="urn:microsoft.com/office/officeart/2005/8/layout/vList2"/>
    <dgm:cxn modelId="{D614FE75-9C32-4422-AFD6-6C665AC168A7}" srcId="{55384E95-6B2F-4661-A9F9-62502DB9909A}" destId="{6DBA3B98-76F9-46C2-8EC3-4621382CAB3D}" srcOrd="4" destOrd="0" parTransId="{C7CA4C74-C170-47E4-BF85-CCBC6638CA9D}" sibTransId="{9CF6A1F9-A6F4-4FEE-8C77-4957CA4B8C6B}"/>
    <dgm:cxn modelId="{089B1876-F762-43C9-B3E5-1928BE1CDBEC}" srcId="{55384E95-6B2F-4661-A9F9-62502DB9909A}" destId="{1F30F4E1-4ADC-4203-83C5-15054F4334EF}" srcOrd="0" destOrd="0" parTransId="{CBF2C713-67F2-4C70-A7A8-24F7974CAFB9}" sibTransId="{3A70E203-EB11-43AD-873E-4F7040E65714}"/>
    <dgm:cxn modelId="{E33DBC9E-6699-4F41-94C8-62B7525B3F30}" srcId="{55384E95-6B2F-4661-A9F9-62502DB9909A}" destId="{CCE4B02E-16D0-48F5-BA4B-16DA322EAF18}" srcOrd="2" destOrd="0" parTransId="{D88F0BB9-0A3D-4D1F-9991-A07AF82F4A08}" sibTransId="{646095CD-EEFC-484A-A4C5-0E607DB76C4D}"/>
    <dgm:cxn modelId="{2B312EAA-D506-4A28-A030-3412C2698605}" srcId="{55384E95-6B2F-4661-A9F9-62502DB9909A}" destId="{8E029D2C-0151-495E-9B07-255D743E5F0D}" srcOrd="3" destOrd="0" parTransId="{355BDD60-9A4F-4B6E-B53F-AA552C43A1A1}" sibTransId="{CF4B2B7C-4E0F-44DC-9033-35B705B8767C}"/>
    <dgm:cxn modelId="{12C360F4-A6D2-0347-BD2D-CCD2E8221F88}" type="presOf" srcId="{CCE4B02E-16D0-48F5-BA4B-16DA322EAF18}" destId="{886B1C56-E651-B540-BB16-B4259AB50EAD}" srcOrd="0" destOrd="0" presId="urn:microsoft.com/office/officeart/2005/8/layout/vList2"/>
    <dgm:cxn modelId="{D4C970E4-11E8-3F44-B952-21985BC5484E}" type="presParOf" srcId="{E4146733-3B34-AC46-8FCA-07CECD9398BA}" destId="{C823403E-8F6A-0146-9C80-275EBBC2192F}" srcOrd="0" destOrd="0" presId="urn:microsoft.com/office/officeart/2005/8/layout/vList2"/>
    <dgm:cxn modelId="{904F2C37-C7E1-944B-A963-EB1CFACF7D0A}" type="presParOf" srcId="{E4146733-3B34-AC46-8FCA-07CECD9398BA}" destId="{B75E4643-32BA-D347-B83E-C451FB04EDFF}" srcOrd="1" destOrd="0" presId="urn:microsoft.com/office/officeart/2005/8/layout/vList2"/>
    <dgm:cxn modelId="{088DAC0D-C3C7-A64F-9580-F7FF68B724A5}" type="presParOf" srcId="{E4146733-3B34-AC46-8FCA-07CECD9398BA}" destId="{F5EEDFD0-24F0-914D-9A4F-0AE4B95C3092}" srcOrd="2" destOrd="0" presId="urn:microsoft.com/office/officeart/2005/8/layout/vList2"/>
    <dgm:cxn modelId="{BCCCD1E1-41B5-8643-8D4F-14B609C540B8}" type="presParOf" srcId="{E4146733-3B34-AC46-8FCA-07CECD9398BA}" destId="{46336602-A3F9-6645-8D68-2DEEA5B76BE1}" srcOrd="3" destOrd="0" presId="urn:microsoft.com/office/officeart/2005/8/layout/vList2"/>
    <dgm:cxn modelId="{4D08E1D3-7E8D-B24B-BB13-8C4065B7131F}" type="presParOf" srcId="{E4146733-3B34-AC46-8FCA-07CECD9398BA}" destId="{886B1C56-E651-B540-BB16-B4259AB50EAD}" srcOrd="4" destOrd="0" presId="urn:microsoft.com/office/officeart/2005/8/layout/vList2"/>
    <dgm:cxn modelId="{67E5EAA0-E981-134A-8242-5EF3865DCDB2}" type="presParOf" srcId="{E4146733-3B34-AC46-8FCA-07CECD9398BA}" destId="{08DF794C-3B0A-5B4B-A869-1AA4CAAD464C}" srcOrd="5" destOrd="0" presId="urn:microsoft.com/office/officeart/2005/8/layout/vList2"/>
    <dgm:cxn modelId="{C0040C01-C58C-8B42-B2E7-E899DC2E0AF8}" type="presParOf" srcId="{E4146733-3B34-AC46-8FCA-07CECD9398BA}" destId="{B3A94AD1-5E18-7640-A32B-D1880D0099AD}" srcOrd="6" destOrd="0" presId="urn:microsoft.com/office/officeart/2005/8/layout/vList2"/>
    <dgm:cxn modelId="{FBA78E09-5C55-294F-BF60-43AD35B4E2D5}" type="presParOf" srcId="{E4146733-3B34-AC46-8FCA-07CECD9398BA}" destId="{36A9E82C-5436-064D-8E70-9DD445E8D961}" srcOrd="7" destOrd="0" presId="urn:microsoft.com/office/officeart/2005/8/layout/vList2"/>
    <dgm:cxn modelId="{3E5BB4D4-3EA7-E741-85D8-5091D3DA91D0}" type="presParOf" srcId="{E4146733-3B34-AC46-8FCA-07CECD9398BA}" destId="{B20069BD-3B3E-E347-A0FA-2261A9AB044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76EC41-4685-5B4D-9B1D-AD3EF3C5D7B0}">
      <dsp:nvSpPr>
        <dsp:cNvPr id="0" name=""/>
        <dsp:cNvSpPr/>
      </dsp:nvSpPr>
      <dsp:spPr>
        <a:xfrm>
          <a:off x="156750" y="1665584"/>
          <a:ext cx="789606" cy="454250"/>
        </a:xfrm>
        <a:prstGeom prst="homePlate">
          <a:avLst>
            <a:gd name="adj" fmla="val 4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1939</a:t>
          </a:r>
        </a:p>
      </dsp:txBody>
      <dsp:txXfrm>
        <a:off x="156750" y="1665584"/>
        <a:ext cx="698756" cy="454250"/>
      </dsp:txXfrm>
    </dsp:sp>
    <dsp:sp modelId="{C4AD89CD-113F-7846-B206-E725C0D8E28D}">
      <dsp:nvSpPr>
        <dsp:cNvPr id="0" name=""/>
        <dsp:cNvSpPr/>
      </dsp:nvSpPr>
      <dsp:spPr>
        <a:xfrm>
          <a:off x="3216" y="0"/>
          <a:ext cx="1096676" cy="1211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dirty="0"/>
            <a:t>Born in Canada</a:t>
          </a:r>
        </a:p>
      </dsp:txBody>
      <dsp:txXfrm>
        <a:off x="3216" y="0"/>
        <a:ext cx="1096676" cy="1211334"/>
      </dsp:txXfrm>
    </dsp:sp>
    <dsp:sp modelId="{609733E3-203A-0D40-ADD6-9D4B848F6422}">
      <dsp:nvSpPr>
        <dsp:cNvPr id="0" name=""/>
        <dsp:cNvSpPr/>
      </dsp:nvSpPr>
      <dsp:spPr>
        <a:xfrm>
          <a:off x="946357" y="1892709"/>
          <a:ext cx="307069" cy="0"/>
        </a:xfrm>
        <a:custGeom>
          <a:avLst/>
          <a:gdLst/>
          <a:ahLst/>
          <a:cxnLst/>
          <a:rect l="0" t="0" r="0" b="0"/>
          <a:pathLst>
            <a:path>
              <a:moveTo>
                <a:pt x="0" y="0"/>
              </a:moveTo>
              <a:lnTo>
                <a:pt x="307069"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9015E-2F87-FB46-9A8E-0408B0E16ED7}">
      <dsp:nvSpPr>
        <dsp:cNvPr id="0" name=""/>
        <dsp:cNvSpPr/>
      </dsp:nvSpPr>
      <dsp:spPr>
        <a:xfrm>
          <a:off x="551554" y="1287042"/>
          <a:ext cx="0" cy="378541"/>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DAB028A3-968E-6E47-9BE7-F37EAFCEC916}">
      <dsp:nvSpPr>
        <dsp:cNvPr id="0" name=""/>
        <dsp:cNvSpPr/>
      </dsp:nvSpPr>
      <dsp:spPr>
        <a:xfrm>
          <a:off x="513699" y="1211334"/>
          <a:ext cx="75708" cy="7570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51B22B5-21E4-2349-AB58-480882A9777C}">
      <dsp:nvSpPr>
        <dsp:cNvPr id="0" name=""/>
        <dsp:cNvSpPr/>
      </dsp:nvSpPr>
      <dsp:spPr>
        <a:xfrm>
          <a:off x="1253426" y="1665584"/>
          <a:ext cx="789606" cy="454250"/>
        </a:xfrm>
        <a:prstGeom prst="hexagon">
          <a:avLst>
            <a:gd name="adj" fmla="val 40000"/>
            <a:gd name="vf" fmla="val 11547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1961</a:t>
          </a:r>
        </a:p>
      </dsp:txBody>
      <dsp:txXfrm>
        <a:off x="1379793" y="1738281"/>
        <a:ext cx="536872" cy="308856"/>
      </dsp:txXfrm>
    </dsp:sp>
    <dsp:sp modelId="{5AEC4328-BB1A-B74A-A2F6-6E924C8FDFE1}">
      <dsp:nvSpPr>
        <dsp:cNvPr id="0" name=""/>
        <dsp:cNvSpPr/>
      </dsp:nvSpPr>
      <dsp:spPr>
        <a:xfrm>
          <a:off x="1099892" y="2574084"/>
          <a:ext cx="1096676" cy="1211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dirty="0"/>
            <a:t>McGill University Bachelor degree in mechanical engineering, worked in operations research for Canadian National Railways</a:t>
          </a:r>
        </a:p>
      </dsp:txBody>
      <dsp:txXfrm>
        <a:off x="1099892" y="2574084"/>
        <a:ext cx="1096676" cy="1211334"/>
      </dsp:txXfrm>
    </dsp:sp>
    <dsp:sp modelId="{F68A35B2-0619-6B45-9945-A5F795B2039A}">
      <dsp:nvSpPr>
        <dsp:cNvPr id="0" name=""/>
        <dsp:cNvSpPr/>
      </dsp:nvSpPr>
      <dsp:spPr>
        <a:xfrm>
          <a:off x="2043033" y="1892709"/>
          <a:ext cx="307069" cy="0"/>
        </a:xfrm>
        <a:custGeom>
          <a:avLst/>
          <a:gdLst/>
          <a:ahLst/>
          <a:cxnLst/>
          <a:rect l="0" t="0" r="0" b="0"/>
          <a:pathLst>
            <a:path>
              <a:moveTo>
                <a:pt x="0" y="0"/>
              </a:moveTo>
              <a:lnTo>
                <a:pt x="307069"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4CACAC-C591-3348-97DF-70D87E8DB41A}">
      <dsp:nvSpPr>
        <dsp:cNvPr id="0" name=""/>
        <dsp:cNvSpPr/>
      </dsp:nvSpPr>
      <dsp:spPr>
        <a:xfrm>
          <a:off x="1648230" y="2119834"/>
          <a:ext cx="0" cy="378541"/>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40F77E9-AC08-1D43-ADB2-49F60A1E0E92}">
      <dsp:nvSpPr>
        <dsp:cNvPr id="0" name=""/>
        <dsp:cNvSpPr/>
      </dsp:nvSpPr>
      <dsp:spPr>
        <a:xfrm>
          <a:off x="1610376" y="2498376"/>
          <a:ext cx="75708" cy="7570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A356B80-391F-AD4F-AD8C-0E0346EF78CE}">
      <dsp:nvSpPr>
        <dsp:cNvPr id="0" name=""/>
        <dsp:cNvSpPr/>
      </dsp:nvSpPr>
      <dsp:spPr>
        <a:xfrm>
          <a:off x="2350103" y="1665584"/>
          <a:ext cx="789606" cy="454250"/>
        </a:xfrm>
        <a:prstGeom prst="hexagon">
          <a:avLst>
            <a:gd name="adj" fmla="val 40000"/>
            <a:gd name="vf" fmla="val 11547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1965</a:t>
          </a:r>
        </a:p>
      </dsp:txBody>
      <dsp:txXfrm>
        <a:off x="2476470" y="1738281"/>
        <a:ext cx="536872" cy="308856"/>
      </dsp:txXfrm>
    </dsp:sp>
    <dsp:sp modelId="{A32B2972-6F0E-9148-882F-B5F1E7245F19}">
      <dsp:nvSpPr>
        <dsp:cNvPr id="0" name=""/>
        <dsp:cNvSpPr/>
      </dsp:nvSpPr>
      <dsp:spPr>
        <a:xfrm>
          <a:off x="2196568" y="0"/>
          <a:ext cx="1096676" cy="1211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dirty="0"/>
            <a:t>Massachusetts Institute of Technology</a:t>
          </a:r>
        </a:p>
        <a:p>
          <a:pPr marL="0" lvl="0" indent="0" algn="ctr" defTabSz="488950">
            <a:lnSpc>
              <a:spcPct val="90000"/>
            </a:lnSpc>
            <a:spcBef>
              <a:spcPct val="0"/>
            </a:spcBef>
            <a:spcAft>
              <a:spcPct val="35000"/>
            </a:spcAft>
            <a:buNone/>
          </a:pPr>
          <a:r>
            <a:rPr lang="en-US" sz="1100" kern="1200" dirty="0"/>
            <a:t>Master in Management</a:t>
          </a:r>
        </a:p>
      </dsp:txBody>
      <dsp:txXfrm>
        <a:off x="2196568" y="0"/>
        <a:ext cx="1096676" cy="1211334"/>
      </dsp:txXfrm>
    </dsp:sp>
    <dsp:sp modelId="{7389AA16-46E1-AE4F-B8C1-FE0934D7AC4E}">
      <dsp:nvSpPr>
        <dsp:cNvPr id="0" name=""/>
        <dsp:cNvSpPr/>
      </dsp:nvSpPr>
      <dsp:spPr>
        <a:xfrm>
          <a:off x="3139709" y="1892709"/>
          <a:ext cx="307069" cy="0"/>
        </a:xfrm>
        <a:custGeom>
          <a:avLst/>
          <a:gdLst/>
          <a:ahLst/>
          <a:cxnLst/>
          <a:rect l="0" t="0" r="0" b="0"/>
          <a:pathLst>
            <a:path>
              <a:moveTo>
                <a:pt x="0" y="0"/>
              </a:moveTo>
              <a:lnTo>
                <a:pt x="307069"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DB4966-9C06-F34C-962A-471A9ADAB966}">
      <dsp:nvSpPr>
        <dsp:cNvPr id="0" name=""/>
        <dsp:cNvSpPr/>
      </dsp:nvSpPr>
      <dsp:spPr>
        <a:xfrm>
          <a:off x="2744906" y="1287042"/>
          <a:ext cx="0" cy="378541"/>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68AC71A-DEC7-9342-B783-4758A075B343}">
      <dsp:nvSpPr>
        <dsp:cNvPr id="0" name=""/>
        <dsp:cNvSpPr/>
      </dsp:nvSpPr>
      <dsp:spPr>
        <a:xfrm>
          <a:off x="2707052" y="1211334"/>
          <a:ext cx="75708" cy="7570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12A05BD-1A58-4440-981B-5C2012F4FE4A}">
      <dsp:nvSpPr>
        <dsp:cNvPr id="0" name=""/>
        <dsp:cNvSpPr/>
      </dsp:nvSpPr>
      <dsp:spPr>
        <a:xfrm>
          <a:off x="3446779" y="1665584"/>
          <a:ext cx="789606" cy="454250"/>
        </a:xfrm>
        <a:prstGeom prst="hexagon">
          <a:avLst>
            <a:gd name="adj" fmla="val 40000"/>
            <a:gd name="vf" fmla="val 11547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1968</a:t>
          </a:r>
        </a:p>
      </dsp:txBody>
      <dsp:txXfrm>
        <a:off x="3573146" y="1738281"/>
        <a:ext cx="536872" cy="308856"/>
      </dsp:txXfrm>
    </dsp:sp>
    <dsp:sp modelId="{55A5DC9A-FEA9-404E-B195-177F8DB47F16}">
      <dsp:nvSpPr>
        <dsp:cNvPr id="0" name=""/>
        <dsp:cNvSpPr/>
      </dsp:nvSpPr>
      <dsp:spPr>
        <a:xfrm>
          <a:off x="3293244" y="2574084"/>
          <a:ext cx="1096676" cy="1211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dirty="0"/>
            <a:t>Massachusetts Institute of Technology</a:t>
          </a:r>
        </a:p>
        <a:p>
          <a:pPr marL="0" lvl="0" indent="0" algn="ctr" defTabSz="488950">
            <a:lnSpc>
              <a:spcPct val="90000"/>
            </a:lnSpc>
            <a:spcBef>
              <a:spcPct val="0"/>
            </a:spcBef>
            <a:spcAft>
              <a:spcPct val="35000"/>
            </a:spcAft>
            <a:buNone/>
          </a:pPr>
          <a:r>
            <a:rPr lang="en-US" sz="1100" kern="1200" dirty="0"/>
            <a:t>PhD in management, returned to McGill University to teach</a:t>
          </a:r>
        </a:p>
      </dsp:txBody>
      <dsp:txXfrm>
        <a:off x="3293244" y="2574084"/>
        <a:ext cx="1096676" cy="1211334"/>
      </dsp:txXfrm>
    </dsp:sp>
    <dsp:sp modelId="{13D0EDEC-A1B4-4F4D-9B42-8C2E4028F569}">
      <dsp:nvSpPr>
        <dsp:cNvPr id="0" name=""/>
        <dsp:cNvSpPr/>
      </dsp:nvSpPr>
      <dsp:spPr>
        <a:xfrm>
          <a:off x="4236385" y="1892709"/>
          <a:ext cx="307069" cy="0"/>
        </a:xfrm>
        <a:custGeom>
          <a:avLst/>
          <a:gdLst/>
          <a:ahLst/>
          <a:cxnLst/>
          <a:rect l="0" t="0" r="0" b="0"/>
          <a:pathLst>
            <a:path>
              <a:moveTo>
                <a:pt x="0" y="0"/>
              </a:moveTo>
              <a:lnTo>
                <a:pt x="307069"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B2C0DCD-5D22-8F4C-9BE2-197C118BB6EF}">
      <dsp:nvSpPr>
        <dsp:cNvPr id="0" name=""/>
        <dsp:cNvSpPr/>
      </dsp:nvSpPr>
      <dsp:spPr>
        <a:xfrm>
          <a:off x="3841582" y="2119834"/>
          <a:ext cx="0" cy="378541"/>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45B01F0-22D0-D844-8E41-F50766E1C09B}">
      <dsp:nvSpPr>
        <dsp:cNvPr id="0" name=""/>
        <dsp:cNvSpPr/>
      </dsp:nvSpPr>
      <dsp:spPr>
        <a:xfrm>
          <a:off x="3803728" y="2498376"/>
          <a:ext cx="75708" cy="7570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C6121C5-5B7A-CC49-9C51-EA881867EA10}">
      <dsp:nvSpPr>
        <dsp:cNvPr id="0" name=""/>
        <dsp:cNvSpPr/>
      </dsp:nvSpPr>
      <dsp:spPr>
        <a:xfrm>
          <a:off x="4543455" y="1665584"/>
          <a:ext cx="789606" cy="454250"/>
        </a:xfrm>
        <a:prstGeom prst="hexagon">
          <a:avLst>
            <a:gd name="adj" fmla="val 40000"/>
            <a:gd name="vf" fmla="val 11547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1978</a:t>
          </a:r>
        </a:p>
      </dsp:txBody>
      <dsp:txXfrm>
        <a:off x="4669822" y="1738281"/>
        <a:ext cx="536872" cy="308856"/>
      </dsp:txXfrm>
    </dsp:sp>
    <dsp:sp modelId="{7FE66EC2-1DF0-7B4D-9627-1D7986495874}">
      <dsp:nvSpPr>
        <dsp:cNvPr id="0" name=""/>
        <dsp:cNvSpPr/>
      </dsp:nvSpPr>
      <dsp:spPr>
        <a:xfrm>
          <a:off x="4389920" y="0"/>
          <a:ext cx="1096676" cy="1211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b" anchorCtr="1">
          <a:noAutofit/>
        </a:bodyPr>
        <a:lstStyle/>
        <a:p>
          <a:pPr marL="0" lvl="0" indent="0" algn="ctr" defTabSz="488950">
            <a:lnSpc>
              <a:spcPct val="90000"/>
            </a:lnSpc>
            <a:spcBef>
              <a:spcPct val="0"/>
            </a:spcBef>
            <a:spcAft>
              <a:spcPct val="35000"/>
            </a:spcAft>
            <a:buNone/>
          </a:pPr>
          <a:r>
            <a:rPr lang="en-US" sz="1100" kern="1200"/>
            <a:t>Appointed Bronfman Professor of Management at McGill University</a:t>
          </a:r>
        </a:p>
      </dsp:txBody>
      <dsp:txXfrm>
        <a:off x="4389920" y="0"/>
        <a:ext cx="1096676" cy="1211334"/>
      </dsp:txXfrm>
    </dsp:sp>
    <dsp:sp modelId="{F711150C-908A-F242-89DF-3638AE29A5E7}">
      <dsp:nvSpPr>
        <dsp:cNvPr id="0" name=""/>
        <dsp:cNvSpPr/>
      </dsp:nvSpPr>
      <dsp:spPr>
        <a:xfrm>
          <a:off x="5333062" y="1892709"/>
          <a:ext cx="307069" cy="0"/>
        </a:xfrm>
        <a:custGeom>
          <a:avLst/>
          <a:gdLst/>
          <a:ahLst/>
          <a:cxnLst/>
          <a:rect l="0" t="0" r="0" b="0"/>
          <a:pathLst>
            <a:path>
              <a:moveTo>
                <a:pt x="0" y="0"/>
              </a:moveTo>
              <a:lnTo>
                <a:pt x="307069"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0C6B8A-6050-DE45-88FF-FEE119099A22}">
      <dsp:nvSpPr>
        <dsp:cNvPr id="0" name=""/>
        <dsp:cNvSpPr/>
      </dsp:nvSpPr>
      <dsp:spPr>
        <a:xfrm>
          <a:off x="4938258" y="1287042"/>
          <a:ext cx="0" cy="378541"/>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F44879A-5094-0444-A97A-BDB8437CFEE8}">
      <dsp:nvSpPr>
        <dsp:cNvPr id="0" name=""/>
        <dsp:cNvSpPr/>
      </dsp:nvSpPr>
      <dsp:spPr>
        <a:xfrm>
          <a:off x="4900404" y="1211334"/>
          <a:ext cx="75708" cy="7570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2E1CC8A-3932-4C47-B352-61134CF85F80}">
      <dsp:nvSpPr>
        <dsp:cNvPr id="0" name=""/>
        <dsp:cNvSpPr/>
      </dsp:nvSpPr>
      <dsp:spPr>
        <a:xfrm rot="10800000">
          <a:off x="5640131" y="1665584"/>
          <a:ext cx="789606" cy="454250"/>
        </a:xfrm>
        <a:prstGeom prst="homePlate">
          <a:avLst>
            <a:gd name="adj" fmla="val 40000"/>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488950">
            <a:lnSpc>
              <a:spcPct val="90000"/>
            </a:lnSpc>
            <a:spcBef>
              <a:spcPct val="0"/>
            </a:spcBef>
            <a:spcAft>
              <a:spcPct val="35000"/>
            </a:spcAft>
            <a:buNone/>
          </a:pPr>
          <a:r>
            <a:rPr lang="en-US" sz="1100" kern="1200"/>
            <a:t>1988</a:t>
          </a:r>
        </a:p>
      </dsp:txBody>
      <dsp:txXfrm rot="10800000">
        <a:off x="5730981" y="1665584"/>
        <a:ext cx="698756" cy="454250"/>
      </dsp:txXfrm>
    </dsp:sp>
    <dsp:sp modelId="{6E644855-1775-E440-87A0-B4D554469EA6}">
      <dsp:nvSpPr>
        <dsp:cNvPr id="0" name=""/>
        <dsp:cNvSpPr/>
      </dsp:nvSpPr>
      <dsp:spPr>
        <a:xfrm>
          <a:off x="5486596" y="2574084"/>
          <a:ext cx="1096676" cy="12113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7790" rIns="0" bIns="97790" numCol="1" spcCol="1270" anchor="t" anchorCtr="1">
          <a:noAutofit/>
        </a:bodyPr>
        <a:lstStyle/>
        <a:p>
          <a:pPr marL="0" lvl="0" indent="0" algn="ctr" defTabSz="488950">
            <a:lnSpc>
              <a:spcPct val="90000"/>
            </a:lnSpc>
            <a:spcBef>
              <a:spcPct val="0"/>
            </a:spcBef>
            <a:spcAft>
              <a:spcPct val="35000"/>
            </a:spcAft>
            <a:buNone/>
          </a:pPr>
          <a:r>
            <a:rPr lang="en-US" sz="1100" kern="1200"/>
            <a:t>Served as President of the Strategic Management Association</a:t>
          </a:r>
        </a:p>
      </dsp:txBody>
      <dsp:txXfrm>
        <a:off x="5486596" y="2574084"/>
        <a:ext cx="1096676" cy="1211334"/>
      </dsp:txXfrm>
    </dsp:sp>
    <dsp:sp modelId="{AB3EA15A-D1A2-EE47-91F8-275E9B6A1AE3}">
      <dsp:nvSpPr>
        <dsp:cNvPr id="0" name=""/>
        <dsp:cNvSpPr/>
      </dsp:nvSpPr>
      <dsp:spPr>
        <a:xfrm>
          <a:off x="6034934" y="2119834"/>
          <a:ext cx="0" cy="378541"/>
        </a:xfrm>
        <a:prstGeom prst="line">
          <a:avLst/>
        </a:prstGeom>
        <a:noFill/>
        <a:ln w="1270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93B76FE6-A57F-664C-BB24-9F294B4695FA}">
      <dsp:nvSpPr>
        <dsp:cNvPr id="0" name=""/>
        <dsp:cNvSpPr/>
      </dsp:nvSpPr>
      <dsp:spPr>
        <a:xfrm>
          <a:off x="5997080" y="2498376"/>
          <a:ext cx="75708" cy="7570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CCD8A-B8FD-455D-BE02-68A4031F99CC}">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8CDB49-D068-4144-8DBA-F0FB4C15EF5E}">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36B7E2-C5A4-4558-9B90-5BCE541A213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kumimoji="1" lang="en-US" sz="2500" kern="1200"/>
            <a:t>The Management Role Theory</a:t>
          </a:r>
          <a:endParaRPr lang="en-US" sz="2500" kern="1200"/>
        </a:p>
      </dsp:txBody>
      <dsp:txXfrm>
        <a:off x="1435590" y="531"/>
        <a:ext cx="9080009" cy="1242935"/>
      </dsp:txXfrm>
    </dsp:sp>
    <dsp:sp modelId="{741EFEA3-E604-4FFD-8C6A-3637C3F3313E}">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800A2B-CFD1-433D-AA05-BFEC221A3978}">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15A9D2-7308-43C1-A430-C6138872936F}">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US" sz="2500" kern="1200" dirty="0"/>
            <a:t>Strategic Management</a:t>
          </a:r>
        </a:p>
      </dsp:txBody>
      <dsp:txXfrm>
        <a:off x="1435590" y="1554201"/>
        <a:ext cx="9080009" cy="1242935"/>
      </dsp:txXfrm>
    </dsp:sp>
    <dsp:sp modelId="{5B611B58-3841-4172-AEDC-E3D1F2D58837}">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A813B-AF0F-4B22-8E79-BB410C9AC0CF}">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23B73A-D2AC-4034-889A-FC15BC87936F}">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kumimoji="1" lang="en-US" sz="2500" kern="1200"/>
            <a:t>Management</a:t>
          </a:r>
          <a:r>
            <a:rPr kumimoji="1" lang="zh-CN" sz="2500" kern="1200"/>
            <a:t> </a:t>
          </a:r>
          <a:r>
            <a:rPr kumimoji="1" lang="en-US" sz="2500" kern="1200"/>
            <a:t>Education</a:t>
          </a:r>
          <a:endParaRPr lang="en-US" sz="2500" kern="1200"/>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5844BD-A5BE-48D0-B771-27B33C8558DF}">
      <dsp:nvSpPr>
        <dsp:cNvPr id="0" name=""/>
        <dsp:cNvSpPr/>
      </dsp:nvSpPr>
      <dsp:spPr>
        <a:xfrm>
          <a:off x="478800" y="109627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194C64-2206-41D9-B2F0-0E50EC4EEF70}">
      <dsp:nvSpPr>
        <dsp:cNvPr id="0" name=""/>
        <dsp:cNvSpPr/>
      </dsp:nvSpPr>
      <dsp:spPr>
        <a:xfrm>
          <a:off x="712800" y="133027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74F5CA-B429-4E80-9DF5-4250AA99578A}">
      <dsp:nvSpPr>
        <dsp:cNvPr id="0" name=""/>
        <dsp:cNvSpPr/>
      </dsp:nvSpPr>
      <dsp:spPr>
        <a:xfrm>
          <a:off x="127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role of managers</a:t>
          </a:r>
        </a:p>
      </dsp:txBody>
      <dsp:txXfrm>
        <a:off x="127800" y="2536272"/>
        <a:ext cx="1800000" cy="720000"/>
      </dsp:txXfrm>
    </dsp:sp>
    <dsp:sp modelId="{DDCA50BE-D9F8-406D-BFE0-E79A7B757323}">
      <dsp:nvSpPr>
        <dsp:cNvPr id="0" name=""/>
        <dsp:cNvSpPr/>
      </dsp:nvSpPr>
      <dsp:spPr>
        <a:xfrm>
          <a:off x="2593800" y="109627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689A3E-BB59-43D2-B89B-D99D127CDAA0}">
      <dsp:nvSpPr>
        <dsp:cNvPr id="0" name=""/>
        <dsp:cNvSpPr/>
      </dsp:nvSpPr>
      <dsp:spPr>
        <a:xfrm>
          <a:off x="2827800" y="133027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288D8C-2BC8-4EC1-B27C-8CCF257FACAE}">
      <dsp:nvSpPr>
        <dsp:cNvPr id="0" name=""/>
        <dsp:cNvSpPr/>
      </dsp:nvSpPr>
      <dsp:spPr>
        <a:xfrm>
          <a:off x="2242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the nature of their work</a:t>
          </a:r>
        </a:p>
      </dsp:txBody>
      <dsp:txXfrm>
        <a:off x="2242800" y="2536272"/>
        <a:ext cx="1800000" cy="720000"/>
      </dsp:txXfrm>
    </dsp:sp>
    <dsp:sp modelId="{D7457712-45B6-41C3-9B6E-FEBC651EF49F}">
      <dsp:nvSpPr>
        <dsp:cNvPr id="0" name=""/>
        <dsp:cNvSpPr/>
      </dsp:nvSpPr>
      <dsp:spPr>
        <a:xfrm>
          <a:off x="4708800" y="109627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0C3A2-C9CE-49C2-8099-1A21AE2BD2AB}">
      <dsp:nvSpPr>
        <dsp:cNvPr id="0" name=""/>
        <dsp:cNvSpPr/>
      </dsp:nvSpPr>
      <dsp:spPr>
        <a:xfrm>
          <a:off x="4942800" y="133027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2CEE0A-3E39-4F6F-8421-90A9BE196463}">
      <dsp:nvSpPr>
        <dsp:cNvPr id="0" name=""/>
        <dsp:cNvSpPr/>
      </dsp:nvSpPr>
      <dsp:spPr>
        <a:xfrm>
          <a:off x="4357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their functions</a:t>
          </a:r>
        </a:p>
      </dsp:txBody>
      <dsp:txXfrm>
        <a:off x="4357800" y="2536272"/>
        <a:ext cx="1800000" cy="720000"/>
      </dsp:txXfrm>
    </dsp:sp>
    <dsp:sp modelId="{586E0F2B-7E96-4942-8C50-B78A15A8DD70}">
      <dsp:nvSpPr>
        <dsp:cNvPr id="0" name=""/>
        <dsp:cNvSpPr/>
      </dsp:nvSpPr>
      <dsp:spPr>
        <a:xfrm>
          <a:off x="6823800" y="109627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235F89-7946-488E-8F2E-D7966CE405D8}">
      <dsp:nvSpPr>
        <dsp:cNvPr id="0" name=""/>
        <dsp:cNvSpPr/>
      </dsp:nvSpPr>
      <dsp:spPr>
        <a:xfrm>
          <a:off x="7057800" y="133027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AA10E8-A946-413D-A5BB-7A4A8A98AC19}">
      <dsp:nvSpPr>
        <dsp:cNvPr id="0" name=""/>
        <dsp:cNvSpPr/>
      </dsp:nvSpPr>
      <dsp:spPr>
        <a:xfrm>
          <a:off x="6472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the training of managers</a:t>
          </a:r>
        </a:p>
      </dsp:txBody>
      <dsp:txXfrm>
        <a:off x="6472800" y="2536272"/>
        <a:ext cx="1800000" cy="720000"/>
      </dsp:txXfrm>
    </dsp:sp>
    <dsp:sp modelId="{EBB1B8EE-F4D2-42F3-A7F5-00DBDDF63CF0}">
      <dsp:nvSpPr>
        <dsp:cNvPr id="0" name=""/>
        <dsp:cNvSpPr/>
      </dsp:nvSpPr>
      <dsp:spPr>
        <a:xfrm>
          <a:off x="8938800" y="1096271"/>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9DBB6-B5EF-4B11-96CB-5EBD2AE83A49}">
      <dsp:nvSpPr>
        <dsp:cNvPr id="0" name=""/>
        <dsp:cNvSpPr/>
      </dsp:nvSpPr>
      <dsp:spPr>
        <a:xfrm>
          <a:off x="9172800" y="133027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661ACA-72AC-4B5F-8E24-A19C18524E41}">
      <dsp:nvSpPr>
        <dsp:cNvPr id="0" name=""/>
        <dsp:cNvSpPr/>
      </dsp:nvSpPr>
      <dsp:spPr>
        <a:xfrm>
          <a:off x="8587800" y="253627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how to improve the efficiency of managers' work</a:t>
          </a:r>
          <a:r>
            <a:rPr lang="zh-CN" sz="1500" kern="1200"/>
            <a:t> </a:t>
          </a:r>
          <a:endParaRPr lang="en-US" sz="1500" kern="1200"/>
        </a:p>
      </dsp:txBody>
      <dsp:txXfrm>
        <a:off x="8587800" y="2536272"/>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81D7E-28C1-5C49-8757-4CDA0FDC77E6}">
      <dsp:nvSpPr>
        <dsp:cNvPr id="0" name=""/>
        <dsp:cNvSpPr/>
      </dsp:nvSpPr>
      <dsp:spPr>
        <a:xfrm>
          <a:off x="0" y="623"/>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C8CA53-0F62-5947-A107-43453AD93DD1}">
      <dsp:nvSpPr>
        <dsp:cNvPr id="0" name=""/>
        <dsp:cNvSpPr/>
      </dsp:nvSpPr>
      <dsp:spPr>
        <a:xfrm>
          <a:off x="0" y="62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As a plan, strategy needs to be developed in advance and on purpose</a:t>
          </a:r>
        </a:p>
      </dsp:txBody>
      <dsp:txXfrm>
        <a:off x="0" y="623"/>
        <a:ext cx="6492875" cy="1020830"/>
      </dsp:txXfrm>
    </dsp:sp>
    <dsp:sp modelId="{681764DC-E42E-E543-ABC1-C70925A7C1ED}">
      <dsp:nvSpPr>
        <dsp:cNvPr id="0" name=""/>
        <dsp:cNvSpPr/>
      </dsp:nvSpPr>
      <dsp:spPr>
        <a:xfrm>
          <a:off x="0" y="1021453"/>
          <a:ext cx="649287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585F83-1A9A-2042-AD54-81CB61D89EF3}">
      <dsp:nvSpPr>
        <dsp:cNvPr id="0" name=""/>
        <dsp:cNvSpPr/>
      </dsp:nvSpPr>
      <dsp:spPr>
        <a:xfrm>
          <a:off x="0" y="1021453"/>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As a ploy, strategy is a means of outperforming competitors</a:t>
          </a:r>
        </a:p>
      </dsp:txBody>
      <dsp:txXfrm>
        <a:off x="0" y="1021453"/>
        <a:ext cx="6492875" cy="1020830"/>
      </dsp:txXfrm>
    </dsp:sp>
    <dsp:sp modelId="{3D3E6B0A-7BDB-F245-836B-37F2D227EADE}">
      <dsp:nvSpPr>
        <dsp:cNvPr id="0" name=""/>
        <dsp:cNvSpPr/>
      </dsp:nvSpPr>
      <dsp:spPr>
        <a:xfrm>
          <a:off x="0" y="2042284"/>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3F1FF-EB36-B24D-A7E8-5DE40BE22C61}">
      <dsp:nvSpPr>
        <dsp:cNvPr id="0" name=""/>
        <dsp:cNvSpPr/>
      </dsp:nvSpPr>
      <dsp:spPr>
        <a:xfrm>
          <a:off x="0" y="2042284"/>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As a pattern, strategy will lead the </a:t>
          </a:r>
          <a:r>
            <a:rPr lang="en-US" sz="1800" kern="1200" dirty="0" err="1"/>
            <a:t>organisation</a:t>
          </a:r>
          <a:r>
            <a:rPr lang="en-US" sz="1800" kern="1200" dirty="0"/>
            <a:t> to </a:t>
          </a:r>
          <a:r>
            <a:rPr lang="en-US" sz="1800" kern="1200" dirty="0" err="1"/>
            <a:t>realise</a:t>
          </a:r>
          <a:r>
            <a:rPr lang="en-US" sz="1800" kern="1200" dirty="0"/>
            <a:t> that there are models that have brought success to the </a:t>
          </a:r>
          <a:r>
            <a:rPr lang="en-US" sz="1800" kern="1200" dirty="0" err="1"/>
            <a:t>organisation</a:t>
          </a:r>
          <a:r>
            <a:rPr lang="en-US" sz="1800" kern="1200" dirty="0"/>
            <a:t> in the past and can also lead the </a:t>
          </a:r>
          <a:r>
            <a:rPr lang="en-US" sz="1800" kern="1200" dirty="0" err="1"/>
            <a:t>organisation</a:t>
          </a:r>
          <a:r>
            <a:rPr lang="en-US" sz="1800" kern="1200" dirty="0"/>
            <a:t> to future success</a:t>
          </a:r>
        </a:p>
      </dsp:txBody>
      <dsp:txXfrm>
        <a:off x="0" y="2042284"/>
        <a:ext cx="6492875" cy="1020830"/>
      </dsp:txXfrm>
    </dsp:sp>
    <dsp:sp modelId="{97212D74-9EA4-504E-B373-CFC2C4B1816B}">
      <dsp:nvSpPr>
        <dsp:cNvPr id="0" name=""/>
        <dsp:cNvSpPr/>
      </dsp:nvSpPr>
      <dsp:spPr>
        <a:xfrm>
          <a:off x="0" y="3063115"/>
          <a:ext cx="649287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12A1CE-116C-5D49-922B-D244A7823BC2}">
      <dsp:nvSpPr>
        <dsp:cNvPr id="0" name=""/>
        <dsp:cNvSpPr/>
      </dsp:nvSpPr>
      <dsp:spPr>
        <a:xfrm>
          <a:off x="0" y="3063115"/>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Strategic positioning </a:t>
          </a:r>
          <a:r>
            <a:rPr lang="en-US" sz="1800" kern="1200" dirty="0" err="1"/>
            <a:t>emphasises</a:t>
          </a:r>
          <a:r>
            <a:rPr lang="en-US" sz="1800" kern="1200" dirty="0"/>
            <a:t> how the </a:t>
          </a:r>
          <a:r>
            <a:rPr lang="en-US" sz="1800" kern="1200" dirty="0" err="1"/>
            <a:t>organisation</a:t>
          </a:r>
          <a:r>
            <a:rPr lang="en-US" sz="1800" kern="1200" dirty="0"/>
            <a:t> relates to its competitive environment and how it makes its products unique in the marketplace</a:t>
          </a:r>
        </a:p>
      </dsp:txBody>
      <dsp:txXfrm>
        <a:off x="0" y="3063115"/>
        <a:ext cx="6492875" cy="1020830"/>
      </dsp:txXfrm>
    </dsp:sp>
    <dsp:sp modelId="{5BF5AE58-FD49-6E4A-92C6-A568B25C8722}">
      <dsp:nvSpPr>
        <dsp:cNvPr id="0" name=""/>
        <dsp:cNvSpPr/>
      </dsp:nvSpPr>
      <dsp:spPr>
        <a:xfrm>
          <a:off x="0" y="4083946"/>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2E5AFC-5A14-5C4F-B05C-A8679F688ECC}">
      <dsp:nvSpPr>
        <dsp:cNvPr id="0" name=""/>
        <dsp:cNvSpPr/>
      </dsp:nvSpPr>
      <dsp:spPr>
        <a:xfrm>
          <a:off x="0" y="4083946"/>
          <a:ext cx="6492875" cy="10208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Strategic perspective </a:t>
          </a:r>
          <a:r>
            <a:rPr lang="en-US" sz="1800" kern="1200" dirty="0" err="1"/>
            <a:t>emphasise</a:t>
          </a:r>
          <a:r>
            <a:rPr lang="en-US" sz="1800" kern="1200" dirty="0"/>
            <a:t> the substantial influence of </a:t>
          </a:r>
          <a:r>
            <a:rPr lang="en-US" sz="1800" kern="1200" dirty="0" err="1"/>
            <a:t>organisational</a:t>
          </a:r>
          <a:r>
            <a:rPr lang="en-US" sz="1800" kern="1200" dirty="0"/>
            <a:t> culture and groupthink on a company's strategic decisions.</a:t>
          </a:r>
        </a:p>
      </dsp:txBody>
      <dsp:txXfrm>
        <a:off x="0" y="4083946"/>
        <a:ext cx="6492875" cy="10208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3403E-8F6A-0146-9C80-275EBBC2192F}">
      <dsp:nvSpPr>
        <dsp:cNvPr id="0" name=""/>
        <dsp:cNvSpPr/>
      </dsp:nvSpPr>
      <dsp:spPr>
        <a:xfrm>
          <a:off x="0" y="4557"/>
          <a:ext cx="6714744" cy="789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Why I Hate Flying</a:t>
          </a:r>
        </a:p>
      </dsp:txBody>
      <dsp:txXfrm>
        <a:off x="38552" y="43109"/>
        <a:ext cx="6637640" cy="712646"/>
      </dsp:txXfrm>
    </dsp:sp>
    <dsp:sp modelId="{F5EEDFD0-24F0-914D-9A4F-0AE4B95C3092}">
      <dsp:nvSpPr>
        <dsp:cNvPr id="0" name=""/>
        <dsp:cNvSpPr/>
      </dsp:nvSpPr>
      <dsp:spPr>
        <a:xfrm>
          <a:off x="0" y="880707"/>
          <a:ext cx="6714744" cy="789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Bold</a:t>
          </a:r>
        </a:p>
      </dsp:txBody>
      <dsp:txXfrm>
        <a:off x="38552" y="919259"/>
        <a:ext cx="6637640" cy="712646"/>
      </dsp:txXfrm>
    </dsp:sp>
    <dsp:sp modelId="{886B1C56-E651-B540-BB16-B4259AB50EAD}">
      <dsp:nvSpPr>
        <dsp:cNvPr id="0" name=""/>
        <dsp:cNvSpPr/>
      </dsp:nvSpPr>
      <dsp:spPr>
        <a:xfrm>
          <a:off x="0" y="1756857"/>
          <a:ext cx="6714744" cy="789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Innovative</a:t>
          </a:r>
        </a:p>
      </dsp:txBody>
      <dsp:txXfrm>
        <a:off x="38552" y="1795409"/>
        <a:ext cx="6637640" cy="712646"/>
      </dsp:txXfrm>
    </dsp:sp>
    <dsp:sp modelId="{B3A94AD1-5E18-7640-A32B-D1880D0099AD}">
      <dsp:nvSpPr>
        <dsp:cNvPr id="0" name=""/>
        <dsp:cNvSpPr/>
      </dsp:nvSpPr>
      <dsp:spPr>
        <a:xfrm>
          <a:off x="0" y="2633007"/>
          <a:ext cx="6714744" cy="789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Pioneering</a:t>
          </a:r>
        </a:p>
      </dsp:txBody>
      <dsp:txXfrm>
        <a:off x="38552" y="2671559"/>
        <a:ext cx="6637640" cy="712646"/>
      </dsp:txXfrm>
    </dsp:sp>
    <dsp:sp modelId="{B20069BD-3B3E-E347-A0FA-2261A9AB0444}">
      <dsp:nvSpPr>
        <dsp:cNvPr id="0" name=""/>
        <dsp:cNvSpPr/>
      </dsp:nvSpPr>
      <dsp:spPr>
        <a:xfrm>
          <a:off x="0" y="3509157"/>
          <a:ext cx="6714744" cy="78975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Unique</a:t>
          </a:r>
        </a:p>
      </dsp:txBody>
      <dsp:txXfrm>
        <a:off x="38552" y="3547709"/>
        <a:ext cx="6637640" cy="712646"/>
      </dsp:txXfrm>
    </dsp:sp>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ADB4B08-CDA0-1A4D-BB66-D9AA1ABFE2C6}"/>
              </a:ext>
            </a:extLst>
          </p:cNvPr>
          <p:cNvSpPr>
            <a:spLocks noGrp="1"/>
          </p:cNvSpPr>
          <p:nvPr>
            <p:ph type="ctrTitle"/>
          </p:nvPr>
        </p:nvSpPr>
        <p:spPr>
          <a:xfrm>
            <a:off x="1524000" y="1122363"/>
            <a:ext cx="9144000" cy="2387600"/>
          </a:xfrm>
        </p:spPr>
        <p:txBody>
          <a:bodyPr anchor="b"/>
          <a:lstStyle>
            <a:lvl1pPr algn="ctr">
              <a:defRPr sz="6000"/>
            </a:lvl1pPr>
          </a:lstStyle>
          <a:p>
            <a:r>
              <a:rPr kumimoji="1" lang="zh-CN" altLang="en-US"/>
              <a:t>单击此处编辑母版标题样式</a:t>
            </a:r>
          </a:p>
        </p:txBody>
      </p:sp>
      <p:sp>
        <p:nvSpPr>
          <p:cNvPr id="3" name="副标题 2">
            <a:extLst>
              <a:ext uri="{FF2B5EF4-FFF2-40B4-BE49-F238E27FC236}">
                <a16:creationId xmlns:a16="http://schemas.microsoft.com/office/drawing/2014/main" id="{47E3CFE5-1D36-7E41-98F8-8CFDB89118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单击此处编辑母版副标题样式</a:t>
            </a:r>
          </a:p>
        </p:txBody>
      </p:sp>
      <p:sp>
        <p:nvSpPr>
          <p:cNvPr id="4" name="日期占位符 3">
            <a:extLst>
              <a:ext uri="{FF2B5EF4-FFF2-40B4-BE49-F238E27FC236}">
                <a16:creationId xmlns:a16="http://schemas.microsoft.com/office/drawing/2014/main" id="{2FFDFDA3-0C00-3A4C-ABA9-F093EC6AA967}"/>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5" name="页脚占位符 4">
            <a:extLst>
              <a:ext uri="{FF2B5EF4-FFF2-40B4-BE49-F238E27FC236}">
                <a16:creationId xmlns:a16="http://schemas.microsoft.com/office/drawing/2014/main" id="{97F98470-9753-9040-A325-2D0CE0370595}"/>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7D4D8D3A-F254-5C40-A42A-93F03B7F14CD}"/>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2824035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674427E-5C51-B34E-BD42-F3A71B00361D}"/>
              </a:ext>
            </a:extLst>
          </p:cNvPr>
          <p:cNvSpPr>
            <a:spLocks noGrp="1"/>
          </p:cNvSpPr>
          <p:nvPr>
            <p:ph type="title"/>
          </p:nvPr>
        </p:nvSpPr>
        <p:spPr/>
        <p:txBody>
          <a:bodyPr/>
          <a:lstStyle/>
          <a:p>
            <a:r>
              <a:rPr kumimoji="1" lang="zh-CN" altLang="en-US"/>
              <a:t>单击此处编辑母版标题样式</a:t>
            </a:r>
          </a:p>
        </p:txBody>
      </p:sp>
      <p:sp>
        <p:nvSpPr>
          <p:cNvPr id="3" name="内容占位符 2">
            <a:extLst>
              <a:ext uri="{FF2B5EF4-FFF2-40B4-BE49-F238E27FC236}">
                <a16:creationId xmlns:a16="http://schemas.microsoft.com/office/drawing/2014/main" id="{D192A852-12A4-AA47-982E-1ECB77C9497C}"/>
              </a:ext>
            </a:extLst>
          </p:cNvPr>
          <p:cNvSpPr>
            <a:spLocks noGrp="1"/>
          </p:cNvSpPr>
          <p:nvPr>
            <p:ph idx="1"/>
          </p:nvPr>
        </p:nvSpPr>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ACC3F213-51F2-3A48-B340-E38E3C36FB32}"/>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5" name="页脚占位符 4">
            <a:extLst>
              <a:ext uri="{FF2B5EF4-FFF2-40B4-BE49-F238E27FC236}">
                <a16:creationId xmlns:a16="http://schemas.microsoft.com/office/drawing/2014/main" id="{1E5013F3-1336-A148-A014-7674B751A91A}"/>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D4FDCACD-0C0A-4D46-BC35-B6C1FF880ACA}"/>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3450195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19F0C05-2148-5B4C-AB87-A55E741BB9ED}"/>
              </a:ext>
            </a:extLst>
          </p:cNvPr>
          <p:cNvSpPr>
            <a:spLocks noGrp="1"/>
          </p:cNvSpPr>
          <p:nvPr>
            <p:ph type="title"/>
          </p:nvPr>
        </p:nvSpPr>
        <p:spPr>
          <a:xfrm>
            <a:off x="831850" y="1709738"/>
            <a:ext cx="10515600" cy="2852737"/>
          </a:xfrm>
        </p:spPr>
        <p:txBody>
          <a:bodyPr anchor="b"/>
          <a:lstStyle>
            <a:lvl1pPr>
              <a:defRPr sz="6000"/>
            </a:lvl1pPr>
          </a:lstStyle>
          <a:p>
            <a:r>
              <a:rPr kumimoji="1" lang="zh-CN" altLang="en-US"/>
              <a:t>单击此处编辑母版标题样式</a:t>
            </a:r>
          </a:p>
        </p:txBody>
      </p:sp>
      <p:sp>
        <p:nvSpPr>
          <p:cNvPr id="3" name="文本占位符 2">
            <a:extLst>
              <a:ext uri="{FF2B5EF4-FFF2-40B4-BE49-F238E27FC236}">
                <a16:creationId xmlns:a16="http://schemas.microsoft.com/office/drawing/2014/main" id="{6BB39026-8421-484A-A248-D968BE5D28E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zh-CN" altLang="en-US"/>
              <a:t>单击此处编辑母版文本样式</a:t>
            </a:r>
          </a:p>
        </p:txBody>
      </p:sp>
      <p:sp>
        <p:nvSpPr>
          <p:cNvPr id="4" name="日期占位符 3">
            <a:extLst>
              <a:ext uri="{FF2B5EF4-FFF2-40B4-BE49-F238E27FC236}">
                <a16:creationId xmlns:a16="http://schemas.microsoft.com/office/drawing/2014/main" id="{C53CD030-B118-B145-918B-48ED15B00ED8}"/>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5" name="页脚占位符 4">
            <a:extLst>
              <a:ext uri="{FF2B5EF4-FFF2-40B4-BE49-F238E27FC236}">
                <a16:creationId xmlns:a16="http://schemas.microsoft.com/office/drawing/2014/main" id="{555243CB-BF71-474C-8C31-8C41E1833F32}"/>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FE8200CA-9611-B04C-8900-F3A3EA4E5D62}"/>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1911368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7AE4DB5-C52A-1248-A667-C0CEA33FB2A0}"/>
              </a:ext>
            </a:extLst>
          </p:cNvPr>
          <p:cNvSpPr>
            <a:spLocks noGrp="1"/>
          </p:cNvSpPr>
          <p:nvPr>
            <p:ph type="title"/>
          </p:nvPr>
        </p:nvSpPr>
        <p:spPr/>
        <p:txBody>
          <a:bodyPr/>
          <a:lstStyle/>
          <a:p>
            <a:r>
              <a:rPr kumimoji="1" lang="zh-CN" altLang="en-US"/>
              <a:t>单击此处编辑母版标题样式</a:t>
            </a:r>
          </a:p>
        </p:txBody>
      </p:sp>
      <p:sp>
        <p:nvSpPr>
          <p:cNvPr id="3" name="内容占位符 2">
            <a:extLst>
              <a:ext uri="{FF2B5EF4-FFF2-40B4-BE49-F238E27FC236}">
                <a16:creationId xmlns:a16="http://schemas.microsoft.com/office/drawing/2014/main" id="{E4AB2D8A-7FBC-D34E-ADA1-8666F23EBDBB}"/>
              </a:ext>
            </a:extLst>
          </p:cNvPr>
          <p:cNvSpPr>
            <a:spLocks noGrp="1"/>
          </p:cNvSpPr>
          <p:nvPr>
            <p:ph sz="half" idx="1"/>
          </p:nvPr>
        </p:nvSpPr>
        <p:spPr>
          <a:xfrm>
            <a:off x="838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内容占位符 3">
            <a:extLst>
              <a:ext uri="{FF2B5EF4-FFF2-40B4-BE49-F238E27FC236}">
                <a16:creationId xmlns:a16="http://schemas.microsoft.com/office/drawing/2014/main" id="{03F4EF8F-7DDD-BE48-B8E7-6C7AE051F10E}"/>
              </a:ext>
            </a:extLst>
          </p:cNvPr>
          <p:cNvSpPr>
            <a:spLocks noGrp="1"/>
          </p:cNvSpPr>
          <p:nvPr>
            <p:ph sz="half" idx="2"/>
          </p:nvPr>
        </p:nvSpPr>
        <p:spPr>
          <a:xfrm>
            <a:off x="6172200" y="1825625"/>
            <a:ext cx="5181600" cy="435133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日期占位符 4">
            <a:extLst>
              <a:ext uri="{FF2B5EF4-FFF2-40B4-BE49-F238E27FC236}">
                <a16:creationId xmlns:a16="http://schemas.microsoft.com/office/drawing/2014/main" id="{D71223C6-16DB-EC4E-8972-CD304AE296A3}"/>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6" name="页脚占位符 5">
            <a:extLst>
              <a:ext uri="{FF2B5EF4-FFF2-40B4-BE49-F238E27FC236}">
                <a16:creationId xmlns:a16="http://schemas.microsoft.com/office/drawing/2014/main" id="{8C798444-DC9D-C541-AA8F-4B4738882158}"/>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D4EB434C-B51A-2C43-B270-10E6353C2444}"/>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1834012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48F21B8-D12F-0048-A1A3-B724E82955DA}"/>
              </a:ext>
            </a:extLst>
          </p:cNvPr>
          <p:cNvSpPr>
            <a:spLocks noGrp="1"/>
          </p:cNvSpPr>
          <p:nvPr>
            <p:ph type="title"/>
          </p:nvPr>
        </p:nvSpPr>
        <p:spPr>
          <a:xfrm>
            <a:off x="839788" y="365125"/>
            <a:ext cx="10515600" cy="1325563"/>
          </a:xfrm>
        </p:spPr>
        <p:txBody>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D85A105F-3420-674A-9AC1-0141CDB4FC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4" name="内容占位符 3">
            <a:extLst>
              <a:ext uri="{FF2B5EF4-FFF2-40B4-BE49-F238E27FC236}">
                <a16:creationId xmlns:a16="http://schemas.microsoft.com/office/drawing/2014/main" id="{FC47F2B8-FDD1-0844-926A-F63EB7294C64}"/>
              </a:ext>
            </a:extLst>
          </p:cNvPr>
          <p:cNvSpPr>
            <a:spLocks noGrp="1"/>
          </p:cNvSpPr>
          <p:nvPr>
            <p:ph sz="half" idx="2"/>
          </p:nvPr>
        </p:nvSpPr>
        <p:spPr>
          <a:xfrm>
            <a:off x="839788" y="2505075"/>
            <a:ext cx="5157787"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5" name="文本占位符 4">
            <a:extLst>
              <a:ext uri="{FF2B5EF4-FFF2-40B4-BE49-F238E27FC236}">
                <a16:creationId xmlns:a16="http://schemas.microsoft.com/office/drawing/2014/main" id="{ED5BBF9F-B0C9-C647-A686-B6740911FC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zh-CN" altLang="en-US"/>
              <a:t>单击此处编辑母版文本样式</a:t>
            </a:r>
          </a:p>
        </p:txBody>
      </p:sp>
      <p:sp>
        <p:nvSpPr>
          <p:cNvPr id="6" name="内容占位符 5">
            <a:extLst>
              <a:ext uri="{FF2B5EF4-FFF2-40B4-BE49-F238E27FC236}">
                <a16:creationId xmlns:a16="http://schemas.microsoft.com/office/drawing/2014/main" id="{A3E6F114-408A-E644-941F-3A413A109FB8}"/>
              </a:ext>
            </a:extLst>
          </p:cNvPr>
          <p:cNvSpPr>
            <a:spLocks noGrp="1"/>
          </p:cNvSpPr>
          <p:nvPr>
            <p:ph sz="quarter" idx="4"/>
          </p:nvPr>
        </p:nvSpPr>
        <p:spPr>
          <a:xfrm>
            <a:off x="6172200" y="2505075"/>
            <a:ext cx="5183188" cy="3684588"/>
          </a:xfrm>
        </p:spPr>
        <p:txBody>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7" name="日期占位符 6">
            <a:extLst>
              <a:ext uri="{FF2B5EF4-FFF2-40B4-BE49-F238E27FC236}">
                <a16:creationId xmlns:a16="http://schemas.microsoft.com/office/drawing/2014/main" id="{17185A3F-247B-8740-A6D7-72FDD312BEEB}"/>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8" name="页脚占位符 7">
            <a:extLst>
              <a:ext uri="{FF2B5EF4-FFF2-40B4-BE49-F238E27FC236}">
                <a16:creationId xmlns:a16="http://schemas.microsoft.com/office/drawing/2014/main" id="{891AD20A-7B38-7444-BEE7-37D3B0A34B7E}"/>
              </a:ext>
            </a:extLst>
          </p:cNvPr>
          <p:cNvSpPr>
            <a:spLocks noGrp="1"/>
          </p:cNvSpPr>
          <p:nvPr>
            <p:ph type="ftr" sz="quarter" idx="11"/>
          </p:nvPr>
        </p:nvSpPr>
        <p:spPr/>
        <p:txBody>
          <a:bodyPr/>
          <a:lstStyle/>
          <a:p>
            <a:endParaRPr kumimoji="1" lang="zh-CN" altLang="en-US"/>
          </a:p>
        </p:txBody>
      </p:sp>
      <p:sp>
        <p:nvSpPr>
          <p:cNvPr id="9" name="灯片编号占位符 8">
            <a:extLst>
              <a:ext uri="{FF2B5EF4-FFF2-40B4-BE49-F238E27FC236}">
                <a16:creationId xmlns:a16="http://schemas.microsoft.com/office/drawing/2014/main" id="{DB308CA0-8808-584A-B70D-B955702414CD}"/>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1161295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3FD5C06-A155-A64D-8D88-BBD5F33F4F27}"/>
              </a:ext>
            </a:extLst>
          </p:cNvPr>
          <p:cNvSpPr>
            <a:spLocks noGrp="1"/>
          </p:cNvSpPr>
          <p:nvPr>
            <p:ph type="title"/>
          </p:nvPr>
        </p:nvSpPr>
        <p:spPr/>
        <p:txBody>
          <a:bodyPr/>
          <a:lstStyle/>
          <a:p>
            <a:r>
              <a:rPr kumimoji="1" lang="zh-CN" altLang="en-US"/>
              <a:t>单击此处编辑母版标题样式</a:t>
            </a:r>
          </a:p>
        </p:txBody>
      </p:sp>
      <p:sp>
        <p:nvSpPr>
          <p:cNvPr id="3" name="日期占位符 2">
            <a:extLst>
              <a:ext uri="{FF2B5EF4-FFF2-40B4-BE49-F238E27FC236}">
                <a16:creationId xmlns:a16="http://schemas.microsoft.com/office/drawing/2014/main" id="{BF55B6D1-F903-6348-88C5-75A638E555AA}"/>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4" name="页脚占位符 3">
            <a:extLst>
              <a:ext uri="{FF2B5EF4-FFF2-40B4-BE49-F238E27FC236}">
                <a16:creationId xmlns:a16="http://schemas.microsoft.com/office/drawing/2014/main" id="{EE4A6DB8-7B59-664A-9077-CA9894697D0B}"/>
              </a:ext>
            </a:extLst>
          </p:cNvPr>
          <p:cNvSpPr>
            <a:spLocks noGrp="1"/>
          </p:cNvSpPr>
          <p:nvPr>
            <p:ph type="ftr" sz="quarter" idx="11"/>
          </p:nvPr>
        </p:nvSpPr>
        <p:spPr/>
        <p:txBody>
          <a:bodyPr/>
          <a:lstStyle/>
          <a:p>
            <a:endParaRPr kumimoji="1" lang="zh-CN" altLang="en-US"/>
          </a:p>
        </p:txBody>
      </p:sp>
      <p:sp>
        <p:nvSpPr>
          <p:cNvPr id="5" name="灯片编号占位符 4">
            <a:extLst>
              <a:ext uri="{FF2B5EF4-FFF2-40B4-BE49-F238E27FC236}">
                <a16:creationId xmlns:a16="http://schemas.microsoft.com/office/drawing/2014/main" id="{E7F80C50-DBC6-3D48-9267-A752CB789447}"/>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256107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9BD63116-43EF-334A-AE43-095BF7531E31}"/>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3" name="页脚占位符 2">
            <a:extLst>
              <a:ext uri="{FF2B5EF4-FFF2-40B4-BE49-F238E27FC236}">
                <a16:creationId xmlns:a16="http://schemas.microsoft.com/office/drawing/2014/main" id="{BF46166A-4F6C-2644-83C2-F4A1110E1A04}"/>
              </a:ext>
            </a:extLst>
          </p:cNvPr>
          <p:cNvSpPr>
            <a:spLocks noGrp="1"/>
          </p:cNvSpPr>
          <p:nvPr>
            <p:ph type="ftr" sz="quarter" idx="11"/>
          </p:nvPr>
        </p:nvSpPr>
        <p:spPr/>
        <p:txBody>
          <a:bodyPr/>
          <a:lstStyle/>
          <a:p>
            <a:endParaRPr kumimoji="1" lang="zh-CN" altLang="en-US"/>
          </a:p>
        </p:txBody>
      </p:sp>
      <p:sp>
        <p:nvSpPr>
          <p:cNvPr id="4" name="灯片编号占位符 3">
            <a:extLst>
              <a:ext uri="{FF2B5EF4-FFF2-40B4-BE49-F238E27FC236}">
                <a16:creationId xmlns:a16="http://schemas.microsoft.com/office/drawing/2014/main" id="{BB9A662E-A03F-1E47-B23C-CC40DF53B71F}"/>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318273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0A80916-1EEB-EC4C-AB23-7253DBF77401}"/>
              </a:ext>
            </a:extLst>
          </p:cNvPr>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内容占位符 2">
            <a:extLst>
              <a:ext uri="{FF2B5EF4-FFF2-40B4-BE49-F238E27FC236}">
                <a16:creationId xmlns:a16="http://schemas.microsoft.com/office/drawing/2014/main" id="{EE9A6B8B-CEDC-124B-A3FD-0BCBC915ED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文本占位符 3">
            <a:extLst>
              <a:ext uri="{FF2B5EF4-FFF2-40B4-BE49-F238E27FC236}">
                <a16:creationId xmlns:a16="http://schemas.microsoft.com/office/drawing/2014/main" id="{DBD4B7B0-6BE9-4D4E-A827-963E25D1EB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48327419-2548-8441-932C-AB13B88AD6A9}"/>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6" name="页脚占位符 5">
            <a:extLst>
              <a:ext uri="{FF2B5EF4-FFF2-40B4-BE49-F238E27FC236}">
                <a16:creationId xmlns:a16="http://schemas.microsoft.com/office/drawing/2014/main" id="{A962233E-0770-C447-A5C9-0F9493A122F1}"/>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B4515B2A-DB1D-8C4F-80B0-69781C2B361F}"/>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228877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7936E18-92C4-EB4A-B72A-7E4F694B763B}"/>
              </a:ext>
            </a:extLst>
          </p:cNvPr>
          <p:cNvSpPr>
            <a:spLocks noGrp="1"/>
          </p:cNvSpPr>
          <p:nvPr>
            <p:ph type="title"/>
          </p:nvPr>
        </p:nvSpPr>
        <p:spPr>
          <a:xfrm>
            <a:off x="839788" y="457200"/>
            <a:ext cx="3932237" cy="1600200"/>
          </a:xfrm>
        </p:spPr>
        <p:txBody>
          <a:bodyPr anchor="b"/>
          <a:lstStyle>
            <a:lvl1pPr>
              <a:defRPr sz="3200"/>
            </a:lvl1pPr>
          </a:lstStyle>
          <a:p>
            <a:r>
              <a:rPr kumimoji="1" lang="zh-CN" altLang="en-US"/>
              <a:t>单击此处编辑母版标题样式</a:t>
            </a:r>
          </a:p>
        </p:txBody>
      </p:sp>
      <p:sp>
        <p:nvSpPr>
          <p:cNvPr id="3" name="图片占位符 2">
            <a:extLst>
              <a:ext uri="{FF2B5EF4-FFF2-40B4-BE49-F238E27FC236}">
                <a16:creationId xmlns:a16="http://schemas.microsoft.com/office/drawing/2014/main" id="{01122F76-8323-8A4B-91F3-B6A6E48ACE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zh-CN" altLang="en-US"/>
          </a:p>
        </p:txBody>
      </p:sp>
      <p:sp>
        <p:nvSpPr>
          <p:cNvPr id="4" name="文本占位符 3">
            <a:extLst>
              <a:ext uri="{FF2B5EF4-FFF2-40B4-BE49-F238E27FC236}">
                <a16:creationId xmlns:a16="http://schemas.microsoft.com/office/drawing/2014/main" id="{111A1F04-D7A3-494E-A768-E86E236BD7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zh-CN" altLang="en-US"/>
              <a:t>单击此处编辑母版文本样式</a:t>
            </a:r>
          </a:p>
        </p:txBody>
      </p:sp>
      <p:sp>
        <p:nvSpPr>
          <p:cNvPr id="5" name="日期占位符 4">
            <a:extLst>
              <a:ext uri="{FF2B5EF4-FFF2-40B4-BE49-F238E27FC236}">
                <a16:creationId xmlns:a16="http://schemas.microsoft.com/office/drawing/2014/main" id="{32581669-FDC2-4F4B-AD6E-B3EBF3FE2214}"/>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6" name="页脚占位符 5">
            <a:extLst>
              <a:ext uri="{FF2B5EF4-FFF2-40B4-BE49-F238E27FC236}">
                <a16:creationId xmlns:a16="http://schemas.microsoft.com/office/drawing/2014/main" id="{2B46FDB7-C2A1-E348-86C5-B392F7378F5E}"/>
              </a:ext>
            </a:extLst>
          </p:cNvPr>
          <p:cNvSpPr>
            <a:spLocks noGrp="1"/>
          </p:cNvSpPr>
          <p:nvPr>
            <p:ph type="ftr" sz="quarter" idx="11"/>
          </p:nvPr>
        </p:nvSpPr>
        <p:spPr/>
        <p:txBody>
          <a:bodyPr/>
          <a:lstStyle/>
          <a:p>
            <a:endParaRPr kumimoji="1" lang="zh-CN" altLang="en-US"/>
          </a:p>
        </p:txBody>
      </p:sp>
      <p:sp>
        <p:nvSpPr>
          <p:cNvPr id="7" name="灯片编号占位符 6">
            <a:extLst>
              <a:ext uri="{FF2B5EF4-FFF2-40B4-BE49-F238E27FC236}">
                <a16:creationId xmlns:a16="http://schemas.microsoft.com/office/drawing/2014/main" id="{21F2799E-B0D5-4548-B661-20E87F05CA71}"/>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1240984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AA555DE-F79B-ED4F-A708-4AF918F11DF9}"/>
              </a:ext>
            </a:extLst>
          </p:cNvPr>
          <p:cNvSpPr>
            <a:spLocks noGrp="1"/>
          </p:cNvSpPr>
          <p:nvPr>
            <p:ph type="title"/>
          </p:nvPr>
        </p:nvSpPr>
        <p:spPr/>
        <p:txBody>
          <a:bodyPr/>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4439B648-6AE4-BB47-9CA7-83D45E3C5C7D}"/>
              </a:ext>
            </a:extLst>
          </p:cNvPr>
          <p:cNvSpPr>
            <a:spLocks noGrp="1"/>
          </p:cNvSpPr>
          <p:nvPr>
            <p:ph type="body" orient="vert" idx="1"/>
          </p:nvPr>
        </p:nvSpPr>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A685337A-F41D-BC47-B154-F8EFBC0CA896}"/>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5" name="页脚占位符 4">
            <a:extLst>
              <a:ext uri="{FF2B5EF4-FFF2-40B4-BE49-F238E27FC236}">
                <a16:creationId xmlns:a16="http://schemas.microsoft.com/office/drawing/2014/main" id="{CFDB3168-A0D9-654B-ABD9-56C9037CAAC1}"/>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2FD346BB-F369-3E45-9902-DCDBD4F2E7F4}"/>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3113348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42B3887F-1E18-FE40-A3B6-A111CDC18204}"/>
              </a:ext>
            </a:extLst>
          </p:cNvPr>
          <p:cNvSpPr>
            <a:spLocks noGrp="1"/>
          </p:cNvSpPr>
          <p:nvPr>
            <p:ph type="title" orient="vert"/>
          </p:nvPr>
        </p:nvSpPr>
        <p:spPr>
          <a:xfrm>
            <a:off x="8724900" y="365125"/>
            <a:ext cx="2628900" cy="5811838"/>
          </a:xfrm>
        </p:spPr>
        <p:txBody>
          <a:bodyPr vert="eaVert"/>
          <a:lstStyle/>
          <a:p>
            <a:r>
              <a:rPr kumimoji="1" lang="zh-CN" altLang="en-US"/>
              <a:t>单击此处编辑母版标题样式</a:t>
            </a:r>
          </a:p>
        </p:txBody>
      </p:sp>
      <p:sp>
        <p:nvSpPr>
          <p:cNvPr id="3" name="竖排文字占位符 2">
            <a:extLst>
              <a:ext uri="{FF2B5EF4-FFF2-40B4-BE49-F238E27FC236}">
                <a16:creationId xmlns:a16="http://schemas.microsoft.com/office/drawing/2014/main" id="{FF2E3791-34CD-604E-BBB5-820535B8902F}"/>
              </a:ext>
            </a:extLst>
          </p:cNvPr>
          <p:cNvSpPr>
            <a:spLocks noGrp="1"/>
          </p:cNvSpPr>
          <p:nvPr>
            <p:ph type="body" orient="vert" idx="1"/>
          </p:nvPr>
        </p:nvSpPr>
        <p:spPr>
          <a:xfrm>
            <a:off x="838200" y="365125"/>
            <a:ext cx="7734300" cy="5811838"/>
          </a:xfrm>
        </p:spPr>
        <p:txBody>
          <a:bodyPr vert="eaVert"/>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762C0524-D57A-CF4D-AF25-7F6A269CF31A}"/>
              </a:ext>
            </a:extLst>
          </p:cNvPr>
          <p:cNvSpPr>
            <a:spLocks noGrp="1"/>
          </p:cNvSpPr>
          <p:nvPr>
            <p:ph type="dt" sz="half" idx="10"/>
          </p:nvPr>
        </p:nvSpPr>
        <p:spPr/>
        <p:txBody>
          <a:bodyPr/>
          <a:lstStyle/>
          <a:p>
            <a:fld id="{384FFF2C-133F-8E44-B992-A312194DA98D}" type="datetimeFigureOut">
              <a:rPr kumimoji="1" lang="zh-CN" altLang="en-US" smtClean="0"/>
              <a:t>2021/10/18</a:t>
            </a:fld>
            <a:endParaRPr kumimoji="1" lang="zh-CN" altLang="en-US"/>
          </a:p>
        </p:txBody>
      </p:sp>
      <p:sp>
        <p:nvSpPr>
          <p:cNvPr id="5" name="页脚占位符 4">
            <a:extLst>
              <a:ext uri="{FF2B5EF4-FFF2-40B4-BE49-F238E27FC236}">
                <a16:creationId xmlns:a16="http://schemas.microsoft.com/office/drawing/2014/main" id="{5F77793E-1CE8-6843-9065-0543CCCA2F66}"/>
              </a:ext>
            </a:extLst>
          </p:cNvPr>
          <p:cNvSpPr>
            <a:spLocks noGrp="1"/>
          </p:cNvSpPr>
          <p:nvPr>
            <p:ph type="ftr" sz="quarter" idx="11"/>
          </p:nvPr>
        </p:nvSpPr>
        <p:spPr/>
        <p:txBody>
          <a:bodyPr/>
          <a:lstStyle/>
          <a:p>
            <a:endParaRPr kumimoji="1" lang="zh-CN" altLang="en-US"/>
          </a:p>
        </p:txBody>
      </p:sp>
      <p:sp>
        <p:nvSpPr>
          <p:cNvPr id="6" name="灯片编号占位符 5">
            <a:extLst>
              <a:ext uri="{FF2B5EF4-FFF2-40B4-BE49-F238E27FC236}">
                <a16:creationId xmlns:a16="http://schemas.microsoft.com/office/drawing/2014/main" id="{4BD1FF6E-CDDB-A34A-B138-52A993834DF6}"/>
              </a:ext>
            </a:extLst>
          </p:cNvPr>
          <p:cNvSpPr>
            <a:spLocks noGrp="1"/>
          </p:cNvSpPr>
          <p:nvPr>
            <p:ph type="sldNum" sz="quarter" idx="12"/>
          </p:nvPr>
        </p:nvSpPr>
        <p:spPr/>
        <p:txBody>
          <a:body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2146950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5222D3DE-E56B-BD40-975D-276FB570A8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p>
        </p:txBody>
      </p:sp>
      <p:sp>
        <p:nvSpPr>
          <p:cNvPr id="3" name="文本占位符 2">
            <a:extLst>
              <a:ext uri="{FF2B5EF4-FFF2-40B4-BE49-F238E27FC236}">
                <a16:creationId xmlns:a16="http://schemas.microsoft.com/office/drawing/2014/main" id="{2A8A1A72-72E5-E24D-96AB-FADAD863E9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p>
          <a:p>
            <a:pPr lvl="1"/>
            <a:r>
              <a:rPr kumimoji="1" lang="zh-CN" altLang="en-US"/>
              <a:t>二级</a:t>
            </a:r>
          </a:p>
          <a:p>
            <a:pPr lvl="2"/>
            <a:r>
              <a:rPr kumimoji="1" lang="zh-CN" altLang="en-US"/>
              <a:t>三级</a:t>
            </a:r>
          </a:p>
          <a:p>
            <a:pPr lvl="3"/>
            <a:r>
              <a:rPr kumimoji="1" lang="zh-CN" altLang="en-US"/>
              <a:t>四级</a:t>
            </a:r>
          </a:p>
          <a:p>
            <a:pPr lvl="4"/>
            <a:r>
              <a:rPr kumimoji="1" lang="zh-CN" altLang="en-US"/>
              <a:t>五级</a:t>
            </a:r>
          </a:p>
        </p:txBody>
      </p:sp>
      <p:sp>
        <p:nvSpPr>
          <p:cNvPr id="4" name="日期占位符 3">
            <a:extLst>
              <a:ext uri="{FF2B5EF4-FFF2-40B4-BE49-F238E27FC236}">
                <a16:creationId xmlns:a16="http://schemas.microsoft.com/office/drawing/2014/main" id="{13B30FE2-9AF3-7F42-8FAD-D12ED788BF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4FFF2C-133F-8E44-B992-A312194DA98D}" type="datetimeFigureOut">
              <a:rPr kumimoji="1" lang="zh-CN" altLang="en-US" smtClean="0"/>
              <a:t>2021/10/18</a:t>
            </a:fld>
            <a:endParaRPr kumimoji="1" lang="zh-CN" altLang="en-US"/>
          </a:p>
        </p:txBody>
      </p:sp>
      <p:sp>
        <p:nvSpPr>
          <p:cNvPr id="5" name="页脚占位符 4">
            <a:extLst>
              <a:ext uri="{FF2B5EF4-FFF2-40B4-BE49-F238E27FC236}">
                <a16:creationId xmlns:a16="http://schemas.microsoft.com/office/drawing/2014/main" id="{37730799-A237-B14E-850F-E916BD3973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zh-CN" altLang="en-US"/>
          </a:p>
        </p:txBody>
      </p:sp>
      <p:sp>
        <p:nvSpPr>
          <p:cNvPr id="6" name="灯片编号占位符 5">
            <a:extLst>
              <a:ext uri="{FF2B5EF4-FFF2-40B4-BE49-F238E27FC236}">
                <a16:creationId xmlns:a16="http://schemas.microsoft.com/office/drawing/2014/main" id="{79163F1F-2FE5-3043-BB0E-1A8DB8C88F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44FCF4-D3F7-C847-A60A-DEA25389E267}" type="slidenum">
              <a:rPr kumimoji="1" lang="zh-CN" altLang="en-US" smtClean="0"/>
              <a:t>‹#›</a:t>
            </a:fld>
            <a:endParaRPr kumimoji="1" lang="zh-CN" altLang="en-US"/>
          </a:p>
        </p:txBody>
      </p:sp>
    </p:spTree>
    <p:extLst>
      <p:ext uri="{BB962C8B-B14F-4D97-AF65-F5344CB8AC3E}">
        <p14:creationId xmlns:p14="http://schemas.microsoft.com/office/powerpoint/2010/main" val="3929346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 name="Rectangle 142">
            <a:extLst>
              <a:ext uri="{FF2B5EF4-FFF2-40B4-BE49-F238E27FC236}">
                <a16:creationId xmlns:a16="http://schemas.microsoft.com/office/drawing/2014/main" id="{686EAD33-C5DD-4FAE-B20B-2707A6A92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C2F7C8AC-27FC-4265-A113-E7CDA1AAD7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sp>
        <p:nvSpPr>
          <p:cNvPr id="2" name="标题 1">
            <a:extLst>
              <a:ext uri="{FF2B5EF4-FFF2-40B4-BE49-F238E27FC236}">
                <a16:creationId xmlns:a16="http://schemas.microsoft.com/office/drawing/2014/main" id="{9701E807-A683-224C-A931-77ECE0EB9F6F}"/>
              </a:ext>
            </a:extLst>
          </p:cNvPr>
          <p:cNvSpPr>
            <a:spLocks noGrp="1"/>
          </p:cNvSpPr>
          <p:nvPr>
            <p:ph type="ctrTitle"/>
          </p:nvPr>
        </p:nvSpPr>
        <p:spPr>
          <a:xfrm>
            <a:off x="804672" y="1191796"/>
            <a:ext cx="10021446" cy="2976344"/>
          </a:xfrm>
        </p:spPr>
        <p:txBody>
          <a:bodyPr anchor="b">
            <a:normAutofit/>
          </a:bodyPr>
          <a:lstStyle/>
          <a:p>
            <a:pPr algn="l"/>
            <a:r>
              <a:rPr kumimoji="1" lang="en-US" altLang="zh-CN" sz="5200">
                <a:solidFill>
                  <a:schemeClr val="tx2"/>
                </a:solidFill>
                <a:latin typeface="Arial" panose="020B0604020202020204" pitchFamily="34" charset="0"/>
                <a:cs typeface="Arial" panose="020B0604020202020204" pitchFamily="34" charset="0"/>
              </a:rPr>
              <a:t>Henry</a:t>
            </a:r>
            <a:r>
              <a:rPr kumimoji="1" lang="zh-CN" altLang="en-US" sz="5200">
                <a:solidFill>
                  <a:schemeClr val="tx2"/>
                </a:solidFill>
                <a:latin typeface="Arial" panose="020B0604020202020204" pitchFamily="34" charset="0"/>
                <a:cs typeface="Arial" panose="020B0604020202020204" pitchFamily="34" charset="0"/>
              </a:rPr>
              <a:t> </a:t>
            </a:r>
            <a:r>
              <a:rPr kumimoji="1" lang="en-US" altLang="zh-CN" sz="5200">
                <a:solidFill>
                  <a:schemeClr val="tx2"/>
                </a:solidFill>
                <a:latin typeface="Arial" panose="020B0604020202020204" pitchFamily="34" charset="0"/>
                <a:cs typeface="Arial" panose="020B0604020202020204" pitchFamily="34" charset="0"/>
              </a:rPr>
              <a:t>Mintzberg</a:t>
            </a:r>
            <a:endParaRPr kumimoji="1" lang="zh-CN" altLang="en-US" sz="5200">
              <a:solidFill>
                <a:schemeClr val="tx2"/>
              </a:solidFill>
              <a:latin typeface="Arial" panose="020B0604020202020204" pitchFamily="34" charset="0"/>
              <a:cs typeface="Arial" panose="020B0604020202020204" pitchFamily="34" charset="0"/>
            </a:endParaRPr>
          </a:p>
        </p:txBody>
      </p:sp>
      <p:sp>
        <p:nvSpPr>
          <p:cNvPr id="3" name="副标题 2">
            <a:extLst>
              <a:ext uri="{FF2B5EF4-FFF2-40B4-BE49-F238E27FC236}">
                <a16:creationId xmlns:a16="http://schemas.microsoft.com/office/drawing/2014/main" id="{7E4306F6-8A4F-4943-A348-28A5EA6B8501}"/>
              </a:ext>
            </a:extLst>
          </p:cNvPr>
          <p:cNvSpPr>
            <a:spLocks noGrp="1"/>
          </p:cNvSpPr>
          <p:nvPr>
            <p:ph type="subTitle" idx="1"/>
          </p:nvPr>
        </p:nvSpPr>
        <p:spPr>
          <a:xfrm>
            <a:off x="804672" y="4365616"/>
            <a:ext cx="9416898" cy="1160063"/>
          </a:xfrm>
        </p:spPr>
        <p:txBody>
          <a:bodyPr anchor="ctr">
            <a:normAutofit/>
          </a:bodyPr>
          <a:lstStyle/>
          <a:p>
            <a:pPr algn="l"/>
            <a:r>
              <a:rPr kumimoji="1" lang="en-US" altLang="zh-CN">
                <a:solidFill>
                  <a:schemeClr val="tx2"/>
                </a:solidFill>
                <a:latin typeface="Arial" panose="020B0604020202020204" pitchFamily="34" charset="0"/>
                <a:cs typeface="Arial" panose="020B0604020202020204" pitchFamily="34" charset="0"/>
              </a:rPr>
              <a:t>Yitong Liu</a:t>
            </a:r>
          </a:p>
          <a:p>
            <a:pPr algn="l"/>
            <a:r>
              <a:rPr kumimoji="1" lang="en-US" altLang="zh-CN">
                <a:solidFill>
                  <a:schemeClr val="tx2"/>
                </a:solidFill>
                <a:latin typeface="Arial" panose="020B0604020202020204" pitchFamily="34" charset="0"/>
                <a:cs typeface="Arial" panose="020B0604020202020204" pitchFamily="34" charset="0"/>
              </a:rPr>
              <a:t>19 October 2021</a:t>
            </a:r>
            <a:endParaRPr kumimoji="1" lang="zh-CN" altLang="en-US">
              <a:solidFill>
                <a:schemeClr val="tx2"/>
              </a:solidFill>
              <a:latin typeface="Arial" panose="020B0604020202020204" pitchFamily="34" charset="0"/>
              <a:cs typeface="Arial" panose="020B0604020202020204" pitchFamily="34" charset="0"/>
            </a:endParaRPr>
          </a:p>
        </p:txBody>
      </p:sp>
      <p:grpSp>
        <p:nvGrpSpPr>
          <p:cNvPr id="147" name="Group 146">
            <a:extLst>
              <a:ext uri="{FF2B5EF4-FFF2-40B4-BE49-F238E27FC236}">
                <a16:creationId xmlns:a16="http://schemas.microsoft.com/office/drawing/2014/main" id="{A574C829-AF08-4CA3-A132-7BA0448975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40193"/>
            <a:ext cx="3860800" cy="2357750"/>
            <a:chOff x="6867015" y="-1"/>
            <a:chExt cx="5324985" cy="3251912"/>
          </a:xfrm>
          <a:solidFill>
            <a:schemeClr val="accent5">
              <a:alpha val="5000"/>
            </a:schemeClr>
          </a:solidFill>
        </p:grpSpPr>
        <p:sp>
          <p:nvSpPr>
            <p:cNvPr id="148" name="Freeform: Shape 147">
              <a:extLst>
                <a:ext uri="{FF2B5EF4-FFF2-40B4-BE49-F238E27FC236}">
                  <a16:creationId xmlns:a16="http://schemas.microsoft.com/office/drawing/2014/main" id="{86657EC0-FDE0-46ED-B690-5D6F39E7C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Freeform: Shape 148">
              <a:extLst>
                <a:ext uri="{FF2B5EF4-FFF2-40B4-BE49-F238E27FC236}">
                  <a16:creationId xmlns:a16="http://schemas.microsoft.com/office/drawing/2014/main" id="{0469DA12-6B55-4610-981D-8D39001A3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Freeform: Shape 149">
              <a:extLst>
                <a:ext uri="{FF2B5EF4-FFF2-40B4-BE49-F238E27FC236}">
                  <a16:creationId xmlns:a16="http://schemas.microsoft.com/office/drawing/2014/main" id="{C17A0838-B219-4FA5-9F2E-41DFEF168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1" name="Freeform: Shape 150">
              <a:extLst>
                <a:ext uri="{FF2B5EF4-FFF2-40B4-BE49-F238E27FC236}">
                  <a16:creationId xmlns:a16="http://schemas.microsoft.com/office/drawing/2014/main" id="{C40A62EB-A3D1-42CD-900F-B95A32AD4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3" name="Group 152">
            <a:extLst>
              <a:ext uri="{FF2B5EF4-FFF2-40B4-BE49-F238E27FC236}">
                <a16:creationId xmlns:a16="http://schemas.microsoft.com/office/drawing/2014/main" id="{1D3FC9CC-6461-481B-BB4C-19D576432F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76747" y="4683666"/>
            <a:ext cx="2514948" cy="2174333"/>
            <a:chOff x="-305" y="-4155"/>
            <a:chExt cx="2514948" cy="2174333"/>
          </a:xfrm>
        </p:grpSpPr>
        <p:sp>
          <p:nvSpPr>
            <p:cNvPr id="154" name="Freeform: Shape 153">
              <a:extLst>
                <a:ext uri="{FF2B5EF4-FFF2-40B4-BE49-F238E27FC236}">
                  <a16:creationId xmlns:a16="http://schemas.microsoft.com/office/drawing/2014/main" id="{3DC5B0F2-69AA-43F6-913D-55EE92A3A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Freeform: Shape 154">
              <a:extLst>
                <a:ext uri="{FF2B5EF4-FFF2-40B4-BE49-F238E27FC236}">
                  <a16:creationId xmlns:a16="http://schemas.microsoft.com/office/drawing/2014/main" id="{C7B71A70-289A-4951-A90D-BB2EBEAE5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Freeform: Shape 155">
              <a:extLst>
                <a:ext uri="{FF2B5EF4-FFF2-40B4-BE49-F238E27FC236}">
                  <a16:creationId xmlns:a16="http://schemas.microsoft.com/office/drawing/2014/main" id="{06B120A3-330F-4099-9B8D-9196387AF1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57" name="Freeform: Shape 156">
              <a:extLst>
                <a:ext uri="{FF2B5EF4-FFF2-40B4-BE49-F238E27FC236}">
                  <a16:creationId xmlns:a16="http://schemas.microsoft.com/office/drawing/2014/main" id="{780CC992-5DC7-4E9B-9A16-9FC4C1BE2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81076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图片 7" descr="男人在微笑&#10;&#10;描述已自动生成">
            <a:extLst>
              <a:ext uri="{FF2B5EF4-FFF2-40B4-BE49-F238E27FC236}">
                <a16:creationId xmlns:a16="http://schemas.microsoft.com/office/drawing/2014/main" id="{EA4DC53E-E337-0243-B664-8E4535A85071}"/>
              </a:ext>
            </a:extLst>
          </p:cNvPr>
          <p:cNvPicPr>
            <a:picLocks noChangeAspect="1"/>
          </p:cNvPicPr>
          <p:nvPr/>
        </p:nvPicPr>
        <p:blipFill rotWithShape="1">
          <a:blip r:embed="rId2"/>
          <a:srcRect l="16349" r="850" b="1"/>
          <a:stretch/>
        </p:blipFill>
        <p:spPr>
          <a:xfrm>
            <a:off x="20" y="10"/>
            <a:ext cx="4635571" cy="6857990"/>
          </a:xfrm>
          <a:prstGeom prst="rect">
            <a:avLst/>
          </a:prstGeom>
          <a:effectLst/>
        </p:spPr>
      </p:pic>
      <p:cxnSp>
        <p:nvCxnSpPr>
          <p:cNvPr id="16"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4A66B"/>
            </a:solidFill>
          </a:ln>
        </p:spPr>
        <p:style>
          <a:lnRef idx="1">
            <a:schemeClr val="accent1"/>
          </a:lnRef>
          <a:fillRef idx="0">
            <a:schemeClr val="accent1"/>
          </a:fillRef>
          <a:effectRef idx="0">
            <a:schemeClr val="accent1"/>
          </a:effectRef>
          <a:fontRef idx="minor">
            <a:schemeClr val="tx1"/>
          </a:fontRef>
        </p:style>
      </p:cxnSp>
      <p:graphicFrame>
        <p:nvGraphicFramePr>
          <p:cNvPr id="17" name="内容占位符 2">
            <a:extLst>
              <a:ext uri="{FF2B5EF4-FFF2-40B4-BE49-F238E27FC236}">
                <a16:creationId xmlns:a16="http://schemas.microsoft.com/office/drawing/2014/main" id="{C9BCFF1E-B1CB-430D-93D6-7A50EE0116FD}"/>
              </a:ext>
            </a:extLst>
          </p:cNvPr>
          <p:cNvGraphicFramePr/>
          <p:nvPr>
            <p:extLst>
              <p:ext uri="{D42A27DB-BD31-4B8C-83A1-F6EECF244321}">
                <p14:modId xmlns:p14="http://schemas.microsoft.com/office/powerpoint/2010/main" val="733361015"/>
              </p:ext>
            </p:extLst>
          </p:nvPr>
        </p:nvGraphicFramePr>
        <p:xfrm>
          <a:off x="4965431" y="2098158"/>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 name="矩形 25">
            <a:extLst>
              <a:ext uri="{FF2B5EF4-FFF2-40B4-BE49-F238E27FC236}">
                <a16:creationId xmlns:a16="http://schemas.microsoft.com/office/drawing/2014/main" id="{A2B47EEB-BF01-824B-A15D-BA43E43AB090}"/>
              </a:ext>
            </a:extLst>
          </p:cNvPr>
          <p:cNvSpPr/>
          <p:nvPr/>
        </p:nvSpPr>
        <p:spPr>
          <a:xfrm>
            <a:off x="4965431" y="485731"/>
            <a:ext cx="3204723" cy="923330"/>
          </a:xfrm>
          <a:prstGeom prst="rect">
            <a:avLst/>
          </a:prstGeom>
          <a:noFill/>
        </p:spPr>
        <p:txBody>
          <a:bodyPr wrap="none" lIns="91440" tIns="45720" rIns="91440" bIns="45720">
            <a:spAutoFit/>
          </a:bodyPr>
          <a:lstStyle/>
          <a:p>
            <a:pPr algn="ctr"/>
            <a:r>
              <a:rPr lang="en-US" altLang="zh-CN" sz="5400" dirty="0">
                <a:ln w="0"/>
                <a:solidFill>
                  <a:schemeClr val="accent1"/>
                </a:solidFill>
                <a:effectLst>
                  <a:outerShdw blurRad="38100" dist="25400" dir="5400000" algn="ctr" rotWithShape="0">
                    <a:srgbClr val="6E747A">
                      <a:alpha val="43000"/>
                    </a:srgbClr>
                  </a:outerShdw>
                </a:effectLst>
              </a:rPr>
              <a:t>Biography</a:t>
            </a:r>
            <a:endParaRPr lang="zh-CN" altLang="en-US" sz="540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4274206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A3EBAB6-27CA-4942-B199-3ED5E4FADAC3}"/>
              </a:ext>
            </a:extLst>
          </p:cNvPr>
          <p:cNvSpPr>
            <a:spLocks noGrp="1"/>
          </p:cNvSpPr>
          <p:nvPr>
            <p:ph type="title"/>
          </p:nvPr>
        </p:nvSpPr>
        <p:spPr/>
        <p:txBody>
          <a:bodyPr/>
          <a:lstStyle/>
          <a:p>
            <a:r>
              <a:rPr lang="en-US" altLang="zh-CN"/>
              <a:t>Academic Theories and Contributions</a:t>
            </a:r>
            <a:r>
              <a:rPr lang="zh-CN" altLang="zh-CN">
                <a:effectLst/>
              </a:rPr>
              <a:t> </a:t>
            </a:r>
            <a:endParaRPr kumimoji="1" lang="zh-CN" altLang="en-US" dirty="0"/>
          </a:p>
        </p:txBody>
      </p:sp>
      <p:graphicFrame>
        <p:nvGraphicFramePr>
          <p:cNvPr id="5" name="内容占位符 2">
            <a:extLst>
              <a:ext uri="{FF2B5EF4-FFF2-40B4-BE49-F238E27FC236}">
                <a16:creationId xmlns:a16="http://schemas.microsoft.com/office/drawing/2014/main" id="{BE25A545-87A3-41ED-A742-5FE05FFE803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2339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1A8AC595-1310-C34A-94BA-219D2B68BFEE}"/>
              </a:ext>
            </a:extLst>
          </p:cNvPr>
          <p:cNvSpPr>
            <a:spLocks noGrp="1"/>
          </p:cNvSpPr>
          <p:nvPr>
            <p:ph type="title"/>
          </p:nvPr>
        </p:nvSpPr>
        <p:spPr>
          <a:xfrm>
            <a:off x="838200" y="557188"/>
            <a:ext cx="10515600" cy="1133499"/>
          </a:xfrm>
        </p:spPr>
        <p:txBody>
          <a:bodyPr>
            <a:normAutofit/>
          </a:bodyPr>
          <a:lstStyle/>
          <a:p>
            <a:pPr algn="ctr"/>
            <a:r>
              <a:rPr lang="en-US" altLang="zh-CN" sz="5200"/>
              <a:t>The Management Role Theory</a:t>
            </a:r>
            <a:r>
              <a:rPr lang="zh-CN" altLang="zh-CN" sz="5200">
                <a:effectLst/>
              </a:rPr>
              <a:t> </a:t>
            </a:r>
            <a:endParaRPr kumimoji="1" lang="zh-CN" altLang="en-US" sz="5200"/>
          </a:p>
        </p:txBody>
      </p:sp>
      <p:graphicFrame>
        <p:nvGraphicFramePr>
          <p:cNvPr id="5" name="内容占位符 2">
            <a:extLst>
              <a:ext uri="{FF2B5EF4-FFF2-40B4-BE49-F238E27FC236}">
                <a16:creationId xmlns:a16="http://schemas.microsoft.com/office/drawing/2014/main" id="{3E324127-CDE9-4F09-BD06-0E1DB46D3CFA}"/>
              </a:ext>
            </a:extLst>
          </p:cNvPr>
          <p:cNvGraphicFramePr>
            <a:graphicFrameLocks noGrp="1"/>
          </p:cNvGraphicFramePr>
          <p:nvPr>
            <p:ph idx="1"/>
            <p:extLst>
              <p:ext uri="{D42A27DB-BD31-4B8C-83A1-F6EECF244321}">
                <p14:modId xmlns:p14="http://schemas.microsoft.com/office/powerpoint/2010/main" val="32905148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1652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53FA4D77-29A1-3E4B-A069-8A118A73DC43}"/>
              </a:ext>
            </a:extLst>
          </p:cNvPr>
          <p:cNvSpPr>
            <a:spLocks noGrp="1"/>
          </p:cNvSpPr>
          <p:nvPr>
            <p:ph type="title"/>
          </p:nvPr>
        </p:nvSpPr>
        <p:spPr>
          <a:xfrm>
            <a:off x="6094105" y="802955"/>
            <a:ext cx="4977976" cy="1454051"/>
          </a:xfrm>
        </p:spPr>
        <p:txBody>
          <a:bodyPr>
            <a:normAutofit/>
          </a:bodyPr>
          <a:lstStyle/>
          <a:p>
            <a:pPr algn="r"/>
            <a:r>
              <a:rPr kumimoji="1" lang="en-US" altLang="zh-CN" sz="3600" dirty="0">
                <a:solidFill>
                  <a:schemeClr val="tx2"/>
                </a:solidFill>
              </a:rPr>
              <a:t>Strategic</a:t>
            </a:r>
            <a:r>
              <a:rPr kumimoji="1" lang="zh-CN" altLang="en-US" sz="3600" dirty="0">
                <a:solidFill>
                  <a:schemeClr val="tx2"/>
                </a:solidFill>
              </a:rPr>
              <a:t> </a:t>
            </a:r>
            <a:r>
              <a:rPr kumimoji="1" lang="en-US" altLang="zh-CN" sz="3600" dirty="0">
                <a:solidFill>
                  <a:schemeClr val="tx2"/>
                </a:solidFill>
              </a:rPr>
              <a:t>Management</a:t>
            </a:r>
            <a:br>
              <a:rPr kumimoji="1" lang="en-US" altLang="zh-CN" sz="3600" dirty="0">
                <a:solidFill>
                  <a:schemeClr val="tx2"/>
                </a:solidFill>
              </a:rPr>
            </a:br>
            <a:r>
              <a:rPr kumimoji="1" lang="en-US" altLang="zh-CN" sz="3600" dirty="0">
                <a:solidFill>
                  <a:schemeClr val="tx2"/>
                </a:solidFill>
              </a:rPr>
              <a:t>5P</a:t>
            </a:r>
            <a:r>
              <a:rPr kumimoji="1" lang="zh-CN" altLang="en-US" sz="3600" dirty="0">
                <a:solidFill>
                  <a:schemeClr val="tx2"/>
                </a:solidFill>
              </a:rPr>
              <a:t> </a:t>
            </a:r>
            <a:r>
              <a:rPr kumimoji="1" lang="en-US" altLang="zh-CN" sz="3600" dirty="0">
                <a:solidFill>
                  <a:schemeClr val="tx2"/>
                </a:solidFill>
              </a:rPr>
              <a:t>Model</a:t>
            </a:r>
            <a:endParaRPr kumimoji="1" lang="zh-CN" altLang="en-US" sz="3600" dirty="0">
              <a:solidFill>
                <a:schemeClr val="tx2"/>
              </a:solidFill>
            </a:endParaRPr>
          </a:p>
        </p:txBody>
      </p:sp>
      <p:pic>
        <p:nvPicPr>
          <p:cNvPr id="22" name="Graphic 6" descr="目标">
            <a:extLst>
              <a:ext uri="{FF2B5EF4-FFF2-40B4-BE49-F238E27FC236}">
                <a16:creationId xmlns:a16="http://schemas.microsoft.com/office/drawing/2014/main" id="{9BE9323C-93CA-44EB-88BF-80D5C5C5889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23" name="内容占位符 2">
            <a:extLst>
              <a:ext uri="{FF2B5EF4-FFF2-40B4-BE49-F238E27FC236}">
                <a16:creationId xmlns:a16="http://schemas.microsoft.com/office/drawing/2014/main" id="{9ED14964-8A71-E946-ACB1-D142AD0E718F}"/>
              </a:ext>
            </a:extLst>
          </p:cNvPr>
          <p:cNvSpPr>
            <a:spLocks noGrp="1"/>
          </p:cNvSpPr>
          <p:nvPr>
            <p:ph idx="1"/>
          </p:nvPr>
        </p:nvSpPr>
        <p:spPr>
          <a:xfrm>
            <a:off x="6090574" y="2421682"/>
            <a:ext cx="4977578" cy="3639289"/>
          </a:xfrm>
        </p:spPr>
        <p:txBody>
          <a:bodyPr anchor="ctr">
            <a:normAutofit fontScale="92500" lnSpcReduction="20000"/>
          </a:bodyPr>
          <a:lstStyle/>
          <a:p>
            <a:r>
              <a:rPr lang="en-US" altLang="zh-CN" sz="3200" dirty="0">
                <a:solidFill>
                  <a:schemeClr val="tx2"/>
                </a:solidFill>
              </a:rPr>
              <a:t>Plan</a:t>
            </a:r>
            <a:r>
              <a:rPr lang="en-US" altLang="zh-CN" sz="1700" dirty="0">
                <a:solidFill>
                  <a:schemeClr val="tx2"/>
                </a:solidFill>
              </a:rPr>
              <a:t>: conscious, planned and </a:t>
            </a:r>
            <a:r>
              <a:rPr lang="en-US" altLang="zh-CN" sz="1700" dirty="0" err="1">
                <a:solidFill>
                  <a:schemeClr val="tx2"/>
                </a:solidFill>
              </a:rPr>
              <a:t>organised</a:t>
            </a:r>
            <a:r>
              <a:rPr lang="en-US" altLang="zh-CN" sz="1700" dirty="0">
                <a:solidFill>
                  <a:schemeClr val="tx2"/>
                </a:solidFill>
              </a:rPr>
              <a:t> process of action</a:t>
            </a:r>
          </a:p>
          <a:p>
            <a:r>
              <a:rPr lang="en-US" altLang="zh-CN" sz="3200" dirty="0">
                <a:solidFill>
                  <a:schemeClr val="tx2"/>
                </a:solidFill>
              </a:rPr>
              <a:t>Ploy</a:t>
            </a:r>
            <a:r>
              <a:rPr lang="en-US" altLang="zh-CN" sz="1700" dirty="0">
                <a:solidFill>
                  <a:schemeClr val="tx2"/>
                </a:solidFill>
              </a:rPr>
              <a:t>: a means and a strategy during action, a tool for threatening and defeating competitors</a:t>
            </a:r>
          </a:p>
          <a:p>
            <a:r>
              <a:rPr lang="en-US" altLang="zh-CN" sz="3200" dirty="0">
                <a:solidFill>
                  <a:schemeClr val="tx2"/>
                </a:solidFill>
              </a:rPr>
              <a:t>Pattern</a:t>
            </a:r>
            <a:r>
              <a:rPr lang="en-US" altLang="zh-CN" sz="1700" dirty="0">
                <a:solidFill>
                  <a:schemeClr val="tx2"/>
                </a:solidFill>
              </a:rPr>
              <a:t>: expressed as a set of concrete actions and realistic outcomes for a company</a:t>
            </a:r>
          </a:p>
          <a:p>
            <a:r>
              <a:rPr lang="en-US" altLang="zh-CN" sz="3500" dirty="0">
                <a:solidFill>
                  <a:schemeClr val="tx2"/>
                </a:solidFill>
              </a:rPr>
              <a:t>Position</a:t>
            </a:r>
            <a:r>
              <a:rPr lang="en-US" altLang="zh-CN" sz="1700" dirty="0">
                <a:solidFill>
                  <a:schemeClr val="tx2"/>
                </a:solidFill>
              </a:rPr>
              <a:t>: to determine its position in the marketplace</a:t>
            </a:r>
          </a:p>
          <a:p>
            <a:r>
              <a:rPr lang="en-US" altLang="zh-CN" sz="3500" dirty="0">
                <a:solidFill>
                  <a:schemeClr val="tx2"/>
                </a:solidFill>
              </a:rPr>
              <a:t>Perspective</a:t>
            </a:r>
            <a:r>
              <a:rPr lang="en-US" altLang="zh-CN" sz="1700" dirty="0">
                <a:solidFill>
                  <a:schemeClr val="tx2"/>
                </a:solidFill>
              </a:rPr>
              <a:t>: expression of a company's inherent way of perceiving the objective world, reflecting the values of the company's environment and of the people in the </a:t>
            </a:r>
            <a:r>
              <a:rPr lang="en-US" altLang="zh-CN" sz="1700" dirty="0" err="1">
                <a:solidFill>
                  <a:schemeClr val="tx2"/>
                </a:solidFill>
              </a:rPr>
              <a:t>organisation</a:t>
            </a:r>
            <a:endParaRPr kumimoji="1" lang="zh-CN" altLang="en-US" sz="1700" dirty="0">
              <a:solidFill>
                <a:schemeClr val="tx2"/>
              </a:solidFill>
            </a:endParaRPr>
          </a:p>
        </p:txBody>
      </p:sp>
      <p:grpSp>
        <p:nvGrpSpPr>
          <p:cNvPr id="2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119842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26" name="Freeform: Shape 25">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28" name="Freeform: Shape 27">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标题 1">
            <a:extLst>
              <a:ext uri="{FF2B5EF4-FFF2-40B4-BE49-F238E27FC236}">
                <a16:creationId xmlns:a16="http://schemas.microsoft.com/office/drawing/2014/main" id="{89C21B09-AA83-0944-B9A3-9F9B7DF18961}"/>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kumimoji="1" lang="en-US" altLang="zh-CN" sz="3500" kern="1200">
                <a:solidFill>
                  <a:schemeClr val="tx1"/>
                </a:solidFill>
                <a:latin typeface="+mj-lt"/>
                <a:ea typeface="+mj-ea"/>
                <a:cs typeface="+mj-cs"/>
              </a:rPr>
              <a:t>5P model helps to </a:t>
            </a:r>
            <a:r>
              <a:rPr lang="en-US" altLang="zh-CN" sz="3500" kern="1200">
                <a:solidFill>
                  <a:schemeClr val="tx1"/>
                </a:solidFill>
                <a:latin typeface="+mj-lt"/>
                <a:ea typeface="+mj-ea"/>
                <a:cs typeface="+mj-cs"/>
              </a:rPr>
              <a:t>build a sound, actionable and achievable business strategy </a:t>
            </a:r>
            <a:endParaRPr kumimoji="1" lang="en-US" altLang="zh-CN" sz="3500" kern="1200">
              <a:solidFill>
                <a:schemeClr val="tx1"/>
              </a:solidFill>
              <a:latin typeface="+mj-lt"/>
              <a:ea typeface="+mj-ea"/>
              <a:cs typeface="+mj-cs"/>
            </a:endParaRPr>
          </a:p>
        </p:txBody>
      </p:sp>
      <p:graphicFrame>
        <p:nvGraphicFramePr>
          <p:cNvPr id="5" name="内容占位符 2">
            <a:extLst>
              <a:ext uri="{FF2B5EF4-FFF2-40B4-BE49-F238E27FC236}">
                <a16:creationId xmlns:a16="http://schemas.microsoft.com/office/drawing/2014/main" id="{D1812CCD-4283-4247-96B6-F946B282E019}"/>
              </a:ext>
            </a:extLst>
          </p:cNvPr>
          <p:cNvGraphicFramePr>
            <a:graphicFrameLocks noGrp="1"/>
          </p:cNvGraphicFramePr>
          <p:nvPr>
            <p:ph idx="1"/>
            <p:extLst>
              <p:ext uri="{D42A27DB-BD31-4B8C-83A1-F6EECF244321}">
                <p14:modId xmlns:p14="http://schemas.microsoft.com/office/powerpoint/2010/main" val="361847925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9686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4">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4983A165-DF8B-334D-BCC2-E3D93E9D1A6F}"/>
              </a:ext>
            </a:extLst>
          </p:cNvPr>
          <p:cNvSpPr>
            <a:spLocks noGrp="1"/>
          </p:cNvSpPr>
          <p:nvPr>
            <p:ph type="title"/>
          </p:nvPr>
        </p:nvSpPr>
        <p:spPr>
          <a:xfrm>
            <a:off x="7380407" y="743447"/>
            <a:ext cx="3973385" cy="3692028"/>
          </a:xfrm>
          <a:noFill/>
        </p:spPr>
        <p:txBody>
          <a:bodyPr vert="horz" lIns="91440" tIns="45720" rIns="91440" bIns="45720" rtlCol="0" anchor="b">
            <a:normAutofit/>
          </a:bodyPr>
          <a:lstStyle/>
          <a:p>
            <a:r>
              <a:rPr kumimoji="1" lang="en-US" altLang="zh-CN" sz="5200"/>
              <a:t>Management Education</a:t>
            </a:r>
          </a:p>
        </p:txBody>
      </p:sp>
      <p:pic>
        <p:nvPicPr>
          <p:cNvPr id="5" name="内容占位符 4" descr="徽标&#10;&#10;描述已自动生成">
            <a:extLst>
              <a:ext uri="{FF2B5EF4-FFF2-40B4-BE49-F238E27FC236}">
                <a16:creationId xmlns:a16="http://schemas.microsoft.com/office/drawing/2014/main" id="{FBFBF829-B9E4-1F4A-AE53-5B79541D9835}"/>
              </a:ext>
            </a:extLst>
          </p:cNvPr>
          <p:cNvPicPr>
            <a:picLocks noChangeAspect="1"/>
          </p:cNvPicPr>
          <p:nvPr/>
        </p:nvPicPr>
        <p:blipFill rotWithShape="1">
          <a:blip r:embed="rId2"/>
          <a:srcRect t="1929" r="-1" b="-1"/>
          <a:stretch/>
        </p:blipFill>
        <p:spPr>
          <a:xfrm>
            <a:off x="20" y="10"/>
            <a:ext cx="6992881" cy="6857990"/>
          </a:xfrm>
          <a:prstGeom prst="rect">
            <a:avLst/>
          </a:prstGeom>
        </p:spPr>
      </p:pic>
    </p:spTree>
    <p:extLst>
      <p:ext uri="{BB962C8B-B14F-4D97-AF65-F5344CB8AC3E}">
        <p14:creationId xmlns:p14="http://schemas.microsoft.com/office/powerpoint/2010/main" val="3542850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12BEA9F1-7723-5646-AEAD-B711202B019A}"/>
              </a:ext>
            </a:extLst>
          </p:cNvPr>
          <p:cNvSpPr>
            <a:spLocks noGrp="1"/>
          </p:cNvSpPr>
          <p:nvPr>
            <p:ph type="title"/>
          </p:nvPr>
        </p:nvSpPr>
        <p:spPr>
          <a:xfrm>
            <a:off x="838200" y="365125"/>
            <a:ext cx="10515600" cy="1306443"/>
          </a:xfrm>
        </p:spPr>
        <p:txBody>
          <a:bodyPr>
            <a:normAutofit/>
          </a:bodyPr>
          <a:lstStyle/>
          <a:p>
            <a:r>
              <a:rPr kumimoji="1" lang="en-US" altLang="zh-CN" sz="4000"/>
              <a:t>Rebel</a:t>
            </a:r>
            <a:endParaRPr kumimoji="1" lang="zh-CN" altLang="en-US" sz="4000"/>
          </a:p>
        </p:txBody>
      </p:sp>
      <p:pic>
        <p:nvPicPr>
          <p:cNvPr id="4" name="图片 3" descr="穿着西装笔挺的男子&#10;&#10;描述已自动生成">
            <a:extLst>
              <a:ext uri="{FF2B5EF4-FFF2-40B4-BE49-F238E27FC236}">
                <a16:creationId xmlns:a16="http://schemas.microsoft.com/office/drawing/2014/main" id="{1231A977-E77C-F640-A0E8-EA791983A9A3}"/>
              </a:ext>
            </a:extLst>
          </p:cNvPr>
          <p:cNvPicPr>
            <a:picLocks noChangeAspect="1"/>
          </p:cNvPicPr>
          <p:nvPr/>
        </p:nvPicPr>
        <p:blipFill rotWithShape="1">
          <a:blip r:embed="rId2"/>
          <a:srcRect l="21591" r="24581" b="2"/>
          <a:stretch/>
        </p:blipFill>
        <p:spPr>
          <a:xfrm>
            <a:off x="7989293" y="1904282"/>
            <a:ext cx="3423093" cy="4224808"/>
          </a:xfrm>
          <a:prstGeom prst="rect">
            <a:avLst/>
          </a:prstGeom>
        </p:spPr>
      </p:pic>
      <p:graphicFrame>
        <p:nvGraphicFramePr>
          <p:cNvPr id="5" name="内容占位符 2">
            <a:extLst>
              <a:ext uri="{FF2B5EF4-FFF2-40B4-BE49-F238E27FC236}">
                <a16:creationId xmlns:a16="http://schemas.microsoft.com/office/drawing/2014/main" id="{48B22520-BCFD-4089-BC34-00B60B132A2D}"/>
              </a:ext>
            </a:extLst>
          </p:cNvPr>
          <p:cNvGraphicFramePr>
            <a:graphicFrameLocks noGrp="1"/>
          </p:cNvGraphicFramePr>
          <p:nvPr>
            <p:ph idx="1"/>
            <p:extLst>
              <p:ext uri="{D42A27DB-BD31-4B8C-83A1-F6EECF244321}">
                <p14:modId xmlns:p14="http://schemas.microsoft.com/office/powerpoint/2010/main" val="3477780584"/>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7950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12">
            <a:extLst>
              <a:ext uri="{FF2B5EF4-FFF2-40B4-BE49-F238E27FC236}">
                <a16:creationId xmlns:a16="http://schemas.microsoft.com/office/drawing/2014/main" id="{9D3A9E89-033E-4C4A-8C41-416DABFFD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293361-111E-427D-8E5B-256944AC8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45887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2C376513-8537-5B44-94D2-53B6C0183DBC}"/>
              </a:ext>
            </a:extLst>
          </p:cNvPr>
          <p:cNvSpPr>
            <a:spLocks noGrp="1"/>
          </p:cNvSpPr>
          <p:nvPr>
            <p:ph type="title"/>
          </p:nvPr>
        </p:nvSpPr>
        <p:spPr>
          <a:xfrm>
            <a:off x="8740797" y="1122363"/>
            <a:ext cx="3084758" cy="2902882"/>
          </a:xfrm>
        </p:spPr>
        <p:txBody>
          <a:bodyPr vert="horz" lIns="91440" tIns="45720" rIns="91440" bIns="45720" rtlCol="0" anchor="b">
            <a:normAutofit/>
          </a:bodyPr>
          <a:lstStyle/>
          <a:p>
            <a:r>
              <a:rPr kumimoji="1" lang="en-US" altLang="zh-CN" sz="4000" kern="1200">
                <a:solidFill>
                  <a:schemeClr val="tx1"/>
                </a:solidFill>
                <a:latin typeface="+mj-lt"/>
                <a:ea typeface="+mj-ea"/>
                <a:cs typeface="+mj-cs"/>
              </a:rPr>
              <a:t>What other people say</a:t>
            </a:r>
          </a:p>
        </p:txBody>
      </p:sp>
      <p:grpSp>
        <p:nvGrpSpPr>
          <p:cNvPr id="17" name="Group 16">
            <a:extLst>
              <a:ext uri="{FF2B5EF4-FFF2-40B4-BE49-F238E27FC236}">
                <a16:creationId xmlns:a16="http://schemas.microsoft.com/office/drawing/2014/main" id="{9A19A3F5-314C-46CC-8695-7C6BFCACFE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1664" y="73152"/>
            <a:ext cx="1178966" cy="232963"/>
            <a:chOff x="7763256" y="73152"/>
            <a:chExt cx="1178966" cy="232963"/>
          </a:xfrm>
        </p:grpSpPr>
        <p:sp>
          <p:nvSpPr>
            <p:cNvPr id="18" name="Rectangle 64">
              <a:extLst>
                <a:ext uri="{FF2B5EF4-FFF2-40B4-BE49-F238E27FC236}">
                  <a16:creationId xmlns:a16="http://schemas.microsoft.com/office/drawing/2014/main" id="{278F674D-D76D-4798-B032-C8B53BB24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93C95A67-CFD6-49FD-BAAA-A697C0CD3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182CC514-9A22-43DC-9B8B-274A1BA4F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C5736E08-B988-4CC3-A244-9E5F806B4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B2938EAC-3109-4B44-9E80-A9A7D99F1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E10B9525-3F05-4446-8486-E44910EE65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F93E511D-E6DC-4D13-976A-0110E165A5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85684F25-E83E-4E6D-AD9A-B9BDDB0E7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118B2579-8426-416F-8744-D7EB91511A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5B4CB9E6-5FA1-4665-888E-BEBD41CC8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5095E589-7E16-4865-B076-8C04BA65A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6D0546CB-725B-4586-BEDD-A8E1DA496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AB5EE017-5E43-4AB4-BF17-C2150694C3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456BFE42-FE3E-4763-A6E8-BC9C34C10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A395DBA0-7465-4857-B1C8-CB25971B0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BC8EB897-B7B1-4BAD-AB7C-A40DE6F4B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4664B19C-7F4F-4092-ADCA-581CE08E1A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1841D5A7-F7A1-4A43-834B-F6DF2B0E2F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07387B72-31EA-4F4A-8CAD-2132C3335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99841BC6-D90A-4F47-B7B0-21B4DEA249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内容占位符 5" descr="穿着西装笔挺的男子与配字&#10;&#10;描述已自动生成">
            <a:extLst>
              <a:ext uri="{FF2B5EF4-FFF2-40B4-BE49-F238E27FC236}">
                <a16:creationId xmlns:a16="http://schemas.microsoft.com/office/drawing/2014/main" id="{7A1082FA-3514-314A-B9A2-A80DDC8F804D}"/>
              </a:ext>
            </a:extLst>
          </p:cNvPr>
          <p:cNvPicPr>
            <a:picLocks noGrp="1" noChangeAspect="1"/>
          </p:cNvPicPr>
          <p:nvPr>
            <p:ph sz="half" idx="1"/>
          </p:nvPr>
        </p:nvPicPr>
        <p:blipFill rotWithShape="1">
          <a:blip r:embed="rId2"/>
          <a:srcRect l="5580" r="4307" b="-3"/>
          <a:stretch/>
        </p:blipFill>
        <p:spPr>
          <a:xfrm>
            <a:off x="224949" y="576072"/>
            <a:ext cx="2792571" cy="3935291"/>
          </a:xfrm>
          <a:prstGeom prst="rect">
            <a:avLst/>
          </a:prstGeom>
        </p:spPr>
      </p:pic>
      <p:pic>
        <p:nvPicPr>
          <p:cNvPr id="8" name="内容占位符 7" descr="穿西装戴眼镜的男人&#10;&#10;描述已自动生成">
            <a:extLst>
              <a:ext uri="{FF2B5EF4-FFF2-40B4-BE49-F238E27FC236}">
                <a16:creationId xmlns:a16="http://schemas.microsoft.com/office/drawing/2014/main" id="{D0766B80-EF04-254A-A033-DB6FB2110E18}"/>
              </a:ext>
            </a:extLst>
          </p:cNvPr>
          <p:cNvPicPr>
            <a:picLocks noGrp="1" noChangeAspect="1"/>
          </p:cNvPicPr>
          <p:nvPr>
            <p:ph sz="half" idx="2"/>
          </p:nvPr>
        </p:nvPicPr>
        <p:blipFill rotWithShape="1">
          <a:blip r:embed="rId3"/>
          <a:srcRect l="8900" r="8032" b="2"/>
          <a:stretch/>
        </p:blipFill>
        <p:spPr>
          <a:xfrm>
            <a:off x="4403696" y="607938"/>
            <a:ext cx="2792571" cy="3931732"/>
          </a:xfrm>
          <a:prstGeom prst="rect">
            <a:avLst/>
          </a:prstGeom>
        </p:spPr>
      </p:pic>
      <p:sp>
        <p:nvSpPr>
          <p:cNvPr id="39" name="Rectangle 38">
            <a:extLst>
              <a:ext uri="{FF2B5EF4-FFF2-40B4-BE49-F238E27FC236}">
                <a16:creationId xmlns:a16="http://schemas.microsoft.com/office/drawing/2014/main" id="{78907291-9D6D-4740-81DB-441477BCA2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标题 1">
            <a:extLst>
              <a:ext uri="{FF2B5EF4-FFF2-40B4-BE49-F238E27FC236}">
                <a16:creationId xmlns:a16="http://schemas.microsoft.com/office/drawing/2014/main" id="{B2DDDE44-5835-A449-8CC7-51E24F411DFE}"/>
              </a:ext>
            </a:extLst>
          </p:cNvPr>
          <p:cNvSpPr txBox="1">
            <a:spLocks/>
          </p:cNvSpPr>
          <p:nvPr/>
        </p:nvSpPr>
        <p:spPr>
          <a:xfrm>
            <a:off x="224949" y="4214643"/>
            <a:ext cx="2865397" cy="2256683"/>
          </a:xfrm>
          <a:prstGeom prst="rect">
            <a:avLst/>
          </a:prstGeom>
        </p:spPr>
        <p:txBody>
          <a:bodyPr vert="horz" lIns="91440" tIns="45720" rIns="91440" bIns="45720" rtlCol="0" anchor="b">
            <a:normAutofit fontScale="3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CN" sz="5200" dirty="0">
                <a:solidFill>
                  <a:schemeClr val="tx2"/>
                </a:solidFill>
                <a:latin typeface="Arial Narrow" panose="020B0604020202020204" pitchFamily="34" charset="0"/>
                <a:cs typeface="Arial Narrow" panose="020B0604020202020204" pitchFamily="34" charset="0"/>
              </a:rPr>
              <a:t>Tom</a:t>
            </a:r>
            <a:r>
              <a:rPr kumimoji="1" lang="zh-CN" altLang="en-US" sz="5200" dirty="0">
                <a:solidFill>
                  <a:schemeClr val="tx2"/>
                </a:solidFill>
                <a:latin typeface="Arial Narrow" panose="020B0604020202020204" pitchFamily="34" charset="0"/>
                <a:cs typeface="Arial Narrow" panose="020B0604020202020204" pitchFamily="34" charset="0"/>
              </a:rPr>
              <a:t> </a:t>
            </a:r>
            <a:r>
              <a:rPr kumimoji="1" lang="en-US" altLang="zh-CN" sz="5200" dirty="0">
                <a:solidFill>
                  <a:schemeClr val="tx2"/>
                </a:solidFill>
                <a:latin typeface="Arial Narrow" panose="020B0604020202020204" pitchFamily="34" charset="0"/>
                <a:cs typeface="Arial Narrow" panose="020B0604020202020204" pitchFamily="34" charset="0"/>
              </a:rPr>
              <a:t>Peter</a:t>
            </a:r>
          </a:p>
          <a:p>
            <a:endParaRPr kumimoji="1" lang="en-US" altLang="zh-CN" sz="5200" dirty="0">
              <a:solidFill>
                <a:schemeClr val="tx2"/>
              </a:solidFill>
              <a:latin typeface="Arial Narrow" panose="020B0604020202020204" pitchFamily="34" charset="0"/>
              <a:cs typeface="Arial Narrow" panose="020B0604020202020204" pitchFamily="34" charset="0"/>
            </a:endParaRPr>
          </a:p>
          <a:p>
            <a:pPr lvl="0"/>
            <a:r>
              <a:rPr lang="en-US" altLang="zh-CN" dirty="0">
                <a:latin typeface="Arial Narrow" panose="020B0604020202020204" pitchFamily="34" charset="0"/>
                <a:cs typeface="Arial Narrow" panose="020B0604020202020204" pitchFamily="34" charset="0"/>
              </a:rPr>
              <a:t>one of the world‘s most famous management gurus, pope of business, leader of management leaders, father of the post-modern enterprise.</a:t>
            </a:r>
          </a:p>
          <a:p>
            <a:pPr lvl="0"/>
            <a:endParaRPr lang="zh-CN" altLang="zh-CN" dirty="0">
              <a:latin typeface="Arial Narrow" panose="020B0604020202020204" pitchFamily="34" charset="0"/>
              <a:cs typeface="Arial Narrow" panose="020B0604020202020204" pitchFamily="34" charset="0"/>
            </a:endParaRPr>
          </a:p>
          <a:p>
            <a:pPr lvl="0"/>
            <a:r>
              <a:rPr lang="en-US" altLang="zh-CN" dirty="0">
                <a:latin typeface="Arial Narrow" panose="020B0604020202020204" pitchFamily="34" charset="0"/>
                <a:cs typeface="Arial Narrow" panose="020B0604020202020204" pitchFamily="34" charset="0"/>
              </a:rPr>
              <a:t>Henry is probably the only truly profound management thinker we have had in the last 30, 40, 50 years.</a:t>
            </a:r>
            <a:endParaRPr lang="zh-CN" altLang="zh-CN" dirty="0">
              <a:latin typeface="Arial Narrow" panose="020B0604020202020204" pitchFamily="34" charset="0"/>
              <a:cs typeface="Arial Narrow" panose="020B0604020202020204" pitchFamily="34" charset="0"/>
            </a:endParaRPr>
          </a:p>
          <a:p>
            <a:endParaRPr kumimoji="1" lang="zh-CN" altLang="en-US" sz="5200" dirty="0">
              <a:solidFill>
                <a:schemeClr val="tx2"/>
              </a:solidFill>
              <a:latin typeface="Arial Narrow" panose="020B0604020202020204" pitchFamily="34" charset="0"/>
              <a:cs typeface="Arial Narrow" panose="020B0604020202020204" pitchFamily="34" charset="0"/>
            </a:endParaRPr>
          </a:p>
        </p:txBody>
      </p:sp>
      <p:sp>
        <p:nvSpPr>
          <p:cNvPr id="43" name="标题 1">
            <a:extLst>
              <a:ext uri="{FF2B5EF4-FFF2-40B4-BE49-F238E27FC236}">
                <a16:creationId xmlns:a16="http://schemas.microsoft.com/office/drawing/2014/main" id="{630A1214-5BAA-8844-B1FC-E4226D522A71}"/>
              </a:ext>
            </a:extLst>
          </p:cNvPr>
          <p:cNvSpPr txBox="1">
            <a:spLocks/>
          </p:cNvSpPr>
          <p:nvPr/>
        </p:nvSpPr>
        <p:spPr>
          <a:xfrm>
            <a:off x="4403696" y="4129856"/>
            <a:ext cx="3662641" cy="2387918"/>
          </a:xfrm>
          <a:prstGeom prst="rect">
            <a:avLst/>
          </a:prstGeom>
        </p:spPr>
        <p:txBody>
          <a:bodyPr vert="horz" lIns="91440" tIns="45720" rIns="91440" bIns="45720" rtlCol="0" anchor="b">
            <a:normAutofit fontScale="3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kumimoji="1" lang="en-US" altLang="zh-CN" sz="5200" dirty="0">
                <a:solidFill>
                  <a:schemeClr val="tx2"/>
                </a:solidFill>
                <a:latin typeface="Arial Narrow" panose="020B0604020202020204" pitchFamily="34" charset="0"/>
                <a:cs typeface="Arial Narrow" panose="020B0604020202020204" pitchFamily="34" charset="0"/>
              </a:rPr>
              <a:t>Gary</a:t>
            </a:r>
            <a:r>
              <a:rPr kumimoji="1" lang="zh-CN" altLang="en-US" sz="5200" dirty="0">
                <a:solidFill>
                  <a:schemeClr val="tx2"/>
                </a:solidFill>
                <a:latin typeface="Arial Narrow" panose="020B0604020202020204" pitchFamily="34" charset="0"/>
                <a:cs typeface="Arial Narrow" panose="020B0604020202020204" pitchFamily="34" charset="0"/>
              </a:rPr>
              <a:t> </a:t>
            </a:r>
            <a:r>
              <a:rPr kumimoji="1" lang="en-US" altLang="zh-CN" sz="5200" dirty="0">
                <a:solidFill>
                  <a:schemeClr val="tx2"/>
                </a:solidFill>
                <a:latin typeface="Arial Narrow" panose="020B0604020202020204" pitchFamily="34" charset="0"/>
                <a:cs typeface="Arial Narrow" panose="020B0604020202020204" pitchFamily="34" charset="0"/>
              </a:rPr>
              <a:t>Hamel</a:t>
            </a:r>
          </a:p>
          <a:p>
            <a:endParaRPr kumimoji="1" lang="en-US" altLang="zh-CN" sz="5200" dirty="0">
              <a:solidFill>
                <a:schemeClr val="tx2"/>
              </a:solidFill>
              <a:latin typeface="Arial Narrow" panose="020B0604020202020204" pitchFamily="34" charset="0"/>
              <a:cs typeface="Arial Narrow" panose="020B0604020202020204" pitchFamily="34" charset="0"/>
            </a:endParaRPr>
          </a:p>
          <a:p>
            <a:r>
              <a:rPr lang="en-US" altLang="zh-CN" dirty="0">
                <a:latin typeface="Arial Narrow" panose="020B0604020202020204" pitchFamily="34" charset="0"/>
                <a:cs typeface="Arial Narrow" panose="020B0604020202020204" pitchFamily="34" charset="0"/>
              </a:rPr>
              <a:t>a world class strategy guru and a leader in strategic management in business today.</a:t>
            </a:r>
          </a:p>
          <a:p>
            <a:endParaRPr lang="zh-CN" altLang="zh-CN" dirty="0">
              <a:latin typeface="Arial Narrow" panose="020B0604020202020204" pitchFamily="34" charset="0"/>
              <a:cs typeface="Arial Narrow" panose="020B0604020202020204" pitchFamily="34" charset="0"/>
            </a:endParaRPr>
          </a:p>
          <a:p>
            <a:r>
              <a:rPr lang="en-US" altLang="zh-CN" dirty="0">
                <a:latin typeface="Arial Narrow" panose="020B0604020202020204" pitchFamily="34" charset="0"/>
                <a:cs typeface="Arial Narrow" panose="020B0604020202020204" pitchFamily="34" charset="0"/>
              </a:rPr>
              <a:t>There are five reasons why I love Henry Mintzberg: he is a world-class icon terminator; he loves the messy, living world; he is a master storyteller; he presents conceptual theories as well as being practical; and he doesn't believe in easy answers.</a:t>
            </a:r>
            <a:endParaRPr lang="zh-CN" altLang="zh-CN" dirty="0">
              <a:latin typeface="Arial Narrow" panose="020B0604020202020204" pitchFamily="34" charset="0"/>
              <a:cs typeface="Arial Narrow" panose="020B0604020202020204" pitchFamily="34" charset="0"/>
            </a:endParaRPr>
          </a:p>
          <a:p>
            <a:endParaRPr kumimoji="1" lang="zh-CN" altLang="en-US" sz="5200" dirty="0">
              <a:solidFill>
                <a:schemeClr val="tx2"/>
              </a:solidFill>
              <a:latin typeface="Arial Narrow" panose="020B0604020202020204" pitchFamily="34" charset="0"/>
              <a:cs typeface="Arial Narrow" panose="020B0604020202020204" pitchFamily="34" charset="0"/>
            </a:endParaRPr>
          </a:p>
        </p:txBody>
      </p:sp>
    </p:spTree>
    <p:extLst>
      <p:ext uri="{BB962C8B-B14F-4D97-AF65-F5344CB8AC3E}">
        <p14:creationId xmlns:p14="http://schemas.microsoft.com/office/powerpoint/2010/main" val="1084607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5175D7B1-F521-9541-B8E9-DBA523220073}"/>
              </a:ext>
            </a:extLst>
          </p:cNvPr>
          <p:cNvSpPr>
            <a:spLocks noGrp="1"/>
          </p:cNvSpPr>
          <p:nvPr>
            <p:ph type="title"/>
          </p:nvPr>
        </p:nvSpPr>
        <p:spPr>
          <a:xfrm>
            <a:off x="1524000" y="1337641"/>
            <a:ext cx="9144000" cy="2330002"/>
          </a:xfrm>
        </p:spPr>
        <p:txBody>
          <a:bodyPr vert="horz" lIns="91440" tIns="45720" rIns="91440" bIns="45720" rtlCol="0" anchor="b">
            <a:normAutofit/>
          </a:bodyPr>
          <a:lstStyle/>
          <a:p>
            <a:pPr algn="ctr"/>
            <a:r>
              <a:rPr kumimoji="1" lang="en-US" altLang="zh-CN" sz="5400" kern="1200" dirty="0">
                <a:solidFill>
                  <a:schemeClr val="tx1"/>
                </a:solidFill>
                <a:latin typeface="+mj-lt"/>
                <a:ea typeface="+mj-ea"/>
                <a:cs typeface="+mj-cs"/>
              </a:rPr>
              <a:t>Thank you for </a:t>
            </a:r>
            <a:r>
              <a:rPr kumimoji="1" lang="en-US" altLang="zh-CN" sz="5400" dirty="0"/>
              <a:t>your attention!</a:t>
            </a:r>
            <a:endParaRPr kumimoji="1" lang="en-US" altLang="zh-CN" sz="5400" kern="1200" dirty="0">
              <a:solidFill>
                <a:schemeClr val="tx1"/>
              </a:solidFill>
              <a:latin typeface="+mj-lt"/>
              <a:ea typeface="+mj-ea"/>
              <a:cs typeface="+mj-cs"/>
            </a:endParaRPr>
          </a:p>
        </p:txBody>
      </p:sp>
      <p:cxnSp>
        <p:nvCxnSpPr>
          <p:cNvPr id="13" name="Straight Connector 12">
            <a:extLst>
              <a:ext uri="{FF2B5EF4-FFF2-40B4-BE49-F238E27FC236}">
                <a16:creationId xmlns:a16="http://schemas.microsoft.com/office/drawing/2014/main" id="{AFA75EE9-0DE4-4982-A870-290AD61EAA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52800" y="3806097"/>
            <a:ext cx="5486400" cy="0"/>
          </a:xfrm>
          <a:prstGeom prst="line">
            <a:avLst/>
          </a:prstGeom>
          <a:ln w="190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0932816"/>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4" ma:contentTypeDescription="Create a new document." ma:contentTypeScope="" ma:versionID="efdc7e7937452fc49e0653961eeea58d">
  <xsd:schema xmlns:xsd="http://www.w3.org/2001/XMLSchema" xmlns:xs="http://www.w3.org/2001/XMLSchema" xmlns:p="http://schemas.microsoft.com/office/2006/metadata/properties" xmlns:ns2="f8d1b9f2-fed3-4e8f-8f36-1fbf8a3a319c" xmlns:ns3="95a96852-b131-4598-b7ec-a8e94bbe3ddd" targetNamespace="http://schemas.microsoft.com/office/2006/metadata/properties" ma:root="true" ma:fieldsID="bb49200f49c3a2dc8709e0355a0a027c" ns2:_="" ns3:_="">
    <xsd:import namespace="f8d1b9f2-fed3-4e8f-8f36-1fbf8a3a319c"/>
    <xsd:import namespace="95a96852-b131-4598-b7ec-a8e94bbe3ddd"/>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f8d1b9f2-fed3-4e8f-8f36-1fbf8a3a319c">
      <UserInfo>
        <DisplayName>DBA RESEARCH PRINCIPLES AND PHILOSOPHY_GRP Members</DisplayName>
        <AccountId>29</AccountId>
        <AccountType/>
      </UserInfo>
    </SharedWithUsers>
  </documentManagement>
</p:properties>
</file>

<file path=customXml/itemProps1.xml><?xml version="1.0" encoding="utf-8"?>
<ds:datastoreItem xmlns:ds="http://schemas.openxmlformats.org/officeDocument/2006/customXml" ds:itemID="{A0678393-FC16-4F39-8823-E46B7D152BA5}"/>
</file>

<file path=customXml/itemProps2.xml><?xml version="1.0" encoding="utf-8"?>
<ds:datastoreItem xmlns:ds="http://schemas.openxmlformats.org/officeDocument/2006/customXml" ds:itemID="{96D9E091-129D-4AA7-9C05-66F32FE6B5A6}"/>
</file>

<file path=customXml/itemProps3.xml><?xml version="1.0" encoding="utf-8"?>
<ds:datastoreItem xmlns:ds="http://schemas.openxmlformats.org/officeDocument/2006/customXml" ds:itemID="{3FC1879D-3CB5-4A0B-9277-C9976A79BE15}"/>
</file>

<file path=docProps/app.xml><?xml version="1.0" encoding="utf-8"?>
<Properties xmlns="http://schemas.openxmlformats.org/officeDocument/2006/extended-properties" xmlns:vt="http://schemas.openxmlformats.org/officeDocument/2006/docPropsVTypes">
  <TotalTime>167</TotalTime>
  <Words>440</Words>
  <Application>Microsoft Macintosh PowerPoint</Application>
  <PresentationFormat>宽屏</PresentationFormat>
  <Paragraphs>59</Paragraphs>
  <Slides>10</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10</vt:i4>
      </vt:variant>
    </vt:vector>
  </HeadingPairs>
  <TitlesOfParts>
    <vt:vector size="15" baseType="lpstr">
      <vt:lpstr>等线</vt:lpstr>
      <vt:lpstr>等线 Light</vt:lpstr>
      <vt:lpstr>Arial</vt:lpstr>
      <vt:lpstr>Arial Narrow</vt:lpstr>
      <vt:lpstr>Office 主题​​</vt:lpstr>
      <vt:lpstr>Henry Mintzberg</vt:lpstr>
      <vt:lpstr>PowerPoint 演示文稿</vt:lpstr>
      <vt:lpstr>Academic Theories and Contributions </vt:lpstr>
      <vt:lpstr>The Management Role Theory </vt:lpstr>
      <vt:lpstr>Strategic Management 5P Model</vt:lpstr>
      <vt:lpstr>5P model helps to build a sound, actionable and achievable business strategy </vt:lpstr>
      <vt:lpstr>Management Education</vt:lpstr>
      <vt:lpstr>Rebel</vt:lpstr>
      <vt:lpstr>What other people say</vt:lpstr>
      <vt:lpstr>Thank you for your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Henry Mintzberg</dc:title>
  <dc:creator>A8678</dc:creator>
  <cp:lastModifiedBy>A8678</cp:lastModifiedBy>
  <cp:revision>11</cp:revision>
  <dcterms:created xsi:type="dcterms:W3CDTF">2021-10-18T01:53:10Z</dcterms:created>
  <dcterms:modified xsi:type="dcterms:W3CDTF">2021-10-18T07:54:00Z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