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807" r:id="rId25"/>
    <p:sldId id="791" r:id="rId26"/>
    <p:sldId id="796" r:id="rId27"/>
    <p:sldId id="792" r:id="rId28"/>
    <p:sldId id="793" r:id="rId29"/>
    <p:sldId id="804" r:id="rId30"/>
    <p:sldId id="794" r:id="rId31"/>
    <p:sldId id="797" r:id="rId32"/>
    <p:sldId id="798" r:id="rId33"/>
    <p:sldId id="799" r:id="rId34"/>
    <p:sldId id="800" r:id="rId35"/>
    <p:sldId id="805" r:id="rId36"/>
    <p:sldId id="72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135F9F-23CE-40B8-923D-CF32EFBE88B6}" v="126" dt="2023-10-03T13:29:39.8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4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2135F9F-23CE-40B8-923D-CF32EFBE88B6}"/>
    <pc:docChg chg="undo custSel addSld delSld modSld">
      <pc:chgData name="Jenifer Prince Devaraj" userId="c3fb109c-09d1-42a6-93f4-69472d709861" providerId="ADAL" clId="{B2135F9F-23CE-40B8-923D-CF32EFBE88B6}" dt="2023-10-03T13:44:06.727" v="689" actId="1076"/>
      <pc:docMkLst>
        <pc:docMk/>
      </pc:docMkLst>
      <pc:sldChg chg="addSp delSp modSp del mod">
        <pc:chgData name="Jenifer Prince Devaraj" userId="c3fb109c-09d1-42a6-93f4-69472d709861" providerId="ADAL" clId="{B2135F9F-23CE-40B8-923D-CF32EFBE88B6}" dt="2023-10-03T08:28:13.510" v="370" actId="47"/>
        <pc:sldMkLst>
          <pc:docMk/>
          <pc:sldMk cId="1572649805" sldId="331"/>
        </pc:sldMkLst>
        <pc:spChg chg="mod">
          <ac:chgData name="Jenifer Prince Devaraj" userId="c3fb109c-09d1-42a6-93f4-69472d709861" providerId="ADAL" clId="{B2135F9F-23CE-40B8-923D-CF32EFBE88B6}" dt="2023-10-03T08:27:27.949" v="358" actId="1076"/>
          <ac:spMkLst>
            <pc:docMk/>
            <pc:sldMk cId="1572649805" sldId="33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3T08:27:38.607" v="369" actId="20577"/>
          <ac:spMkLst>
            <pc:docMk/>
            <pc:sldMk cId="1572649805" sldId="33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20:47.706" v="40"/>
          <ac:spMkLst>
            <pc:docMk/>
            <pc:sldMk cId="1572649805" sldId="331"/>
            <ac:spMk id="4" creationId="{A133BDEB-DDA4-7C27-399D-D871BCDF3E53}"/>
          </ac:spMkLst>
        </pc:spChg>
        <pc:spChg chg="add mod">
          <ac:chgData name="Jenifer Prince Devaraj" userId="c3fb109c-09d1-42a6-93f4-69472d709861" providerId="ADAL" clId="{B2135F9F-23CE-40B8-923D-CF32EFBE88B6}" dt="2023-10-02T19:32:10.296" v="208" actId="1076"/>
          <ac:spMkLst>
            <pc:docMk/>
            <pc:sldMk cId="1572649805" sldId="331"/>
            <ac:spMk id="5" creationId="{A44AED84-7277-4624-ECD2-995E53C11D69}"/>
          </ac:spMkLst>
        </pc:spChg>
        <pc:spChg chg="del">
          <ac:chgData name="Jenifer Prince Devaraj" userId="c3fb109c-09d1-42a6-93f4-69472d709861" providerId="ADAL" clId="{B2135F9F-23CE-40B8-923D-CF32EFBE88B6}" dt="2023-10-02T19:20:53.225" v="41" actId="478"/>
          <ac:spMkLst>
            <pc:docMk/>
            <pc:sldMk cId="1572649805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3T09:52:19.292" v="667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B2135F9F-23CE-40B8-923D-CF32EFBE88B6}" dt="2023-10-02T19:19:24.551" v="0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B2135F9F-23CE-40B8-923D-CF32EFBE88B6}" dt="2023-10-02T19:19:28.662" v="3" actId="478"/>
          <ac:spMkLst>
            <pc:docMk/>
            <pc:sldMk cId="3119007398" sldId="719"/>
            <ac:spMk id="4" creationId="{8D1E44B0-315B-3828-FC47-3914CBA3A7F4}"/>
          </ac:spMkLst>
        </pc:spChg>
        <pc:spChg chg="add mod">
          <ac:chgData name="Jenifer Prince Devaraj" userId="c3fb109c-09d1-42a6-93f4-69472d709861" providerId="ADAL" clId="{B2135F9F-23CE-40B8-923D-CF32EFBE88B6}" dt="2023-10-02T19:19:25.625" v="1"/>
          <ac:spMkLst>
            <pc:docMk/>
            <pc:sldMk cId="3119007398" sldId="719"/>
            <ac:spMk id="5" creationId="{3392BF4D-FAA5-D563-4358-47E2B2EE3B8B}"/>
          </ac:spMkLst>
        </pc:spChg>
        <pc:spChg chg="add mod">
          <ac:chgData name="Jenifer Prince Devaraj" userId="c3fb109c-09d1-42a6-93f4-69472d709861" providerId="ADAL" clId="{B2135F9F-23CE-40B8-923D-CF32EFBE88B6}" dt="2023-10-03T09:52:19.292" v="667" actId="20577"/>
          <ac:spMkLst>
            <pc:docMk/>
            <pc:sldMk cId="3119007398" sldId="719"/>
            <ac:spMk id="6" creationId="{7F9A208E-CFAB-C5A4-B7E8-38E0E3674D0F}"/>
          </ac:spMkLst>
        </pc:spChg>
      </pc:sldChg>
      <pc:sldChg chg="add del">
        <pc:chgData name="Jenifer Prince Devaraj" userId="c3fb109c-09d1-42a6-93f4-69472d709861" providerId="ADAL" clId="{B2135F9F-23CE-40B8-923D-CF32EFBE88B6}" dt="2023-10-03T08:21:07.946" v="268"/>
        <pc:sldMkLst>
          <pc:docMk/>
          <pc:sldMk cId="3949027904" sldId="720"/>
        </pc:sldMkLst>
      </pc:sldChg>
      <pc:sldChg chg="addSp delSp modSp mod">
        <pc:chgData name="Jenifer Prince Devaraj" userId="c3fb109c-09d1-42a6-93f4-69472d709861" providerId="ADAL" clId="{B2135F9F-23CE-40B8-923D-CF32EFBE88B6}" dt="2023-10-03T08:21:22.971" v="269" actId="1076"/>
        <pc:sldMkLst>
          <pc:docMk/>
          <pc:sldMk cId="1608782815" sldId="721"/>
        </pc:sldMkLst>
        <pc:spChg chg="mod">
          <ac:chgData name="Jenifer Prince Devaraj" userId="c3fb109c-09d1-42a6-93f4-69472d709861" providerId="ADAL" clId="{B2135F9F-23CE-40B8-923D-CF32EFBE88B6}" dt="2023-10-03T08:21:22.971" v="269" actId="1076"/>
          <ac:spMkLst>
            <pc:docMk/>
            <pc:sldMk cId="1608782815" sldId="721"/>
            <ac:spMk id="2" creationId="{9843DB1F-90B0-42CC-ABF2-3259D70B3186}"/>
          </ac:spMkLst>
        </pc:spChg>
        <pc:spChg chg="del">
          <ac:chgData name="Jenifer Prince Devaraj" userId="c3fb109c-09d1-42a6-93f4-69472d709861" providerId="ADAL" clId="{B2135F9F-23CE-40B8-923D-CF32EFBE88B6}" dt="2023-10-02T19:33:58.412" v="227" actId="478"/>
          <ac:spMkLst>
            <pc:docMk/>
            <pc:sldMk cId="1608782815" sldId="721"/>
            <ac:spMk id="5" creationId="{36151967-A607-1C5C-E865-FAA75F0DC0F9}"/>
          </ac:spMkLst>
        </pc:spChg>
        <pc:spChg chg="add mod">
          <ac:chgData name="Jenifer Prince Devaraj" userId="c3fb109c-09d1-42a6-93f4-69472d709861" providerId="ADAL" clId="{B2135F9F-23CE-40B8-923D-CF32EFBE88B6}" dt="2023-10-02T19:33:59.058" v="228"/>
          <ac:spMkLst>
            <pc:docMk/>
            <pc:sldMk cId="1608782815" sldId="721"/>
            <ac:spMk id="6" creationId="{6B38E188-386F-1213-8A18-D4D281293A70}"/>
          </ac:spMkLst>
        </pc:spChg>
        <pc:spChg chg="add mod">
          <ac:chgData name="Jenifer Prince Devaraj" userId="c3fb109c-09d1-42a6-93f4-69472d709861" providerId="ADAL" clId="{B2135F9F-23CE-40B8-923D-CF32EFBE88B6}" dt="2023-10-02T19:33:59.058" v="228"/>
          <ac:spMkLst>
            <pc:docMk/>
            <pc:sldMk cId="1608782815" sldId="721"/>
            <ac:spMk id="7" creationId="{D7B8BD01-95F8-86DF-D15A-FE6704D190D9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3T08:43:22.737" v="623" actId="313"/>
        <pc:sldMkLst>
          <pc:docMk/>
          <pc:sldMk cId="2883868833" sldId="791"/>
        </pc:sldMkLst>
        <pc:spChg chg="mod">
          <ac:chgData name="Jenifer Prince Devaraj" userId="c3fb109c-09d1-42a6-93f4-69472d709861" providerId="ADAL" clId="{B2135F9F-23CE-40B8-923D-CF32EFBE88B6}" dt="2023-10-03T08:31:41.478" v="374" actId="1076"/>
          <ac:spMkLst>
            <pc:docMk/>
            <pc:sldMk cId="2883868833" sldId="79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3T08:43:22.737" v="623" actId="313"/>
          <ac:spMkLst>
            <pc:docMk/>
            <pc:sldMk cId="2883868833" sldId="79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21:48.221" v="71"/>
          <ac:spMkLst>
            <pc:docMk/>
            <pc:sldMk cId="2883868833" sldId="791"/>
            <ac:spMk id="4" creationId="{9FFFB3C4-6F82-A1A8-4375-25A7A778A0EF}"/>
          </ac:spMkLst>
        </pc:spChg>
        <pc:spChg chg="add mod">
          <ac:chgData name="Jenifer Prince Devaraj" userId="c3fb109c-09d1-42a6-93f4-69472d709861" providerId="ADAL" clId="{B2135F9F-23CE-40B8-923D-CF32EFBE88B6}" dt="2023-10-02T19:21:48.221" v="71"/>
          <ac:spMkLst>
            <pc:docMk/>
            <pc:sldMk cId="2883868833" sldId="791"/>
            <ac:spMk id="5" creationId="{71EF0C27-506A-BCEF-798B-7E394C3195EF}"/>
          </ac:spMkLst>
        </pc:spChg>
        <pc:spChg chg="del">
          <ac:chgData name="Jenifer Prince Devaraj" userId="c3fb109c-09d1-42a6-93f4-69472d709861" providerId="ADAL" clId="{B2135F9F-23CE-40B8-923D-CF32EFBE88B6}" dt="2023-10-02T19:21:54.818" v="72" actId="478"/>
          <ac:spMkLst>
            <pc:docMk/>
            <pc:sldMk cId="2883868833" sldId="79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3T08:34:04.733" v="382" actId="20577"/>
        <pc:sldMkLst>
          <pc:docMk/>
          <pc:sldMk cId="3950613267" sldId="792"/>
        </pc:sldMkLst>
        <pc:spChg chg="del">
          <ac:chgData name="Jenifer Prince Devaraj" userId="c3fb109c-09d1-42a6-93f4-69472d709861" providerId="ADAL" clId="{B2135F9F-23CE-40B8-923D-CF32EFBE88B6}" dt="2023-10-02T19:24:46.367" v="98" actId="478"/>
          <ac:spMkLst>
            <pc:docMk/>
            <pc:sldMk cId="3950613267" sldId="7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3T08:34:04.733" v="382" actId="20577"/>
          <ac:spMkLst>
            <pc:docMk/>
            <pc:sldMk cId="3950613267" sldId="792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4:49.948" v="99" actId="478"/>
          <ac:spMkLst>
            <pc:docMk/>
            <pc:sldMk cId="3950613267" sldId="792"/>
            <ac:spMk id="5" creationId="{818ABA9D-3D66-6470-9613-E41A97E6087B}"/>
          </ac:spMkLst>
        </pc:spChg>
        <pc:spChg chg="add mod">
          <ac:chgData name="Jenifer Prince Devaraj" userId="c3fb109c-09d1-42a6-93f4-69472d709861" providerId="ADAL" clId="{B2135F9F-23CE-40B8-923D-CF32EFBE88B6}" dt="2023-10-02T19:26:14.842" v="111"/>
          <ac:spMkLst>
            <pc:docMk/>
            <pc:sldMk cId="3950613267" sldId="792"/>
            <ac:spMk id="6" creationId="{9A576DBE-1B20-5C82-3B40-865C452C131F}"/>
          </ac:spMkLst>
        </pc:spChg>
        <pc:spChg chg="add del">
          <ac:chgData name="Jenifer Prince Devaraj" userId="c3fb109c-09d1-42a6-93f4-69472d709861" providerId="ADAL" clId="{B2135F9F-23CE-40B8-923D-CF32EFBE88B6}" dt="2023-10-02T19:26:46.307" v="117" actId="478"/>
          <ac:spMkLst>
            <pc:docMk/>
            <pc:sldMk cId="3950613267" sldId="7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2:59.933" v="211"/>
          <ac:spMkLst>
            <pc:docMk/>
            <pc:sldMk cId="3950613267" sldId="792"/>
            <ac:spMk id="9" creationId="{9D64484C-A5BC-954C-7352-B4FA899EECCC}"/>
          </ac:spMkLst>
        </pc:spChg>
        <pc:spChg chg="add mod">
          <ac:chgData name="Jenifer Prince Devaraj" userId="c3fb109c-09d1-42a6-93f4-69472d709861" providerId="ADAL" clId="{B2135F9F-23CE-40B8-923D-CF32EFBE88B6}" dt="2023-10-02T19:32:59.933" v="211"/>
          <ac:spMkLst>
            <pc:docMk/>
            <pc:sldMk cId="3950613267" sldId="792"/>
            <ac:spMk id="10" creationId="{ACCE46DA-5361-D43E-8C20-5D5075C174AE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3T13:29:39.885" v="670" actId="20577"/>
        <pc:sldMkLst>
          <pc:docMk/>
          <pc:sldMk cId="2536183091" sldId="793"/>
        </pc:sldMkLst>
        <pc:spChg chg="del">
          <ac:chgData name="Jenifer Prince Devaraj" userId="c3fb109c-09d1-42a6-93f4-69472d709861" providerId="ADAL" clId="{B2135F9F-23CE-40B8-923D-CF32EFBE88B6}" dt="2023-10-02T19:25:00.084" v="100" actId="478"/>
          <ac:spMkLst>
            <pc:docMk/>
            <pc:sldMk cId="2536183091" sldId="79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3T13:29:39.885" v="670" actId="20577"/>
          <ac:spMkLst>
            <pc:docMk/>
            <pc:sldMk cId="2536183091" sldId="793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5:07.288" v="101" actId="478"/>
          <ac:spMkLst>
            <pc:docMk/>
            <pc:sldMk cId="2536183091" sldId="793"/>
            <ac:spMk id="5" creationId="{4B3FF454-9885-BD8F-FE70-D2037960AA7A}"/>
          </ac:spMkLst>
        </pc:spChg>
        <pc:spChg chg="add mod">
          <ac:chgData name="Jenifer Prince Devaraj" userId="c3fb109c-09d1-42a6-93f4-69472d709861" providerId="ADAL" clId="{B2135F9F-23CE-40B8-923D-CF32EFBE88B6}" dt="2023-10-02T19:26:28.574" v="113"/>
          <ac:spMkLst>
            <pc:docMk/>
            <pc:sldMk cId="2536183091" sldId="793"/>
            <ac:spMk id="6" creationId="{C80C53FA-A533-1B28-E570-765E7D221C64}"/>
          </ac:spMkLst>
        </pc:spChg>
        <pc:spChg chg="del">
          <ac:chgData name="Jenifer Prince Devaraj" userId="c3fb109c-09d1-42a6-93f4-69472d709861" providerId="ADAL" clId="{B2135F9F-23CE-40B8-923D-CF32EFBE88B6}" dt="2023-10-02T19:25:14.798" v="102" actId="478"/>
          <ac:spMkLst>
            <pc:docMk/>
            <pc:sldMk cId="2536183091" sldId="793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05.662" v="212"/>
          <ac:spMkLst>
            <pc:docMk/>
            <pc:sldMk cId="2536183091" sldId="793"/>
            <ac:spMk id="9" creationId="{A3017901-A078-981E-E16B-425389A910BC}"/>
          </ac:spMkLst>
        </pc:spChg>
        <pc:spChg chg="add mod">
          <ac:chgData name="Jenifer Prince Devaraj" userId="c3fb109c-09d1-42a6-93f4-69472d709861" providerId="ADAL" clId="{B2135F9F-23CE-40B8-923D-CF32EFBE88B6}" dt="2023-10-02T19:33:05.662" v="212"/>
          <ac:spMkLst>
            <pc:docMk/>
            <pc:sldMk cId="2536183091" sldId="793"/>
            <ac:spMk id="10" creationId="{644E1257-B2BB-71C7-3D72-05C891DD72E1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2T19:33:21.935" v="216"/>
        <pc:sldMkLst>
          <pc:docMk/>
          <pc:sldMk cId="1860589824" sldId="794"/>
        </pc:sldMkLst>
        <pc:spChg chg="del">
          <ac:chgData name="Jenifer Prince Devaraj" userId="c3fb109c-09d1-42a6-93f4-69472d709861" providerId="ADAL" clId="{B2135F9F-23CE-40B8-923D-CF32EFBE88B6}" dt="2023-10-02T19:27:03.564" v="119" actId="478"/>
          <ac:spMkLst>
            <pc:docMk/>
            <pc:sldMk cId="1860589824" sldId="7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2T19:27:16.767" v="124" actId="1076"/>
          <ac:spMkLst>
            <pc:docMk/>
            <pc:sldMk cId="1860589824" sldId="794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7:05.973" v="120" actId="478"/>
          <ac:spMkLst>
            <pc:docMk/>
            <pc:sldMk cId="1860589824" sldId="794"/>
            <ac:spMk id="5" creationId="{4C47B4E4-5C11-7440-609D-D0B4AB10C2FD}"/>
          </ac:spMkLst>
        </pc:spChg>
        <pc:spChg chg="add mod">
          <ac:chgData name="Jenifer Prince Devaraj" userId="c3fb109c-09d1-42a6-93f4-69472d709861" providerId="ADAL" clId="{B2135F9F-23CE-40B8-923D-CF32EFBE88B6}" dt="2023-10-02T19:27:07.987" v="121"/>
          <ac:spMkLst>
            <pc:docMk/>
            <pc:sldMk cId="1860589824" sldId="794"/>
            <ac:spMk id="6" creationId="{CA071DD7-65E1-C335-F1ED-160B8A019AAD}"/>
          </ac:spMkLst>
        </pc:spChg>
        <pc:spChg chg="del">
          <ac:chgData name="Jenifer Prince Devaraj" userId="c3fb109c-09d1-42a6-93f4-69472d709861" providerId="ADAL" clId="{B2135F9F-23CE-40B8-923D-CF32EFBE88B6}" dt="2023-10-02T19:27:21.284" v="125" actId="478"/>
          <ac:spMkLst>
            <pc:docMk/>
            <pc:sldMk cId="1860589824" sldId="7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21.935" v="216"/>
          <ac:spMkLst>
            <pc:docMk/>
            <pc:sldMk cId="1860589824" sldId="794"/>
            <ac:spMk id="9" creationId="{3552B2A4-B4EA-C994-6D33-8044DE4D839F}"/>
          </ac:spMkLst>
        </pc:spChg>
        <pc:spChg chg="add mod">
          <ac:chgData name="Jenifer Prince Devaraj" userId="c3fb109c-09d1-42a6-93f4-69472d709861" providerId="ADAL" clId="{B2135F9F-23CE-40B8-923D-CF32EFBE88B6}" dt="2023-10-02T19:33:21.935" v="216"/>
          <ac:spMkLst>
            <pc:docMk/>
            <pc:sldMk cId="1860589824" sldId="794"/>
            <ac:spMk id="10" creationId="{E4EBA4B7-4391-F669-A0EC-4D4D23DB54BF}"/>
          </ac:spMkLst>
        </pc:spChg>
      </pc:sldChg>
      <pc:sldChg chg="addSp delSp modSp del mod">
        <pc:chgData name="Jenifer Prince Devaraj" userId="c3fb109c-09d1-42a6-93f4-69472d709861" providerId="ADAL" clId="{B2135F9F-23CE-40B8-923D-CF32EFBE88B6}" dt="2023-10-03T08:48:13.443" v="644" actId="47"/>
        <pc:sldMkLst>
          <pc:docMk/>
          <pc:sldMk cId="529282657" sldId="795"/>
        </pc:sldMkLst>
        <pc:spChg chg="del">
          <ac:chgData name="Jenifer Prince Devaraj" userId="c3fb109c-09d1-42a6-93f4-69472d709861" providerId="ADAL" clId="{B2135F9F-23CE-40B8-923D-CF32EFBE88B6}" dt="2023-10-02T19:28:03.692" v="137" actId="478"/>
          <ac:spMkLst>
            <pc:docMk/>
            <pc:sldMk cId="529282657" sldId="79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2T19:28:16.525" v="140" actId="1076"/>
          <ac:spMkLst>
            <pc:docMk/>
            <pc:sldMk cId="529282657" sldId="79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8:13.431" v="139" actId="478"/>
          <ac:spMkLst>
            <pc:docMk/>
            <pc:sldMk cId="529282657" sldId="795"/>
            <ac:spMk id="5" creationId="{C44DEA65-5D9D-9B65-5A63-7CD14295A0FB}"/>
          </ac:spMkLst>
        </pc:spChg>
        <pc:spChg chg="add mod">
          <ac:chgData name="Jenifer Prince Devaraj" userId="c3fb109c-09d1-42a6-93f4-69472d709861" providerId="ADAL" clId="{B2135F9F-23CE-40B8-923D-CF32EFBE88B6}" dt="2023-10-02T19:28:20.484" v="142" actId="1076"/>
          <ac:spMkLst>
            <pc:docMk/>
            <pc:sldMk cId="529282657" sldId="795"/>
            <ac:spMk id="6" creationId="{742D18EC-D56B-0618-FA56-4542B8767119}"/>
          </ac:spMkLst>
        </pc:spChg>
        <pc:spChg chg="del">
          <ac:chgData name="Jenifer Prince Devaraj" userId="c3fb109c-09d1-42a6-93f4-69472d709861" providerId="ADAL" clId="{B2135F9F-23CE-40B8-923D-CF32EFBE88B6}" dt="2023-10-02T19:27:59.568" v="136" actId="478"/>
          <ac:spMkLst>
            <pc:docMk/>
            <pc:sldMk cId="529282657" sldId="7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28.375" v="218"/>
          <ac:spMkLst>
            <pc:docMk/>
            <pc:sldMk cId="529282657" sldId="795"/>
            <ac:spMk id="9" creationId="{16DBBADB-F860-1B4B-EF02-34CBD464F0E2}"/>
          </ac:spMkLst>
        </pc:spChg>
        <pc:spChg chg="add mod">
          <ac:chgData name="Jenifer Prince Devaraj" userId="c3fb109c-09d1-42a6-93f4-69472d709861" providerId="ADAL" clId="{B2135F9F-23CE-40B8-923D-CF32EFBE88B6}" dt="2023-10-02T19:33:28.375" v="218"/>
          <ac:spMkLst>
            <pc:docMk/>
            <pc:sldMk cId="529282657" sldId="795"/>
            <ac:spMk id="10" creationId="{88AB6CD7-21BF-47BB-1A40-4A359F75E4A3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3T08:45:07.198" v="633" actId="1076"/>
        <pc:sldMkLst>
          <pc:docMk/>
          <pc:sldMk cId="1469181988" sldId="796"/>
        </pc:sldMkLst>
        <pc:spChg chg="add del mod">
          <ac:chgData name="Jenifer Prince Devaraj" userId="c3fb109c-09d1-42a6-93f4-69472d709861" providerId="ADAL" clId="{B2135F9F-23CE-40B8-923D-CF32EFBE88B6}" dt="2023-10-02T19:23:27.481" v="89" actId="27636"/>
          <ac:spMkLst>
            <pc:docMk/>
            <pc:sldMk cId="1469181988" sldId="79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2T19:23:17.543" v="85" actId="1076"/>
          <ac:spMkLst>
            <pc:docMk/>
            <pc:sldMk cId="1469181988" sldId="79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2:33.528" v="75" actId="478"/>
          <ac:spMkLst>
            <pc:docMk/>
            <pc:sldMk cId="1469181988" sldId="796"/>
            <ac:spMk id="5" creationId="{DD41314F-CB88-5EFD-D1A4-2E768EC94D57}"/>
          </ac:spMkLst>
        </pc:spChg>
        <pc:spChg chg="add mod">
          <ac:chgData name="Jenifer Prince Devaraj" userId="c3fb109c-09d1-42a6-93f4-69472d709861" providerId="ADAL" clId="{B2135F9F-23CE-40B8-923D-CF32EFBE88B6}" dt="2023-10-02T19:32:24.918" v="209"/>
          <ac:spMkLst>
            <pc:docMk/>
            <pc:sldMk cId="1469181988" sldId="796"/>
            <ac:spMk id="6" creationId="{D147EEAC-F886-EE99-23E2-3C7DDE4BDA8A}"/>
          </ac:spMkLst>
        </pc:spChg>
        <pc:spChg chg="add del">
          <ac:chgData name="Jenifer Prince Devaraj" userId="c3fb109c-09d1-42a6-93f4-69472d709861" providerId="ADAL" clId="{B2135F9F-23CE-40B8-923D-CF32EFBE88B6}" dt="2023-10-02T19:26:51.184" v="118" actId="478"/>
          <ac:spMkLst>
            <pc:docMk/>
            <pc:sldMk cId="1469181988" sldId="79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2:34.473" v="210"/>
          <ac:spMkLst>
            <pc:docMk/>
            <pc:sldMk cId="1469181988" sldId="796"/>
            <ac:spMk id="10" creationId="{7EF366E2-A7EC-5DF6-DA79-C765EDA5B923}"/>
          </ac:spMkLst>
        </pc:spChg>
        <pc:picChg chg="mod">
          <ac:chgData name="Jenifer Prince Devaraj" userId="c3fb109c-09d1-42a6-93f4-69472d709861" providerId="ADAL" clId="{B2135F9F-23CE-40B8-923D-CF32EFBE88B6}" dt="2023-10-03T08:45:07.198" v="633" actId="1076"/>
          <ac:picMkLst>
            <pc:docMk/>
            <pc:sldMk cId="1469181988" sldId="796"/>
            <ac:picMk id="9" creationId="{72F4FBA6-E98E-2E25-10DE-37F5D95DB98D}"/>
          </ac:picMkLst>
        </pc:picChg>
      </pc:sldChg>
      <pc:sldChg chg="addSp delSp modSp mod">
        <pc:chgData name="Jenifer Prince Devaraj" userId="c3fb109c-09d1-42a6-93f4-69472d709861" providerId="ADAL" clId="{B2135F9F-23CE-40B8-923D-CF32EFBE88B6}" dt="2023-10-03T08:46:27.450" v="643" actId="14100"/>
        <pc:sldMkLst>
          <pc:docMk/>
          <pc:sldMk cId="991935280" sldId="797"/>
        </pc:sldMkLst>
        <pc:spChg chg="del">
          <ac:chgData name="Jenifer Prince Devaraj" userId="c3fb109c-09d1-42a6-93f4-69472d709861" providerId="ADAL" clId="{B2135F9F-23CE-40B8-923D-CF32EFBE88B6}" dt="2023-10-02T19:27:28.736" v="126" actId="478"/>
          <ac:spMkLst>
            <pc:docMk/>
            <pc:sldMk cId="991935280" sldId="797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7:30.998" v="128" actId="478"/>
          <ac:spMkLst>
            <pc:docMk/>
            <pc:sldMk cId="991935280" sldId="797"/>
            <ac:spMk id="6" creationId="{A70E8659-4E6D-E275-5D93-39115B835255}"/>
          </ac:spMkLst>
        </pc:spChg>
        <pc:spChg chg="del">
          <ac:chgData name="Jenifer Prince Devaraj" userId="c3fb109c-09d1-42a6-93f4-69472d709861" providerId="ADAL" clId="{B2135F9F-23CE-40B8-923D-CF32EFBE88B6}" dt="2023-10-02T19:27:39.609" v="130" actId="478"/>
          <ac:spMkLst>
            <pc:docMk/>
            <pc:sldMk cId="991935280" sldId="79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27:47.233" v="134"/>
          <ac:spMkLst>
            <pc:docMk/>
            <pc:sldMk cId="991935280" sldId="797"/>
            <ac:spMk id="9" creationId="{88260BC0-8523-F4B8-14BC-6388327A366F}"/>
          </ac:spMkLst>
        </pc:spChg>
        <pc:spChg chg="add mod">
          <ac:chgData name="Jenifer Prince Devaraj" userId="c3fb109c-09d1-42a6-93f4-69472d709861" providerId="ADAL" clId="{B2135F9F-23CE-40B8-923D-CF32EFBE88B6}" dt="2023-10-02T19:33:25.247" v="217"/>
          <ac:spMkLst>
            <pc:docMk/>
            <pc:sldMk cId="991935280" sldId="797"/>
            <ac:spMk id="10" creationId="{2876BB92-02F1-7EE5-75F6-AEA3BA3E6EE5}"/>
          </ac:spMkLst>
        </pc:spChg>
        <pc:spChg chg="add mod">
          <ac:chgData name="Jenifer Prince Devaraj" userId="c3fb109c-09d1-42a6-93f4-69472d709861" providerId="ADAL" clId="{B2135F9F-23CE-40B8-923D-CF32EFBE88B6}" dt="2023-10-02T19:33:25.247" v="217"/>
          <ac:spMkLst>
            <pc:docMk/>
            <pc:sldMk cId="991935280" sldId="797"/>
            <ac:spMk id="11" creationId="{42763CE4-5598-67F1-59A1-A1E1527B550D}"/>
          </ac:spMkLst>
        </pc:spChg>
        <pc:picChg chg="add del mod">
          <ac:chgData name="Jenifer Prince Devaraj" userId="c3fb109c-09d1-42a6-93f4-69472d709861" providerId="ADAL" clId="{B2135F9F-23CE-40B8-923D-CF32EFBE88B6}" dt="2023-10-03T08:46:17.875" v="639" actId="478"/>
          <ac:picMkLst>
            <pc:docMk/>
            <pc:sldMk cId="991935280" sldId="797"/>
            <ac:picMk id="5" creationId="{68025244-8FF3-1FA3-FD4A-0834DA138679}"/>
          </ac:picMkLst>
        </pc:picChg>
        <pc:picChg chg="add del mod">
          <ac:chgData name="Jenifer Prince Devaraj" userId="c3fb109c-09d1-42a6-93f4-69472d709861" providerId="ADAL" clId="{B2135F9F-23CE-40B8-923D-CF32EFBE88B6}" dt="2023-10-03T08:45:06.537" v="632"/>
          <ac:picMkLst>
            <pc:docMk/>
            <pc:sldMk cId="991935280" sldId="797"/>
            <ac:picMk id="12" creationId="{E47B4660-A259-C3AA-76DA-346386CF9769}"/>
          </ac:picMkLst>
        </pc:picChg>
        <pc:picChg chg="add mod">
          <ac:chgData name="Jenifer Prince Devaraj" userId="c3fb109c-09d1-42a6-93f4-69472d709861" providerId="ADAL" clId="{B2135F9F-23CE-40B8-923D-CF32EFBE88B6}" dt="2023-10-03T08:46:27.450" v="643" actId="14100"/>
          <ac:picMkLst>
            <pc:docMk/>
            <pc:sldMk cId="991935280" sldId="797"/>
            <ac:picMk id="14" creationId="{94323E09-F4CE-D4CA-185B-3E4EA0A89120}"/>
          </ac:picMkLst>
        </pc:picChg>
      </pc:sldChg>
      <pc:sldChg chg="addSp delSp modSp mod">
        <pc:chgData name="Jenifer Prince Devaraj" userId="c3fb109c-09d1-42a6-93f4-69472d709861" providerId="ADAL" clId="{B2135F9F-23CE-40B8-923D-CF32EFBE88B6}" dt="2023-10-03T13:40:28.797" v="679" actId="14100"/>
        <pc:sldMkLst>
          <pc:docMk/>
          <pc:sldMk cId="3234232620" sldId="798"/>
        </pc:sldMkLst>
        <pc:spChg chg="del">
          <ac:chgData name="Jenifer Prince Devaraj" userId="c3fb109c-09d1-42a6-93f4-69472d709861" providerId="ADAL" clId="{B2135F9F-23CE-40B8-923D-CF32EFBE88B6}" dt="2023-10-02T19:28:36.760" v="147" actId="478"/>
          <ac:spMkLst>
            <pc:docMk/>
            <pc:sldMk cId="3234232620" sldId="798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9:06.383" v="155" actId="478"/>
          <ac:spMkLst>
            <pc:docMk/>
            <pc:sldMk cId="3234232620" sldId="798"/>
            <ac:spMk id="5" creationId="{1821B778-B5A5-A1EB-7B87-CE14630B60BE}"/>
          </ac:spMkLst>
        </pc:spChg>
        <pc:spChg chg="del">
          <ac:chgData name="Jenifer Prince Devaraj" userId="c3fb109c-09d1-42a6-93f4-69472d709861" providerId="ADAL" clId="{B2135F9F-23CE-40B8-923D-CF32EFBE88B6}" dt="2023-10-02T19:29:14.691" v="157" actId="478"/>
          <ac:spMkLst>
            <pc:docMk/>
            <pc:sldMk cId="3234232620" sldId="79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29:16.615" v="158"/>
          <ac:spMkLst>
            <pc:docMk/>
            <pc:sldMk cId="3234232620" sldId="798"/>
            <ac:spMk id="9" creationId="{458873F7-23C7-7AE9-6999-3C51AD959789}"/>
          </ac:spMkLst>
        </pc:spChg>
        <pc:spChg chg="add mod">
          <ac:chgData name="Jenifer Prince Devaraj" userId="c3fb109c-09d1-42a6-93f4-69472d709861" providerId="ADAL" clId="{B2135F9F-23CE-40B8-923D-CF32EFBE88B6}" dt="2023-10-02T19:33:34.121" v="220"/>
          <ac:spMkLst>
            <pc:docMk/>
            <pc:sldMk cId="3234232620" sldId="798"/>
            <ac:spMk id="10" creationId="{74F169A1-2CF0-184F-8675-D2C1228D1365}"/>
          </ac:spMkLst>
        </pc:spChg>
        <pc:spChg chg="add mod">
          <ac:chgData name="Jenifer Prince Devaraj" userId="c3fb109c-09d1-42a6-93f4-69472d709861" providerId="ADAL" clId="{B2135F9F-23CE-40B8-923D-CF32EFBE88B6}" dt="2023-10-02T19:33:34.121" v="220"/>
          <ac:spMkLst>
            <pc:docMk/>
            <pc:sldMk cId="3234232620" sldId="798"/>
            <ac:spMk id="11" creationId="{83FFBE74-7DC1-BCA4-177B-68DAAE9ADAD9}"/>
          </ac:spMkLst>
        </pc:spChg>
        <pc:picChg chg="add mod">
          <ac:chgData name="Jenifer Prince Devaraj" userId="c3fb109c-09d1-42a6-93f4-69472d709861" providerId="ADAL" clId="{B2135F9F-23CE-40B8-923D-CF32EFBE88B6}" dt="2023-10-03T13:40:28.797" v="679" actId="14100"/>
          <ac:picMkLst>
            <pc:docMk/>
            <pc:sldMk cId="3234232620" sldId="798"/>
            <ac:picMk id="4" creationId="{895D5AB5-B845-5C8F-AFB0-09D194168A9A}"/>
          </ac:picMkLst>
        </pc:picChg>
        <pc:picChg chg="add del mod">
          <ac:chgData name="Jenifer Prince Devaraj" userId="c3fb109c-09d1-42a6-93f4-69472d709861" providerId="ADAL" clId="{B2135F9F-23CE-40B8-923D-CF32EFBE88B6}" dt="2023-10-03T13:34:25.840" v="671" actId="478"/>
          <ac:picMkLst>
            <pc:docMk/>
            <pc:sldMk cId="3234232620" sldId="798"/>
            <ac:picMk id="6" creationId="{603DAE43-32E5-B398-2013-C2305BCFEE89}"/>
          </ac:picMkLst>
        </pc:picChg>
      </pc:sldChg>
      <pc:sldChg chg="addSp delSp modSp mod">
        <pc:chgData name="Jenifer Prince Devaraj" userId="c3fb109c-09d1-42a6-93f4-69472d709861" providerId="ADAL" clId="{B2135F9F-23CE-40B8-923D-CF32EFBE88B6}" dt="2023-10-03T13:40:44.071" v="684" actId="1076"/>
        <pc:sldMkLst>
          <pc:docMk/>
          <pc:sldMk cId="1143691027" sldId="799"/>
        </pc:sldMkLst>
        <pc:spChg chg="del">
          <ac:chgData name="Jenifer Prince Devaraj" userId="c3fb109c-09d1-42a6-93f4-69472d709861" providerId="ADAL" clId="{B2135F9F-23CE-40B8-923D-CF32EFBE88B6}" dt="2023-10-02T19:29:24.830" v="160" actId="478"/>
          <ac:spMkLst>
            <pc:docMk/>
            <pc:sldMk cId="1143691027" sldId="79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9:30.372" v="163" actId="478"/>
          <ac:spMkLst>
            <pc:docMk/>
            <pc:sldMk cId="1143691027" sldId="799"/>
            <ac:spMk id="5" creationId="{B1EC96EA-714B-3740-D05A-C22D725D0F79}"/>
          </ac:spMkLst>
        </pc:spChg>
        <pc:spChg chg="add mod">
          <ac:chgData name="Jenifer Prince Devaraj" userId="c3fb109c-09d1-42a6-93f4-69472d709861" providerId="ADAL" clId="{B2135F9F-23CE-40B8-923D-CF32EFBE88B6}" dt="2023-10-02T19:29:31.300" v="164"/>
          <ac:spMkLst>
            <pc:docMk/>
            <pc:sldMk cId="1143691027" sldId="799"/>
            <ac:spMk id="6" creationId="{EFF6A697-3E09-621C-F550-1EF9505F48B1}"/>
          </ac:spMkLst>
        </pc:spChg>
        <pc:spChg chg="del">
          <ac:chgData name="Jenifer Prince Devaraj" userId="c3fb109c-09d1-42a6-93f4-69472d709861" providerId="ADAL" clId="{B2135F9F-23CE-40B8-923D-CF32EFBE88B6}" dt="2023-10-02T19:30:05.963" v="175" actId="478"/>
          <ac:spMkLst>
            <pc:docMk/>
            <pc:sldMk cId="1143691027" sldId="79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37.055" v="221"/>
          <ac:spMkLst>
            <pc:docMk/>
            <pc:sldMk cId="1143691027" sldId="799"/>
            <ac:spMk id="9" creationId="{BBF3CAD9-3349-5DB8-5E4A-FC3591944449}"/>
          </ac:spMkLst>
        </pc:spChg>
        <pc:spChg chg="add mod">
          <ac:chgData name="Jenifer Prince Devaraj" userId="c3fb109c-09d1-42a6-93f4-69472d709861" providerId="ADAL" clId="{B2135F9F-23CE-40B8-923D-CF32EFBE88B6}" dt="2023-10-02T19:33:37.055" v="221"/>
          <ac:spMkLst>
            <pc:docMk/>
            <pc:sldMk cId="1143691027" sldId="799"/>
            <ac:spMk id="11" creationId="{4B64C17B-F7D9-B95C-659D-FC216F1619C8}"/>
          </ac:spMkLst>
        </pc:spChg>
        <pc:picChg chg="add mod">
          <ac:chgData name="Jenifer Prince Devaraj" userId="c3fb109c-09d1-42a6-93f4-69472d709861" providerId="ADAL" clId="{B2135F9F-23CE-40B8-923D-CF32EFBE88B6}" dt="2023-10-03T13:40:44.071" v="684" actId="1076"/>
          <ac:picMkLst>
            <pc:docMk/>
            <pc:sldMk cId="1143691027" sldId="799"/>
            <ac:picMk id="4" creationId="{8668ACA7-B852-EDFA-4197-65D10D103AA3}"/>
          </ac:picMkLst>
        </pc:picChg>
        <pc:picChg chg="add del mod">
          <ac:chgData name="Jenifer Prince Devaraj" userId="c3fb109c-09d1-42a6-93f4-69472d709861" providerId="ADAL" clId="{B2135F9F-23CE-40B8-923D-CF32EFBE88B6}" dt="2023-10-03T13:40:36.688" v="681" actId="478"/>
          <ac:picMkLst>
            <pc:docMk/>
            <pc:sldMk cId="1143691027" sldId="799"/>
            <ac:picMk id="10" creationId="{0C765C49-DE69-4A6D-E962-C444536317E6}"/>
          </ac:picMkLst>
        </pc:picChg>
      </pc:sldChg>
      <pc:sldChg chg="addSp delSp modSp mod">
        <pc:chgData name="Jenifer Prince Devaraj" userId="c3fb109c-09d1-42a6-93f4-69472d709861" providerId="ADAL" clId="{B2135F9F-23CE-40B8-923D-CF32EFBE88B6}" dt="2023-10-03T13:44:06.727" v="689" actId="1076"/>
        <pc:sldMkLst>
          <pc:docMk/>
          <pc:sldMk cId="2191875313" sldId="800"/>
        </pc:sldMkLst>
        <pc:spChg chg="del">
          <ac:chgData name="Jenifer Prince Devaraj" userId="c3fb109c-09d1-42a6-93f4-69472d709861" providerId="ADAL" clId="{B2135F9F-23CE-40B8-923D-CF32EFBE88B6}" dt="2023-10-02T19:29:42.749" v="166" actId="478"/>
          <ac:spMkLst>
            <pc:docMk/>
            <pc:sldMk cId="2191875313" sldId="800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9:45.914" v="167" actId="478"/>
          <ac:spMkLst>
            <pc:docMk/>
            <pc:sldMk cId="2191875313" sldId="800"/>
            <ac:spMk id="5" creationId="{871135E1-84E7-5DB8-966A-9AC6D961D0FA}"/>
          </ac:spMkLst>
        </pc:spChg>
        <pc:spChg chg="add mod">
          <ac:chgData name="Jenifer Prince Devaraj" userId="c3fb109c-09d1-42a6-93f4-69472d709861" providerId="ADAL" clId="{B2135F9F-23CE-40B8-923D-CF32EFBE88B6}" dt="2023-10-02T19:29:47.082" v="168"/>
          <ac:spMkLst>
            <pc:docMk/>
            <pc:sldMk cId="2191875313" sldId="800"/>
            <ac:spMk id="6" creationId="{D03C586F-4DAA-1345-07F2-4F13AB8116DF}"/>
          </ac:spMkLst>
        </pc:spChg>
        <pc:spChg chg="del">
          <ac:chgData name="Jenifer Prince Devaraj" userId="c3fb109c-09d1-42a6-93f4-69472d709861" providerId="ADAL" clId="{B2135F9F-23CE-40B8-923D-CF32EFBE88B6}" dt="2023-10-02T19:29:58.055" v="172" actId="478"/>
          <ac:spMkLst>
            <pc:docMk/>
            <pc:sldMk cId="2191875313" sldId="800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39.859" v="222"/>
          <ac:spMkLst>
            <pc:docMk/>
            <pc:sldMk cId="2191875313" sldId="800"/>
            <ac:spMk id="9" creationId="{60CFAFDE-B043-6F5E-0AE2-C1FAFBE79F2C}"/>
          </ac:spMkLst>
        </pc:spChg>
        <pc:spChg chg="add mod">
          <ac:chgData name="Jenifer Prince Devaraj" userId="c3fb109c-09d1-42a6-93f4-69472d709861" providerId="ADAL" clId="{B2135F9F-23CE-40B8-923D-CF32EFBE88B6}" dt="2023-10-02T19:33:39.859" v="222"/>
          <ac:spMkLst>
            <pc:docMk/>
            <pc:sldMk cId="2191875313" sldId="800"/>
            <ac:spMk id="11" creationId="{B03977F2-D5BD-545B-C4D0-65B9EC0B79F1}"/>
          </ac:spMkLst>
        </pc:spChg>
        <pc:picChg chg="add mod">
          <ac:chgData name="Jenifer Prince Devaraj" userId="c3fb109c-09d1-42a6-93f4-69472d709861" providerId="ADAL" clId="{B2135F9F-23CE-40B8-923D-CF32EFBE88B6}" dt="2023-10-03T13:44:06.727" v="689" actId="1076"/>
          <ac:picMkLst>
            <pc:docMk/>
            <pc:sldMk cId="2191875313" sldId="800"/>
            <ac:picMk id="4" creationId="{35371007-7171-F0B1-FFD3-46D02B6BACCE}"/>
          </ac:picMkLst>
        </pc:picChg>
        <pc:picChg chg="del mod">
          <ac:chgData name="Jenifer Prince Devaraj" userId="c3fb109c-09d1-42a6-93f4-69472d709861" providerId="ADAL" clId="{B2135F9F-23CE-40B8-923D-CF32EFBE88B6}" dt="2023-10-03T13:44:00.084" v="686" actId="478"/>
          <ac:picMkLst>
            <pc:docMk/>
            <pc:sldMk cId="2191875313" sldId="800"/>
            <ac:picMk id="10" creationId="{9F4B9D10-E085-FA4F-5D9B-C1EB8C0195E2}"/>
          </ac:picMkLst>
        </pc:picChg>
      </pc:sldChg>
      <pc:sldChg chg="addSp delSp modSp del mod">
        <pc:chgData name="Jenifer Prince Devaraj" userId="c3fb109c-09d1-42a6-93f4-69472d709861" providerId="ADAL" clId="{B2135F9F-23CE-40B8-923D-CF32EFBE88B6}" dt="2023-10-03T08:53:41.114" v="646" actId="47"/>
        <pc:sldMkLst>
          <pc:docMk/>
          <pc:sldMk cId="1383789252" sldId="801"/>
        </pc:sldMkLst>
        <pc:spChg chg="del">
          <ac:chgData name="Jenifer Prince Devaraj" userId="c3fb109c-09d1-42a6-93f4-69472d709861" providerId="ADAL" clId="{B2135F9F-23CE-40B8-923D-CF32EFBE88B6}" dt="2023-10-02T19:30:42.531" v="183" actId="478"/>
          <ac:spMkLst>
            <pc:docMk/>
            <pc:sldMk cId="1383789252" sldId="801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30:44.421" v="184" actId="478"/>
          <ac:spMkLst>
            <pc:docMk/>
            <pc:sldMk cId="1383789252" sldId="801"/>
            <ac:spMk id="6" creationId="{59C14A7D-37C6-478A-E0A5-E1CA6FD88CBF}"/>
          </ac:spMkLst>
        </pc:spChg>
        <pc:spChg chg="del">
          <ac:chgData name="Jenifer Prince Devaraj" userId="c3fb109c-09d1-42a6-93f4-69472d709861" providerId="ADAL" clId="{B2135F9F-23CE-40B8-923D-CF32EFBE88B6}" dt="2023-10-02T19:30:50.574" v="186" actId="478"/>
          <ac:spMkLst>
            <pc:docMk/>
            <pc:sldMk cId="1383789252" sldId="8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46.106" v="224"/>
          <ac:spMkLst>
            <pc:docMk/>
            <pc:sldMk cId="1383789252" sldId="801"/>
            <ac:spMk id="9" creationId="{57DB97A4-F2A2-7BBA-226F-7014C57A6259}"/>
          </ac:spMkLst>
        </pc:spChg>
        <pc:spChg chg="add mod">
          <ac:chgData name="Jenifer Prince Devaraj" userId="c3fb109c-09d1-42a6-93f4-69472d709861" providerId="ADAL" clId="{B2135F9F-23CE-40B8-923D-CF32EFBE88B6}" dt="2023-10-02T19:33:46.106" v="224"/>
          <ac:spMkLst>
            <pc:docMk/>
            <pc:sldMk cId="1383789252" sldId="801"/>
            <ac:spMk id="10" creationId="{4B5FA023-6E7F-ABFC-0ADA-4F14D8E842A8}"/>
          </ac:spMkLst>
        </pc:spChg>
        <pc:picChg chg="mod">
          <ac:chgData name="Jenifer Prince Devaraj" userId="c3fb109c-09d1-42a6-93f4-69472d709861" providerId="ADAL" clId="{B2135F9F-23CE-40B8-923D-CF32EFBE88B6}" dt="2023-10-02T19:30:56.427" v="189" actId="1076"/>
          <ac:picMkLst>
            <pc:docMk/>
            <pc:sldMk cId="1383789252" sldId="801"/>
            <ac:picMk id="5" creationId="{7BA6737B-D86D-BE01-D8D7-5BFCBBEABEC7}"/>
          </ac:picMkLst>
        </pc:picChg>
      </pc:sldChg>
      <pc:sldChg chg="addSp delSp modSp del mod">
        <pc:chgData name="Jenifer Prince Devaraj" userId="c3fb109c-09d1-42a6-93f4-69472d709861" providerId="ADAL" clId="{B2135F9F-23CE-40B8-923D-CF32EFBE88B6}" dt="2023-10-03T08:53:41.920" v="647" actId="47"/>
        <pc:sldMkLst>
          <pc:docMk/>
          <pc:sldMk cId="250904294" sldId="802"/>
        </pc:sldMkLst>
        <pc:spChg chg="del mod">
          <ac:chgData name="Jenifer Prince Devaraj" userId="c3fb109c-09d1-42a6-93f4-69472d709861" providerId="ADAL" clId="{B2135F9F-23CE-40B8-923D-CF32EFBE88B6}" dt="2023-10-02T19:31:15.289" v="194" actId="478"/>
          <ac:spMkLst>
            <pc:docMk/>
            <pc:sldMk cId="250904294" sldId="802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31:20.176" v="195" actId="478"/>
          <ac:spMkLst>
            <pc:docMk/>
            <pc:sldMk cId="250904294" sldId="802"/>
            <ac:spMk id="5" creationId="{22DCB5A6-C532-D0BF-6077-47082359FD55}"/>
          </ac:spMkLst>
        </pc:spChg>
        <pc:spChg chg="del">
          <ac:chgData name="Jenifer Prince Devaraj" userId="c3fb109c-09d1-42a6-93f4-69472d709861" providerId="ADAL" clId="{B2135F9F-23CE-40B8-923D-CF32EFBE88B6}" dt="2023-10-02T19:31:11.851" v="192" actId="478"/>
          <ac:spMkLst>
            <pc:docMk/>
            <pc:sldMk cId="250904294" sldId="8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1:28.501" v="198"/>
          <ac:spMkLst>
            <pc:docMk/>
            <pc:sldMk cId="250904294" sldId="802"/>
            <ac:spMk id="9" creationId="{872DB889-0443-180E-7544-93E5DF235813}"/>
          </ac:spMkLst>
        </pc:spChg>
        <pc:spChg chg="add mod">
          <ac:chgData name="Jenifer Prince Devaraj" userId="c3fb109c-09d1-42a6-93f4-69472d709861" providerId="ADAL" clId="{B2135F9F-23CE-40B8-923D-CF32EFBE88B6}" dt="2023-10-02T19:33:48.986" v="225"/>
          <ac:spMkLst>
            <pc:docMk/>
            <pc:sldMk cId="250904294" sldId="802"/>
            <ac:spMk id="10" creationId="{7F1AE211-DC18-0624-E5D3-883C464437CE}"/>
          </ac:spMkLst>
        </pc:spChg>
        <pc:spChg chg="add mod">
          <ac:chgData name="Jenifer Prince Devaraj" userId="c3fb109c-09d1-42a6-93f4-69472d709861" providerId="ADAL" clId="{B2135F9F-23CE-40B8-923D-CF32EFBE88B6}" dt="2023-10-02T19:33:48.986" v="225"/>
          <ac:spMkLst>
            <pc:docMk/>
            <pc:sldMk cId="250904294" sldId="802"/>
            <ac:spMk id="11" creationId="{27B84A22-C94F-0B39-3200-3713F17D64F7}"/>
          </ac:spMkLst>
        </pc:spChg>
        <pc:picChg chg="mod">
          <ac:chgData name="Jenifer Prince Devaraj" userId="c3fb109c-09d1-42a6-93f4-69472d709861" providerId="ADAL" clId="{B2135F9F-23CE-40B8-923D-CF32EFBE88B6}" dt="2023-10-02T19:31:26.699" v="197" actId="1076"/>
          <ac:picMkLst>
            <pc:docMk/>
            <pc:sldMk cId="250904294" sldId="802"/>
            <ac:picMk id="6" creationId="{48742C26-75F7-4546-32B4-DFCECD4C973D}"/>
          </ac:picMkLst>
        </pc:picChg>
      </pc:sldChg>
      <pc:sldChg chg="addSp delSp modSp del mod">
        <pc:chgData name="Jenifer Prince Devaraj" userId="c3fb109c-09d1-42a6-93f4-69472d709861" providerId="ADAL" clId="{B2135F9F-23CE-40B8-923D-CF32EFBE88B6}" dt="2023-10-03T08:53:42.684" v="648" actId="47"/>
        <pc:sldMkLst>
          <pc:docMk/>
          <pc:sldMk cId="2493068909" sldId="803"/>
        </pc:sldMkLst>
        <pc:spChg chg="del">
          <ac:chgData name="Jenifer Prince Devaraj" userId="c3fb109c-09d1-42a6-93f4-69472d709861" providerId="ADAL" clId="{B2135F9F-23CE-40B8-923D-CF32EFBE88B6}" dt="2023-10-02T19:31:42.018" v="201" actId="478"/>
          <ac:spMkLst>
            <pc:docMk/>
            <pc:sldMk cId="2493068909" sldId="80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31:45.583" v="202" actId="478"/>
          <ac:spMkLst>
            <pc:docMk/>
            <pc:sldMk cId="2493068909" sldId="803"/>
            <ac:spMk id="6" creationId="{F13E06E3-3BE2-124E-CEA5-2D55D4730664}"/>
          </ac:spMkLst>
        </pc:spChg>
        <pc:spChg chg="del">
          <ac:chgData name="Jenifer Prince Devaraj" userId="c3fb109c-09d1-42a6-93f4-69472d709861" providerId="ADAL" clId="{B2135F9F-23CE-40B8-923D-CF32EFBE88B6}" dt="2023-10-02T19:31:37.326" v="199" actId="478"/>
          <ac:spMkLst>
            <pc:docMk/>
            <pc:sldMk cId="2493068909" sldId="803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1:46.519" v="203"/>
          <ac:spMkLst>
            <pc:docMk/>
            <pc:sldMk cId="2493068909" sldId="803"/>
            <ac:spMk id="9" creationId="{9996B85B-BA16-8801-9CD6-10E3F735D55B}"/>
          </ac:spMkLst>
        </pc:spChg>
        <pc:spChg chg="add mod">
          <ac:chgData name="Jenifer Prince Devaraj" userId="c3fb109c-09d1-42a6-93f4-69472d709861" providerId="ADAL" clId="{B2135F9F-23CE-40B8-923D-CF32EFBE88B6}" dt="2023-10-02T19:33:51.423" v="226"/>
          <ac:spMkLst>
            <pc:docMk/>
            <pc:sldMk cId="2493068909" sldId="803"/>
            <ac:spMk id="10" creationId="{99CBFDE3-E9EF-235B-AB0C-BD6084AAC00D}"/>
          </ac:spMkLst>
        </pc:spChg>
        <pc:spChg chg="add mod">
          <ac:chgData name="Jenifer Prince Devaraj" userId="c3fb109c-09d1-42a6-93f4-69472d709861" providerId="ADAL" clId="{B2135F9F-23CE-40B8-923D-CF32EFBE88B6}" dt="2023-10-02T19:33:51.423" v="226"/>
          <ac:spMkLst>
            <pc:docMk/>
            <pc:sldMk cId="2493068909" sldId="803"/>
            <ac:spMk id="11" creationId="{2B1AC043-74B6-E21F-5F3F-90D805FC0738}"/>
          </ac:spMkLst>
        </pc:spChg>
        <pc:picChg chg="mod">
          <ac:chgData name="Jenifer Prince Devaraj" userId="c3fb109c-09d1-42a6-93f4-69472d709861" providerId="ADAL" clId="{B2135F9F-23CE-40B8-923D-CF32EFBE88B6}" dt="2023-10-02T19:31:59.053" v="207" actId="1035"/>
          <ac:picMkLst>
            <pc:docMk/>
            <pc:sldMk cId="2493068909" sldId="803"/>
            <ac:picMk id="5" creationId="{BAACBAF5-E8D0-734F-348D-D41AAD3EB573}"/>
          </ac:picMkLst>
        </pc:picChg>
      </pc:sldChg>
      <pc:sldChg chg="addSp delSp modSp mod">
        <pc:chgData name="Jenifer Prince Devaraj" userId="c3fb109c-09d1-42a6-93f4-69472d709861" providerId="ADAL" clId="{B2135F9F-23CE-40B8-923D-CF32EFBE88B6}" dt="2023-10-02T19:33:17.934" v="215"/>
        <pc:sldMkLst>
          <pc:docMk/>
          <pc:sldMk cId="1644681511" sldId="804"/>
        </pc:sldMkLst>
        <pc:spChg chg="del">
          <ac:chgData name="Jenifer Prince Devaraj" userId="c3fb109c-09d1-42a6-93f4-69472d709861" providerId="ADAL" clId="{B2135F9F-23CE-40B8-923D-CF32EFBE88B6}" dt="2023-10-02T19:33:11.111" v="213" actId="478"/>
          <ac:spMkLst>
            <pc:docMk/>
            <pc:sldMk cId="1644681511" sldId="80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2T19:26:35.095" v="114" actId="1076"/>
          <ac:spMkLst>
            <pc:docMk/>
            <pc:sldMk cId="1644681511" sldId="80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26:36.906" v="115"/>
          <ac:spMkLst>
            <pc:docMk/>
            <pc:sldMk cId="1644681511" sldId="804"/>
            <ac:spMk id="4" creationId="{FDCD13B4-87FF-D587-482D-601383F7F29F}"/>
          </ac:spMkLst>
        </pc:spChg>
        <pc:spChg chg="add del mod">
          <ac:chgData name="Jenifer Prince Devaraj" userId="c3fb109c-09d1-42a6-93f4-69472d709861" providerId="ADAL" clId="{B2135F9F-23CE-40B8-923D-CF32EFBE88B6}" dt="2023-10-02T19:33:15.823" v="214" actId="478"/>
          <ac:spMkLst>
            <pc:docMk/>
            <pc:sldMk cId="1644681511" sldId="804"/>
            <ac:spMk id="6" creationId="{C2A59A80-8F9A-7D80-650B-3C51A0241F40}"/>
          </ac:spMkLst>
        </pc:spChg>
        <pc:spChg chg="del">
          <ac:chgData name="Jenifer Prince Devaraj" userId="c3fb109c-09d1-42a6-93f4-69472d709861" providerId="ADAL" clId="{B2135F9F-23CE-40B8-923D-CF32EFBE88B6}" dt="2023-10-02T19:26:39.937" v="116" actId="478"/>
          <ac:spMkLst>
            <pc:docMk/>
            <pc:sldMk cId="1644681511" sldId="80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17.934" v="215"/>
          <ac:spMkLst>
            <pc:docMk/>
            <pc:sldMk cId="1644681511" sldId="804"/>
            <ac:spMk id="9" creationId="{B7AE14D7-BF1B-D540-32B8-4A6EDD131D16}"/>
          </ac:spMkLst>
        </pc:spChg>
        <pc:spChg chg="add mod">
          <ac:chgData name="Jenifer Prince Devaraj" userId="c3fb109c-09d1-42a6-93f4-69472d709861" providerId="ADAL" clId="{B2135F9F-23CE-40B8-923D-CF32EFBE88B6}" dt="2023-10-02T19:33:17.934" v="215"/>
          <ac:spMkLst>
            <pc:docMk/>
            <pc:sldMk cId="1644681511" sldId="804"/>
            <ac:spMk id="10" creationId="{33ED97D2-EDB7-F8F0-5325-9657895448D6}"/>
          </ac:spMkLst>
        </pc:spChg>
      </pc:sldChg>
      <pc:sldChg chg="addSp delSp modSp mod">
        <pc:chgData name="Jenifer Prince Devaraj" userId="c3fb109c-09d1-42a6-93f4-69472d709861" providerId="ADAL" clId="{B2135F9F-23CE-40B8-923D-CF32EFBE88B6}" dt="2023-10-02T19:33:42.708" v="223"/>
        <pc:sldMkLst>
          <pc:docMk/>
          <pc:sldMk cId="2169924397" sldId="805"/>
        </pc:sldMkLst>
        <pc:spChg chg="del">
          <ac:chgData name="Jenifer Prince Devaraj" userId="c3fb109c-09d1-42a6-93f4-69472d709861" providerId="ADAL" clId="{B2135F9F-23CE-40B8-923D-CF32EFBE88B6}" dt="2023-10-02T19:30:27.392" v="178" actId="478"/>
          <ac:spMkLst>
            <pc:docMk/>
            <pc:sldMk cId="2169924397" sldId="8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B2135F9F-23CE-40B8-923D-CF32EFBE88B6}" dt="2023-10-02T19:30:32.524" v="180" actId="1076"/>
          <ac:spMkLst>
            <pc:docMk/>
            <pc:sldMk cId="2169924397" sldId="80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30:29.366" v="179" actId="478"/>
          <ac:spMkLst>
            <pc:docMk/>
            <pc:sldMk cId="2169924397" sldId="805"/>
            <ac:spMk id="5" creationId="{9B26808B-FC59-8812-6A0F-EB7AB8E5AB6C}"/>
          </ac:spMkLst>
        </pc:spChg>
        <pc:spChg chg="add mod">
          <ac:chgData name="Jenifer Prince Devaraj" userId="c3fb109c-09d1-42a6-93f4-69472d709861" providerId="ADAL" clId="{B2135F9F-23CE-40B8-923D-CF32EFBE88B6}" dt="2023-10-02T19:30:36.083" v="182" actId="1076"/>
          <ac:spMkLst>
            <pc:docMk/>
            <pc:sldMk cId="2169924397" sldId="805"/>
            <ac:spMk id="6" creationId="{0DC713AB-1B95-63DF-5647-CD5C95C98D37}"/>
          </ac:spMkLst>
        </pc:spChg>
        <pc:spChg chg="del">
          <ac:chgData name="Jenifer Prince Devaraj" userId="c3fb109c-09d1-42a6-93f4-69472d709861" providerId="ADAL" clId="{B2135F9F-23CE-40B8-923D-CF32EFBE88B6}" dt="2023-10-02T19:30:22.984" v="177" actId="478"/>
          <ac:spMkLst>
            <pc:docMk/>
            <pc:sldMk cId="2169924397" sldId="80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42.708" v="223"/>
          <ac:spMkLst>
            <pc:docMk/>
            <pc:sldMk cId="2169924397" sldId="805"/>
            <ac:spMk id="9" creationId="{7B9796D3-C082-AC04-217C-23120760603C}"/>
          </ac:spMkLst>
        </pc:spChg>
        <pc:spChg chg="add mod">
          <ac:chgData name="Jenifer Prince Devaraj" userId="c3fb109c-09d1-42a6-93f4-69472d709861" providerId="ADAL" clId="{B2135F9F-23CE-40B8-923D-CF32EFBE88B6}" dt="2023-10-02T19:33:42.708" v="223"/>
          <ac:spMkLst>
            <pc:docMk/>
            <pc:sldMk cId="2169924397" sldId="805"/>
            <ac:spMk id="10" creationId="{2ADD710B-8EB1-BAF4-3DD6-76DAD46B85E8}"/>
          </ac:spMkLst>
        </pc:spChg>
      </pc:sldChg>
      <pc:sldChg chg="addSp delSp modSp del mod">
        <pc:chgData name="Jenifer Prince Devaraj" userId="c3fb109c-09d1-42a6-93f4-69472d709861" providerId="ADAL" clId="{B2135F9F-23CE-40B8-923D-CF32EFBE88B6}" dt="2023-10-03T08:48:59.353" v="645" actId="47"/>
        <pc:sldMkLst>
          <pc:docMk/>
          <pc:sldMk cId="46390561" sldId="806"/>
        </pc:sldMkLst>
        <pc:spChg chg="del">
          <ac:chgData name="Jenifer Prince Devaraj" userId="c3fb109c-09d1-42a6-93f4-69472d709861" providerId="ADAL" clId="{B2135F9F-23CE-40B8-923D-CF32EFBE88B6}" dt="2023-10-02T19:28:25.700" v="143" actId="478"/>
          <ac:spMkLst>
            <pc:docMk/>
            <pc:sldMk cId="46390561" sldId="806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B2135F9F-23CE-40B8-923D-CF32EFBE88B6}" dt="2023-10-02T19:28:28.373" v="144" actId="478"/>
          <ac:spMkLst>
            <pc:docMk/>
            <pc:sldMk cId="46390561" sldId="806"/>
            <ac:spMk id="5" creationId="{DA711DBF-537E-ABDB-8763-CC1CE806CCBD}"/>
          </ac:spMkLst>
        </pc:spChg>
        <pc:spChg chg="add mod">
          <ac:chgData name="Jenifer Prince Devaraj" userId="c3fb109c-09d1-42a6-93f4-69472d709861" providerId="ADAL" clId="{B2135F9F-23CE-40B8-923D-CF32EFBE88B6}" dt="2023-10-02T19:28:32.425" v="146" actId="1076"/>
          <ac:spMkLst>
            <pc:docMk/>
            <pc:sldMk cId="46390561" sldId="806"/>
            <ac:spMk id="6" creationId="{8B98CA6C-A3B6-24B1-48E2-979DC8C3432D}"/>
          </ac:spMkLst>
        </pc:spChg>
        <pc:spChg chg="del">
          <ac:chgData name="Jenifer Prince Devaraj" userId="c3fb109c-09d1-42a6-93f4-69472d709861" providerId="ADAL" clId="{B2135F9F-23CE-40B8-923D-CF32EFBE88B6}" dt="2023-10-02T19:30:14.698" v="176" actId="478"/>
          <ac:spMkLst>
            <pc:docMk/>
            <pc:sldMk cId="46390561" sldId="8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B2135F9F-23CE-40B8-923D-CF32EFBE88B6}" dt="2023-10-02T19:33:31.277" v="219"/>
          <ac:spMkLst>
            <pc:docMk/>
            <pc:sldMk cId="46390561" sldId="806"/>
            <ac:spMk id="9" creationId="{D56856C0-2BBC-512E-E289-F9DC04D6C1FA}"/>
          </ac:spMkLst>
        </pc:spChg>
        <pc:spChg chg="add mod">
          <ac:chgData name="Jenifer Prince Devaraj" userId="c3fb109c-09d1-42a6-93f4-69472d709861" providerId="ADAL" clId="{B2135F9F-23CE-40B8-923D-CF32EFBE88B6}" dt="2023-10-02T19:33:31.277" v="219"/>
          <ac:spMkLst>
            <pc:docMk/>
            <pc:sldMk cId="46390561" sldId="806"/>
            <ac:spMk id="10" creationId="{1C2E5E3D-8827-ED42-5951-D2F7F49A7E88}"/>
          </ac:spMkLst>
        </pc:spChg>
      </pc:sldChg>
      <pc:sldChg chg="add">
        <pc:chgData name="Jenifer Prince Devaraj" userId="c3fb109c-09d1-42a6-93f4-69472d709861" providerId="ADAL" clId="{B2135F9F-23CE-40B8-923D-CF32EFBE88B6}" dt="2023-10-03T08:24:13.510" v="270" actId="2890"/>
        <pc:sldMkLst>
          <pc:docMk/>
          <pc:sldMk cId="4099081093" sldId="80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556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091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331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242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2402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5478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1596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6266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975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1115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407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9429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0F798A1-5EC9-41EC-A1A5-9B66120E6B19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C035-13E4-4D29-9A8F-6D4B4EE64AA6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9AC216F-4DCC-4AA1-911E-5B7CF16663F3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BFC2A-1D3F-4E7B-AF77-B8417C43FCA2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67E20-D2B4-40CC-B2E1-B6356E855119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3316B-9ADE-4514-A936-DDF9191BEEFC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58D785A-D9A3-46E6-AD30-A849530221F8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0A57EF-FB2B-4798-97A7-70F19C3D4384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48943-5F13-4F96-8BE0-3D85A70B91A7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74D0F7-9DA1-48BD-880F-113FA14A12C9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6EADBEE-C8F6-4158-8FB1-A267F3AFD122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56EFC85-21C2-4292-BD6D-45C57E5E69D4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3C3AE-BA86-4648-8392-7D0FA4F9EB76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FC105F-2501-4D4F-A880-0D1583F12B5B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D981B-3601-4453-943A-ACE6E3A6A1A9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4E516-7632-4B48-95A1-7668A170CEFB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376F4-1919-4D8D-986E-86884D076B0E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EFC5E7-5895-4863-B811-90212C0FCC84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4AA0C64-400D-4AF9-9F34-6CC15CB6A17B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B4AA06-3C53-448E-9546-B61F090AEF01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BFE2E-EDAB-4FF9-B937-402D71D0049B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6B6AA-D04C-41B0-B6C5-9079DEB3369F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8184C81-CC32-4577-A894-E82799FA5130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E51E4C9-E664-425F-A5EB-59AAF2EB0904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567-BD3A-416A-A13E-2B95DA01C024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ACE1C4-AAE6-4E36-BBBA-CC3F7C671604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C88A5A0-1961-4882-BC8F-B94825CEC65B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B4A890-DC7E-41EB-8A7B-A31EC9A325BD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5447E-6ED5-4CB3-B15E-AB352EE2605C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5C33C2B-341C-4FFB-9139-DA816DB5F4ED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1B239F3-4D1F-4720-A5F7-2CC8C3A9281C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F13A062-4978-4AF3-843E-11DEC9B3BCFB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12985-6DE4-4D29-9A35-D7D15BFFC14C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C3FFD9-79A0-4887-A574-EFB10E6AD3D9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9F8317D-1A9F-494B-BC16-DF6A4B6E726F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97FF97-D97E-46BF-802C-BA958DAC1BFF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9D9B-2EC6-48E2-B453-08255139FDCF}" type="datetime1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A09BEFE-8BB2-47C7-92F7-6FDE71E604A0}" type="datetime1">
              <a:rPr lang="en-GB" smtClean="0"/>
              <a:t>03/10/2023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3392BF4D-FAA5-D563-4358-47E2B2EE3B8B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Email:j.prince-devaraj@uwtsd.ac.uk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7F9A208E-CFAB-C5A4-B7E8-38E0E3674D0F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ACDA5019</a:t>
            </a:r>
          </a:p>
          <a:p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 Superheterodyne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Receiver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676" y="1231324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214" y="2061847"/>
            <a:ext cx="10832576" cy="504417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/>
              <a:t>In communication system, irrespective of amplitude modulation or frequency modulation, the receiver not only has the task of </a:t>
            </a:r>
            <a:r>
              <a:rPr lang="en-US" sz="2200" b="1" dirty="0"/>
              <a:t>demodulating</a:t>
            </a:r>
            <a:r>
              <a:rPr lang="en-US" sz="2200" dirty="0"/>
              <a:t> the incoming modulated signal, but also performs the following functions.</a:t>
            </a:r>
          </a:p>
          <a:p>
            <a:pPr marL="804863" indent="-358775" algn="just">
              <a:lnSpc>
                <a:spcPct val="150000"/>
              </a:lnSpc>
            </a:pPr>
            <a:r>
              <a:rPr lang="en-US" sz="2200" b="1" dirty="0"/>
              <a:t>Carrier–frequency tuning</a:t>
            </a:r>
            <a:r>
              <a:rPr lang="en-US" sz="2200" dirty="0"/>
              <a:t>: </a:t>
            </a:r>
            <a:r>
              <a:rPr lang="en-US" sz="2200" i="1" dirty="0"/>
              <a:t>select the desired signal</a:t>
            </a:r>
            <a:r>
              <a:rPr lang="en-US" sz="2200" dirty="0"/>
              <a:t>.</a:t>
            </a:r>
          </a:p>
          <a:p>
            <a:pPr marL="804863" indent="-358775" algn="just">
              <a:lnSpc>
                <a:spcPct val="150000"/>
              </a:lnSpc>
            </a:pPr>
            <a:r>
              <a:rPr lang="en-US" sz="2200" b="1" dirty="0"/>
              <a:t>Filtering</a:t>
            </a:r>
            <a:r>
              <a:rPr lang="en-US" sz="2200" dirty="0"/>
              <a:t>: </a:t>
            </a:r>
            <a:r>
              <a:rPr lang="en-US" sz="2200" i="1" dirty="0"/>
              <a:t>separate the desired signal from other modulated signals that may be picked up along the way</a:t>
            </a:r>
            <a:r>
              <a:rPr lang="en-US" sz="2200" dirty="0"/>
              <a:t>.</a:t>
            </a:r>
          </a:p>
          <a:p>
            <a:pPr marL="804863" indent="-358775" algn="just">
              <a:lnSpc>
                <a:spcPct val="150000"/>
              </a:lnSpc>
            </a:pPr>
            <a:r>
              <a:rPr lang="en-US" sz="2200" b="1" dirty="0"/>
              <a:t>Amplification</a:t>
            </a:r>
            <a:r>
              <a:rPr lang="en-US" sz="2200" dirty="0"/>
              <a:t>: </a:t>
            </a:r>
            <a:r>
              <a:rPr lang="en-US" sz="2200" i="1" dirty="0"/>
              <a:t>Intended to compensate for the loss of signal power incurred during transmission</a:t>
            </a:r>
            <a:r>
              <a:rPr lang="en-US" sz="2200" dirty="0"/>
              <a:t>.</a:t>
            </a:r>
          </a:p>
          <a:p>
            <a:pPr algn="just"/>
            <a:endParaRPr lang="en-US" sz="22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33BDEB-DDA4-7C27-399D-D871BCDF3E53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A44AED84-7277-4624-ECD2-995E53C11D69}"/>
              </a:ext>
            </a:extLst>
          </p:cNvPr>
          <p:cNvSpPr txBox="1">
            <a:spLocks/>
          </p:cNvSpPr>
          <p:nvPr/>
        </p:nvSpPr>
        <p:spPr>
          <a:xfrm>
            <a:off x="106680" y="6492875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4099081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559" y="1186319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6367" y="1978721"/>
            <a:ext cx="11196258" cy="4401298"/>
          </a:xfrm>
        </p:spPr>
        <p:txBody>
          <a:bodyPr>
            <a:normAutofit fontScale="92500" lnSpcReduction="10000"/>
          </a:bodyPr>
          <a:lstStyle/>
          <a:p>
            <a:pPr marL="717550">
              <a:lnSpc>
                <a:spcPct val="150000"/>
              </a:lnSpc>
            </a:pPr>
            <a:r>
              <a:rPr lang="en-US" sz="2200" dirty="0"/>
              <a:t>The </a:t>
            </a:r>
            <a:r>
              <a:rPr lang="en-US" sz="2200" b="1" dirty="0"/>
              <a:t>Superheterodyne receiver </a:t>
            </a:r>
            <a:r>
              <a:rPr lang="en-US" sz="2200" b="1" i="1" dirty="0"/>
              <a:t>or</a:t>
            </a:r>
            <a:r>
              <a:rPr lang="en-US" sz="2200" b="1" dirty="0"/>
              <a:t> </a:t>
            </a:r>
            <a:r>
              <a:rPr lang="en-US" sz="2200" b="1" dirty="0" err="1"/>
              <a:t>superhet</a:t>
            </a:r>
            <a:r>
              <a:rPr lang="en-US" sz="2200" b="1" dirty="0"/>
              <a:t> </a:t>
            </a:r>
            <a:r>
              <a:rPr lang="en-US" sz="2200" dirty="0"/>
              <a:t>is a special type receiver that fulfils all three functions.</a:t>
            </a:r>
          </a:p>
          <a:p>
            <a:pPr marL="717550">
              <a:lnSpc>
                <a:spcPct val="150000"/>
              </a:lnSpc>
            </a:pPr>
            <a:r>
              <a:rPr lang="en-US" sz="2200" dirty="0"/>
              <a:t>All the </a:t>
            </a:r>
            <a:r>
              <a:rPr lang="en-US" sz="2200" b="1" dirty="0"/>
              <a:t>radio and TV receivers </a:t>
            </a:r>
            <a:r>
              <a:rPr lang="en-US" sz="2200" dirty="0"/>
              <a:t>are of the superheterodyne type.</a:t>
            </a:r>
          </a:p>
          <a:p>
            <a:pPr marL="717550">
              <a:lnSpc>
                <a:spcPct val="150000"/>
              </a:lnSpc>
            </a:pPr>
            <a:r>
              <a:rPr lang="en-US" sz="2200" b="1" dirty="0"/>
              <a:t>Heterodyne</a:t>
            </a:r>
            <a:r>
              <a:rPr lang="en-US" sz="2200" dirty="0"/>
              <a:t> – two frequency is mixed to form a new frequency.</a:t>
            </a:r>
          </a:p>
          <a:p>
            <a:pPr marL="717550">
              <a:lnSpc>
                <a:spcPct val="150000"/>
              </a:lnSpc>
            </a:pPr>
            <a:r>
              <a:rPr lang="en-US" sz="2200" dirty="0"/>
              <a:t>Operates at 530 – 1600 K Hz for AM Receivers and bandwidth between each channel is 10K Hz.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200" b="1" dirty="0"/>
              <a:t>Basics of Superheterodyne receiver</a:t>
            </a:r>
          </a:p>
          <a:p>
            <a:pPr marL="628650" indent="-628650">
              <a:lnSpc>
                <a:spcPct val="150000"/>
              </a:lnSpc>
            </a:pPr>
            <a:r>
              <a:rPr lang="en-US" sz="2200" b="1" dirty="0"/>
              <a:t>Signal transmission should be done at high frequency</a:t>
            </a:r>
            <a:r>
              <a:rPr lang="en-US" sz="2200" dirty="0"/>
              <a:t> </a:t>
            </a:r>
            <a:r>
              <a:rPr lang="en-US" sz="2200" i="1" dirty="0"/>
              <a:t>(At low frequency, transmission cost of signal is high with low bandwidth)</a:t>
            </a:r>
          </a:p>
          <a:p>
            <a:pPr marL="628650" indent="-628650">
              <a:lnSpc>
                <a:spcPct val="150000"/>
              </a:lnSpc>
            </a:pPr>
            <a:r>
              <a:rPr lang="en-US" sz="2200" i="1" dirty="0"/>
              <a:t>Difficult to design a tunable and sharp filter, hence here fixed filter is used.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FFB3C4-6F82-A1A8-4375-25A7A778A0EF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71EF0C27-506A-BCEF-798B-7E394C3195EF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2883868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703" y="1782736"/>
            <a:ext cx="9810802" cy="504417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/>
              <a:t>The receiver consist of </a:t>
            </a:r>
            <a:r>
              <a:rPr lang="en-US" sz="2200" b="1" dirty="0"/>
              <a:t>Radio-Frequency(RF) amplifier section, a mixer and local oscillator, an immediate frequency (IF) amplifier section, demodulator and power amplifier.</a:t>
            </a:r>
          </a:p>
          <a:p>
            <a:pPr algn="just">
              <a:lnSpc>
                <a:spcPct val="150000"/>
              </a:lnSpc>
            </a:pPr>
            <a:endParaRPr lang="en-US" sz="22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Picture 8" descr="A diagram of a circuit&#10;&#10;Description automatically generated">
            <a:extLst>
              <a:ext uri="{FF2B5EF4-FFF2-40B4-BE49-F238E27FC236}">
                <a16:creationId xmlns:a16="http://schemas.microsoft.com/office/drawing/2014/main" id="{72F4FBA6-E98E-2E25-10DE-37F5D95DB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376" y="3284798"/>
            <a:ext cx="9231456" cy="3176983"/>
          </a:xfrm>
          <a:prstGeom prst="rect">
            <a:avLst/>
          </a:prstGeom>
        </p:spPr>
      </p:pic>
      <p:sp>
        <p:nvSpPr>
          <p:cNvPr id="6" name="Footer Placeholder 31">
            <a:extLst>
              <a:ext uri="{FF2B5EF4-FFF2-40B4-BE49-F238E27FC236}">
                <a16:creationId xmlns:a16="http://schemas.microsoft.com/office/drawing/2014/main" id="{D147EEAC-F886-EE99-23E2-3C7DDE4BDA8A}"/>
              </a:ext>
            </a:extLst>
          </p:cNvPr>
          <p:cNvSpPr txBox="1">
            <a:spLocks/>
          </p:cNvSpPr>
          <p:nvPr/>
        </p:nvSpPr>
        <p:spPr>
          <a:xfrm>
            <a:off x="106680" y="6492875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EF366E2-A7EC-5DF6-DA79-C765EDA5B923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181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3124" y="1797628"/>
                <a:ext cx="10832576" cy="4784370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US" sz="2200" b="1" dirty="0"/>
                  <a:t>RF amplifier section</a:t>
                </a:r>
                <a:r>
                  <a:rPr lang="en-US" sz="2200" dirty="0"/>
                  <a:t>: </a:t>
                </a:r>
              </a:p>
              <a:p>
                <a:pPr marL="358775" indent="-358775" algn="just">
                  <a:lnSpc>
                    <a:spcPct val="150000"/>
                  </a:lnSpc>
                </a:pPr>
                <a:r>
                  <a:rPr lang="en-US" sz="2200" dirty="0"/>
                  <a:t>The incoming amplitude modulated wave is picked up by the </a:t>
                </a:r>
                <a:r>
                  <a:rPr lang="en-US" sz="2200" b="1" dirty="0"/>
                  <a:t>receiving antenna</a:t>
                </a:r>
                <a:r>
                  <a:rPr lang="en-US" sz="2200" dirty="0"/>
                  <a:t> and amplified in the </a:t>
                </a:r>
                <a:r>
                  <a:rPr lang="en-US" sz="2200" b="1" dirty="0"/>
                  <a:t>RF section </a:t>
                </a:r>
                <a:r>
                  <a:rPr lang="en-US" sz="2200" dirty="0"/>
                  <a:t>(amplifier and tuning section) which is tuned to the carrier frequency of the incoming wave.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US" sz="2200" b="1" dirty="0"/>
                  <a:t>Mixer and local oscillator:</a:t>
                </a:r>
                <a:endParaRPr lang="en-US" sz="2200" dirty="0"/>
              </a:p>
              <a:p>
                <a:pPr marL="358775" indent="-358775" algn="just">
                  <a:lnSpc>
                    <a:spcPct val="150000"/>
                  </a:lnSpc>
                </a:pPr>
                <a:r>
                  <a:rPr lang="en-US" sz="2200" dirty="0"/>
                  <a:t>The combination of the </a:t>
                </a:r>
                <a:r>
                  <a:rPr lang="en-US" sz="2200" b="1" dirty="0"/>
                  <a:t>mixer and local oscillator </a:t>
                </a:r>
                <a:r>
                  <a:rPr lang="en-US" sz="2200" dirty="0"/>
                  <a:t>provides a </a:t>
                </a:r>
                <a:r>
                  <a:rPr lang="en-US" sz="2200" b="1" dirty="0"/>
                  <a:t>heterodyning function</a:t>
                </a:r>
                <a:r>
                  <a:rPr lang="en-US" sz="2200" dirty="0"/>
                  <a:t>.</a:t>
                </a:r>
              </a:p>
              <a:p>
                <a:pPr marL="358775" indent="-358775" algn="just">
                  <a:lnSpc>
                    <a:spcPct val="150000"/>
                  </a:lnSpc>
                </a:pPr>
                <a:r>
                  <a:rPr lang="en-US" sz="2200" dirty="0"/>
                  <a:t>Incoming signal is converted to a predetermined fixed </a:t>
                </a:r>
                <a:r>
                  <a:rPr lang="en-US" sz="2200" b="1" dirty="0"/>
                  <a:t>intermediate frequency</a:t>
                </a:r>
                <a14:m>
                  <m:oMath xmlns:m="http://schemas.openxmlformats.org/officeDocument/2006/math">
                    <m:r>
                      <a:rPr lang="en-GB" sz="2200" b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sz="2200" dirty="0"/>
                  <a:t>, usually </a:t>
                </a:r>
                <a:r>
                  <a:rPr lang="en-US" sz="2200" b="1" dirty="0"/>
                  <a:t>lower/higher</a:t>
                </a:r>
                <a:r>
                  <a:rPr lang="en-US" sz="2200" dirty="0"/>
                  <a:t> than the </a:t>
                </a:r>
                <a:r>
                  <a:rPr lang="en-US" sz="2200" b="1" dirty="0"/>
                  <a:t>incoming carrier frequency.</a:t>
                </a:r>
              </a:p>
              <a:p>
                <a:pPr marL="358775" indent="-358775" algn="just">
                  <a:lnSpc>
                    <a:spcPct val="150000"/>
                  </a:lnSpc>
                </a:pPr>
                <a:r>
                  <a:rPr lang="en-US" sz="2200" dirty="0"/>
                  <a:t>The frequency translation is achieved </a:t>
                </a:r>
                <a:r>
                  <a:rPr lang="en-US" sz="2200" b="1" dirty="0"/>
                  <a:t>without disturbing the relation of the sidebands to the carrier.</a:t>
                </a:r>
              </a:p>
              <a:p>
                <a:pPr algn="just">
                  <a:lnSpc>
                    <a:spcPct val="150000"/>
                  </a:lnSpc>
                </a:pPr>
                <a:endParaRPr lang="en-US" sz="2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3124" y="1797628"/>
                <a:ext cx="10832576" cy="4784370"/>
              </a:xfrm>
              <a:blipFill>
                <a:blip r:embed="rId3"/>
                <a:stretch>
                  <a:fillRect l="-563" r="-6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A576DBE-1B20-5C82-3B40-865C452C1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D64484C-A5BC-954C-7352-B4FA899EECCC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0" name="Footer Placeholder 31">
            <a:extLst>
              <a:ext uri="{FF2B5EF4-FFF2-40B4-BE49-F238E27FC236}">
                <a16:creationId xmlns:a16="http://schemas.microsoft.com/office/drawing/2014/main" id="{ACCE46DA-5361-D43E-8C20-5D5075C174AE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3950613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14296" y="1698165"/>
                <a:ext cx="11571023" cy="5044170"/>
              </a:xfrm>
            </p:spPr>
            <p:txBody>
              <a:bodyPr>
                <a:normAutofit fontScale="85000" lnSpcReduction="10000"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US" sz="2200" dirty="0"/>
                  <a:t>The result of the heterodyning(From Mixer) produces an </a:t>
                </a:r>
                <a:r>
                  <a:rPr lang="en-US" sz="2200" b="1" dirty="0"/>
                  <a:t>intermediate frequency</a:t>
                </a:r>
                <a:r>
                  <a:rPr lang="en-US" sz="2200" dirty="0"/>
                  <a:t> which is equal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𝐿𝑂</m:t>
                        </m:r>
                      </m:sub>
                    </m:sSub>
                  </m:oMath>
                </a14:m>
                <a:endParaRPr lang="en-US" sz="2200" dirty="0"/>
              </a:p>
              <a:p>
                <a:pPr marL="0" indent="0">
                  <a:lnSpc>
                    <a:spcPct val="200000"/>
                  </a:lnSpc>
                  <a:buNone/>
                </a:pPr>
                <a:r>
                  <a:rPr lang="en-GB" sz="2200" b="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𝐿𝑂</m:t>
                        </m:r>
                      </m:sub>
                    </m:sSub>
                    <m:r>
                      <a:rPr lang="en-GB" sz="2200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US" sz="2200" dirty="0"/>
                  <a:t>frequency of the local oscillator</a:t>
                </a:r>
              </a:p>
              <a:p>
                <a:pPr marL="0" indent="0">
                  <a:lnSpc>
                    <a:spcPct val="200000"/>
                  </a:lnSpc>
                  <a:buNone/>
                </a:pPr>
                <a:r>
                  <a:rPr lang="en-GB" sz="2200" b="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US" sz="2200" dirty="0"/>
                  <a:t>Carrier frequency of the incoming RF signal.</a:t>
                </a:r>
              </a:p>
              <a:p>
                <a:pPr marL="0" indent="0">
                  <a:lnSpc>
                    <a:spcPct val="200000"/>
                  </a:lnSpc>
                  <a:buNone/>
                </a:pPr>
                <a:r>
                  <a:rPr lang="en-US" sz="22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sz="2200" dirty="0"/>
                  <a:t>Intermediate frequency (IF) is 455 </a:t>
                </a:r>
                <a:r>
                  <a:rPr lang="en-US" sz="2200"/>
                  <a:t>KHz</a:t>
                </a:r>
                <a:r>
                  <a:rPr lang="en-US" sz="2200" dirty="0"/>
                  <a:t> for AM and 10.7 MHz for FM</a:t>
                </a:r>
              </a:p>
              <a:p>
                <a:pPr>
                  <a:lnSpc>
                    <a:spcPct val="200000"/>
                  </a:lnSpc>
                </a:pPr>
                <a:r>
                  <a:rPr lang="en-US" sz="2200" dirty="0"/>
                  <a:t>The frequency at the local oscillator is </a:t>
                </a: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𝐿𝑂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</m:oMath>
                </a14:m>
                <a:r>
                  <a:rPr lang="en-GB" sz="2200" dirty="0"/>
                  <a:t>   or</a:t>
                </a: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𝐿𝑂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</m:oMath>
                </a14:m>
                <a:endParaRPr lang="en-US" sz="2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14296" y="1698165"/>
                <a:ext cx="11571023" cy="5044170"/>
              </a:xfrm>
              <a:blipFill>
                <a:blip r:embed="rId3"/>
                <a:stretch>
                  <a:fillRect l="-3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80C53FA-A533-1B28-E570-765E7D221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017901-A078-981E-E16B-425389A910BC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0" name="Footer Placeholder 31">
            <a:extLst>
              <a:ext uri="{FF2B5EF4-FFF2-40B4-BE49-F238E27FC236}">
                <a16:creationId xmlns:a16="http://schemas.microsoft.com/office/drawing/2014/main" id="{644E1257-B2BB-71C7-3D72-05C891DD72E1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2536183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883" y="1874811"/>
            <a:ext cx="10832576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200" dirty="0"/>
              <a:t>The </a:t>
            </a:r>
            <a:r>
              <a:rPr lang="en-US" sz="2200" b="1" dirty="0"/>
              <a:t>mixer local oscillator combination </a:t>
            </a:r>
            <a:r>
              <a:rPr lang="en-US" sz="2200" dirty="0"/>
              <a:t>is sometimes referred as the </a:t>
            </a:r>
            <a:r>
              <a:rPr lang="en-US" sz="2200" b="1" dirty="0"/>
              <a:t>first detector.</a:t>
            </a:r>
          </a:p>
          <a:p>
            <a:pPr>
              <a:lnSpc>
                <a:spcPct val="150000"/>
              </a:lnSpc>
            </a:pPr>
            <a:r>
              <a:rPr lang="en-US" sz="2200" dirty="0"/>
              <a:t>The ganged tuning is used to match the received carrier frequency with the local oscillator.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200" b="1" dirty="0"/>
              <a:t>IF Section</a:t>
            </a:r>
            <a:r>
              <a:rPr lang="en-US" sz="2200" dirty="0"/>
              <a:t>:</a:t>
            </a:r>
          </a:p>
          <a:p>
            <a:pPr>
              <a:lnSpc>
                <a:spcPct val="150000"/>
              </a:lnSpc>
            </a:pPr>
            <a:r>
              <a:rPr lang="en-US" sz="2200" dirty="0"/>
              <a:t>This section is required as it is difficult to design a tunable and sharp filter. So, design a fixed filter (IF stage)</a:t>
            </a:r>
          </a:p>
          <a:p>
            <a:pPr>
              <a:lnSpc>
                <a:spcPct val="150000"/>
              </a:lnSpc>
            </a:pPr>
            <a:r>
              <a:rPr lang="en-US" sz="2200" dirty="0"/>
              <a:t>It provides most of the </a:t>
            </a:r>
            <a:r>
              <a:rPr lang="en-US" sz="2200" b="1" dirty="0"/>
              <a:t>amplification and selectivity in the receiver.</a:t>
            </a:r>
          </a:p>
          <a:p>
            <a:pPr>
              <a:lnSpc>
                <a:spcPct val="150000"/>
              </a:lnSpc>
            </a:pPr>
            <a:r>
              <a:rPr lang="en-US" sz="2200" dirty="0"/>
              <a:t>The </a:t>
            </a:r>
            <a:r>
              <a:rPr lang="en-US" sz="2200" b="1" dirty="0"/>
              <a:t>output of the IF section </a:t>
            </a:r>
            <a:r>
              <a:rPr lang="en-US" sz="2200" dirty="0"/>
              <a:t>is applied to the demodulator, the purpose of which is to </a:t>
            </a:r>
            <a:r>
              <a:rPr lang="en-US" sz="2200" b="1" dirty="0"/>
              <a:t>recover the baseband signal</a:t>
            </a:r>
            <a:r>
              <a:rPr lang="en-US" sz="22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2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CD13B4-87FF-D587-482D-601383F7F29F}"/>
              </a:ext>
            </a:extLst>
          </p:cNvPr>
          <p:cNvSpPr txBox="1">
            <a:spLocks/>
          </p:cNvSpPr>
          <p:nvPr/>
        </p:nvSpPr>
        <p:spPr>
          <a:xfrm>
            <a:off x="82236" y="1168978"/>
            <a:ext cx="5663937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/>
              <a:t>Superheterodyne Receiver</a:t>
            </a:r>
            <a:endParaRPr lang="en-IN" sz="3200" b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7AE14D7-BF1B-D540-32B8-4A6EDD131D1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0" name="Footer Placeholder 31">
            <a:extLst>
              <a:ext uri="{FF2B5EF4-FFF2-40B4-BE49-F238E27FC236}">
                <a16:creationId xmlns:a16="http://schemas.microsoft.com/office/drawing/2014/main" id="{33ED97D2-EDB7-F8F0-5325-9657895448D6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1644681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230" y="2302281"/>
            <a:ext cx="10832576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Second Detector:</a:t>
            </a:r>
          </a:p>
          <a:p>
            <a:pPr marL="539750" indent="-269875"/>
            <a:r>
              <a:rPr lang="en-US" sz="2200" dirty="0"/>
              <a:t>The </a:t>
            </a:r>
            <a:r>
              <a:rPr lang="en-US" sz="2200" b="1" dirty="0"/>
              <a:t>demodulator</a:t>
            </a:r>
            <a:r>
              <a:rPr lang="en-US" sz="2200" dirty="0"/>
              <a:t> is called as </a:t>
            </a:r>
            <a:r>
              <a:rPr lang="en-US" sz="2200" b="1" dirty="0"/>
              <a:t>second detector</a:t>
            </a:r>
            <a:r>
              <a:rPr lang="en-US" sz="2200" dirty="0"/>
              <a:t>.</a:t>
            </a:r>
          </a:p>
          <a:p>
            <a:pPr marL="539750" indent="-269875"/>
            <a:r>
              <a:rPr lang="en-US" sz="2200" dirty="0"/>
              <a:t>Recovers the </a:t>
            </a:r>
            <a:r>
              <a:rPr lang="en-US" sz="2200" b="1" dirty="0"/>
              <a:t>message signal</a:t>
            </a:r>
          </a:p>
          <a:p>
            <a:pPr marL="0" indent="0">
              <a:buNone/>
            </a:pPr>
            <a:endParaRPr lang="en-US" sz="2200" b="1" dirty="0"/>
          </a:p>
          <a:p>
            <a:pPr marL="0" indent="0">
              <a:buNone/>
            </a:pPr>
            <a:r>
              <a:rPr lang="en-US" sz="3200" b="1" dirty="0"/>
              <a:t>Power amplification:</a:t>
            </a:r>
            <a:endParaRPr lang="en-US" sz="3200" dirty="0"/>
          </a:p>
          <a:p>
            <a:pPr marL="539750" indent="-269875"/>
            <a:r>
              <a:rPr lang="en-US" sz="2200" dirty="0"/>
              <a:t>Amplifies the </a:t>
            </a:r>
            <a:r>
              <a:rPr lang="en-US" sz="2200" b="1" dirty="0"/>
              <a:t>recovered message signal.</a:t>
            </a:r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A071DD7-65E1-C335-F1ED-160B8A019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552B2A4-B4EA-C994-6D33-8044DE4D839F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0" name="Footer Placeholder 31">
            <a:extLst>
              <a:ext uri="{FF2B5EF4-FFF2-40B4-BE49-F238E27FC236}">
                <a16:creationId xmlns:a16="http://schemas.microsoft.com/office/drawing/2014/main" id="{E4EBA4B7-4391-F669-A0EC-4D4D23DB54BF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1860589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10832576" cy="504417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8260BC0-8523-F4B8-14BC-6388327A3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876BB92-02F1-7EE5-75F6-AEA3BA3E6EE5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1" name="Footer Placeholder 31">
            <a:extLst>
              <a:ext uri="{FF2B5EF4-FFF2-40B4-BE49-F238E27FC236}">
                <a16:creationId xmlns:a16="http://schemas.microsoft.com/office/drawing/2014/main" id="{42763CE4-5598-67F1-59A1-A1E1527B550D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4323E09-F4CE-D4CA-185B-3E4EA0A89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3314" y="1743799"/>
            <a:ext cx="6951707" cy="4891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35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10832576" cy="504417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58873F7-23C7-7AE9-6999-3C51AD959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4F169A1-2CF0-184F-8675-D2C1228D1365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1" name="Footer Placeholder 31">
            <a:extLst>
              <a:ext uri="{FF2B5EF4-FFF2-40B4-BE49-F238E27FC236}">
                <a16:creationId xmlns:a16="http://schemas.microsoft.com/office/drawing/2014/main" id="{83FFBE74-7DC1-BCA4-177B-68DAAE9ADAD9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5D5AB5-B845-5C8F-AFB0-09D194168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831" y="2206116"/>
            <a:ext cx="10465377" cy="401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32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10832576" cy="504417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FF6A697-3E09-621C-F550-1EF9505F4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BF3CAD9-3349-5DB8-5E4A-FC3591944449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1" name="Footer Placeholder 31">
            <a:extLst>
              <a:ext uri="{FF2B5EF4-FFF2-40B4-BE49-F238E27FC236}">
                <a16:creationId xmlns:a16="http://schemas.microsoft.com/office/drawing/2014/main" id="{4B64C17B-F7D9-B95C-659D-FC216F1619C8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8ACA7-B852-EDFA-4197-65D10D103A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1410" y="1706880"/>
            <a:ext cx="7064086" cy="495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91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10832576" cy="504417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03C586F-4DAA-1345-07F2-4F13AB811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6" y="1168978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0CFAFDE-B043-6F5E-0AE2-C1FAFBE79F2C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1" name="Footer Placeholder 31">
            <a:extLst>
              <a:ext uri="{FF2B5EF4-FFF2-40B4-BE49-F238E27FC236}">
                <a16:creationId xmlns:a16="http://schemas.microsoft.com/office/drawing/2014/main" id="{B03977F2-D5BD-545B-C4D0-65B9EC0B79F1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371007-7171-F0B1-FFD3-46D02B6BA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9366" y="1723244"/>
            <a:ext cx="7893625" cy="479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875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81838" y="2306034"/>
                <a:ext cx="10832576" cy="504417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sz="2200" dirty="0"/>
                  <a:t>Why up conversion is better than down conversion</a:t>
                </a:r>
              </a:p>
              <a:p>
                <a:pPr marL="717550">
                  <a:lnSpc>
                    <a:spcPct val="150000"/>
                  </a:lnSpc>
                </a:pPr>
                <a:r>
                  <a:rPr lang="en-US" sz="2200" dirty="0"/>
                  <a:t>The range of radio station on AM is 550KHz (Min) – 1500KHz (Max)</a:t>
                </a:r>
              </a:p>
              <a:p>
                <a:pPr marL="717550">
                  <a:lnSpc>
                    <a:spcPct val="150000"/>
                  </a:lnSpc>
                </a:pPr>
                <a:r>
                  <a:rPr lang="en-US" sz="2200" dirty="0"/>
                  <a:t>Up conversion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sz="2200" dirty="0"/>
                  <a:t>: 1005KHz to 2055KHz</a:t>
                </a:r>
              </a:p>
              <a:p>
                <a:pPr marL="1174750" lvl="2">
                  <a:lnSpc>
                    <a:spcPct val="150000"/>
                  </a:lnSpc>
                </a:pPr>
                <a:r>
                  <a:rPr lang="en-US" sz="2200" dirty="0"/>
                  <a:t>Ratio of Frequency is 1:2</a:t>
                </a:r>
              </a:p>
              <a:p>
                <a:pPr marL="717550">
                  <a:lnSpc>
                    <a:spcPct val="150000"/>
                  </a:lnSpc>
                </a:pPr>
                <a:r>
                  <a:rPr lang="en-US" sz="2200" dirty="0"/>
                  <a:t>Down conversion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𝐼𝐹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sz="2200" dirty="0"/>
                  <a:t>:95KHz to 1155KHz</a:t>
                </a:r>
              </a:p>
              <a:p>
                <a:pPr marL="1174750" lvl="2">
                  <a:lnSpc>
                    <a:spcPct val="150000"/>
                  </a:lnSpc>
                </a:pPr>
                <a:r>
                  <a:rPr lang="en-US" sz="2200" dirty="0"/>
                  <a:t>Ratio of Frequency is 1:12</a:t>
                </a:r>
              </a:p>
              <a:p>
                <a:pPr>
                  <a:lnSpc>
                    <a:spcPct val="150000"/>
                  </a:lnSpc>
                </a:pPr>
                <a:endParaRPr lang="en-US" sz="2200" dirty="0"/>
              </a:p>
              <a:p>
                <a:pPr>
                  <a:lnSpc>
                    <a:spcPct val="150000"/>
                  </a:lnSpc>
                </a:pPr>
                <a:endParaRPr lang="en-US" sz="2200" dirty="0"/>
              </a:p>
              <a:p>
                <a:pPr>
                  <a:lnSpc>
                    <a:spcPct val="150000"/>
                  </a:lnSpc>
                </a:pPr>
                <a:endParaRPr lang="en-US" sz="2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81838" y="2306034"/>
                <a:ext cx="10832576" cy="5044170"/>
              </a:xfrm>
              <a:blipFill>
                <a:blip r:embed="rId3"/>
                <a:stretch>
                  <a:fillRect l="-7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DC713AB-1B95-63DF-5647-CD5C95C98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18" y="1392382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/>
              <a:t>Superheterodyne Receiver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B9796D3-C082-AC04-217C-23120760603C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0" name="Footer Placeholder 31">
            <a:extLst>
              <a:ext uri="{FF2B5EF4-FFF2-40B4-BE49-F238E27FC236}">
                <a16:creationId xmlns:a16="http://schemas.microsoft.com/office/drawing/2014/main" id="{2ADD710B-8EB1-BAF4-3DD6-76DAD46B85E8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2169924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5183" y="1327891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38E188-386F-1213-8A18-D4D281293A70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1">
            <a:extLst>
              <a:ext uri="{FF2B5EF4-FFF2-40B4-BE49-F238E27FC236}">
                <a16:creationId xmlns:a16="http://schemas.microsoft.com/office/drawing/2014/main" id="{D7B8BD01-95F8-86DF-D15A-FE6704D190D9}"/>
              </a:ext>
            </a:extLst>
          </p:cNvPr>
          <p:cNvSpPr txBox="1">
            <a:spLocks/>
          </p:cNvSpPr>
          <p:nvPr/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 dirty="0"/>
              <a:t>UWTSD/ACDA5019-Radio Frequency Systems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211f9404-bca0-4bcf-9c1d-965ccb6f8d2d"/>
    <ds:schemaRef ds:uri="http://schemas.microsoft.com/office/infopath/2007/PartnerControls"/>
    <ds:schemaRef ds:uri="http://www.w3.org/XML/1998/namespace"/>
    <ds:schemaRef ds:uri="303dbf9b-b85b-46a0-94f1-894078c07ecd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795</Words>
  <Application>Microsoft Office PowerPoint</Application>
  <PresentationFormat>Widescreen</PresentationFormat>
  <Paragraphs>133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Calibri </vt:lpstr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Superheterodyne Receiver</vt:lpstr>
      <vt:lpstr>Superheterodyne Receiver</vt:lpstr>
      <vt:lpstr>Superheterodyne Receiver</vt:lpstr>
      <vt:lpstr>Superheterodyne Receiver</vt:lpstr>
      <vt:lpstr>Superheterodyne Receiver</vt:lpstr>
      <vt:lpstr>PowerPoint Presentation</vt:lpstr>
      <vt:lpstr>Superheterodyne Receiver</vt:lpstr>
      <vt:lpstr>Superheterodyne Receiver</vt:lpstr>
      <vt:lpstr>Superheterodyne Receiver</vt:lpstr>
      <vt:lpstr>Superheterodyne Receiver</vt:lpstr>
      <vt:lpstr>Superheterodyne Receiver</vt:lpstr>
      <vt:lpstr>Superheterodyne Receiver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149</cp:revision>
  <dcterms:created xsi:type="dcterms:W3CDTF">2021-03-09T15:35:42Z</dcterms:created>
  <dcterms:modified xsi:type="dcterms:W3CDTF">2023-10-03T13:44:08Z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