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handoutMasterIdLst>
    <p:handoutMasterId r:id="rId18"/>
  </p:handoutMasterIdLst>
  <p:sldIdLst>
    <p:sldId id="277" r:id="rId2"/>
    <p:sldId id="481" r:id="rId3"/>
    <p:sldId id="517" r:id="rId4"/>
    <p:sldId id="518" r:id="rId5"/>
    <p:sldId id="526" r:id="rId6"/>
    <p:sldId id="527" r:id="rId7"/>
    <p:sldId id="528" r:id="rId8"/>
    <p:sldId id="429" r:id="rId9"/>
    <p:sldId id="504" r:id="rId10"/>
    <p:sldId id="390" r:id="rId11"/>
    <p:sldId id="384" r:id="rId12"/>
    <p:sldId id="483" r:id="rId13"/>
    <p:sldId id="530" r:id="rId14"/>
    <p:sldId id="458" r:id="rId15"/>
    <p:sldId id="529" r:id="rId16"/>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164" autoAdjust="0"/>
    <p:restoredTop sz="95781" autoAdjust="0"/>
  </p:normalViewPr>
  <p:slideViewPr>
    <p:cSldViewPr>
      <p:cViewPr varScale="1">
        <p:scale>
          <a:sx n="94" d="100"/>
          <a:sy n="94" d="100"/>
        </p:scale>
        <p:origin x="66"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544"/>
    </p:cViewPr>
  </p:sorter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yumika Kithulgoda Gamage" userId="8130ac14-9727-4963-a006-512f362f8357" providerId="ADAL" clId="{640A4657-507C-4F70-9C5D-7B22F3298D16}"/>
    <pc:docChg chg="modSld">
      <pc:chgData name="Piyumika Kithulgoda Gamage" userId="8130ac14-9727-4963-a006-512f362f8357" providerId="ADAL" clId="{640A4657-507C-4F70-9C5D-7B22F3298D16}" dt="2026-03-01T16:46:51.523" v="3" actId="20577"/>
      <pc:docMkLst>
        <pc:docMk/>
      </pc:docMkLst>
      <pc:sldChg chg="modSp mod">
        <pc:chgData name="Piyumika Kithulgoda Gamage" userId="8130ac14-9727-4963-a006-512f362f8357" providerId="ADAL" clId="{640A4657-507C-4F70-9C5D-7B22F3298D16}" dt="2026-03-01T16:46:51.523" v="3" actId="20577"/>
        <pc:sldMkLst>
          <pc:docMk/>
          <pc:sldMk cId="0" sldId="277"/>
        </pc:sldMkLst>
        <pc:spChg chg="mod">
          <ac:chgData name="Piyumika Kithulgoda Gamage" userId="8130ac14-9727-4963-a006-512f362f8357" providerId="ADAL" clId="{640A4657-507C-4F70-9C5D-7B22F3298D16}" dt="2026-03-01T16:46:51.523" v="3" actId="20577"/>
          <ac:spMkLst>
            <pc:docMk/>
            <pc:sldMk cId="0" sldId="277"/>
            <ac:spMk id="17410" creationId="{882C7CC9-8A2C-2C2C-61DC-0B8C99671E9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A9FA8D21-1AB0-7D45-B88F-C9DC3C022BDE}"/>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9A922C0F-9AB8-8441-B4B5-98372030E2D7}"/>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3E0A8C05-C599-5A40-B16D-6760CE91C799}"/>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E0E75DC1-C240-FB45-8ACD-762A705AB583}"/>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CD27805F-915E-AB4D-9037-89CBB3B5D3BD}"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C85F4DAA-3148-9746-979B-8A6B369E093F}"/>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CF7D9B2-B703-CD41-AA78-CB34B4AFA84A}"/>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5364" name="Rectangle 4">
            <a:extLst>
              <a:ext uri="{FF2B5EF4-FFF2-40B4-BE49-F238E27FC236}">
                <a16:creationId xmlns:a16="http://schemas.microsoft.com/office/drawing/2014/main" id="{CE16F63B-A0B5-2664-AAE7-4FC8921CA85B}"/>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3CA88B4B-5670-FF4B-BADA-BAB07534F230}"/>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E6A646B4-6C0C-2942-951D-D1B77C7A8A9C}"/>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21DBE63-3C87-9248-8BD7-EA44B3293B1D}"/>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fld id="{BB88E20A-A7C8-314E-9A2D-5DE16CAC2D07}"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a:extLst>
              <a:ext uri="{FF2B5EF4-FFF2-40B4-BE49-F238E27FC236}">
                <a16:creationId xmlns:a16="http://schemas.microsoft.com/office/drawing/2014/main" id="{2757A1B1-00EE-8829-4425-55F4E2D78E4C}"/>
              </a:ext>
            </a:extLst>
          </p:cNvPr>
          <p:cNvSpPr>
            <a:spLocks noGrp="1" noRot="1" noChangeAspect="1" noChangeArrowheads="1" noTextEdit="1"/>
          </p:cNvSpPr>
          <p:nvPr>
            <p:ph type="sldImg"/>
          </p:nvPr>
        </p:nvSpPr>
        <p:spPr>
          <a:ln/>
        </p:spPr>
      </p:sp>
      <p:sp>
        <p:nvSpPr>
          <p:cNvPr id="51202" name="Notes Placeholder 2">
            <a:extLst>
              <a:ext uri="{FF2B5EF4-FFF2-40B4-BE49-F238E27FC236}">
                <a16:creationId xmlns:a16="http://schemas.microsoft.com/office/drawing/2014/main" id="{6597145F-D8F9-E94C-6D5F-A3AC42D1F4E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dirty="0"/>
              <a:t>The term “path-goal” is derived from the belief that effective leaders clarify the path to help their followers achieve their work goals. According to path-goal theory, whether a leader should be directive or supportive or should demonstrate some other behavior depends on complex analysis of the situation. The theory predicts the following: directive leadership yields greater satisfaction when tasks are ambiguous or stressful than when they are highly structured and well laid out, while supportive leadership results in high performance and satisfaction when employees are performing structured tasks. Directive leadership is likely to be perceived as redundant among employees with high ability or considerable experience.</a:t>
            </a:r>
          </a:p>
        </p:txBody>
      </p:sp>
      <p:sp>
        <p:nvSpPr>
          <p:cNvPr id="51203" name="Slide Number Placeholder 3">
            <a:extLst>
              <a:ext uri="{FF2B5EF4-FFF2-40B4-BE49-F238E27FC236}">
                <a16:creationId xmlns:a16="http://schemas.microsoft.com/office/drawing/2014/main" id="{A60D1791-DFF4-1215-A181-04152632D5A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3EF7657-5D2B-D94F-8200-8BAAD5344697}" type="slidenum">
              <a:rPr lang="en-US" altLang="en-US">
                <a:latin typeface="Verdana" panose="020B0604030504040204" pitchFamily="34" charset="0"/>
              </a:rPr>
              <a:pPr/>
              <a:t>2</a:t>
            </a:fld>
            <a:endParaRPr lang="en-US" altLang="en-US">
              <a:latin typeface="Verdana" panose="020B0604030504040204" pitchFamily="34" charset="0"/>
            </a:endParaRPr>
          </a:p>
        </p:txBody>
      </p:sp>
    </p:spTree>
    <p:extLst>
      <p:ext uri="{BB962C8B-B14F-4D97-AF65-F5344CB8AC3E}">
        <p14:creationId xmlns:p14="http://schemas.microsoft.com/office/powerpoint/2010/main" val="1375011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a:extLst>
              <a:ext uri="{FF2B5EF4-FFF2-40B4-BE49-F238E27FC236}">
                <a16:creationId xmlns:a16="http://schemas.microsoft.com/office/drawing/2014/main" id="{6A065760-D48A-81D4-C44F-9CB3837B69B5}"/>
              </a:ext>
            </a:extLst>
          </p:cNvPr>
          <p:cNvSpPr>
            <a:spLocks noGrp="1" noRot="1" noChangeAspect="1" noChangeArrowheads="1" noTextEdit="1"/>
          </p:cNvSpPr>
          <p:nvPr>
            <p:ph type="sldImg"/>
          </p:nvPr>
        </p:nvSpPr>
        <p:spPr>
          <a:ln/>
        </p:spPr>
      </p:sp>
      <p:sp>
        <p:nvSpPr>
          <p:cNvPr id="27650" name="Notes Placeholder 2">
            <a:extLst>
              <a:ext uri="{FF2B5EF4-FFF2-40B4-BE49-F238E27FC236}">
                <a16:creationId xmlns:a16="http://schemas.microsoft.com/office/drawing/2014/main" id="{C357C4AD-1030-A498-8A6A-98CA811BBB5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7651" name="Slide Number Placeholder 3">
            <a:extLst>
              <a:ext uri="{FF2B5EF4-FFF2-40B4-BE49-F238E27FC236}">
                <a16:creationId xmlns:a16="http://schemas.microsoft.com/office/drawing/2014/main" id="{086D672E-EA5F-EC57-00F8-CC021321C2C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BDA5521-2983-3940-8085-F9957636501B}" type="slidenum">
              <a:rPr lang="en-US" altLang="en-US">
                <a:latin typeface="Verdana" panose="020B0604030504040204" pitchFamily="34" charset="0"/>
              </a:rPr>
              <a:pPr/>
              <a:t>11</a:t>
            </a:fld>
            <a:endParaRPr lang="en-US" altLang="en-US">
              <a:latin typeface="Verdana" panose="020B0604030504040204" pitchFamily="34" charset="0"/>
            </a:endParaRPr>
          </a:p>
        </p:txBody>
      </p:sp>
    </p:spTree>
    <p:extLst>
      <p:ext uri="{BB962C8B-B14F-4D97-AF65-F5344CB8AC3E}">
        <p14:creationId xmlns:p14="http://schemas.microsoft.com/office/powerpoint/2010/main" val="14722795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a:extLst>
              <a:ext uri="{FF2B5EF4-FFF2-40B4-BE49-F238E27FC236}">
                <a16:creationId xmlns:a16="http://schemas.microsoft.com/office/drawing/2014/main" id="{88154011-25BA-D4FD-3913-E4868E3D031C}"/>
              </a:ext>
            </a:extLst>
          </p:cNvPr>
          <p:cNvSpPr>
            <a:spLocks noGrp="1" noRot="1" noChangeAspect="1" noChangeArrowheads="1" noTextEdit="1"/>
          </p:cNvSpPr>
          <p:nvPr>
            <p:ph type="sldImg"/>
          </p:nvPr>
        </p:nvSpPr>
        <p:spPr>
          <a:ln/>
        </p:spPr>
      </p:sp>
      <p:sp>
        <p:nvSpPr>
          <p:cNvPr id="55298" name="Notes Placeholder 2">
            <a:extLst>
              <a:ext uri="{FF2B5EF4-FFF2-40B4-BE49-F238E27FC236}">
                <a16:creationId xmlns:a16="http://schemas.microsoft.com/office/drawing/2014/main" id="{7DEF90BB-BEDC-5FF1-1772-86E32ABE75D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t>Consider the OB Poll … and your own quest for leadership skills.</a:t>
            </a:r>
          </a:p>
        </p:txBody>
      </p:sp>
      <p:sp>
        <p:nvSpPr>
          <p:cNvPr id="55299" name="Slide Number Placeholder 3">
            <a:extLst>
              <a:ext uri="{FF2B5EF4-FFF2-40B4-BE49-F238E27FC236}">
                <a16:creationId xmlns:a16="http://schemas.microsoft.com/office/drawing/2014/main" id="{7277AD95-BD1D-26AC-C698-790EA1AC535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54A674-CAE6-A341-B976-B2BE6CBFE9A3}" type="slidenum">
              <a:rPr lang="en-US" altLang="en-US">
                <a:latin typeface="Verdana" panose="020B0604030504040204" pitchFamily="34" charset="0"/>
              </a:rPr>
              <a:pPr/>
              <a:t>12</a:t>
            </a:fld>
            <a:endParaRPr lang="en-US" altLang="en-US">
              <a:latin typeface="Verdana" panose="020B0604030504040204" pitchFamily="34" charset="0"/>
            </a:endParaRPr>
          </a:p>
        </p:txBody>
      </p:sp>
    </p:spTree>
    <p:extLst>
      <p:ext uri="{BB962C8B-B14F-4D97-AF65-F5344CB8AC3E}">
        <p14:creationId xmlns:p14="http://schemas.microsoft.com/office/powerpoint/2010/main" val="1878411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B1A56-2872-39A3-69A7-99818D7E32E9}"/>
            </a:ext>
          </a:extLst>
        </p:cNvPr>
        <p:cNvGrpSpPr/>
        <p:nvPr/>
      </p:nvGrpSpPr>
      <p:grpSpPr>
        <a:xfrm>
          <a:off x="0" y="0"/>
          <a:ext cx="0" cy="0"/>
          <a:chOff x="0" y="0"/>
          <a:chExt cx="0" cy="0"/>
        </a:xfrm>
      </p:grpSpPr>
      <p:sp>
        <p:nvSpPr>
          <p:cNvPr id="73729" name="Slide Image Placeholder 1">
            <a:extLst>
              <a:ext uri="{FF2B5EF4-FFF2-40B4-BE49-F238E27FC236}">
                <a16:creationId xmlns:a16="http://schemas.microsoft.com/office/drawing/2014/main" id="{CCF690B5-180F-1768-3D36-1BE22F425E25}"/>
              </a:ext>
            </a:extLst>
          </p:cNvPr>
          <p:cNvSpPr>
            <a:spLocks noGrp="1" noRot="1" noChangeAspect="1" noChangeArrowheads="1" noTextEdit="1"/>
          </p:cNvSpPr>
          <p:nvPr>
            <p:ph type="sldImg"/>
          </p:nvPr>
        </p:nvSpPr>
        <p:spPr>
          <a:ln/>
        </p:spPr>
      </p:sp>
      <p:sp>
        <p:nvSpPr>
          <p:cNvPr id="73730" name="Notes Placeholder 2">
            <a:extLst>
              <a:ext uri="{FF2B5EF4-FFF2-40B4-BE49-F238E27FC236}">
                <a16:creationId xmlns:a16="http://schemas.microsoft.com/office/drawing/2014/main" id="{F97F4B60-52DD-D026-8019-58921A314C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73731" name="Slide Number Placeholder 3">
            <a:extLst>
              <a:ext uri="{FF2B5EF4-FFF2-40B4-BE49-F238E27FC236}">
                <a16:creationId xmlns:a16="http://schemas.microsoft.com/office/drawing/2014/main" id="{13EA574F-3216-AB0B-9E57-ABE44B1C604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508FB5-9A9E-7D4D-8ADA-51068EA6C4FE}" type="slidenum">
              <a:rPr lang="en-US" altLang="en-US">
                <a:latin typeface="Verdana" panose="020B0604030504040204" pitchFamily="34" charset="0"/>
              </a:rPr>
              <a:pPr/>
              <a:t>14</a:t>
            </a:fld>
            <a:endParaRPr lang="en-US" altLang="en-US">
              <a:latin typeface="Verdana" panose="020B0604030504040204" pitchFamily="34" charset="0"/>
            </a:endParaRPr>
          </a:p>
        </p:txBody>
      </p:sp>
    </p:spTree>
    <p:extLst>
      <p:ext uri="{BB962C8B-B14F-4D97-AF65-F5344CB8AC3E}">
        <p14:creationId xmlns:p14="http://schemas.microsoft.com/office/powerpoint/2010/main" val="34931940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C5D6996-4D60-5589-4645-7B732EC82716}"/>
              </a:ext>
            </a:extLst>
          </p:cNvPr>
          <p:cNvSpPr>
            <a:spLocks noGrp="1"/>
          </p:cNvSpPr>
          <p:nvPr>
            <p:ph type="dt" sz="half" idx="10"/>
          </p:nvPr>
        </p:nvSpPr>
        <p:spPr>
          <a:xfrm>
            <a:off x="395288" y="6524625"/>
            <a:ext cx="971550" cy="219075"/>
          </a:xfrm>
        </p:spPr>
        <p:txBody>
          <a:bodyPr/>
          <a:lstStyle>
            <a:lvl1pPr>
              <a:defRPr/>
            </a:lvl1pPr>
          </a:lstStyle>
          <a:p>
            <a:pPr>
              <a:defRPr/>
            </a:pPr>
            <a:fld id="{9CA7C2A4-5CEB-2043-B3D8-85957D83D07A}" type="datetime1">
              <a:rPr lang="en-GB" altLang="en-US"/>
              <a:pPr>
                <a:defRPr/>
              </a:pPr>
              <a:t>01/03/2026</a:t>
            </a:fld>
            <a:endParaRPr lang="en-GB" altLang="en-US"/>
          </a:p>
        </p:txBody>
      </p:sp>
      <p:sp>
        <p:nvSpPr>
          <p:cNvPr id="5" name="Footer Placeholder 4">
            <a:extLst>
              <a:ext uri="{FF2B5EF4-FFF2-40B4-BE49-F238E27FC236}">
                <a16:creationId xmlns:a16="http://schemas.microsoft.com/office/drawing/2014/main" id="{92405525-99FB-5CDF-287E-3B2FCB74D792}"/>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1DC646CA-8FF7-80F2-0A26-B381C2861E41}"/>
              </a:ext>
            </a:extLst>
          </p:cNvPr>
          <p:cNvSpPr>
            <a:spLocks noGrp="1"/>
          </p:cNvSpPr>
          <p:nvPr>
            <p:ph type="sldNum" sz="quarter" idx="12"/>
          </p:nvPr>
        </p:nvSpPr>
        <p:spPr/>
        <p:txBody>
          <a:bodyPr/>
          <a:lstStyle>
            <a:lvl1pPr>
              <a:defRPr/>
            </a:lvl1pPr>
          </a:lstStyle>
          <a:p>
            <a:fld id="{1BB78339-7917-AC43-9CEA-4943B4DFEA21}" type="slidenum">
              <a:rPr lang="en-GB" altLang="en-US"/>
              <a:pPr/>
              <a:t>‹#›</a:t>
            </a:fld>
            <a:endParaRPr lang="en-GB" altLang="en-US"/>
          </a:p>
        </p:txBody>
      </p:sp>
    </p:spTree>
    <p:extLst>
      <p:ext uri="{BB962C8B-B14F-4D97-AF65-F5344CB8AC3E}">
        <p14:creationId xmlns:p14="http://schemas.microsoft.com/office/powerpoint/2010/main" val="3297613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6DE751-53C6-748C-453C-B4711EAF9D71}"/>
              </a:ext>
            </a:extLst>
          </p:cNvPr>
          <p:cNvSpPr>
            <a:spLocks noGrp="1"/>
          </p:cNvSpPr>
          <p:nvPr>
            <p:ph type="dt" sz="half" idx="10"/>
          </p:nvPr>
        </p:nvSpPr>
        <p:spPr/>
        <p:txBody>
          <a:bodyPr/>
          <a:lstStyle>
            <a:lvl1pPr>
              <a:defRPr/>
            </a:lvl1pPr>
          </a:lstStyle>
          <a:p>
            <a:pPr>
              <a:defRPr/>
            </a:pPr>
            <a:fld id="{6B7BC637-F092-C54E-B91A-24F3989680AA}" type="datetime1">
              <a:rPr lang="en-GB" altLang="en-US"/>
              <a:pPr>
                <a:defRPr/>
              </a:pPr>
              <a:t>01/03/2026</a:t>
            </a:fld>
            <a:endParaRPr lang="en-GB" altLang="en-US"/>
          </a:p>
        </p:txBody>
      </p:sp>
      <p:sp>
        <p:nvSpPr>
          <p:cNvPr id="5" name="Footer Placeholder 4">
            <a:extLst>
              <a:ext uri="{FF2B5EF4-FFF2-40B4-BE49-F238E27FC236}">
                <a16:creationId xmlns:a16="http://schemas.microsoft.com/office/drawing/2014/main" id="{358D896A-BEEE-3AB7-ACF1-654FEF5DE51C}"/>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C1C056B4-4C9A-4A58-4F5E-F568FEE16FE8}"/>
              </a:ext>
            </a:extLst>
          </p:cNvPr>
          <p:cNvSpPr>
            <a:spLocks noGrp="1"/>
          </p:cNvSpPr>
          <p:nvPr>
            <p:ph type="sldNum" sz="quarter" idx="12"/>
          </p:nvPr>
        </p:nvSpPr>
        <p:spPr/>
        <p:txBody>
          <a:bodyPr/>
          <a:lstStyle>
            <a:lvl1pPr>
              <a:defRPr/>
            </a:lvl1pPr>
          </a:lstStyle>
          <a:p>
            <a:fld id="{C65D8821-2778-474C-8218-B198F21DBDEE}" type="slidenum">
              <a:rPr lang="en-GB" altLang="en-US"/>
              <a:pPr/>
              <a:t>‹#›</a:t>
            </a:fld>
            <a:endParaRPr lang="en-GB" altLang="en-US"/>
          </a:p>
        </p:txBody>
      </p:sp>
    </p:spTree>
    <p:extLst>
      <p:ext uri="{BB962C8B-B14F-4D97-AF65-F5344CB8AC3E}">
        <p14:creationId xmlns:p14="http://schemas.microsoft.com/office/powerpoint/2010/main" val="4180171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4D605D5-9245-54FD-7032-DAAA0FFEEC77}"/>
              </a:ext>
            </a:extLst>
          </p:cNvPr>
          <p:cNvSpPr>
            <a:spLocks noGrp="1"/>
          </p:cNvSpPr>
          <p:nvPr>
            <p:ph type="dt" sz="half" idx="10"/>
          </p:nvPr>
        </p:nvSpPr>
        <p:spPr/>
        <p:txBody>
          <a:bodyPr/>
          <a:lstStyle>
            <a:lvl1pPr>
              <a:defRPr/>
            </a:lvl1pPr>
          </a:lstStyle>
          <a:p>
            <a:pPr>
              <a:defRPr/>
            </a:pPr>
            <a:fld id="{EDA212E2-002C-DD41-97EB-6B3CDB878EFA}" type="datetime1">
              <a:rPr lang="en-GB" altLang="en-US"/>
              <a:pPr>
                <a:defRPr/>
              </a:pPr>
              <a:t>01/03/2026</a:t>
            </a:fld>
            <a:endParaRPr lang="en-GB" altLang="en-US"/>
          </a:p>
        </p:txBody>
      </p:sp>
      <p:sp>
        <p:nvSpPr>
          <p:cNvPr id="5" name="Slide Number Placeholder 5">
            <a:extLst>
              <a:ext uri="{FF2B5EF4-FFF2-40B4-BE49-F238E27FC236}">
                <a16:creationId xmlns:a16="http://schemas.microsoft.com/office/drawing/2014/main" id="{8F03955B-95A9-BCFE-0375-5A042AE395E6}"/>
              </a:ext>
            </a:extLst>
          </p:cNvPr>
          <p:cNvSpPr>
            <a:spLocks noGrp="1"/>
          </p:cNvSpPr>
          <p:nvPr>
            <p:ph type="sldNum" sz="quarter" idx="11"/>
          </p:nvPr>
        </p:nvSpPr>
        <p:spPr/>
        <p:txBody>
          <a:bodyPr/>
          <a:lstStyle>
            <a:lvl1pPr>
              <a:defRPr/>
            </a:lvl1pPr>
          </a:lstStyle>
          <a:p>
            <a:fld id="{5A88C3FB-25FC-E34B-8B5A-9D32B93FD89E}" type="slidenum">
              <a:rPr lang="en-GB" altLang="en-US"/>
              <a:pPr/>
              <a:t>‹#›</a:t>
            </a:fld>
            <a:endParaRPr lang="en-GB" altLang="en-US"/>
          </a:p>
        </p:txBody>
      </p:sp>
    </p:spTree>
    <p:extLst>
      <p:ext uri="{BB962C8B-B14F-4D97-AF65-F5344CB8AC3E}">
        <p14:creationId xmlns:p14="http://schemas.microsoft.com/office/powerpoint/2010/main" val="3774505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F2D89174-F334-DDAA-EE1C-3959A689A8AC}"/>
              </a:ext>
            </a:extLst>
          </p:cNvPr>
          <p:cNvSpPr>
            <a:spLocks noGrp="1"/>
          </p:cNvSpPr>
          <p:nvPr>
            <p:ph type="dt" sz="half" idx="10"/>
          </p:nvPr>
        </p:nvSpPr>
        <p:spPr/>
        <p:txBody>
          <a:bodyPr/>
          <a:lstStyle>
            <a:lvl1pPr>
              <a:defRPr/>
            </a:lvl1pPr>
          </a:lstStyle>
          <a:p>
            <a:pPr>
              <a:defRPr/>
            </a:pPr>
            <a:fld id="{2C378BB5-0FA5-0347-8710-CD3E20F97A9E}" type="datetime1">
              <a:rPr lang="en-GB" altLang="en-US"/>
              <a:pPr>
                <a:defRPr/>
              </a:pPr>
              <a:t>01/03/2026</a:t>
            </a:fld>
            <a:endParaRPr lang="en-GB" altLang="en-US"/>
          </a:p>
        </p:txBody>
      </p:sp>
      <p:sp>
        <p:nvSpPr>
          <p:cNvPr id="6" name="Slide Number Placeholder 5">
            <a:extLst>
              <a:ext uri="{FF2B5EF4-FFF2-40B4-BE49-F238E27FC236}">
                <a16:creationId xmlns:a16="http://schemas.microsoft.com/office/drawing/2014/main" id="{00228CA8-B898-605E-6443-E849DEC30D4D}"/>
              </a:ext>
            </a:extLst>
          </p:cNvPr>
          <p:cNvSpPr>
            <a:spLocks noGrp="1"/>
          </p:cNvSpPr>
          <p:nvPr>
            <p:ph type="sldNum" sz="quarter" idx="11"/>
          </p:nvPr>
        </p:nvSpPr>
        <p:spPr/>
        <p:txBody>
          <a:bodyPr/>
          <a:lstStyle>
            <a:lvl1pPr>
              <a:defRPr/>
            </a:lvl1pPr>
          </a:lstStyle>
          <a:p>
            <a:fld id="{58634A9D-C9D8-C849-A6BC-F18FBF153733}" type="slidenum">
              <a:rPr lang="en-GB" altLang="en-US"/>
              <a:pPr/>
              <a:t>‹#›</a:t>
            </a:fld>
            <a:endParaRPr lang="en-GB" altLang="en-US"/>
          </a:p>
        </p:txBody>
      </p:sp>
    </p:spTree>
    <p:extLst>
      <p:ext uri="{BB962C8B-B14F-4D97-AF65-F5344CB8AC3E}">
        <p14:creationId xmlns:p14="http://schemas.microsoft.com/office/powerpoint/2010/main" val="4144906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0CE7024-7E65-5323-4868-43C46A896DEA}"/>
              </a:ext>
            </a:extLst>
          </p:cNvPr>
          <p:cNvSpPr>
            <a:spLocks noGrp="1"/>
          </p:cNvSpPr>
          <p:nvPr>
            <p:ph type="dt" sz="half" idx="10"/>
          </p:nvPr>
        </p:nvSpPr>
        <p:spPr/>
        <p:txBody>
          <a:bodyPr/>
          <a:lstStyle>
            <a:lvl1pPr>
              <a:defRPr/>
            </a:lvl1pPr>
          </a:lstStyle>
          <a:p>
            <a:pPr>
              <a:defRPr/>
            </a:pPr>
            <a:fld id="{80336F97-88BA-D14B-A8C5-5F4A861518AB}" type="datetime1">
              <a:rPr lang="en-GB" altLang="en-US"/>
              <a:pPr>
                <a:defRPr/>
              </a:pPr>
              <a:t>01/03/2026</a:t>
            </a:fld>
            <a:endParaRPr lang="en-GB" altLang="en-US"/>
          </a:p>
        </p:txBody>
      </p:sp>
      <p:sp>
        <p:nvSpPr>
          <p:cNvPr id="8" name="Slide Number Placeholder 5">
            <a:extLst>
              <a:ext uri="{FF2B5EF4-FFF2-40B4-BE49-F238E27FC236}">
                <a16:creationId xmlns:a16="http://schemas.microsoft.com/office/drawing/2014/main" id="{9B9465EA-11B9-9B4E-64EF-C7D139603898}"/>
              </a:ext>
            </a:extLst>
          </p:cNvPr>
          <p:cNvSpPr>
            <a:spLocks noGrp="1"/>
          </p:cNvSpPr>
          <p:nvPr>
            <p:ph type="sldNum" sz="quarter" idx="11"/>
          </p:nvPr>
        </p:nvSpPr>
        <p:spPr/>
        <p:txBody>
          <a:bodyPr/>
          <a:lstStyle>
            <a:lvl1pPr>
              <a:defRPr/>
            </a:lvl1pPr>
          </a:lstStyle>
          <a:p>
            <a:fld id="{02E612CC-FA4B-3042-B875-A0B586FED5C2}" type="slidenum">
              <a:rPr lang="en-GB" altLang="en-US"/>
              <a:pPr/>
              <a:t>‹#›</a:t>
            </a:fld>
            <a:endParaRPr lang="en-GB" altLang="en-US"/>
          </a:p>
        </p:txBody>
      </p:sp>
    </p:spTree>
    <p:extLst>
      <p:ext uri="{BB962C8B-B14F-4D97-AF65-F5344CB8AC3E}">
        <p14:creationId xmlns:p14="http://schemas.microsoft.com/office/powerpoint/2010/main" val="2975703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B4FC55B-7868-6B20-0E72-CA712C9F35A5}"/>
              </a:ext>
            </a:extLst>
          </p:cNvPr>
          <p:cNvSpPr>
            <a:spLocks noGrp="1"/>
          </p:cNvSpPr>
          <p:nvPr>
            <p:ph type="dt" sz="half" idx="10"/>
          </p:nvPr>
        </p:nvSpPr>
        <p:spPr/>
        <p:txBody>
          <a:bodyPr/>
          <a:lstStyle>
            <a:lvl1pPr>
              <a:defRPr/>
            </a:lvl1pPr>
          </a:lstStyle>
          <a:p>
            <a:pPr>
              <a:defRPr/>
            </a:pPr>
            <a:fld id="{2B57F7CB-C6F4-5346-9418-B3E587D1D94C}" type="datetime1">
              <a:rPr lang="en-GB" altLang="en-US"/>
              <a:pPr>
                <a:defRPr/>
              </a:pPr>
              <a:t>01/03/2026</a:t>
            </a:fld>
            <a:endParaRPr lang="en-GB" altLang="en-US"/>
          </a:p>
        </p:txBody>
      </p:sp>
      <p:sp>
        <p:nvSpPr>
          <p:cNvPr id="4" name="Slide Number Placeholder 5">
            <a:extLst>
              <a:ext uri="{FF2B5EF4-FFF2-40B4-BE49-F238E27FC236}">
                <a16:creationId xmlns:a16="http://schemas.microsoft.com/office/drawing/2014/main" id="{FA258AC0-FD9C-5F80-DFB7-9B846FE07029}"/>
              </a:ext>
            </a:extLst>
          </p:cNvPr>
          <p:cNvSpPr>
            <a:spLocks noGrp="1"/>
          </p:cNvSpPr>
          <p:nvPr>
            <p:ph type="sldNum" sz="quarter" idx="11"/>
          </p:nvPr>
        </p:nvSpPr>
        <p:spPr/>
        <p:txBody>
          <a:bodyPr/>
          <a:lstStyle>
            <a:lvl1pPr>
              <a:defRPr/>
            </a:lvl1pPr>
          </a:lstStyle>
          <a:p>
            <a:fld id="{4AADC879-C589-6C46-B8B7-D1A3409889F5}" type="slidenum">
              <a:rPr lang="en-GB" altLang="en-US"/>
              <a:pPr/>
              <a:t>‹#›</a:t>
            </a:fld>
            <a:endParaRPr lang="en-GB" altLang="en-US"/>
          </a:p>
        </p:txBody>
      </p:sp>
    </p:spTree>
    <p:extLst>
      <p:ext uri="{BB962C8B-B14F-4D97-AF65-F5344CB8AC3E}">
        <p14:creationId xmlns:p14="http://schemas.microsoft.com/office/powerpoint/2010/main" val="4294101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31ECB6D-74E5-E771-9DF2-A36FB9D1C2EF}"/>
              </a:ext>
            </a:extLst>
          </p:cNvPr>
          <p:cNvSpPr>
            <a:spLocks noGrp="1"/>
          </p:cNvSpPr>
          <p:nvPr>
            <p:ph type="dt" sz="half" idx="10"/>
          </p:nvPr>
        </p:nvSpPr>
        <p:spPr/>
        <p:txBody>
          <a:bodyPr/>
          <a:lstStyle>
            <a:lvl1pPr>
              <a:defRPr/>
            </a:lvl1pPr>
          </a:lstStyle>
          <a:p>
            <a:pPr>
              <a:defRPr/>
            </a:pPr>
            <a:fld id="{405E8DB9-A9F4-2B48-9B4C-3A5DDD8590E8}" type="datetime1">
              <a:rPr lang="en-GB" altLang="en-US"/>
              <a:pPr>
                <a:defRPr/>
              </a:pPr>
              <a:t>01/03/2026</a:t>
            </a:fld>
            <a:endParaRPr lang="en-GB" altLang="en-US"/>
          </a:p>
        </p:txBody>
      </p:sp>
      <p:sp>
        <p:nvSpPr>
          <p:cNvPr id="3" name="Slide Number Placeholder 5">
            <a:extLst>
              <a:ext uri="{FF2B5EF4-FFF2-40B4-BE49-F238E27FC236}">
                <a16:creationId xmlns:a16="http://schemas.microsoft.com/office/drawing/2014/main" id="{3718B60F-CBA1-5531-BF02-730711670995}"/>
              </a:ext>
            </a:extLst>
          </p:cNvPr>
          <p:cNvSpPr>
            <a:spLocks noGrp="1"/>
          </p:cNvSpPr>
          <p:nvPr>
            <p:ph type="sldNum" sz="quarter" idx="11"/>
          </p:nvPr>
        </p:nvSpPr>
        <p:spPr/>
        <p:txBody>
          <a:bodyPr/>
          <a:lstStyle>
            <a:lvl1pPr>
              <a:defRPr/>
            </a:lvl1pPr>
          </a:lstStyle>
          <a:p>
            <a:fld id="{45F6EB1E-0401-324D-A72B-A4AA4C3E4151}" type="slidenum">
              <a:rPr lang="en-GB" altLang="en-US"/>
              <a:pPr/>
              <a:t>‹#›</a:t>
            </a:fld>
            <a:endParaRPr lang="en-GB" altLang="en-US"/>
          </a:p>
        </p:txBody>
      </p:sp>
    </p:spTree>
    <p:extLst>
      <p:ext uri="{BB962C8B-B14F-4D97-AF65-F5344CB8AC3E}">
        <p14:creationId xmlns:p14="http://schemas.microsoft.com/office/powerpoint/2010/main" val="152960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64A5B81D-C761-3641-FF03-44E79E4BF391}"/>
              </a:ext>
            </a:extLst>
          </p:cNvPr>
          <p:cNvSpPr>
            <a:spLocks noGrp="1"/>
          </p:cNvSpPr>
          <p:nvPr>
            <p:ph type="dt" sz="half" idx="10"/>
          </p:nvPr>
        </p:nvSpPr>
        <p:spPr/>
        <p:txBody>
          <a:bodyPr/>
          <a:lstStyle>
            <a:lvl1pPr>
              <a:defRPr/>
            </a:lvl1pPr>
          </a:lstStyle>
          <a:p>
            <a:pPr>
              <a:defRPr/>
            </a:pPr>
            <a:fld id="{B94BAA35-5DF9-E143-9CD4-B8C96DDE072C}" type="datetime1">
              <a:rPr lang="en-GB" altLang="en-US"/>
              <a:pPr>
                <a:defRPr/>
              </a:pPr>
              <a:t>01/03/2026</a:t>
            </a:fld>
            <a:endParaRPr lang="en-GB" altLang="en-US"/>
          </a:p>
        </p:txBody>
      </p:sp>
      <p:sp>
        <p:nvSpPr>
          <p:cNvPr id="6" name="Slide Number Placeholder 5">
            <a:extLst>
              <a:ext uri="{FF2B5EF4-FFF2-40B4-BE49-F238E27FC236}">
                <a16:creationId xmlns:a16="http://schemas.microsoft.com/office/drawing/2014/main" id="{A21EC561-05C5-6B73-1E52-00E171AB306C}"/>
              </a:ext>
            </a:extLst>
          </p:cNvPr>
          <p:cNvSpPr>
            <a:spLocks noGrp="1"/>
          </p:cNvSpPr>
          <p:nvPr>
            <p:ph type="sldNum" sz="quarter" idx="11"/>
          </p:nvPr>
        </p:nvSpPr>
        <p:spPr/>
        <p:txBody>
          <a:bodyPr/>
          <a:lstStyle>
            <a:lvl1pPr>
              <a:defRPr/>
            </a:lvl1pPr>
          </a:lstStyle>
          <a:p>
            <a:fld id="{41C77F0F-C5C8-7D42-A8A7-63D453350399}" type="slidenum">
              <a:rPr lang="en-GB" altLang="en-US"/>
              <a:pPr/>
              <a:t>‹#›</a:t>
            </a:fld>
            <a:endParaRPr lang="en-GB" altLang="en-US"/>
          </a:p>
        </p:txBody>
      </p:sp>
    </p:spTree>
    <p:extLst>
      <p:ext uri="{BB962C8B-B14F-4D97-AF65-F5344CB8AC3E}">
        <p14:creationId xmlns:p14="http://schemas.microsoft.com/office/powerpoint/2010/main" val="1211161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1792370-E83C-3869-2EF6-8E5EB8A2628E}"/>
              </a:ext>
            </a:extLst>
          </p:cNvPr>
          <p:cNvSpPr>
            <a:spLocks noGrp="1"/>
          </p:cNvSpPr>
          <p:nvPr>
            <p:ph type="dt" sz="half" idx="10"/>
          </p:nvPr>
        </p:nvSpPr>
        <p:spPr/>
        <p:txBody>
          <a:bodyPr/>
          <a:lstStyle>
            <a:lvl1pPr>
              <a:defRPr/>
            </a:lvl1pPr>
          </a:lstStyle>
          <a:p>
            <a:pPr>
              <a:defRPr/>
            </a:pPr>
            <a:fld id="{088C1AA1-6993-F749-8F48-F1570D98701B}" type="datetime1">
              <a:rPr lang="en-GB" altLang="en-US"/>
              <a:pPr>
                <a:defRPr/>
              </a:pPr>
              <a:t>01/03/2026</a:t>
            </a:fld>
            <a:endParaRPr lang="en-GB" altLang="en-US"/>
          </a:p>
        </p:txBody>
      </p:sp>
      <p:sp>
        <p:nvSpPr>
          <p:cNvPr id="6" name="Slide Number Placeholder 5">
            <a:extLst>
              <a:ext uri="{FF2B5EF4-FFF2-40B4-BE49-F238E27FC236}">
                <a16:creationId xmlns:a16="http://schemas.microsoft.com/office/drawing/2014/main" id="{54ED2DD0-E436-4CE9-7087-618EC6993937}"/>
              </a:ext>
            </a:extLst>
          </p:cNvPr>
          <p:cNvSpPr>
            <a:spLocks noGrp="1"/>
          </p:cNvSpPr>
          <p:nvPr>
            <p:ph type="sldNum" sz="quarter" idx="11"/>
          </p:nvPr>
        </p:nvSpPr>
        <p:spPr/>
        <p:txBody>
          <a:bodyPr/>
          <a:lstStyle>
            <a:lvl1pPr>
              <a:defRPr/>
            </a:lvl1pPr>
          </a:lstStyle>
          <a:p>
            <a:fld id="{06E29F71-E3A4-3D44-A0A2-DD68FDB4769F}" type="slidenum">
              <a:rPr lang="en-GB" altLang="en-US"/>
              <a:pPr/>
              <a:t>‹#›</a:t>
            </a:fld>
            <a:endParaRPr lang="en-GB" altLang="en-US"/>
          </a:p>
        </p:txBody>
      </p:sp>
    </p:spTree>
    <p:extLst>
      <p:ext uri="{BB962C8B-B14F-4D97-AF65-F5344CB8AC3E}">
        <p14:creationId xmlns:p14="http://schemas.microsoft.com/office/powerpoint/2010/main" val="3123263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19C5F5-394F-1988-B6AD-9127C3B37F67}"/>
              </a:ext>
            </a:extLst>
          </p:cNvPr>
          <p:cNvSpPr>
            <a:spLocks noGrp="1"/>
          </p:cNvSpPr>
          <p:nvPr>
            <p:ph type="dt" sz="half" idx="10"/>
          </p:nvPr>
        </p:nvSpPr>
        <p:spPr/>
        <p:txBody>
          <a:bodyPr/>
          <a:lstStyle>
            <a:lvl1pPr>
              <a:defRPr/>
            </a:lvl1pPr>
          </a:lstStyle>
          <a:p>
            <a:pPr>
              <a:defRPr/>
            </a:pPr>
            <a:fld id="{F50B2BE3-3A13-1A42-897B-DD0477F4A337}" type="datetime1">
              <a:rPr lang="en-GB" altLang="en-US"/>
              <a:pPr>
                <a:defRPr/>
              </a:pPr>
              <a:t>01/03/2026</a:t>
            </a:fld>
            <a:endParaRPr lang="en-GB" altLang="en-US"/>
          </a:p>
        </p:txBody>
      </p:sp>
      <p:sp>
        <p:nvSpPr>
          <p:cNvPr id="5" name="Slide Number Placeholder 5">
            <a:extLst>
              <a:ext uri="{FF2B5EF4-FFF2-40B4-BE49-F238E27FC236}">
                <a16:creationId xmlns:a16="http://schemas.microsoft.com/office/drawing/2014/main" id="{83FAA64D-D7A9-57A7-1549-85547AE783AB}"/>
              </a:ext>
            </a:extLst>
          </p:cNvPr>
          <p:cNvSpPr>
            <a:spLocks noGrp="1"/>
          </p:cNvSpPr>
          <p:nvPr>
            <p:ph type="sldNum" sz="quarter" idx="11"/>
          </p:nvPr>
        </p:nvSpPr>
        <p:spPr/>
        <p:txBody>
          <a:bodyPr/>
          <a:lstStyle>
            <a:lvl1pPr>
              <a:defRPr/>
            </a:lvl1pPr>
          </a:lstStyle>
          <a:p>
            <a:fld id="{4B633ADE-0507-0647-8AD1-64B27E237C48}" type="slidenum">
              <a:rPr lang="en-GB" altLang="en-US"/>
              <a:pPr/>
              <a:t>‹#›</a:t>
            </a:fld>
            <a:endParaRPr lang="en-GB" altLang="en-US"/>
          </a:p>
        </p:txBody>
      </p:sp>
    </p:spTree>
    <p:extLst>
      <p:ext uri="{BB962C8B-B14F-4D97-AF65-F5344CB8AC3E}">
        <p14:creationId xmlns:p14="http://schemas.microsoft.com/office/powerpoint/2010/main" val="3775282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0B0A3A-BC1B-C102-91A1-56E85EE85C27}"/>
              </a:ext>
            </a:extLst>
          </p:cNvPr>
          <p:cNvSpPr>
            <a:spLocks noGrp="1"/>
          </p:cNvSpPr>
          <p:nvPr>
            <p:ph type="dt" sz="half" idx="10"/>
          </p:nvPr>
        </p:nvSpPr>
        <p:spPr/>
        <p:txBody>
          <a:bodyPr/>
          <a:lstStyle>
            <a:lvl1pPr>
              <a:defRPr/>
            </a:lvl1pPr>
          </a:lstStyle>
          <a:p>
            <a:pPr>
              <a:defRPr/>
            </a:pPr>
            <a:fld id="{215A4B00-0581-D64E-B8AA-D8D4E3D7A9E3}" type="datetime1">
              <a:rPr lang="en-GB" altLang="en-US"/>
              <a:pPr>
                <a:defRPr/>
              </a:pPr>
              <a:t>01/03/2026</a:t>
            </a:fld>
            <a:endParaRPr lang="en-GB" altLang="en-US"/>
          </a:p>
        </p:txBody>
      </p:sp>
      <p:sp>
        <p:nvSpPr>
          <p:cNvPr id="5" name="Slide Number Placeholder 5">
            <a:extLst>
              <a:ext uri="{FF2B5EF4-FFF2-40B4-BE49-F238E27FC236}">
                <a16:creationId xmlns:a16="http://schemas.microsoft.com/office/drawing/2014/main" id="{0AA38239-E6F9-BA90-9765-F4FC677DC3FA}"/>
              </a:ext>
            </a:extLst>
          </p:cNvPr>
          <p:cNvSpPr>
            <a:spLocks noGrp="1"/>
          </p:cNvSpPr>
          <p:nvPr>
            <p:ph type="sldNum" sz="quarter" idx="11"/>
          </p:nvPr>
        </p:nvSpPr>
        <p:spPr/>
        <p:txBody>
          <a:bodyPr/>
          <a:lstStyle>
            <a:lvl1pPr>
              <a:defRPr/>
            </a:lvl1pPr>
          </a:lstStyle>
          <a:p>
            <a:fld id="{32BB6B13-24CC-3741-84E8-87A44E2EE61E}" type="slidenum">
              <a:rPr lang="en-GB" altLang="en-US"/>
              <a:pPr/>
              <a:t>‹#›</a:t>
            </a:fld>
            <a:endParaRPr lang="en-GB" altLang="en-US"/>
          </a:p>
        </p:txBody>
      </p:sp>
    </p:spTree>
    <p:extLst>
      <p:ext uri="{BB962C8B-B14F-4D97-AF65-F5344CB8AC3E}">
        <p14:creationId xmlns:p14="http://schemas.microsoft.com/office/powerpoint/2010/main" val="36338285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2" name="Footer Placeholder 4">
            <a:extLst>
              <a:ext uri="{FF2B5EF4-FFF2-40B4-BE49-F238E27FC236}">
                <a16:creationId xmlns:a16="http://schemas.microsoft.com/office/drawing/2014/main" id="{E42F1A5E-38DC-2E28-89E6-6FE92C614C4B}"/>
              </a:ext>
            </a:extLst>
          </p:cNvPr>
          <p:cNvSpPr>
            <a:spLocks noGrp="1"/>
          </p:cNvSpPr>
          <p:nvPr>
            <p:ph type="ftr" sz="quarter" idx="10"/>
          </p:nvPr>
        </p:nvSpPr>
        <p:spPr>
          <a:xfrm>
            <a:off x="93663" y="6172200"/>
            <a:ext cx="8596312" cy="234950"/>
          </a:xfrm>
        </p:spPr>
        <p:txBody>
          <a:bodyPr/>
          <a:lstStyle>
            <a:lvl1pPr>
              <a:defRPr/>
            </a:lvl1pPr>
          </a:lstStyle>
          <a:p>
            <a:pPr>
              <a:defRPr/>
            </a:pPr>
            <a:endParaRPr lang="en-US"/>
          </a:p>
        </p:txBody>
      </p:sp>
      <p:sp>
        <p:nvSpPr>
          <p:cNvPr id="4" name="Date Placeholder 3">
            <a:extLst>
              <a:ext uri="{FF2B5EF4-FFF2-40B4-BE49-F238E27FC236}">
                <a16:creationId xmlns:a16="http://schemas.microsoft.com/office/drawing/2014/main" id="{55307B1C-C1D8-1FBD-6A79-B992846B7588}"/>
              </a:ext>
            </a:extLst>
          </p:cNvPr>
          <p:cNvSpPr>
            <a:spLocks noGrp="1"/>
          </p:cNvSpPr>
          <p:nvPr>
            <p:ph type="dt" sz="half" idx="11"/>
          </p:nvPr>
        </p:nvSpPr>
        <p:spPr/>
        <p:txBody>
          <a:bodyPr/>
          <a:lstStyle>
            <a:lvl1pPr>
              <a:defRPr/>
            </a:lvl1pPr>
          </a:lstStyle>
          <a:p>
            <a:pPr>
              <a:defRPr/>
            </a:pPr>
            <a:fld id="{A9DF6EFB-3F44-496C-A842-1E0B3D3B975A}" type="datetimeFigureOut">
              <a:rPr lang="en-US"/>
              <a:pPr>
                <a:defRPr/>
              </a:pPr>
              <a:t>3/1/2026</a:t>
            </a:fld>
            <a:endParaRPr lang="en-US" dirty="0"/>
          </a:p>
        </p:txBody>
      </p:sp>
      <p:sp>
        <p:nvSpPr>
          <p:cNvPr id="5" name="Slide Number Placeholder 5">
            <a:extLst>
              <a:ext uri="{FF2B5EF4-FFF2-40B4-BE49-F238E27FC236}">
                <a16:creationId xmlns:a16="http://schemas.microsoft.com/office/drawing/2014/main" id="{ECA192E9-60C2-06D8-08A2-4CF45AFAEC35}"/>
              </a:ext>
            </a:extLst>
          </p:cNvPr>
          <p:cNvSpPr>
            <a:spLocks noGrp="1"/>
          </p:cNvSpPr>
          <p:nvPr>
            <p:ph type="sldNum" sz="quarter" idx="12"/>
          </p:nvPr>
        </p:nvSpPr>
        <p:spPr/>
        <p:txBody>
          <a:bodyPr/>
          <a:lstStyle>
            <a:lvl1pPr>
              <a:defRPr/>
            </a:lvl1pPr>
          </a:lstStyle>
          <a:p>
            <a:fld id="{DE4D9374-5690-4842-A6BE-BB59F3C95AFD}" type="slidenum">
              <a:rPr lang="en-US" altLang="en-US"/>
              <a:pPr/>
              <a:t>‹#›</a:t>
            </a:fld>
            <a:endParaRPr lang="en-US" altLang="en-US"/>
          </a:p>
        </p:txBody>
      </p:sp>
    </p:spTree>
    <p:extLst>
      <p:ext uri="{BB962C8B-B14F-4D97-AF65-F5344CB8AC3E}">
        <p14:creationId xmlns:p14="http://schemas.microsoft.com/office/powerpoint/2010/main" val="23336571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Footer Placeholder 4">
            <a:extLst>
              <a:ext uri="{FF2B5EF4-FFF2-40B4-BE49-F238E27FC236}">
                <a16:creationId xmlns:a16="http://schemas.microsoft.com/office/drawing/2014/main" id="{E94E4DAF-5A51-AE1D-7F0E-EAFA70EEFD55}"/>
              </a:ext>
            </a:extLst>
          </p:cNvPr>
          <p:cNvSpPr>
            <a:spLocks noGrp="1"/>
          </p:cNvSpPr>
          <p:nvPr>
            <p:ph type="ftr" sz="quarter" idx="14"/>
          </p:nvPr>
        </p:nvSpPr>
        <p:spPr>
          <a:xfrm>
            <a:off x="93663" y="6172200"/>
            <a:ext cx="8596312" cy="234950"/>
          </a:xfrm>
          <a:prstGeom prst="rect">
            <a:avLst/>
          </a:prstGeom>
        </p:spPr>
        <p:txBody>
          <a:bodyPr/>
          <a:lstStyle>
            <a:lvl1pPr>
              <a:defRPr/>
            </a:lvl1pPr>
          </a:lstStyle>
          <a:p>
            <a:pPr>
              <a:defRPr/>
            </a:pPr>
            <a:endParaRPr lang="en-US"/>
          </a:p>
        </p:txBody>
      </p:sp>
      <p:sp>
        <p:nvSpPr>
          <p:cNvPr id="4" name="Date Placeholder 3">
            <a:extLst>
              <a:ext uri="{FF2B5EF4-FFF2-40B4-BE49-F238E27FC236}">
                <a16:creationId xmlns:a16="http://schemas.microsoft.com/office/drawing/2014/main" id="{3FCAFD0F-BCBA-39E5-E601-064CAAFB5555}"/>
              </a:ext>
            </a:extLst>
          </p:cNvPr>
          <p:cNvSpPr>
            <a:spLocks noGrp="1"/>
          </p:cNvSpPr>
          <p:nvPr>
            <p:ph type="dt" sz="half" idx="15"/>
          </p:nvPr>
        </p:nvSpPr>
        <p:spPr/>
        <p:txBody>
          <a:bodyPr/>
          <a:lstStyle>
            <a:lvl1pPr>
              <a:defRPr/>
            </a:lvl1pPr>
          </a:lstStyle>
          <a:p>
            <a:pPr>
              <a:defRPr/>
            </a:pPr>
            <a:fld id="{A9DF6EFB-3F44-496C-A842-1E0B3D3B975A}" type="datetimeFigureOut">
              <a:rPr lang="en-US"/>
              <a:pPr>
                <a:defRPr/>
              </a:pPr>
              <a:t>3/1/2026</a:t>
            </a:fld>
            <a:endParaRPr lang="en-US" dirty="0"/>
          </a:p>
        </p:txBody>
      </p:sp>
      <p:sp>
        <p:nvSpPr>
          <p:cNvPr id="5" name="Slide Number Placeholder 5">
            <a:extLst>
              <a:ext uri="{FF2B5EF4-FFF2-40B4-BE49-F238E27FC236}">
                <a16:creationId xmlns:a16="http://schemas.microsoft.com/office/drawing/2014/main" id="{4B2A8D22-292F-1F4E-64DA-B72BA0BD9F0A}"/>
              </a:ext>
            </a:extLst>
          </p:cNvPr>
          <p:cNvSpPr>
            <a:spLocks noGrp="1"/>
          </p:cNvSpPr>
          <p:nvPr>
            <p:ph type="sldNum" sz="quarter" idx="16"/>
          </p:nvPr>
        </p:nvSpPr>
        <p:spPr/>
        <p:txBody>
          <a:bodyPr/>
          <a:lstStyle>
            <a:lvl1pPr>
              <a:defRPr/>
            </a:lvl1pPr>
          </a:lstStyle>
          <a:p>
            <a:fld id="{052BEFFE-9452-054E-B859-726F1B6C63BD}" type="slidenum">
              <a:rPr lang="en-US" altLang="en-US"/>
              <a:pPr/>
              <a:t>‹#›</a:t>
            </a:fld>
            <a:endParaRPr lang="en-US" altLang="en-US"/>
          </a:p>
        </p:txBody>
      </p:sp>
    </p:spTree>
    <p:extLst>
      <p:ext uri="{BB962C8B-B14F-4D97-AF65-F5344CB8AC3E}">
        <p14:creationId xmlns:p14="http://schemas.microsoft.com/office/powerpoint/2010/main" val="1836953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CFEB344-C35A-9C1B-62E4-EC9F272D7F0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E6F4A09-9CE1-733A-32E7-30EA39241888}"/>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AC8A315C-F0A9-AC48-B00E-A7350FF9A8A6}"/>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3160C273-82C6-544A-B753-632433F96D74}" type="datetime1">
              <a:rPr lang="en-GB" altLang="en-US"/>
              <a:pPr>
                <a:defRPr/>
              </a:pPr>
              <a:t>01/03/2026</a:t>
            </a:fld>
            <a:endParaRPr lang="en-GB" altLang="en-US"/>
          </a:p>
        </p:txBody>
      </p:sp>
      <p:sp>
        <p:nvSpPr>
          <p:cNvPr id="6" name="Slide Number Placeholder 5">
            <a:extLst>
              <a:ext uri="{FF2B5EF4-FFF2-40B4-BE49-F238E27FC236}">
                <a16:creationId xmlns:a16="http://schemas.microsoft.com/office/drawing/2014/main" id="{4E7C49BF-FAB6-7B4A-83A3-D916BB22484E}"/>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charset="0"/>
              </a:defRPr>
            </a:lvl1pPr>
          </a:lstStyle>
          <a:p>
            <a:fld id="{90BF1840-4B78-4444-925D-F6735DF7AE26}"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928" r:id="rId1"/>
    <p:sldLayoutId id="2147483929"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32" r:id="rId12"/>
    <p:sldLayoutId id="2147483933" r:id="rId13"/>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a:extLst>
              <a:ext uri="{FF2B5EF4-FFF2-40B4-BE49-F238E27FC236}">
                <a16:creationId xmlns:a16="http://schemas.microsoft.com/office/drawing/2014/main" id="{B5DB2008-D43A-3E18-7FC8-8B55022A39C2}"/>
              </a:ext>
            </a:extLst>
          </p:cNvPr>
          <p:cNvSpPr>
            <a:spLocks noGrp="1"/>
          </p:cNvSpPr>
          <p:nvPr>
            <p:ph type="ctrTitle"/>
          </p:nvPr>
        </p:nvSpPr>
        <p:spPr>
          <a:xfrm>
            <a:off x="1547813" y="830263"/>
            <a:ext cx="7772400" cy="1512887"/>
          </a:xfrm>
        </p:spPr>
        <p:txBody>
          <a:bodyPr/>
          <a:lstStyle/>
          <a:p>
            <a:pPr eaLnBrk="1" hangingPunct="1"/>
            <a:r>
              <a:rPr lang="en-GB" altLang="en-US" sz="3600" b="1" dirty="0"/>
              <a:t>LCBB6022</a:t>
            </a:r>
            <a:br>
              <a:rPr lang="en-GB" altLang="en-US" sz="3600" b="1" dirty="0"/>
            </a:br>
            <a:r>
              <a:rPr lang="en-GB" altLang="en-US" sz="3600" b="1" dirty="0"/>
              <a:t>Leadership and management, theory and practice</a:t>
            </a:r>
            <a:r>
              <a:rPr lang="en-GB" altLang="en-US" sz="3600" dirty="0"/>
              <a:t> </a:t>
            </a:r>
            <a:br>
              <a:rPr lang="en-GB" altLang="en-US" sz="3600" dirty="0"/>
            </a:br>
            <a:endParaRPr lang="en-GB" altLang="en-US" sz="3600" dirty="0"/>
          </a:p>
        </p:txBody>
      </p:sp>
      <p:sp>
        <p:nvSpPr>
          <p:cNvPr id="17410" name="Subtitle 4">
            <a:extLst>
              <a:ext uri="{FF2B5EF4-FFF2-40B4-BE49-F238E27FC236}">
                <a16:creationId xmlns:a16="http://schemas.microsoft.com/office/drawing/2014/main" id="{882C7CC9-8A2C-2C2C-61DC-0B8C99671E98}"/>
              </a:ext>
            </a:extLst>
          </p:cNvPr>
          <p:cNvSpPr>
            <a:spLocks noGrp="1"/>
          </p:cNvSpPr>
          <p:nvPr>
            <p:ph type="subTitle" idx="1"/>
          </p:nvPr>
        </p:nvSpPr>
        <p:spPr>
          <a:xfrm>
            <a:off x="2699792" y="1505247"/>
            <a:ext cx="6400800" cy="3363913"/>
          </a:xfrm>
        </p:spPr>
        <p:txBody>
          <a:bodyPr/>
          <a:lstStyle/>
          <a:p>
            <a:pPr eaLnBrk="1" hangingPunct="1"/>
            <a:endParaRPr lang="en-US" altLang="en-US" b="1" dirty="0">
              <a:solidFill>
                <a:schemeClr val="tx1"/>
              </a:solidFill>
            </a:endParaRPr>
          </a:p>
          <a:p>
            <a:pPr eaLnBrk="1" hangingPunct="1"/>
            <a:r>
              <a:rPr lang="en-US" altLang="en-US" b="1" dirty="0">
                <a:solidFill>
                  <a:schemeClr val="tx1"/>
                </a:solidFill>
              </a:rPr>
              <a:t>WEEK 4</a:t>
            </a:r>
          </a:p>
          <a:p>
            <a:pPr eaLnBrk="1" hangingPunct="1"/>
            <a:r>
              <a:rPr lang="en-US" altLang="en-US" b="1" dirty="0">
                <a:solidFill>
                  <a:schemeClr val="tx1"/>
                </a:solidFill>
              </a:rPr>
              <a:t>Session 1:</a:t>
            </a:r>
          </a:p>
          <a:p>
            <a:pPr eaLnBrk="1" hangingPunct="1"/>
            <a:r>
              <a:rPr lang="en-US" altLang="en-US" b="1" dirty="0">
                <a:solidFill>
                  <a:schemeClr val="tx1"/>
                </a:solidFill>
              </a:rPr>
              <a:t>The contingency and situational </a:t>
            </a:r>
          </a:p>
          <a:p>
            <a:pPr eaLnBrk="1" hangingPunct="1"/>
            <a:r>
              <a:rPr lang="en-US" altLang="en-US" b="1" dirty="0">
                <a:solidFill>
                  <a:schemeClr val="tx1"/>
                </a:solidFill>
              </a:rPr>
              <a:t>Theory (Continue)</a:t>
            </a:r>
          </a:p>
        </p:txBody>
      </p:sp>
      <p:sp>
        <p:nvSpPr>
          <p:cNvPr id="3" name="Date Placeholder 2">
            <a:extLst>
              <a:ext uri="{FF2B5EF4-FFF2-40B4-BE49-F238E27FC236}">
                <a16:creationId xmlns:a16="http://schemas.microsoft.com/office/drawing/2014/main" id="{EE09ED6B-6DEB-B646-9AB4-8420EC3475B4}"/>
              </a:ext>
            </a:extLst>
          </p:cNvPr>
          <p:cNvSpPr>
            <a:spLocks noGrp="1"/>
          </p:cNvSpPr>
          <p:nvPr>
            <p:ph type="dt" sz="quarter" idx="10"/>
          </p:nvPr>
        </p:nvSpPr>
        <p:spPr/>
        <p:txBody>
          <a:bodyPr/>
          <a:lstStyle/>
          <a:p>
            <a:pPr>
              <a:defRPr/>
            </a:pPr>
            <a:fld id="{5EC0FA7E-6D3B-48D7-9F80-6C4D37659D9C}" type="datetime1">
              <a:rPr lang="en-GB" altLang="en-US"/>
              <a:pPr>
                <a:defRPr/>
              </a:pPr>
              <a:t>01/03/2026</a:t>
            </a:fld>
            <a:endParaRPr lang="en-GB" altLang="en-US"/>
          </a:p>
        </p:txBody>
      </p:sp>
      <p:sp>
        <p:nvSpPr>
          <p:cNvPr id="17412" name="Slide Number Placeholder 5">
            <a:extLst>
              <a:ext uri="{FF2B5EF4-FFF2-40B4-BE49-F238E27FC236}">
                <a16:creationId xmlns:a16="http://schemas.microsoft.com/office/drawing/2014/main" id="{A979FE2C-247F-028A-B980-92655EEC7194}"/>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charset="0"/>
              </a:defRPr>
            </a:lvl1pPr>
            <a:lvl2pPr marL="742950" indent="-285750">
              <a:spcBef>
                <a:spcPct val="20000"/>
              </a:spcBef>
              <a:buFont typeface="Arial" panose="020B0604020202020204" pitchFamily="34" charset="0"/>
              <a:buChar char="–"/>
              <a:defRPr sz="2800">
                <a:solidFill>
                  <a:schemeClr val="tx1"/>
                </a:solidFill>
                <a:latin typeface="Myriad Pro" charset="0"/>
              </a:defRPr>
            </a:lvl2pPr>
            <a:lvl3pPr marL="1143000" indent="-228600">
              <a:spcBef>
                <a:spcPct val="20000"/>
              </a:spcBef>
              <a:buFont typeface="Arial" panose="020B0604020202020204" pitchFamily="34" charset="0"/>
              <a:buChar char="•"/>
              <a:defRPr sz="2400">
                <a:solidFill>
                  <a:schemeClr val="tx1"/>
                </a:solidFill>
                <a:latin typeface="Myriad Pro" charset="0"/>
              </a:defRPr>
            </a:lvl3pPr>
            <a:lvl4pPr marL="1600200" indent="-228600">
              <a:spcBef>
                <a:spcPct val="20000"/>
              </a:spcBef>
              <a:buFont typeface="Arial" panose="020B0604020202020204" pitchFamily="34" charset="0"/>
              <a:buChar char="–"/>
              <a:defRPr sz="2000">
                <a:solidFill>
                  <a:schemeClr val="tx1"/>
                </a:solidFill>
                <a:latin typeface="Myriad Pro" charset="0"/>
              </a:defRPr>
            </a:lvl4pPr>
            <a:lvl5pPr marL="2057400" indent="-228600">
              <a:spcBef>
                <a:spcPct val="20000"/>
              </a:spcBef>
              <a:buFont typeface="Arial" panose="020B0604020202020204" pitchFamily="34" charset="0"/>
              <a:buChar char="»"/>
              <a:defRPr sz="2000">
                <a:solidFill>
                  <a:schemeClr val="tx1"/>
                </a:solidFill>
                <a:latin typeface="Myriad Pro"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charset="0"/>
              </a:defRPr>
            </a:lvl9pPr>
          </a:lstStyle>
          <a:p>
            <a:pPr>
              <a:spcBef>
                <a:spcPct val="0"/>
              </a:spcBef>
              <a:buFontTx/>
              <a:buNone/>
            </a:pPr>
            <a:fld id="{82EE03F4-07EC-1548-837F-0F8A8824402B}" type="slidenum">
              <a:rPr lang="en-GB" altLang="en-US" sz="120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a:extLst>
              <a:ext uri="{FF2B5EF4-FFF2-40B4-BE49-F238E27FC236}">
                <a16:creationId xmlns:a16="http://schemas.microsoft.com/office/drawing/2014/main" id="{19D8CF03-5F2C-1329-15C1-E18A44AF4ABF}"/>
              </a:ext>
            </a:extLst>
          </p:cNvPr>
          <p:cNvSpPr>
            <a:spLocks noGrp="1"/>
          </p:cNvSpPr>
          <p:nvPr>
            <p:ph type="title"/>
          </p:nvPr>
        </p:nvSpPr>
        <p:spPr/>
        <p:txBody>
          <a:bodyPr/>
          <a:lstStyle/>
          <a:p>
            <a:r>
              <a:rPr lang="en-US" altLang="en-US" sz="3600" b="1" dirty="0"/>
              <a:t>Contingency Theories of Leadership: Path-goal theory </a:t>
            </a:r>
            <a:r>
              <a:rPr lang="en-US" altLang="en-US" sz="2000" b="1" dirty="0"/>
              <a:t>(1 of 6)</a:t>
            </a:r>
            <a:br>
              <a:rPr lang="en-US" altLang="en-US" sz="3600" b="1" dirty="0"/>
            </a:br>
            <a:endParaRPr lang="en-US" altLang="en-US" sz="2000" b="1" dirty="0"/>
          </a:p>
        </p:txBody>
      </p:sp>
      <p:sp>
        <p:nvSpPr>
          <p:cNvPr id="50178" name="Content Placeholder 2">
            <a:extLst>
              <a:ext uri="{FF2B5EF4-FFF2-40B4-BE49-F238E27FC236}">
                <a16:creationId xmlns:a16="http://schemas.microsoft.com/office/drawing/2014/main" id="{AB595E68-8FEB-AAA7-F634-6E6537074950}"/>
              </a:ext>
            </a:extLst>
          </p:cNvPr>
          <p:cNvSpPr>
            <a:spLocks noGrp="1"/>
          </p:cNvSpPr>
          <p:nvPr>
            <p:ph idx="1"/>
          </p:nvPr>
        </p:nvSpPr>
        <p:spPr/>
        <p:txBody>
          <a:bodyPr/>
          <a:lstStyle/>
          <a:p>
            <a:pPr marL="255588" indent="-255588">
              <a:buClr>
                <a:schemeClr val="tx1"/>
              </a:buClr>
              <a:buSzTx/>
            </a:pPr>
            <a:r>
              <a:rPr lang="en-US" altLang="en-US" sz="2400" b="1" dirty="0">
                <a:cs typeface="Arial" panose="020B0604020202020204" pitchFamily="34" charset="0"/>
              </a:rPr>
              <a:t>Path-goal theory</a:t>
            </a:r>
            <a:r>
              <a:rPr lang="en-US" altLang="en-US" sz="2400" dirty="0">
                <a:cs typeface="Arial" panose="020B0604020202020204" pitchFamily="34" charset="0"/>
              </a:rPr>
              <a:t>:</a:t>
            </a:r>
          </a:p>
          <a:p>
            <a:pPr marL="739775" lvl="1" indent="-282575">
              <a:buClr>
                <a:schemeClr val="tx1"/>
              </a:buClr>
            </a:pPr>
            <a:r>
              <a:rPr lang="en-US" altLang="en-US" sz="2400" dirty="0">
                <a:cs typeface="Arial" panose="020B0604020202020204" pitchFamily="34" charset="0"/>
              </a:rPr>
              <a:t>Contingency model of leadership that extracts key elements from the Ohio State leadership research on initiating structure and consideration and the expectancy theory of motivation.</a:t>
            </a:r>
          </a:p>
          <a:p>
            <a:pPr marL="739775" lvl="1" indent="-282575">
              <a:buClr>
                <a:schemeClr val="tx1"/>
              </a:buClr>
            </a:pPr>
            <a:r>
              <a:rPr lang="en-US" altLang="en-US" sz="2400" dirty="0">
                <a:cs typeface="Arial" panose="020B0604020202020204" pitchFamily="34" charset="0"/>
              </a:rPr>
              <a:t>Derived from belief that effective leaders clarify the path to help followers achieve work goals.</a:t>
            </a:r>
            <a:endParaRPr lang="en-US" altLang="en-US" sz="2400" dirty="0"/>
          </a:p>
        </p:txBody>
      </p:sp>
    </p:spTree>
    <p:extLst>
      <p:ext uri="{BB962C8B-B14F-4D97-AF65-F5344CB8AC3E}">
        <p14:creationId xmlns:p14="http://schemas.microsoft.com/office/powerpoint/2010/main" val="2979888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27998-2774-8261-7684-48B52C6CB81E}"/>
              </a:ext>
            </a:extLst>
          </p:cNvPr>
          <p:cNvSpPr>
            <a:spLocks noGrp="1"/>
          </p:cNvSpPr>
          <p:nvPr>
            <p:ph type="title"/>
          </p:nvPr>
        </p:nvSpPr>
        <p:spPr/>
        <p:txBody>
          <a:bodyPr/>
          <a:lstStyle/>
          <a:p>
            <a:r>
              <a:rPr lang="en-US" altLang="en-US" sz="3600" b="1" dirty="0"/>
              <a:t>Contingency Theories of Leadership: Path-goal theory </a:t>
            </a:r>
            <a:r>
              <a:rPr lang="en-US" altLang="en-US" sz="2000" b="1" dirty="0"/>
              <a:t>(2 of 6)</a:t>
            </a:r>
            <a:endParaRPr lang="en-US" sz="3600" dirty="0"/>
          </a:p>
        </p:txBody>
      </p:sp>
      <p:sp>
        <p:nvSpPr>
          <p:cNvPr id="3" name="Content Placeholder 2">
            <a:extLst>
              <a:ext uri="{FF2B5EF4-FFF2-40B4-BE49-F238E27FC236}">
                <a16:creationId xmlns:a16="http://schemas.microsoft.com/office/drawing/2014/main" id="{6C6FB06E-D011-A8C5-8701-9D16051B196D}"/>
              </a:ext>
            </a:extLst>
          </p:cNvPr>
          <p:cNvSpPr>
            <a:spLocks noGrp="1"/>
          </p:cNvSpPr>
          <p:nvPr>
            <p:ph idx="1"/>
          </p:nvPr>
        </p:nvSpPr>
        <p:spPr/>
        <p:txBody>
          <a:bodyPr/>
          <a:lstStyle/>
          <a:p>
            <a:pPr marL="0" indent="0" algn="l">
              <a:buClr>
                <a:schemeClr val="tx1"/>
              </a:buClr>
              <a:buSzPct val="100000"/>
              <a:buNone/>
            </a:pPr>
            <a:r>
              <a:rPr lang="en-GB" sz="2400" b="1" dirty="0">
                <a:ea typeface="+mj-ea"/>
                <a:cs typeface="+mj-cs"/>
              </a:rPr>
              <a:t>Leadership Responsibilities:</a:t>
            </a:r>
          </a:p>
          <a:p>
            <a:pPr>
              <a:buClr>
                <a:schemeClr val="tx1"/>
              </a:buClr>
              <a:buSzPct val="100000"/>
            </a:pPr>
            <a:r>
              <a:rPr lang="en-GB" sz="2400" dirty="0">
                <a:ea typeface="+mj-ea"/>
                <a:cs typeface="+mj-cs"/>
              </a:rPr>
              <a:t>According to the path goal theory, if a leader want their people to achieve their goals, they need to help, support, and motivate them. </a:t>
            </a:r>
          </a:p>
          <a:p>
            <a:pPr marL="0" indent="0">
              <a:buClr>
                <a:schemeClr val="tx1"/>
              </a:buClr>
              <a:buSzPct val="100000"/>
              <a:buNone/>
            </a:pPr>
            <a:r>
              <a:rPr lang="en-GB" sz="2400" b="1" dirty="0">
                <a:ea typeface="+mj-ea"/>
                <a:cs typeface="+mj-cs"/>
              </a:rPr>
              <a:t>Leaders can do this in three ways:</a:t>
            </a:r>
          </a:p>
          <a:p>
            <a:pPr>
              <a:buClr>
                <a:schemeClr val="tx1"/>
              </a:buClr>
              <a:buSzPct val="100000"/>
            </a:pPr>
            <a:r>
              <a:rPr lang="en-GB" sz="2400" dirty="0">
                <a:ea typeface="+mj-ea"/>
                <a:cs typeface="+mj-cs"/>
              </a:rPr>
              <a:t>Helping them identify and achieve their goals.</a:t>
            </a:r>
          </a:p>
          <a:p>
            <a:pPr>
              <a:buClr>
                <a:schemeClr val="tx1"/>
              </a:buClr>
              <a:buSzPct val="100000"/>
            </a:pPr>
            <a:r>
              <a:rPr lang="en-GB" sz="2400" dirty="0">
                <a:ea typeface="+mj-ea"/>
                <a:cs typeface="+mj-cs"/>
              </a:rPr>
              <a:t>Clearing away obstacles, thereby improving performance.</a:t>
            </a:r>
          </a:p>
          <a:p>
            <a:pPr>
              <a:buClr>
                <a:schemeClr val="tx1"/>
              </a:buClr>
              <a:buSzPct val="100000"/>
            </a:pPr>
            <a:r>
              <a:rPr lang="en-GB" sz="2400" dirty="0">
                <a:ea typeface="+mj-ea"/>
                <a:cs typeface="+mj-cs"/>
              </a:rPr>
              <a:t>Offering appropriate rewards along the way.</a:t>
            </a:r>
          </a:p>
          <a:p>
            <a:endParaRPr lang="en-US" sz="3600" b="1" dirty="0">
              <a:latin typeface="+mj-lt"/>
              <a:ea typeface="+mj-ea"/>
              <a:cs typeface="+mj-cs"/>
            </a:endParaRPr>
          </a:p>
        </p:txBody>
      </p:sp>
      <p:sp>
        <p:nvSpPr>
          <p:cNvPr id="4" name="Date Placeholder 3">
            <a:extLst>
              <a:ext uri="{FF2B5EF4-FFF2-40B4-BE49-F238E27FC236}">
                <a16:creationId xmlns:a16="http://schemas.microsoft.com/office/drawing/2014/main" id="{56388322-7DA1-55DD-8A12-67647DFFA8FC}"/>
              </a:ext>
            </a:extLst>
          </p:cNvPr>
          <p:cNvSpPr>
            <a:spLocks noGrp="1"/>
          </p:cNvSpPr>
          <p:nvPr>
            <p:ph type="dt" sz="half" idx="11"/>
          </p:nvPr>
        </p:nvSpPr>
        <p:spPr/>
        <p:txBody>
          <a:bodyPr/>
          <a:lstStyle/>
          <a:p>
            <a:pPr>
              <a:defRPr/>
            </a:pPr>
            <a:fld id="{B7386B3C-00EF-1C4B-A454-89466D6BB9DC}" type="datetime1">
              <a:rPr lang="en-US" smtClean="0"/>
              <a:t>3/1/2026</a:t>
            </a:fld>
            <a:endParaRPr lang="en-US" dirty="0"/>
          </a:p>
        </p:txBody>
      </p:sp>
      <p:sp>
        <p:nvSpPr>
          <p:cNvPr id="5" name="Slide Number Placeholder 4">
            <a:extLst>
              <a:ext uri="{FF2B5EF4-FFF2-40B4-BE49-F238E27FC236}">
                <a16:creationId xmlns:a16="http://schemas.microsoft.com/office/drawing/2014/main" id="{EE5E5D03-54F9-4690-B7B8-FB0A2EABC4C1}"/>
              </a:ext>
            </a:extLst>
          </p:cNvPr>
          <p:cNvSpPr>
            <a:spLocks noGrp="1"/>
          </p:cNvSpPr>
          <p:nvPr>
            <p:ph type="sldNum" sz="quarter" idx="12"/>
          </p:nvPr>
        </p:nvSpPr>
        <p:spPr/>
        <p:txBody>
          <a:bodyPr/>
          <a:lstStyle/>
          <a:p>
            <a:fld id="{DE4D9374-5690-4842-A6BE-BB59F3C95AFD}" type="slidenum">
              <a:rPr lang="en-US" altLang="en-US" smtClean="0"/>
              <a:pPr/>
              <a:t>3</a:t>
            </a:fld>
            <a:endParaRPr lang="en-US" altLang="en-US"/>
          </a:p>
        </p:txBody>
      </p:sp>
    </p:spTree>
    <p:extLst>
      <p:ext uri="{BB962C8B-B14F-4D97-AF65-F5344CB8AC3E}">
        <p14:creationId xmlns:p14="http://schemas.microsoft.com/office/powerpoint/2010/main" val="898288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35B34-45CB-D625-2230-CEB5A50089F7}"/>
              </a:ext>
            </a:extLst>
          </p:cNvPr>
          <p:cNvSpPr>
            <a:spLocks noGrp="1"/>
          </p:cNvSpPr>
          <p:nvPr>
            <p:ph type="title"/>
          </p:nvPr>
        </p:nvSpPr>
        <p:spPr/>
        <p:txBody>
          <a:bodyPr/>
          <a:lstStyle/>
          <a:p>
            <a:r>
              <a:rPr lang="en-US" altLang="en-US" sz="3600" b="1" dirty="0"/>
              <a:t>Contingency Theories of Leadership: Path-goal theory </a:t>
            </a:r>
            <a:r>
              <a:rPr lang="en-US" altLang="en-US" sz="2000" b="1" dirty="0"/>
              <a:t>(3 of 6)</a:t>
            </a:r>
            <a:endParaRPr lang="en-US" sz="3600" dirty="0"/>
          </a:p>
        </p:txBody>
      </p:sp>
      <p:sp>
        <p:nvSpPr>
          <p:cNvPr id="3" name="Content Placeholder 2">
            <a:extLst>
              <a:ext uri="{FF2B5EF4-FFF2-40B4-BE49-F238E27FC236}">
                <a16:creationId xmlns:a16="http://schemas.microsoft.com/office/drawing/2014/main" id="{A8534E8A-B2B3-9071-6299-81769D5CEE7B}"/>
              </a:ext>
            </a:extLst>
          </p:cNvPr>
          <p:cNvSpPr>
            <a:spLocks noGrp="1"/>
          </p:cNvSpPr>
          <p:nvPr>
            <p:ph idx="1"/>
          </p:nvPr>
        </p:nvSpPr>
        <p:spPr/>
        <p:txBody>
          <a:bodyPr/>
          <a:lstStyle/>
          <a:p>
            <a:pPr marL="0" indent="0" algn="l">
              <a:buClr>
                <a:schemeClr val="tx1"/>
              </a:buClr>
              <a:buSzPct val="100000"/>
              <a:buNone/>
            </a:pPr>
            <a:r>
              <a:rPr lang="en-GB" sz="2400" b="0" i="0" dirty="0">
                <a:effectLst/>
              </a:rPr>
              <a:t>To do this, you can use four different types of leadership:</a:t>
            </a:r>
          </a:p>
          <a:p>
            <a:pPr algn="l">
              <a:buClr>
                <a:schemeClr val="tx1"/>
              </a:buClr>
              <a:buSzPct val="100000"/>
            </a:pPr>
            <a:endParaRPr lang="en-GB" sz="2400" b="0" i="0" dirty="0">
              <a:effectLst/>
            </a:endParaRPr>
          </a:p>
          <a:p>
            <a:pPr>
              <a:buClr>
                <a:schemeClr val="tx1"/>
              </a:buClr>
              <a:buSzPct val="100000"/>
            </a:pPr>
            <a:r>
              <a:rPr lang="en-GB" sz="2400" b="1" i="0" dirty="0">
                <a:effectLst/>
              </a:rPr>
              <a:t>Supportive leadership</a:t>
            </a:r>
            <a:r>
              <a:rPr lang="en-GB" sz="2400" b="0" i="0" dirty="0">
                <a:effectLst/>
              </a:rPr>
              <a:t> </a:t>
            </a:r>
          </a:p>
          <a:p>
            <a:pPr>
              <a:buClr>
                <a:schemeClr val="tx1"/>
              </a:buClr>
              <a:buSzPct val="100000"/>
            </a:pPr>
            <a:r>
              <a:rPr lang="en-GB" sz="2400" b="1" i="0" dirty="0">
                <a:effectLst/>
              </a:rPr>
              <a:t>Directive leadership</a:t>
            </a:r>
            <a:endParaRPr lang="en-GB" sz="2400" b="0" i="0" dirty="0">
              <a:effectLst/>
            </a:endParaRPr>
          </a:p>
          <a:p>
            <a:pPr>
              <a:buClr>
                <a:schemeClr val="tx1"/>
              </a:buClr>
              <a:buSzPct val="100000"/>
            </a:pPr>
            <a:r>
              <a:rPr lang="en-GB" sz="2400" b="1" i="0" dirty="0">
                <a:effectLst/>
              </a:rPr>
              <a:t>Participative leadership</a:t>
            </a:r>
            <a:r>
              <a:rPr lang="en-GB" sz="2400" b="0" i="0" dirty="0">
                <a:effectLst/>
              </a:rPr>
              <a:t> </a:t>
            </a:r>
          </a:p>
          <a:p>
            <a:pPr>
              <a:buClr>
                <a:schemeClr val="tx1"/>
              </a:buClr>
              <a:buSzPct val="100000"/>
            </a:pPr>
            <a:r>
              <a:rPr lang="en-GB" sz="2400" b="1" i="0" dirty="0">
                <a:effectLst/>
              </a:rPr>
              <a:t>Achievement-oriented leadership</a:t>
            </a:r>
            <a:r>
              <a:rPr lang="en-GB" sz="2400" b="0" i="0" dirty="0">
                <a:effectLst/>
              </a:rPr>
              <a:t> </a:t>
            </a:r>
            <a:endParaRPr lang="en-US" sz="2400" dirty="0"/>
          </a:p>
        </p:txBody>
      </p:sp>
      <p:sp>
        <p:nvSpPr>
          <p:cNvPr id="4" name="Date Placeholder 3">
            <a:extLst>
              <a:ext uri="{FF2B5EF4-FFF2-40B4-BE49-F238E27FC236}">
                <a16:creationId xmlns:a16="http://schemas.microsoft.com/office/drawing/2014/main" id="{C30F937F-E991-23DB-6981-CFFA00CF95F2}"/>
              </a:ext>
            </a:extLst>
          </p:cNvPr>
          <p:cNvSpPr>
            <a:spLocks noGrp="1"/>
          </p:cNvSpPr>
          <p:nvPr>
            <p:ph type="dt" sz="half" idx="11"/>
          </p:nvPr>
        </p:nvSpPr>
        <p:spPr/>
        <p:txBody>
          <a:bodyPr/>
          <a:lstStyle/>
          <a:p>
            <a:pPr>
              <a:defRPr/>
            </a:pPr>
            <a:fld id="{86E89711-E74C-0F4B-9B71-93531F3FD40C}" type="datetime1">
              <a:rPr lang="en-US" smtClean="0"/>
              <a:t>3/1/2026</a:t>
            </a:fld>
            <a:endParaRPr lang="en-US" dirty="0"/>
          </a:p>
        </p:txBody>
      </p:sp>
      <p:sp>
        <p:nvSpPr>
          <p:cNvPr id="5" name="Slide Number Placeholder 4">
            <a:extLst>
              <a:ext uri="{FF2B5EF4-FFF2-40B4-BE49-F238E27FC236}">
                <a16:creationId xmlns:a16="http://schemas.microsoft.com/office/drawing/2014/main" id="{E6D1F901-BCD6-D48B-919C-CE308936785C}"/>
              </a:ext>
            </a:extLst>
          </p:cNvPr>
          <p:cNvSpPr>
            <a:spLocks noGrp="1"/>
          </p:cNvSpPr>
          <p:nvPr>
            <p:ph type="sldNum" sz="quarter" idx="12"/>
          </p:nvPr>
        </p:nvSpPr>
        <p:spPr/>
        <p:txBody>
          <a:bodyPr/>
          <a:lstStyle/>
          <a:p>
            <a:fld id="{DE4D9374-5690-4842-A6BE-BB59F3C95AFD}" type="slidenum">
              <a:rPr lang="en-US" altLang="en-US" smtClean="0"/>
              <a:pPr/>
              <a:t>4</a:t>
            </a:fld>
            <a:endParaRPr lang="en-US" altLang="en-US"/>
          </a:p>
        </p:txBody>
      </p:sp>
    </p:spTree>
    <p:extLst>
      <p:ext uri="{BB962C8B-B14F-4D97-AF65-F5344CB8AC3E}">
        <p14:creationId xmlns:p14="http://schemas.microsoft.com/office/powerpoint/2010/main" val="4084479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F0D69-FE16-2FE5-1686-D038CD164E2F}"/>
              </a:ext>
            </a:extLst>
          </p:cNvPr>
          <p:cNvSpPr>
            <a:spLocks noGrp="1"/>
          </p:cNvSpPr>
          <p:nvPr>
            <p:ph type="title"/>
          </p:nvPr>
        </p:nvSpPr>
        <p:spPr/>
        <p:txBody>
          <a:bodyPr/>
          <a:lstStyle/>
          <a:p>
            <a:r>
              <a:rPr lang="en-GB" sz="3600" b="1" dirty="0"/>
              <a:t>Supportive leadership </a:t>
            </a:r>
            <a:r>
              <a:rPr lang="en-US" altLang="en-US" sz="2000" b="1" dirty="0"/>
              <a:t>(4 of 6) </a:t>
            </a:r>
            <a:r>
              <a:rPr lang="en-GB" sz="2000" b="1" dirty="0"/>
              <a:t> </a:t>
            </a:r>
            <a:endParaRPr lang="en-GB" sz="3600" b="1" dirty="0"/>
          </a:p>
        </p:txBody>
      </p:sp>
      <p:sp>
        <p:nvSpPr>
          <p:cNvPr id="3" name="Content Placeholder 2">
            <a:extLst>
              <a:ext uri="{FF2B5EF4-FFF2-40B4-BE49-F238E27FC236}">
                <a16:creationId xmlns:a16="http://schemas.microsoft.com/office/drawing/2014/main" id="{17665D00-A291-3DB5-146E-E58F432EB212}"/>
              </a:ext>
            </a:extLst>
          </p:cNvPr>
          <p:cNvSpPr>
            <a:spLocks noGrp="1"/>
          </p:cNvSpPr>
          <p:nvPr>
            <p:ph idx="1"/>
          </p:nvPr>
        </p:nvSpPr>
        <p:spPr/>
        <p:txBody>
          <a:bodyPr/>
          <a:lstStyle/>
          <a:p>
            <a:pPr marL="0" indent="0">
              <a:buClr>
                <a:schemeClr val="tx1"/>
              </a:buClr>
              <a:buSzPct val="100000"/>
              <a:buNone/>
            </a:pPr>
            <a:r>
              <a:rPr lang="en-GB" sz="2400" b="1" dirty="0"/>
              <a:t>Supportive leadership </a:t>
            </a:r>
            <a:r>
              <a:rPr lang="en-GB" sz="2400" dirty="0"/>
              <a:t>focus on relationships. </a:t>
            </a:r>
          </a:p>
          <a:p>
            <a:pPr>
              <a:buClr>
                <a:schemeClr val="tx1"/>
              </a:buClr>
              <a:buSzPct val="100000"/>
            </a:pPr>
            <a:r>
              <a:rPr lang="en-GB" sz="2400" dirty="0"/>
              <a:t>The leader show sensitivity to individual team members' needs and consider the team members' best interests. </a:t>
            </a:r>
          </a:p>
          <a:p>
            <a:pPr>
              <a:buClr>
                <a:schemeClr val="tx1"/>
              </a:buClr>
              <a:buSzPct val="100000"/>
            </a:pPr>
            <a:r>
              <a:rPr lang="en-GB" sz="2400" dirty="0"/>
              <a:t>This leadership style is best when tasks are repetitive or stressful.</a:t>
            </a:r>
          </a:p>
          <a:p>
            <a:endParaRPr lang="en-GB" dirty="0"/>
          </a:p>
        </p:txBody>
      </p:sp>
      <p:sp>
        <p:nvSpPr>
          <p:cNvPr id="4" name="Date Placeholder 3">
            <a:extLst>
              <a:ext uri="{FF2B5EF4-FFF2-40B4-BE49-F238E27FC236}">
                <a16:creationId xmlns:a16="http://schemas.microsoft.com/office/drawing/2014/main" id="{C2E7B2F7-B557-3487-8AED-E335537B68F1}"/>
              </a:ext>
            </a:extLst>
          </p:cNvPr>
          <p:cNvSpPr>
            <a:spLocks noGrp="1"/>
          </p:cNvSpPr>
          <p:nvPr>
            <p:ph type="dt" sz="half" idx="11"/>
          </p:nvPr>
        </p:nvSpPr>
        <p:spPr/>
        <p:txBody>
          <a:bodyPr/>
          <a:lstStyle/>
          <a:p>
            <a:pPr>
              <a:defRPr/>
            </a:pPr>
            <a:fld id="{B97392A5-6B68-7F4E-A8FC-4CC9BDBB0D40}" type="datetime1">
              <a:rPr lang="en-US" smtClean="0"/>
              <a:t>3/1/2026</a:t>
            </a:fld>
            <a:endParaRPr lang="en-US" dirty="0"/>
          </a:p>
        </p:txBody>
      </p:sp>
      <p:sp>
        <p:nvSpPr>
          <p:cNvPr id="5" name="Slide Number Placeholder 4">
            <a:extLst>
              <a:ext uri="{FF2B5EF4-FFF2-40B4-BE49-F238E27FC236}">
                <a16:creationId xmlns:a16="http://schemas.microsoft.com/office/drawing/2014/main" id="{EBC47DB4-8A7D-F57B-7223-8F440A8E1639}"/>
              </a:ext>
            </a:extLst>
          </p:cNvPr>
          <p:cNvSpPr>
            <a:spLocks noGrp="1"/>
          </p:cNvSpPr>
          <p:nvPr>
            <p:ph type="sldNum" sz="quarter" idx="12"/>
          </p:nvPr>
        </p:nvSpPr>
        <p:spPr/>
        <p:txBody>
          <a:bodyPr/>
          <a:lstStyle/>
          <a:p>
            <a:fld id="{DE4D9374-5690-4842-A6BE-BB59F3C95AFD}" type="slidenum">
              <a:rPr lang="en-US" altLang="en-US" smtClean="0"/>
              <a:pPr/>
              <a:t>5</a:t>
            </a:fld>
            <a:endParaRPr lang="en-US" altLang="en-US"/>
          </a:p>
        </p:txBody>
      </p:sp>
    </p:spTree>
    <p:extLst>
      <p:ext uri="{BB962C8B-B14F-4D97-AF65-F5344CB8AC3E}">
        <p14:creationId xmlns:p14="http://schemas.microsoft.com/office/powerpoint/2010/main" val="1386381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58A1D-7D48-A8D3-6C8D-95C231F293C5}"/>
              </a:ext>
            </a:extLst>
          </p:cNvPr>
          <p:cNvSpPr>
            <a:spLocks noGrp="1"/>
          </p:cNvSpPr>
          <p:nvPr>
            <p:ph type="title"/>
          </p:nvPr>
        </p:nvSpPr>
        <p:spPr/>
        <p:txBody>
          <a:bodyPr/>
          <a:lstStyle/>
          <a:p>
            <a:r>
              <a:rPr lang="en-GB" sz="3600" b="1" dirty="0"/>
              <a:t>Directive leadership </a:t>
            </a:r>
            <a:r>
              <a:rPr lang="en-US" altLang="en-US" sz="2000" b="1" dirty="0"/>
              <a:t>(5 of 6) </a:t>
            </a:r>
            <a:r>
              <a:rPr lang="en-GB" sz="2000" b="1" dirty="0"/>
              <a:t> </a:t>
            </a:r>
            <a:endParaRPr lang="en-GB" sz="3600" b="1" dirty="0"/>
          </a:p>
        </p:txBody>
      </p:sp>
      <p:sp>
        <p:nvSpPr>
          <p:cNvPr id="3" name="Content Placeholder 2">
            <a:extLst>
              <a:ext uri="{FF2B5EF4-FFF2-40B4-BE49-F238E27FC236}">
                <a16:creationId xmlns:a16="http://schemas.microsoft.com/office/drawing/2014/main" id="{4A42916D-ED8F-F9FF-F6B7-255E51521CEF}"/>
              </a:ext>
            </a:extLst>
          </p:cNvPr>
          <p:cNvSpPr>
            <a:spLocks noGrp="1"/>
          </p:cNvSpPr>
          <p:nvPr>
            <p:ph idx="1"/>
          </p:nvPr>
        </p:nvSpPr>
        <p:spPr/>
        <p:txBody>
          <a:bodyPr/>
          <a:lstStyle/>
          <a:p>
            <a:pPr>
              <a:buClr>
                <a:schemeClr val="tx1"/>
              </a:buClr>
              <a:buSzPct val="100000"/>
            </a:pPr>
            <a:r>
              <a:rPr lang="en-GB" sz="2400" b="1" dirty="0"/>
              <a:t>Directive leadership </a:t>
            </a:r>
            <a:r>
              <a:rPr lang="en-GB" sz="2400" dirty="0"/>
              <a:t>focus on communicating goals and expectations and assigning clear tasks. </a:t>
            </a:r>
          </a:p>
          <a:p>
            <a:pPr>
              <a:buClr>
                <a:schemeClr val="tx1"/>
              </a:buClr>
              <a:buSzPct val="100000"/>
            </a:pPr>
            <a:r>
              <a:rPr lang="en-GB" sz="2400" dirty="0"/>
              <a:t>This style works best when tasks or projects are unstructured, or when tasks are complex and team members are inexperienced.</a:t>
            </a:r>
          </a:p>
          <a:p>
            <a:endParaRPr lang="en-GB" dirty="0"/>
          </a:p>
        </p:txBody>
      </p:sp>
      <p:sp>
        <p:nvSpPr>
          <p:cNvPr id="4" name="Date Placeholder 3">
            <a:extLst>
              <a:ext uri="{FF2B5EF4-FFF2-40B4-BE49-F238E27FC236}">
                <a16:creationId xmlns:a16="http://schemas.microsoft.com/office/drawing/2014/main" id="{D65D0EF7-9F4B-9E3F-B26A-72A37BD8439E}"/>
              </a:ext>
            </a:extLst>
          </p:cNvPr>
          <p:cNvSpPr>
            <a:spLocks noGrp="1"/>
          </p:cNvSpPr>
          <p:nvPr>
            <p:ph type="dt" sz="half" idx="11"/>
          </p:nvPr>
        </p:nvSpPr>
        <p:spPr/>
        <p:txBody>
          <a:bodyPr/>
          <a:lstStyle/>
          <a:p>
            <a:pPr>
              <a:defRPr/>
            </a:pPr>
            <a:fld id="{CAF97260-E288-3240-9E33-34AAC631D88C}" type="datetime1">
              <a:rPr lang="en-US" smtClean="0"/>
              <a:t>3/1/2026</a:t>
            </a:fld>
            <a:endParaRPr lang="en-US" dirty="0"/>
          </a:p>
        </p:txBody>
      </p:sp>
      <p:sp>
        <p:nvSpPr>
          <p:cNvPr id="5" name="Slide Number Placeholder 4">
            <a:extLst>
              <a:ext uri="{FF2B5EF4-FFF2-40B4-BE49-F238E27FC236}">
                <a16:creationId xmlns:a16="http://schemas.microsoft.com/office/drawing/2014/main" id="{F0937AE3-C3BE-4DDD-5602-C182E2D1B1C7}"/>
              </a:ext>
            </a:extLst>
          </p:cNvPr>
          <p:cNvSpPr>
            <a:spLocks noGrp="1"/>
          </p:cNvSpPr>
          <p:nvPr>
            <p:ph type="sldNum" sz="quarter" idx="12"/>
          </p:nvPr>
        </p:nvSpPr>
        <p:spPr/>
        <p:txBody>
          <a:bodyPr/>
          <a:lstStyle/>
          <a:p>
            <a:fld id="{DE4D9374-5690-4842-A6BE-BB59F3C95AFD}" type="slidenum">
              <a:rPr lang="en-US" altLang="en-US" smtClean="0"/>
              <a:pPr/>
              <a:t>6</a:t>
            </a:fld>
            <a:endParaRPr lang="en-US" altLang="en-US"/>
          </a:p>
        </p:txBody>
      </p:sp>
    </p:spTree>
    <p:extLst>
      <p:ext uri="{BB962C8B-B14F-4D97-AF65-F5344CB8AC3E}">
        <p14:creationId xmlns:p14="http://schemas.microsoft.com/office/powerpoint/2010/main" val="3233775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11544-7C1F-7C8E-6306-FE22DA73277B}"/>
              </a:ext>
            </a:extLst>
          </p:cNvPr>
          <p:cNvSpPr>
            <a:spLocks noGrp="1"/>
          </p:cNvSpPr>
          <p:nvPr>
            <p:ph type="title"/>
          </p:nvPr>
        </p:nvSpPr>
        <p:spPr/>
        <p:txBody>
          <a:bodyPr/>
          <a:lstStyle/>
          <a:p>
            <a:r>
              <a:rPr lang="en-GB" sz="3600" b="1" dirty="0"/>
              <a:t>Participative leadership </a:t>
            </a:r>
            <a:r>
              <a:rPr lang="en-US" altLang="en-US" sz="2000" b="1" dirty="0"/>
              <a:t>(6 of 6) </a:t>
            </a:r>
            <a:r>
              <a:rPr lang="en-GB" sz="2000" b="1" dirty="0"/>
              <a:t> </a:t>
            </a:r>
            <a:endParaRPr lang="en-GB" sz="3600" b="1" dirty="0"/>
          </a:p>
        </p:txBody>
      </p:sp>
      <p:sp>
        <p:nvSpPr>
          <p:cNvPr id="3" name="Content Placeholder 2">
            <a:extLst>
              <a:ext uri="{FF2B5EF4-FFF2-40B4-BE49-F238E27FC236}">
                <a16:creationId xmlns:a16="http://schemas.microsoft.com/office/drawing/2014/main" id="{F45E46A4-C3CF-EE54-B697-25764F0DCAA1}"/>
              </a:ext>
            </a:extLst>
          </p:cNvPr>
          <p:cNvSpPr>
            <a:spLocks noGrp="1"/>
          </p:cNvSpPr>
          <p:nvPr>
            <p:ph idx="1"/>
          </p:nvPr>
        </p:nvSpPr>
        <p:spPr/>
        <p:txBody>
          <a:bodyPr/>
          <a:lstStyle/>
          <a:p>
            <a:pPr marL="0" indent="0">
              <a:buClr>
                <a:schemeClr val="tx1"/>
              </a:buClr>
              <a:buSzPct val="100000"/>
              <a:buNone/>
            </a:pPr>
            <a:r>
              <a:rPr lang="en-GB" sz="2400" b="1" dirty="0"/>
              <a:t>Participative leadership </a:t>
            </a:r>
            <a:r>
              <a:rPr lang="en-GB" sz="2400" dirty="0"/>
              <a:t>focus on mutual participation. The leaders consult with your group and consider their ideas and expertise before making decisions. </a:t>
            </a:r>
          </a:p>
          <a:p>
            <a:pPr>
              <a:buClr>
                <a:schemeClr val="tx1"/>
              </a:buClr>
              <a:buSzPct val="100000"/>
            </a:pPr>
            <a:r>
              <a:rPr lang="en-GB" sz="2400" dirty="0"/>
              <a:t>This approach works best when the subordinates are skilled and experienced. </a:t>
            </a:r>
          </a:p>
          <a:p>
            <a:pPr>
              <a:buClr>
                <a:schemeClr val="tx1"/>
              </a:buClr>
              <a:buSzPct val="100000"/>
            </a:pPr>
            <a:r>
              <a:rPr lang="en-GB" sz="2400" dirty="0"/>
              <a:t>It is the appropriate style when the tasks are complex and challenging, and when the team members want to give their input.</a:t>
            </a:r>
          </a:p>
          <a:p>
            <a:endParaRPr lang="en-GB" dirty="0"/>
          </a:p>
        </p:txBody>
      </p:sp>
      <p:sp>
        <p:nvSpPr>
          <p:cNvPr id="4" name="Date Placeholder 3">
            <a:extLst>
              <a:ext uri="{FF2B5EF4-FFF2-40B4-BE49-F238E27FC236}">
                <a16:creationId xmlns:a16="http://schemas.microsoft.com/office/drawing/2014/main" id="{0488BD10-0F06-40F3-3129-3B3279AEE67B}"/>
              </a:ext>
            </a:extLst>
          </p:cNvPr>
          <p:cNvSpPr>
            <a:spLocks noGrp="1"/>
          </p:cNvSpPr>
          <p:nvPr>
            <p:ph type="dt" sz="half" idx="11"/>
          </p:nvPr>
        </p:nvSpPr>
        <p:spPr/>
        <p:txBody>
          <a:bodyPr/>
          <a:lstStyle/>
          <a:p>
            <a:pPr>
              <a:defRPr/>
            </a:pPr>
            <a:fld id="{D70DB36D-193A-AF4D-BDE6-31E67A8B80A4}" type="datetime1">
              <a:rPr lang="en-US" smtClean="0"/>
              <a:t>3/1/2026</a:t>
            </a:fld>
            <a:endParaRPr lang="en-US" dirty="0"/>
          </a:p>
        </p:txBody>
      </p:sp>
      <p:sp>
        <p:nvSpPr>
          <p:cNvPr id="5" name="Slide Number Placeholder 4">
            <a:extLst>
              <a:ext uri="{FF2B5EF4-FFF2-40B4-BE49-F238E27FC236}">
                <a16:creationId xmlns:a16="http://schemas.microsoft.com/office/drawing/2014/main" id="{8CFCE84F-E5C4-2BF2-9623-91E8C25C7FA5}"/>
              </a:ext>
            </a:extLst>
          </p:cNvPr>
          <p:cNvSpPr>
            <a:spLocks noGrp="1"/>
          </p:cNvSpPr>
          <p:nvPr>
            <p:ph type="sldNum" sz="quarter" idx="12"/>
          </p:nvPr>
        </p:nvSpPr>
        <p:spPr/>
        <p:txBody>
          <a:bodyPr/>
          <a:lstStyle/>
          <a:p>
            <a:fld id="{DE4D9374-5690-4842-A6BE-BB59F3C95AFD}" type="slidenum">
              <a:rPr lang="en-US" altLang="en-US" smtClean="0"/>
              <a:pPr/>
              <a:t>7</a:t>
            </a:fld>
            <a:endParaRPr lang="en-US" altLang="en-US"/>
          </a:p>
        </p:txBody>
      </p:sp>
    </p:spTree>
    <p:extLst>
      <p:ext uri="{BB962C8B-B14F-4D97-AF65-F5344CB8AC3E}">
        <p14:creationId xmlns:p14="http://schemas.microsoft.com/office/powerpoint/2010/main" val="1604513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a:extLst>
              <a:ext uri="{FF2B5EF4-FFF2-40B4-BE49-F238E27FC236}">
                <a16:creationId xmlns:a16="http://schemas.microsoft.com/office/drawing/2014/main" id="{476058CC-BC86-77FF-40D3-DA360793B0B5}"/>
              </a:ext>
            </a:extLst>
          </p:cNvPr>
          <p:cNvSpPr>
            <a:spLocks noGrp="1"/>
          </p:cNvSpPr>
          <p:nvPr>
            <p:ph type="title"/>
          </p:nvPr>
        </p:nvSpPr>
        <p:spPr>
          <a:xfrm>
            <a:off x="457200" y="163513"/>
            <a:ext cx="8305800" cy="1096962"/>
          </a:xfrm>
        </p:spPr>
        <p:txBody>
          <a:bodyPr/>
          <a:lstStyle/>
          <a:p>
            <a:r>
              <a:rPr lang="en-US" altLang="en-US" sz="3600" b="1" dirty="0"/>
              <a:t>Different Ways Situations Affect Leaders</a:t>
            </a:r>
          </a:p>
        </p:txBody>
      </p:sp>
      <p:sp>
        <p:nvSpPr>
          <p:cNvPr id="22530" name="Content Placeholder 2">
            <a:extLst>
              <a:ext uri="{FF2B5EF4-FFF2-40B4-BE49-F238E27FC236}">
                <a16:creationId xmlns:a16="http://schemas.microsoft.com/office/drawing/2014/main" id="{F9D87685-9E96-AD67-D8DE-4B99D8F95823}"/>
              </a:ext>
            </a:extLst>
          </p:cNvPr>
          <p:cNvSpPr>
            <a:spLocks noGrp="1"/>
          </p:cNvSpPr>
          <p:nvPr>
            <p:ph idx="1"/>
          </p:nvPr>
        </p:nvSpPr>
        <p:spPr>
          <a:xfrm>
            <a:off x="457200" y="1541463"/>
            <a:ext cx="7931150" cy="1681162"/>
          </a:xfrm>
        </p:spPr>
        <p:txBody>
          <a:bodyPr/>
          <a:lstStyle/>
          <a:p>
            <a:pPr marL="457200" indent="-457200">
              <a:buFont typeface="Myriad Pro" charset="0"/>
              <a:buAutoNum type="arabicPeriod"/>
            </a:pPr>
            <a:r>
              <a:rPr lang="en-US" altLang="en-US" sz="2400"/>
              <a:t>Situation Directly Influences Leader Behavior.</a:t>
            </a:r>
          </a:p>
          <a:p>
            <a:pPr marL="457200" indent="-457200">
              <a:buFont typeface="Myriad Pro" charset="0"/>
              <a:buAutoNum type="arabicPeriod"/>
            </a:pPr>
            <a:r>
              <a:rPr lang="en-US" altLang="en-US" sz="2400"/>
              <a:t>Situation Moderates Effects of Leader Behavior.</a:t>
            </a:r>
          </a:p>
          <a:p>
            <a:pPr marL="457200" indent="-457200">
              <a:buFont typeface="Myriad Pro" charset="0"/>
              <a:buAutoNum type="arabicPeriod"/>
            </a:pPr>
            <a:r>
              <a:rPr lang="en-US" altLang="en-US" sz="2400"/>
              <a:t>Situation Directly Affects Outcomes or Mediators.</a:t>
            </a:r>
            <a:endParaRPr lang="en-US" altLang="en-US" sz="2400">
              <a:cs typeface="Arial" panose="020B0604020202020204" pitchFamily="34" charset="0"/>
            </a:endParaRPr>
          </a:p>
        </p:txBody>
      </p:sp>
    </p:spTree>
    <p:extLst>
      <p:ext uri="{BB962C8B-B14F-4D97-AF65-F5344CB8AC3E}">
        <p14:creationId xmlns:p14="http://schemas.microsoft.com/office/powerpoint/2010/main" val="3345188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D36AD-46DB-5128-4537-9FE789866A31}"/>
              </a:ext>
            </a:extLst>
          </p:cNvPr>
          <p:cNvSpPr>
            <a:spLocks noGrp="1"/>
          </p:cNvSpPr>
          <p:nvPr>
            <p:ph type="title"/>
          </p:nvPr>
        </p:nvSpPr>
        <p:spPr/>
        <p:txBody>
          <a:bodyPr/>
          <a:lstStyle/>
          <a:p>
            <a:r>
              <a:rPr lang="en-GB" sz="3600" b="1" dirty="0"/>
              <a:t>Activity 1</a:t>
            </a:r>
          </a:p>
        </p:txBody>
      </p:sp>
      <p:sp>
        <p:nvSpPr>
          <p:cNvPr id="3" name="Content Placeholder 2">
            <a:extLst>
              <a:ext uri="{FF2B5EF4-FFF2-40B4-BE49-F238E27FC236}">
                <a16:creationId xmlns:a16="http://schemas.microsoft.com/office/drawing/2014/main" id="{1F523E1B-96FD-6274-8D48-801BB0A4090E}"/>
              </a:ext>
            </a:extLst>
          </p:cNvPr>
          <p:cNvSpPr>
            <a:spLocks noGrp="1"/>
          </p:cNvSpPr>
          <p:nvPr>
            <p:ph idx="1"/>
          </p:nvPr>
        </p:nvSpPr>
        <p:spPr/>
        <p:txBody>
          <a:bodyPr/>
          <a:lstStyle/>
          <a:p>
            <a:r>
              <a:rPr lang="en-GB" sz="2400" dirty="0"/>
              <a:t>Critically assess the various theories we’ve seen so far.</a:t>
            </a:r>
          </a:p>
          <a:p>
            <a:r>
              <a:rPr lang="en-GB" sz="2400" dirty="0"/>
              <a:t>Which do you find most relevant and why?</a:t>
            </a:r>
          </a:p>
          <a:p>
            <a:r>
              <a:rPr lang="en-GB" sz="2400" dirty="0"/>
              <a:t>Support your answers with examples of leaders.</a:t>
            </a:r>
          </a:p>
        </p:txBody>
      </p:sp>
      <p:sp>
        <p:nvSpPr>
          <p:cNvPr id="4" name="Date Placeholder 3">
            <a:extLst>
              <a:ext uri="{FF2B5EF4-FFF2-40B4-BE49-F238E27FC236}">
                <a16:creationId xmlns:a16="http://schemas.microsoft.com/office/drawing/2014/main" id="{79C83020-452C-74A6-B469-7111AC36770E}"/>
              </a:ext>
            </a:extLst>
          </p:cNvPr>
          <p:cNvSpPr>
            <a:spLocks noGrp="1"/>
          </p:cNvSpPr>
          <p:nvPr>
            <p:ph type="dt" sz="half" idx="10"/>
          </p:nvPr>
        </p:nvSpPr>
        <p:spPr/>
        <p:txBody>
          <a:bodyPr/>
          <a:lstStyle/>
          <a:p>
            <a:pPr>
              <a:defRPr/>
            </a:pPr>
            <a:fld id="{6B7BC637-F092-C54E-B91A-24F3989680AA}" type="datetime1">
              <a:rPr lang="en-GB" altLang="en-US" smtClean="0"/>
              <a:pPr>
                <a:defRPr/>
              </a:pPr>
              <a:t>01/03/2026</a:t>
            </a:fld>
            <a:endParaRPr lang="en-GB" altLang="en-US"/>
          </a:p>
        </p:txBody>
      </p:sp>
      <p:sp>
        <p:nvSpPr>
          <p:cNvPr id="5" name="Slide Number Placeholder 4">
            <a:extLst>
              <a:ext uri="{FF2B5EF4-FFF2-40B4-BE49-F238E27FC236}">
                <a16:creationId xmlns:a16="http://schemas.microsoft.com/office/drawing/2014/main" id="{6BC55463-7CFE-FD9B-6740-E03FA5BF0D82}"/>
              </a:ext>
            </a:extLst>
          </p:cNvPr>
          <p:cNvSpPr>
            <a:spLocks noGrp="1"/>
          </p:cNvSpPr>
          <p:nvPr>
            <p:ph type="sldNum" sz="quarter" idx="12"/>
          </p:nvPr>
        </p:nvSpPr>
        <p:spPr/>
        <p:txBody>
          <a:bodyPr/>
          <a:lstStyle/>
          <a:p>
            <a:fld id="{C65D8821-2778-474C-8218-B198F21DBDEE}" type="slidenum">
              <a:rPr lang="en-GB" altLang="en-US" smtClean="0"/>
              <a:pPr/>
              <a:t>9</a:t>
            </a:fld>
            <a:endParaRPr lang="en-GB" altLang="en-US"/>
          </a:p>
        </p:txBody>
      </p:sp>
    </p:spTree>
    <p:extLst>
      <p:ext uri="{BB962C8B-B14F-4D97-AF65-F5344CB8AC3E}">
        <p14:creationId xmlns:p14="http://schemas.microsoft.com/office/powerpoint/2010/main" val="3371061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a:extLst>
              <a:ext uri="{FF2B5EF4-FFF2-40B4-BE49-F238E27FC236}">
                <a16:creationId xmlns:a16="http://schemas.microsoft.com/office/drawing/2014/main" id="{B71F1FBF-2C6E-7271-F712-9BE1435726DA}"/>
              </a:ext>
            </a:extLst>
          </p:cNvPr>
          <p:cNvSpPr>
            <a:spLocks noGrp="1"/>
          </p:cNvSpPr>
          <p:nvPr>
            <p:ph type="title"/>
          </p:nvPr>
        </p:nvSpPr>
        <p:spPr>
          <a:xfrm>
            <a:off x="457200" y="153988"/>
            <a:ext cx="8305800" cy="1101725"/>
          </a:xfrm>
        </p:spPr>
        <p:txBody>
          <a:bodyPr/>
          <a:lstStyle/>
          <a:p>
            <a:r>
              <a:rPr lang="en-US" altLang="en-US" sz="3600" b="1" dirty="0"/>
              <a:t>Guidelines for Flexible, Adaptive Leadership, to different situations</a:t>
            </a:r>
          </a:p>
        </p:txBody>
      </p:sp>
      <p:sp>
        <p:nvSpPr>
          <p:cNvPr id="40962" name="Content Placeholder 2">
            <a:extLst>
              <a:ext uri="{FF2B5EF4-FFF2-40B4-BE49-F238E27FC236}">
                <a16:creationId xmlns:a16="http://schemas.microsoft.com/office/drawing/2014/main" id="{6D0CBECC-975E-1362-2FDB-7C98E344139E}"/>
              </a:ext>
            </a:extLst>
          </p:cNvPr>
          <p:cNvSpPr>
            <a:spLocks noGrp="1"/>
          </p:cNvSpPr>
          <p:nvPr>
            <p:ph idx="1"/>
          </p:nvPr>
        </p:nvSpPr>
        <p:spPr>
          <a:xfrm>
            <a:off x="457200" y="1509713"/>
            <a:ext cx="8077200" cy="4789487"/>
          </a:xfrm>
        </p:spPr>
        <p:txBody>
          <a:bodyPr/>
          <a:lstStyle/>
          <a:p>
            <a:r>
              <a:rPr lang="en-US" altLang="en-US" sz="2200"/>
              <a:t>Understand your leadership situation and try to make it more favorable.</a:t>
            </a:r>
          </a:p>
          <a:p>
            <a:r>
              <a:rPr lang="en-US" altLang="en-US" sz="2200"/>
              <a:t>Learn how to use a wide range of relevant behaviors.</a:t>
            </a:r>
          </a:p>
          <a:p>
            <a:r>
              <a:rPr lang="en-US" altLang="en-US" sz="2200"/>
              <a:t>Identify effective behaviors for your objectives and situation.</a:t>
            </a:r>
          </a:p>
          <a:p>
            <a:r>
              <a:rPr lang="en-US" altLang="en-US" sz="2200"/>
              <a:t>Use more planning for a long, complex task.</a:t>
            </a:r>
          </a:p>
          <a:p>
            <a:r>
              <a:rPr lang="en-US" altLang="en-US" sz="2200"/>
              <a:t>Provide more direction to people with interdependent roles.</a:t>
            </a:r>
          </a:p>
          <a:p>
            <a:r>
              <a:rPr lang="en-US" altLang="en-US" sz="2200"/>
              <a:t>Monitor a critical task or unreliable person more closely.</a:t>
            </a:r>
          </a:p>
          <a:p>
            <a:r>
              <a:rPr lang="en-US" altLang="en-US" sz="2200"/>
              <a:t>Provide more instruction and coaching to an inexperienced subordinate.</a:t>
            </a:r>
          </a:p>
          <a:p>
            <a:r>
              <a:rPr lang="en-US" altLang="en-US" sz="2200"/>
              <a:t>Be more supportive to someone with a highly stressful task.</a:t>
            </a:r>
          </a:p>
        </p:txBody>
      </p:sp>
    </p:spTree>
    <p:extLst>
      <p:ext uri="{BB962C8B-B14F-4D97-AF65-F5344CB8AC3E}">
        <p14:creationId xmlns:p14="http://schemas.microsoft.com/office/powerpoint/2010/main" val="985278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a:extLst>
              <a:ext uri="{FF2B5EF4-FFF2-40B4-BE49-F238E27FC236}">
                <a16:creationId xmlns:a16="http://schemas.microsoft.com/office/drawing/2014/main" id="{44CDA135-5D54-2255-8DFA-32B3B059AB43}"/>
              </a:ext>
            </a:extLst>
          </p:cNvPr>
          <p:cNvSpPr>
            <a:spLocks noGrp="1"/>
          </p:cNvSpPr>
          <p:nvPr>
            <p:ph type="title"/>
          </p:nvPr>
        </p:nvSpPr>
        <p:spPr>
          <a:xfrm>
            <a:off x="457200" y="115888"/>
            <a:ext cx="8305800" cy="1098550"/>
          </a:xfrm>
        </p:spPr>
        <p:txBody>
          <a:bodyPr/>
          <a:lstStyle/>
          <a:p>
            <a:r>
              <a:rPr lang="en-US" altLang="en-US" sz="3600" b="1" dirty="0"/>
              <a:t>Guidelines for Coping with Demands and Constraints</a:t>
            </a:r>
          </a:p>
        </p:txBody>
      </p:sp>
      <p:sp>
        <p:nvSpPr>
          <p:cNvPr id="26626" name="Content Placeholder 2">
            <a:extLst>
              <a:ext uri="{FF2B5EF4-FFF2-40B4-BE49-F238E27FC236}">
                <a16:creationId xmlns:a16="http://schemas.microsoft.com/office/drawing/2014/main" id="{FF7A366E-3FC4-ABE5-A5B2-4BB3B88EF66B}"/>
              </a:ext>
            </a:extLst>
          </p:cNvPr>
          <p:cNvSpPr>
            <a:spLocks noGrp="1"/>
          </p:cNvSpPr>
          <p:nvPr>
            <p:ph idx="1"/>
          </p:nvPr>
        </p:nvSpPr>
        <p:spPr>
          <a:xfrm>
            <a:off x="457200" y="1458913"/>
            <a:ext cx="8077200" cy="4913312"/>
          </a:xfrm>
        </p:spPr>
        <p:txBody>
          <a:bodyPr/>
          <a:lstStyle/>
          <a:p>
            <a:r>
              <a:rPr lang="en-US" altLang="en-US" sz="2000" dirty="0"/>
              <a:t>Learn the reasons for demands and constraints</a:t>
            </a:r>
          </a:p>
          <a:p>
            <a:r>
              <a:rPr lang="en-US" altLang="en-US" sz="2000" dirty="0"/>
              <a:t>Expand the range of available choices</a:t>
            </a:r>
          </a:p>
          <a:p>
            <a:r>
              <a:rPr lang="en-US" altLang="en-US" sz="2000" dirty="0"/>
              <a:t>Determine what you want to accomplish</a:t>
            </a:r>
          </a:p>
          <a:p>
            <a:r>
              <a:rPr lang="en-US" altLang="en-US" sz="2000" dirty="0"/>
              <a:t>Manage external relationships</a:t>
            </a:r>
          </a:p>
          <a:p>
            <a:r>
              <a:rPr lang="en-US" altLang="en-US" sz="2000" dirty="0"/>
              <a:t>Analyze how you use your time</a:t>
            </a:r>
          </a:p>
          <a:p>
            <a:r>
              <a:rPr lang="en-US" altLang="en-US" sz="2000" dirty="0"/>
              <a:t>Plan daily and weekly activities</a:t>
            </a:r>
          </a:p>
          <a:p>
            <a:r>
              <a:rPr lang="en-US" altLang="en-US" sz="2000" dirty="0"/>
              <a:t>Avoid unnecessary activities</a:t>
            </a:r>
          </a:p>
          <a:p>
            <a:r>
              <a:rPr lang="en-US" altLang="en-US" sz="2000" dirty="0"/>
              <a:t>Conquer procrastination</a:t>
            </a:r>
          </a:p>
          <a:p>
            <a:r>
              <a:rPr lang="en-US" altLang="en-US" sz="2000" dirty="0"/>
              <a:t>Take advantage of reactive activities</a:t>
            </a:r>
          </a:p>
          <a:p>
            <a:r>
              <a:rPr lang="en-US" altLang="en-US" sz="2000" dirty="0"/>
              <a:t>Make time for reflective analysis and planning </a:t>
            </a:r>
          </a:p>
          <a:p>
            <a:r>
              <a:rPr lang="en-US" altLang="en-US" sz="2000" dirty="0"/>
              <a:t>Plan for extreme events</a:t>
            </a:r>
          </a:p>
        </p:txBody>
      </p:sp>
    </p:spTree>
    <p:extLst>
      <p:ext uri="{BB962C8B-B14F-4D97-AF65-F5344CB8AC3E}">
        <p14:creationId xmlns:p14="http://schemas.microsoft.com/office/powerpoint/2010/main" val="1841380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a:extLst>
              <a:ext uri="{FF2B5EF4-FFF2-40B4-BE49-F238E27FC236}">
                <a16:creationId xmlns:a16="http://schemas.microsoft.com/office/drawing/2014/main" id="{214355DB-EBC7-E675-4B9A-C869FF7F73B9}"/>
              </a:ext>
            </a:extLst>
          </p:cNvPr>
          <p:cNvSpPr>
            <a:spLocks noGrp="1"/>
          </p:cNvSpPr>
          <p:nvPr>
            <p:ph type="title"/>
          </p:nvPr>
        </p:nvSpPr>
        <p:spPr>
          <a:xfrm>
            <a:off x="488950" y="115888"/>
            <a:ext cx="8229600" cy="1143000"/>
          </a:xfrm>
        </p:spPr>
        <p:txBody>
          <a:bodyPr/>
          <a:lstStyle/>
          <a:p>
            <a:r>
              <a:rPr lang="en-US" altLang="en-US" sz="3600" b="1" dirty="0"/>
              <a:t>Contrast Contingency Theories of Leadership</a:t>
            </a:r>
            <a:endParaRPr lang="en-US" altLang="en-US" sz="2000" b="1" dirty="0"/>
          </a:p>
        </p:txBody>
      </p:sp>
      <p:sp>
        <p:nvSpPr>
          <p:cNvPr id="54274" name="Content Placeholder 3">
            <a:extLst>
              <a:ext uri="{FF2B5EF4-FFF2-40B4-BE49-F238E27FC236}">
                <a16:creationId xmlns:a16="http://schemas.microsoft.com/office/drawing/2014/main" id="{BB46FCF2-9C97-D0FD-63AF-9FE9EC050C14}"/>
              </a:ext>
            </a:extLst>
          </p:cNvPr>
          <p:cNvSpPr>
            <a:spLocks noGrp="1"/>
          </p:cNvSpPr>
          <p:nvPr>
            <p:ph idx="1"/>
          </p:nvPr>
        </p:nvSpPr>
        <p:spPr>
          <a:xfrm>
            <a:off x="484188" y="1219200"/>
            <a:ext cx="8229600" cy="381000"/>
          </a:xfrm>
        </p:spPr>
        <p:txBody>
          <a:bodyPr/>
          <a:lstStyle/>
          <a:p>
            <a:pPr marL="0" indent="0">
              <a:buFont typeface="Arial" panose="020B0604020202020204" pitchFamily="34" charset="0"/>
              <a:buNone/>
            </a:pPr>
            <a:r>
              <a:rPr lang="en-US" altLang="en-US" sz="2000" b="1"/>
              <a:t>OB POLL</a:t>
            </a:r>
            <a:r>
              <a:rPr lang="en-US" altLang="en-US" sz="2000"/>
              <a:t> How Are You Developing Your Leadership Skills</a:t>
            </a:r>
          </a:p>
        </p:txBody>
      </p:sp>
      <p:pic>
        <p:nvPicPr>
          <p:cNvPr id="54275" name="Picture 4" descr="A pie-chart shows the results of OB Poll on how to develop leadership skills.&#10;The data are as follows:&#10;Reading leadership materials: 27 percent.&#10;Attending conferences: 24 percent.&#10;Obtaining employee feedback: 24 percent.&#10;Listening to mentor: 19 percent.&#10;Other activities, such as obtaining further education: 6 percent.&#10;Nothing: 0 percent.">
            <a:extLst>
              <a:ext uri="{FF2B5EF4-FFF2-40B4-BE49-F238E27FC236}">
                <a16:creationId xmlns:a16="http://schemas.microsoft.com/office/drawing/2014/main" id="{DF595A43-8367-6A3F-B348-9EF60D0E7E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776413"/>
            <a:ext cx="8197850" cy="326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Content Placeholder 2">
            <a:extLst>
              <a:ext uri="{FF2B5EF4-FFF2-40B4-BE49-F238E27FC236}">
                <a16:creationId xmlns:a16="http://schemas.microsoft.com/office/drawing/2014/main" id="{56F8318E-4A72-1BCD-0774-06885544EC05}"/>
              </a:ext>
            </a:extLst>
          </p:cNvPr>
          <p:cNvSpPr>
            <a:spLocks noGrp="1"/>
          </p:cNvSpPr>
          <p:nvPr>
            <p:ph idx="13"/>
          </p:nvPr>
        </p:nvSpPr>
        <p:spPr>
          <a:xfrm>
            <a:off x="484188" y="5045075"/>
            <a:ext cx="8229600" cy="762000"/>
          </a:xfrm>
        </p:spPr>
        <p:txBody>
          <a:bodyPr/>
          <a:lstStyle/>
          <a:p>
            <a:pPr marL="0" indent="0">
              <a:spcBef>
                <a:spcPts val="300"/>
              </a:spcBef>
              <a:buFont typeface="Arial" panose="020B0604020202020204" pitchFamily="34" charset="0"/>
              <a:buNone/>
            </a:pPr>
            <a:r>
              <a:rPr lang="en-US" altLang="en-US" sz="1200" i="1"/>
              <a:t>Note: </a:t>
            </a:r>
            <a:r>
              <a:rPr lang="en-US" altLang="en-US" sz="1200"/>
              <a:t>Survey of 700 respondents.</a:t>
            </a:r>
          </a:p>
          <a:p>
            <a:pPr marL="0" indent="0">
              <a:spcBef>
                <a:spcPts val="300"/>
              </a:spcBef>
              <a:buFont typeface="Arial" panose="020B0604020202020204" pitchFamily="34" charset="0"/>
              <a:buNone/>
            </a:pPr>
            <a:r>
              <a:rPr lang="en-US" altLang="en-US" sz="1200" i="1"/>
              <a:t>Source: </a:t>
            </a:r>
            <a:r>
              <a:rPr lang="en-US" altLang="en-US" sz="1200"/>
              <a:t>Based on J. Brox, “The Results Are In: How Do You Ensure You’re Constantly Developing as a Leader?” May 14, 2013, http://www.refreshleadership.com/index.php/2013/05/results-ensure-youre-constantly-developing-leader/#more-4732.</a:t>
            </a:r>
          </a:p>
        </p:txBody>
      </p:sp>
    </p:spTree>
    <p:extLst>
      <p:ext uri="{BB962C8B-B14F-4D97-AF65-F5344CB8AC3E}">
        <p14:creationId xmlns:p14="http://schemas.microsoft.com/office/powerpoint/2010/main" val="1475360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DE4ED-319D-29DD-E81A-9B085F747A50}"/>
              </a:ext>
            </a:extLst>
          </p:cNvPr>
          <p:cNvSpPr>
            <a:spLocks noGrp="1"/>
          </p:cNvSpPr>
          <p:nvPr>
            <p:ph type="title"/>
          </p:nvPr>
        </p:nvSpPr>
        <p:spPr>
          <a:xfrm>
            <a:off x="457200" y="274638"/>
            <a:ext cx="8229600" cy="1143000"/>
          </a:xfrm>
        </p:spPr>
        <p:txBody>
          <a:bodyPr wrap="square" anchor="ctr">
            <a:normAutofit/>
          </a:bodyPr>
          <a:lstStyle/>
          <a:p>
            <a:r>
              <a:rPr lang="en-GB" b="1" dirty="0"/>
              <a:t>Think and discuss</a:t>
            </a:r>
          </a:p>
        </p:txBody>
      </p:sp>
      <p:sp>
        <p:nvSpPr>
          <p:cNvPr id="3" name="Content Placeholder 2">
            <a:extLst>
              <a:ext uri="{FF2B5EF4-FFF2-40B4-BE49-F238E27FC236}">
                <a16:creationId xmlns:a16="http://schemas.microsoft.com/office/drawing/2014/main" id="{3B148E44-81B4-9DC9-EE73-2613727F8A74}"/>
              </a:ext>
            </a:extLst>
          </p:cNvPr>
          <p:cNvSpPr>
            <a:spLocks noGrp="1"/>
          </p:cNvSpPr>
          <p:nvPr>
            <p:ph sz="half" idx="1"/>
          </p:nvPr>
        </p:nvSpPr>
        <p:spPr>
          <a:xfrm>
            <a:off x="457200" y="1600201"/>
            <a:ext cx="4038600" cy="3989040"/>
          </a:xfrm>
        </p:spPr>
        <p:txBody>
          <a:bodyPr wrap="square" anchor="t">
            <a:normAutofit/>
          </a:bodyPr>
          <a:lstStyle/>
          <a:p>
            <a:pPr marL="0" indent="0">
              <a:buNone/>
            </a:pPr>
            <a:r>
              <a:rPr lang="en-GB" b="1" dirty="0">
                <a:solidFill>
                  <a:srgbClr val="C00000"/>
                </a:solidFill>
              </a:rPr>
              <a:t>How would you develop your leadership skills?</a:t>
            </a:r>
          </a:p>
        </p:txBody>
      </p:sp>
      <p:pic>
        <p:nvPicPr>
          <p:cNvPr id="1026" name="Picture 2" descr="Conference - Oxford Centre For Leadership">
            <a:extLst>
              <a:ext uri="{FF2B5EF4-FFF2-40B4-BE49-F238E27FC236}">
                <a16:creationId xmlns:a16="http://schemas.microsoft.com/office/drawing/2014/main" id="{D1A7C649-EC5F-A48E-FBFF-F6107492386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175" b="14576"/>
          <a:stretch/>
        </p:blipFill>
        <p:spPr bwMode="auto">
          <a:xfrm>
            <a:off x="4211960" y="1700808"/>
            <a:ext cx="4038600" cy="3989040"/>
          </a:xfrm>
          <a:prstGeom prst="rect">
            <a:avLst/>
          </a:prstGeom>
          <a:solidFill>
            <a:srgbClr val="FFFFFF"/>
          </a:solidFill>
        </p:spPr>
      </p:pic>
      <p:sp>
        <p:nvSpPr>
          <p:cNvPr id="4" name="Date Placeholder 3">
            <a:extLst>
              <a:ext uri="{FF2B5EF4-FFF2-40B4-BE49-F238E27FC236}">
                <a16:creationId xmlns:a16="http://schemas.microsoft.com/office/drawing/2014/main" id="{77DDF5F4-7266-844E-F282-4CEC0E12E51F}"/>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6B7BC637-F092-C54E-B91A-24F3989680AA}" type="datetime1">
              <a:rPr lang="en-GB" altLang="en-US" sz="900" smtClean="0"/>
              <a:pPr>
                <a:lnSpc>
                  <a:spcPct val="90000"/>
                </a:lnSpc>
                <a:spcAft>
                  <a:spcPts val="600"/>
                </a:spcAft>
                <a:defRPr/>
              </a:pPr>
              <a:t>01/03/2026</a:t>
            </a:fld>
            <a:endParaRPr lang="en-GB" altLang="en-US" sz="900"/>
          </a:p>
        </p:txBody>
      </p:sp>
      <p:sp>
        <p:nvSpPr>
          <p:cNvPr id="5" name="Slide Number Placeholder 4">
            <a:extLst>
              <a:ext uri="{FF2B5EF4-FFF2-40B4-BE49-F238E27FC236}">
                <a16:creationId xmlns:a16="http://schemas.microsoft.com/office/drawing/2014/main" id="{A018EB82-57F3-90A0-777B-FBA22DE35006}"/>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pPr>
            <a:fld id="{C65D8821-2778-474C-8218-B198F21DBDEE}" type="slidenum">
              <a:rPr lang="en-GB" altLang="en-US" smtClean="0"/>
              <a:pPr>
                <a:spcAft>
                  <a:spcPts val="600"/>
                </a:spcAft>
              </a:pPr>
              <a:t>13</a:t>
            </a:fld>
            <a:endParaRPr lang="en-GB" altLang="en-US"/>
          </a:p>
        </p:txBody>
      </p:sp>
    </p:spTree>
    <p:extLst>
      <p:ext uri="{BB962C8B-B14F-4D97-AF65-F5344CB8AC3E}">
        <p14:creationId xmlns:p14="http://schemas.microsoft.com/office/powerpoint/2010/main" val="7010631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FC4E0-4D66-5657-5E2E-380B0870AD83}"/>
            </a:ext>
          </a:extLst>
        </p:cNvPr>
        <p:cNvGrpSpPr/>
        <p:nvPr/>
      </p:nvGrpSpPr>
      <p:grpSpPr>
        <a:xfrm>
          <a:off x="0" y="0"/>
          <a:ext cx="0" cy="0"/>
          <a:chOff x="0" y="0"/>
          <a:chExt cx="0" cy="0"/>
        </a:xfrm>
      </p:grpSpPr>
      <p:sp>
        <p:nvSpPr>
          <p:cNvPr id="72705" name="Title 1">
            <a:extLst>
              <a:ext uri="{FF2B5EF4-FFF2-40B4-BE49-F238E27FC236}">
                <a16:creationId xmlns:a16="http://schemas.microsoft.com/office/drawing/2014/main" id="{3D460587-FA35-3ED9-0648-BC1998DB2293}"/>
              </a:ext>
            </a:extLst>
          </p:cNvPr>
          <p:cNvSpPr>
            <a:spLocks noGrp="1"/>
          </p:cNvSpPr>
          <p:nvPr>
            <p:ph type="title"/>
          </p:nvPr>
        </p:nvSpPr>
        <p:spPr>
          <a:xfrm>
            <a:off x="457200" y="220663"/>
            <a:ext cx="8147050" cy="1035050"/>
          </a:xfrm>
        </p:spPr>
        <p:txBody>
          <a:bodyPr/>
          <a:lstStyle/>
          <a:p>
            <a:r>
              <a:rPr lang="en-IN" altLang="en-US" sz="3600" b="1" dirty="0"/>
              <a:t>Guidelines for </a:t>
            </a:r>
            <a:r>
              <a:rPr lang="en-IN" altLang="en-US" sz="3600" b="1"/>
              <a:t>Inspirational Leadership</a:t>
            </a:r>
            <a:endParaRPr lang="en-US" altLang="en-US" sz="3600" b="1" dirty="0"/>
          </a:p>
        </p:txBody>
      </p:sp>
      <p:sp>
        <p:nvSpPr>
          <p:cNvPr id="72706" name="Content Placeholder 2">
            <a:extLst>
              <a:ext uri="{FF2B5EF4-FFF2-40B4-BE49-F238E27FC236}">
                <a16:creationId xmlns:a16="http://schemas.microsoft.com/office/drawing/2014/main" id="{EFFDBFFF-8F89-1389-E63B-F19C9BDBE7F6}"/>
              </a:ext>
            </a:extLst>
          </p:cNvPr>
          <p:cNvSpPr>
            <a:spLocks noGrp="1"/>
          </p:cNvSpPr>
          <p:nvPr>
            <p:ph idx="1"/>
          </p:nvPr>
        </p:nvSpPr>
        <p:spPr>
          <a:xfrm>
            <a:off x="457200" y="1557338"/>
            <a:ext cx="8147050" cy="3311525"/>
          </a:xfrm>
        </p:spPr>
        <p:txBody>
          <a:bodyPr/>
          <a:lstStyle/>
          <a:p>
            <a:pPr>
              <a:buFont typeface="Myriad Pro" charset="0"/>
              <a:buAutoNum type="arabicPeriod"/>
            </a:pPr>
            <a:r>
              <a:rPr lang="en-US" altLang="en-US" sz="2400" dirty="0"/>
              <a:t>Articulate a clear and appealing vision</a:t>
            </a:r>
          </a:p>
          <a:p>
            <a:pPr>
              <a:buFont typeface="Myriad Pro" charset="0"/>
              <a:buAutoNum type="arabicPeriod"/>
            </a:pPr>
            <a:r>
              <a:rPr lang="en-US" altLang="en-US" sz="2400" dirty="0"/>
              <a:t>Explain how the vision can be attained</a:t>
            </a:r>
          </a:p>
          <a:p>
            <a:pPr>
              <a:buFont typeface="Myriad Pro" charset="0"/>
              <a:buAutoNum type="arabicPeriod"/>
            </a:pPr>
            <a:r>
              <a:rPr lang="en-US" altLang="en-US" sz="2400" dirty="0"/>
              <a:t>Act confident and optimistic</a:t>
            </a:r>
          </a:p>
          <a:p>
            <a:pPr>
              <a:buFont typeface="Myriad Pro" charset="0"/>
              <a:buAutoNum type="arabicPeriod"/>
            </a:pPr>
            <a:r>
              <a:rPr lang="en-US" altLang="en-US" sz="2400" dirty="0"/>
              <a:t>Express confidence in followers</a:t>
            </a:r>
          </a:p>
          <a:p>
            <a:pPr>
              <a:buFont typeface="Myriad Pro" charset="0"/>
              <a:buAutoNum type="arabicPeriod"/>
            </a:pPr>
            <a:r>
              <a:rPr lang="en-US" altLang="en-US" sz="2400" dirty="0"/>
              <a:t>Use dramatic, symbolic actions to emphasize key values</a:t>
            </a:r>
          </a:p>
          <a:p>
            <a:pPr>
              <a:buFont typeface="Myriad Pro" charset="0"/>
              <a:buAutoNum type="arabicPeriod"/>
            </a:pPr>
            <a:r>
              <a:rPr lang="en-US" altLang="en-US" sz="2400" dirty="0"/>
              <a:t>Lead by example</a:t>
            </a:r>
          </a:p>
        </p:txBody>
      </p:sp>
    </p:spTree>
    <p:extLst>
      <p:ext uri="{BB962C8B-B14F-4D97-AF65-F5344CB8AC3E}">
        <p14:creationId xmlns:p14="http://schemas.microsoft.com/office/powerpoint/2010/main" val="3804617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a:extLst>
              <a:ext uri="{FF2B5EF4-FFF2-40B4-BE49-F238E27FC236}">
                <a16:creationId xmlns:a16="http://schemas.microsoft.com/office/drawing/2014/main" id="{FA7637D3-A155-16EA-803D-1E0885FC84FE}"/>
              </a:ext>
            </a:extLst>
          </p:cNvPr>
          <p:cNvSpPr>
            <a:spLocks noGrp="1"/>
          </p:cNvSpPr>
          <p:nvPr>
            <p:ph type="title"/>
          </p:nvPr>
        </p:nvSpPr>
        <p:spPr/>
        <p:txBody>
          <a:bodyPr/>
          <a:lstStyle/>
          <a:p>
            <a:r>
              <a:rPr lang="en-US" altLang="en-US" sz="3600" b="1" dirty="0"/>
              <a:t>References</a:t>
            </a:r>
          </a:p>
        </p:txBody>
      </p:sp>
      <p:sp>
        <p:nvSpPr>
          <p:cNvPr id="57346" name="Content Placeholder 2">
            <a:extLst>
              <a:ext uri="{FF2B5EF4-FFF2-40B4-BE49-F238E27FC236}">
                <a16:creationId xmlns:a16="http://schemas.microsoft.com/office/drawing/2014/main" id="{7035370E-3878-57C6-581A-834CBB6611E0}"/>
              </a:ext>
            </a:extLst>
          </p:cNvPr>
          <p:cNvSpPr>
            <a:spLocks noGrp="1"/>
          </p:cNvSpPr>
          <p:nvPr>
            <p:ph idx="1"/>
          </p:nvPr>
        </p:nvSpPr>
        <p:spPr>
          <a:xfrm>
            <a:off x="457200" y="1600200"/>
            <a:ext cx="8229600" cy="3916363"/>
          </a:xfrm>
        </p:spPr>
        <p:txBody>
          <a:bodyPr/>
          <a:lstStyle/>
          <a:p>
            <a:r>
              <a:rPr lang="en-US" altLang="en-US" sz="2400" dirty="0"/>
              <a:t>Crawford, J. (2023) </a:t>
            </a:r>
            <a:r>
              <a:rPr lang="en-US" altLang="en-US" sz="2400" i="1" dirty="0"/>
              <a:t>Leadership: Advancing Great Leaders and Leadership. </a:t>
            </a:r>
            <a:r>
              <a:rPr lang="en-US" altLang="en-US" sz="2400" dirty="0" err="1"/>
              <a:t>IntechOpen</a:t>
            </a:r>
            <a:r>
              <a:rPr lang="en-US" altLang="en-US" sz="2400" dirty="0"/>
              <a:t>. Available at: https://</a:t>
            </a:r>
            <a:r>
              <a:rPr lang="en-US" altLang="en-US" sz="2400" dirty="0" err="1"/>
              <a:t>doi.org</a:t>
            </a:r>
            <a:r>
              <a:rPr lang="en-US" altLang="en-US" sz="2400" dirty="0"/>
              <a:t>/10.5772/intechopen.104266.</a:t>
            </a:r>
            <a:endParaRPr lang="en-GB" sz="2400" b="0" i="0" u="none" strike="noStrike" dirty="0">
              <a:solidFill>
                <a:srgbClr val="3A3A3A"/>
              </a:solidFill>
              <a:effectLst/>
              <a:latin typeface="Source Sans Pro" panose="020B0503030403020204" pitchFamily="34" charset="0"/>
            </a:endParaRPr>
          </a:p>
          <a:p>
            <a:r>
              <a:rPr lang="en-GB" sz="2400" b="0" i="0" u="none" strike="noStrike" dirty="0">
                <a:effectLst/>
                <a:latin typeface="Source Sans Pro" panose="020B0503030403020204" pitchFamily="34" charset="0"/>
              </a:rPr>
              <a:t>Yukl, G.A. and Gardner, W.L. (2020) </a:t>
            </a:r>
            <a:r>
              <a:rPr lang="en-GB" sz="2400" b="0" i="1" u="none" strike="noStrike" dirty="0">
                <a:effectLst/>
                <a:latin typeface="Source Sans Pro" panose="020B0503030403020204" pitchFamily="34" charset="0"/>
              </a:rPr>
              <a:t>Leadership in organizations</a:t>
            </a:r>
            <a:r>
              <a:rPr lang="en-GB" sz="2400" b="0" i="0" u="none" strike="noStrike" dirty="0">
                <a:effectLst/>
                <a:latin typeface="Source Sans Pro" panose="020B0503030403020204" pitchFamily="34" charset="0"/>
              </a:rPr>
              <a:t>. Ninth edition. Harlow: Pearson Education Limited.</a:t>
            </a:r>
          </a:p>
          <a:p>
            <a:endParaRPr lang="en-US" altLang="en-US" dirty="0"/>
          </a:p>
        </p:txBody>
      </p:sp>
      <p:sp>
        <p:nvSpPr>
          <p:cNvPr id="4" name="Date Placeholder 3">
            <a:extLst>
              <a:ext uri="{FF2B5EF4-FFF2-40B4-BE49-F238E27FC236}">
                <a16:creationId xmlns:a16="http://schemas.microsoft.com/office/drawing/2014/main" id="{41D863C0-29F1-A247-82A5-317180147C99}"/>
              </a:ext>
            </a:extLst>
          </p:cNvPr>
          <p:cNvSpPr>
            <a:spLocks noGrp="1"/>
          </p:cNvSpPr>
          <p:nvPr>
            <p:ph type="dt" sz="quarter" idx="10"/>
          </p:nvPr>
        </p:nvSpPr>
        <p:spPr/>
        <p:txBody>
          <a:bodyPr/>
          <a:lstStyle/>
          <a:p>
            <a:pPr>
              <a:defRPr/>
            </a:pPr>
            <a:fld id="{6E89597E-7044-1E4D-B78A-5B47F6A147A4}" type="datetime1">
              <a:rPr lang="en-GB" altLang="en-US" smtClean="0"/>
              <a:pPr>
                <a:defRPr/>
              </a:pPr>
              <a:t>01/03/2026</a:t>
            </a:fld>
            <a:endParaRPr lang="en-GB" altLang="en-US"/>
          </a:p>
        </p:txBody>
      </p:sp>
      <p:sp>
        <p:nvSpPr>
          <p:cNvPr id="57348" name="Slide Number Placeholder 4">
            <a:extLst>
              <a:ext uri="{FF2B5EF4-FFF2-40B4-BE49-F238E27FC236}">
                <a16:creationId xmlns:a16="http://schemas.microsoft.com/office/drawing/2014/main" id="{61E723D0-C890-D7A4-DBAE-6F426FD2C77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465BAF9-FAFA-E64E-997D-909591D78EB1}" type="slidenum">
              <a:rPr lang="en-GB" altLang="en-US">
                <a:solidFill>
                  <a:srgbClr val="898989"/>
                </a:solidFill>
                <a:latin typeface="Myriad Pro"/>
              </a:rPr>
              <a:pPr/>
              <a:t>15</a:t>
            </a:fld>
            <a:endParaRPr lang="en-GB" altLang="en-US">
              <a:solidFill>
                <a:srgbClr val="898989"/>
              </a:solidFill>
              <a:latin typeface="Myriad Pro"/>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876</Words>
  <Application>Microsoft Office PowerPoint</Application>
  <PresentationFormat>On-screen Show (4:3)</PresentationFormat>
  <Paragraphs>104</Paragraphs>
  <Slides>15</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Myriad Pro</vt:lpstr>
      <vt:lpstr>Arial</vt:lpstr>
      <vt:lpstr>Source Sans Pro</vt:lpstr>
      <vt:lpstr>Verdana</vt:lpstr>
      <vt:lpstr>20140311PresentationUWTSDTemplate</vt:lpstr>
      <vt:lpstr>LCBB6022 Leadership and management, theory and practice  </vt:lpstr>
      <vt:lpstr>Contingency Theories of Leadership: Path-goal theory (1 of 6) </vt:lpstr>
      <vt:lpstr>Contingency Theories of Leadership: Path-goal theory (2 of 6)</vt:lpstr>
      <vt:lpstr>Contingency Theories of Leadership: Path-goal theory (3 of 6)</vt:lpstr>
      <vt:lpstr>Supportive leadership (4 of 6)  </vt:lpstr>
      <vt:lpstr>Directive leadership (5 of 6)  </vt:lpstr>
      <vt:lpstr>Participative leadership (6 of 6)  </vt:lpstr>
      <vt:lpstr>Different Ways Situations Affect Leaders</vt:lpstr>
      <vt:lpstr>Activity 1</vt:lpstr>
      <vt:lpstr>Guidelines for Flexible, Adaptive Leadership, to different situations</vt:lpstr>
      <vt:lpstr>Guidelines for Coping with Demands and Constraints</vt:lpstr>
      <vt:lpstr>Contrast Contingency Theories of Leadership</vt:lpstr>
      <vt:lpstr>Think and discuss</vt:lpstr>
      <vt:lpstr>Guidelines for Inspirational Leadership</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Piyumika Kithulgoda Gamage</cp:lastModifiedBy>
  <cp:revision>92</cp:revision>
  <cp:lastPrinted>1601-01-01T00:00:00Z</cp:lastPrinted>
  <dcterms:created xsi:type="dcterms:W3CDTF">2002-10-07T19:43:58Z</dcterms:created>
  <dcterms:modified xsi:type="dcterms:W3CDTF">2026-03-01T16:46:54Z</dcterms:modified>
</cp:coreProperties>
</file>