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/>
    <p:restoredTop sz="94626"/>
  </p:normalViewPr>
  <p:slideViewPr>
    <p:cSldViewPr snapToGrid="0" snapToObjects="1">
      <p:cViewPr varScale="1">
        <p:scale>
          <a:sx n="83" d="100"/>
          <a:sy n="83" d="100"/>
        </p:scale>
        <p:origin x="144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47C5-B3BC-7441-B523-2744B7313A34}" type="datetimeFigureOut">
              <a:rPr lang="en-TR" smtClean="0"/>
              <a:t>27.05.2022</a:t>
            </a:fld>
            <a:endParaRPr lang="en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9DCD2457-7A0B-ED47-9850-F685DDC02DD0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1449151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47C5-B3BC-7441-B523-2744B7313A34}" type="datetimeFigureOut">
              <a:rPr lang="en-TR" smtClean="0"/>
              <a:t>27.05.2022</a:t>
            </a:fld>
            <a:endParaRPr lang="en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D2457-7A0B-ED47-9850-F685DDC02DD0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362479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A03647C5-B3BC-7441-B523-2744B7313A34}" type="datetimeFigureOut">
              <a:rPr lang="en-TR" smtClean="0"/>
              <a:t>27.05.2022</a:t>
            </a:fld>
            <a:endParaRPr lang="en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TR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9DCD2457-7A0B-ED47-9850-F685DDC02DD0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985695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47C5-B3BC-7441-B523-2744B7313A34}" type="datetimeFigureOut">
              <a:rPr lang="en-TR" smtClean="0"/>
              <a:t>27.05.2022</a:t>
            </a:fld>
            <a:endParaRPr lang="en-T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D2457-7A0B-ED47-9850-F685DDC02DD0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60949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47C5-B3BC-7441-B523-2744B7313A34}" type="datetimeFigureOut">
              <a:rPr lang="en-TR" smtClean="0"/>
              <a:t>27.05.2022</a:t>
            </a:fld>
            <a:endParaRPr lang="en-T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D2457-7A0B-ED47-9850-F685DDC02DD0}" type="slidenum">
              <a:rPr lang="en-TR" smtClean="0"/>
              <a:t>‹#›</a:t>
            </a:fld>
            <a:endParaRPr lang="en-TR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42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47C5-B3BC-7441-B523-2744B7313A34}" type="datetimeFigureOut">
              <a:rPr lang="en-TR" smtClean="0"/>
              <a:t>27.05.2022</a:t>
            </a:fld>
            <a:endParaRPr lang="en-T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D2457-7A0B-ED47-9850-F685DDC02DD0}" type="slidenum">
              <a:rPr lang="en-TR" smtClean="0"/>
              <a:t>‹#›</a:t>
            </a:fld>
            <a:endParaRPr lang="en-TR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460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47C5-B3BC-7441-B523-2744B7313A34}" type="datetimeFigureOut">
              <a:rPr lang="en-TR" smtClean="0"/>
              <a:t>27.05.2022</a:t>
            </a:fld>
            <a:endParaRPr lang="en-T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D2457-7A0B-ED47-9850-F685DDC02DD0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3356311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47C5-B3BC-7441-B523-2744B7313A34}" type="datetimeFigureOut">
              <a:rPr lang="en-TR" smtClean="0"/>
              <a:t>27.05.2022</a:t>
            </a:fld>
            <a:endParaRPr lang="en-T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D2457-7A0B-ED47-9850-F685DDC02DD0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897482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47C5-B3BC-7441-B523-2744B7313A34}" type="datetimeFigureOut">
              <a:rPr lang="en-TR" smtClean="0"/>
              <a:t>27.05.2022</a:t>
            </a:fld>
            <a:endParaRPr lang="en-TR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D2457-7A0B-ED47-9850-F685DDC02DD0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3532773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47C5-B3BC-7441-B523-2744B7313A34}" type="datetimeFigureOut">
              <a:rPr lang="en-TR" smtClean="0"/>
              <a:t>27.05.2022</a:t>
            </a:fld>
            <a:endParaRPr lang="en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D2457-7A0B-ED47-9850-F685DDC02DD0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229382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647C5-B3BC-7441-B523-2744B7313A34}" type="datetimeFigureOut">
              <a:rPr lang="en-TR" smtClean="0"/>
              <a:t>27.05.2022</a:t>
            </a:fld>
            <a:endParaRPr lang="en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D2457-7A0B-ED47-9850-F685DDC02DD0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1337422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A03647C5-B3BC-7441-B523-2744B7313A34}" type="datetimeFigureOut">
              <a:rPr lang="en-TR" smtClean="0"/>
              <a:t>27.05.2022</a:t>
            </a:fld>
            <a:endParaRPr lang="en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TR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9DCD2457-7A0B-ED47-9850-F685DDC02DD0}" type="slidenum">
              <a:rPr lang="en-TR" smtClean="0"/>
              <a:t>‹#›</a:t>
            </a:fld>
            <a:endParaRPr lang="en-TR"/>
          </a:p>
        </p:txBody>
      </p:sp>
    </p:spTree>
    <p:extLst>
      <p:ext uri="{BB962C8B-B14F-4D97-AF65-F5344CB8AC3E}">
        <p14:creationId xmlns:p14="http://schemas.microsoft.com/office/powerpoint/2010/main" val="2586361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espanol.marriott.com/hotels/travel/madlc-santo-mauro-a-luxury-collection-hotel-madrid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D4703-1A13-5D7A-1EDB-B2BE075A8D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TR" dirty="0"/>
              <a:t>Busines card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D6A99B-8054-2210-D00F-B4C0C746A6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</a:t>
            </a:r>
            <a:r>
              <a:rPr lang="en-TR" dirty="0"/>
              <a:t>ania khan</a:t>
            </a:r>
          </a:p>
          <a:p>
            <a:r>
              <a:rPr lang="en-TR" dirty="0"/>
              <a:t>2028533</a:t>
            </a:r>
          </a:p>
        </p:txBody>
      </p:sp>
    </p:spTree>
    <p:extLst>
      <p:ext uri="{BB962C8B-B14F-4D97-AF65-F5344CB8AC3E}">
        <p14:creationId xmlns:p14="http://schemas.microsoft.com/office/powerpoint/2010/main" val="857199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4084F-3EAA-FBFF-B89E-7ED5F88E5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2770" y="484632"/>
            <a:ext cx="10058400" cy="1609344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en-TR" b="1" dirty="0">
                <a:solidFill>
                  <a:schemeClr val="bg1"/>
                </a:solidFill>
              </a:rPr>
              <a:t>Santo Mauro</a:t>
            </a:r>
            <a:br>
              <a:rPr lang="en-TR" b="1" dirty="0">
                <a:solidFill>
                  <a:schemeClr val="bg1"/>
                </a:solidFill>
              </a:rPr>
            </a:br>
            <a:r>
              <a:rPr lang="en-TR" sz="2400" b="1" dirty="0">
                <a:solidFill>
                  <a:schemeClr val="bg1"/>
                </a:solidFill>
                <a:latin typeface="Georgia" panose="02040502050405020303" pitchFamily="18" charset="0"/>
              </a:rPr>
              <a:t>Madrid</a:t>
            </a:r>
            <a:endParaRPr lang="en-TR" b="1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9FD9A-11D9-9C32-23C5-66C2953EF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2770" y="2121408"/>
            <a:ext cx="10058400" cy="4050792"/>
          </a:xfrm>
          <a:solidFill>
            <a:schemeClr val="bg2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s-ES_tradnl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s-ES_tradnl" sz="5800" u="sng" dirty="0">
                <a:solidFill>
                  <a:schemeClr val="accent2"/>
                </a:solidFill>
                <a:latin typeface="+mj-lt"/>
              </a:rPr>
              <a:t>Álvaro Julián</a:t>
            </a:r>
          </a:p>
          <a:p>
            <a:pPr marL="0" indent="0" algn="ctr">
              <a:buNone/>
            </a:pPr>
            <a:r>
              <a:rPr lang="es-ES_tradnl" dirty="0">
                <a:solidFill>
                  <a:schemeClr val="accent2"/>
                </a:solidFill>
              </a:rPr>
              <a:t>Gerente del hotel</a:t>
            </a:r>
          </a:p>
          <a:p>
            <a:pPr marL="0" indent="0" algn="ctr">
              <a:buNone/>
            </a:pPr>
            <a:r>
              <a:rPr lang="es-ES_tradnl" sz="2800" u="sng" dirty="0" err="1">
                <a:solidFill>
                  <a:schemeClr val="accent2"/>
                </a:solidFill>
              </a:rPr>
              <a:t>álvaro.julian@santomauro.madrid</a:t>
            </a:r>
            <a:endParaRPr lang="es-ES_tradnl" sz="28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s-ES_tradnl" sz="2800" dirty="0">
                <a:solidFill>
                  <a:schemeClr val="accent2"/>
                </a:solidFill>
              </a:rPr>
              <a:t>Teléfono número : +34 91-3196900</a:t>
            </a:r>
            <a:endParaRPr lang="es-ES_tradnl" sz="2600" dirty="0">
              <a:solidFill>
                <a:schemeClr val="accent2"/>
              </a:solidFill>
            </a:endParaRPr>
          </a:p>
          <a:p>
            <a:pPr marL="0" indent="0" algn="ctr">
              <a:buNone/>
            </a:pPr>
            <a:r>
              <a:rPr lang="es-ES_tradnl" sz="2600" dirty="0">
                <a:solidFill>
                  <a:schemeClr val="accent2"/>
                </a:solidFill>
              </a:rPr>
              <a:t>Calle: Zurbano 36, Madrid, País: España, </a:t>
            </a:r>
          </a:p>
          <a:p>
            <a:pPr marL="0" indent="0" algn="ctr">
              <a:buNone/>
            </a:pPr>
            <a:r>
              <a:rPr lang="es-ES_tradnl" sz="2600" dirty="0">
                <a:solidFill>
                  <a:schemeClr val="accent2"/>
                </a:solidFill>
              </a:rPr>
              <a:t>Código postal: 28010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026" name="Picture 2" descr="Santo Mauro a Luxury Collection Hotel Madrid">
            <a:hlinkClick r:id="rId2"/>
            <a:extLst>
              <a:ext uri="{FF2B5EF4-FFF2-40B4-BE49-F238E27FC236}">
                <a16:creationId xmlns:a16="http://schemas.microsoft.com/office/drawing/2014/main" id="{AB6A48C6-D2D6-039E-8634-4402606147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86" r="26464" b="44130"/>
          <a:stretch/>
        </p:blipFill>
        <p:spPr bwMode="auto">
          <a:xfrm>
            <a:off x="2364566" y="685800"/>
            <a:ext cx="1556505" cy="119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2667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{2FE9A888-C5B9-BA4E-8026-0D58AAE626FA}tf10001070_mac</Template>
  <TotalTime>27</TotalTime>
  <Words>43</Words>
  <Application>Microsoft Macintosh PowerPoint</Application>
  <PresentationFormat>Widescreen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Arial</vt:lpstr>
      <vt:lpstr>Calibri</vt:lpstr>
      <vt:lpstr>Georgia</vt:lpstr>
      <vt:lpstr>Rockwell</vt:lpstr>
      <vt:lpstr>Rockwell Condensed</vt:lpstr>
      <vt:lpstr>Rockwell Extra Bold</vt:lpstr>
      <vt:lpstr>Wingdings</vt:lpstr>
      <vt:lpstr>Wood Type</vt:lpstr>
      <vt:lpstr>Busines card</vt:lpstr>
      <vt:lpstr>Santo Mauro Madrid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 card</dc:title>
  <dc:creator>Microsoft Office User</dc:creator>
  <cp:lastModifiedBy>Microsoft Office User</cp:lastModifiedBy>
  <cp:revision>7</cp:revision>
  <dcterms:created xsi:type="dcterms:W3CDTF">2022-05-27T20:38:16Z</dcterms:created>
  <dcterms:modified xsi:type="dcterms:W3CDTF">2022-05-27T21:06:02Z</dcterms:modified>
</cp:coreProperties>
</file>