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4"/>
  </p:sldMasterIdLst>
  <p:notesMasterIdLst>
    <p:notesMasterId r:id="rId6"/>
  </p:notes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2B07CE-B758-4C2D-95DA-20865D622AD0}" v="1" dt="2025-04-05T07:56:49.6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180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155E5A-D3DA-4D13-BF66-B9CFD0205BEC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7D3944-90F6-481A-AC19-A8F060079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321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7D3944-90F6-481A-AC19-A8F060079C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283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19383" y="3520442"/>
            <a:ext cx="9240631" cy="3167893"/>
          </a:xfrm>
        </p:spPr>
        <p:txBody>
          <a:bodyPr anchor="b">
            <a:normAutofit/>
          </a:bodyPr>
          <a:lstStyle>
            <a:lvl1pPr>
              <a:defRPr sz="7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9383" y="6688333"/>
            <a:ext cx="9240631" cy="1576796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44406" y="6049622"/>
            <a:ext cx="1953662" cy="1094493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92668" y="6341358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411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3282" y="873754"/>
            <a:ext cx="9224879" cy="179324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9382" y="2987040"/>
            <a:ext cx="9228779" cy="52886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81" y="995672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853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9382" y="2904387"/>
            <a:ext cx="9228779" cy="2056320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19382" y="5013960"/>
            <a:ext cx="9228779" cy="1204560"/>
          </a:xfrm>
        </p:spPr>
        <p:txBody>
          <a:bodyPr anchor="t"/>
          <a:lstStyle>
            <a:lvl1pPr marL="0" indent="0" algn="l">
              <a:buNone/>
              <a:defRPr sz="2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81" y="4433139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15719" y="4541797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716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19383" y="2991389"/>
            <a:ext cx="4476543" cy="527435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72231" y="2991389"/>
            <a:ext cx="4475930" cy="527435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81" y="995672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15719" y="1102897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704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71493" y="3117276"/>
            <a:ext cx="4024434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719381" y="3924044"/>
            <a:ext cx="4476545" cy="43479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918616" y="3112757"/>
            <a:ext cx="4022535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67201" y="3919525"/>
            <a:ext cx="4473952" cy="43479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81" y="995672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15719" y="1102897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16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3280" y="873754"/>
            <a:ext cx="9224880" cy="179324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81" y="995672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693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81" y="995672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557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9381" y="624523"/>
            <a:ext cx="3681418" cy="1366837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0892" y="624525"/>
            <a:ext cx="5307268" cy="7580948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19381" y="2238058"/>
            <a:ext cx="3681418" cy="5967410"/>
          </a:xfrm>
        </p:spPr>
        <p:txBody>
          <a:bodyPr/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81" y="995672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847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9382" y="6720840"/>
            <a:ext cx="9228779" cy="793433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719382" y="888951"/>
            <a:ext cx="9228779" cy="5396958"/>
          </a:xfrm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19382" y="7514273"/>
            <a:ext cx="9228779" cy="691197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81" y="6874925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15719" y="6976324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566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9382" y="853440"/>
            <a:ext cx="9228779" cy="4363856"/>
          </a:xfrm>
        </p:spPr>
        <p:txBody>
          <a:bodyPr anchor="ctr">
            <a:normAutofit/>
          </a:bodyPr>
          <a:lstStyle>
            <a:lvl1pPr algn="l">
              <a:defRPr sz="6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19382" y="6095664"/>
            <a:ext cx="9228779" cy="2178210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81" y="4433139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15719" y="4541797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270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3373" y="853440"/>
            <a:ext cx="8553422" cy="4053840"/>
          </a:xfrm>
        </p:spPr>
        <p:txBody>
          <a:bodyPr anchor="ctr">
            <a:normAutofit/>
          </a:bodyPr>
          <a:lstStyle>
            <a:lvl1pPr algn="l">
              <a:defRPr sz="6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382361" y="4907280"/>
            <a:ext cx="7915443" cy="5334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2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19382" y="6095664"/>
            <a:ext cx="9228779" cy="2178210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81" y="4433139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15719" y="4541797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531643" y="907207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437347" y="40674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93692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9382" y="3413762"/>
            <a:ext cx="9228779" cy="3814783"/>
          </a:xfrm>
        </p:spPr>
        <p:txBody>
          <a:bodyPr anchor="b">
            <a:normAutofit/>
          </a:bodyPr>
          <a:lstStyle>
            <a:lvl1pPr algn="l">
              <a:defRPr sz="67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19382" y="7254240"/>
            <a:ext cx="9228779" cy="102147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81" y="6874925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15719" y="6976324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589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3063373" y="853440"/>
            <a:ext cx="8553422" cy="4053840"/>
          </a:xfrm>
        </p:spPr>
        <p:txBody>
          <a:bodyPr anchor="ctr">
            <a:normAutofit/>
          </a:bodyPr>
          <a:lstStyle>
            <a:lvl1pPr algn="l">
              <a:defRPr sz="6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719381" y="6080760"/>
            <a:ext cx="9363609" cy="117348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accent1"/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19381" y="7254240"/>
            <a:ext cx="9363609" cy="102147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81" y="6874925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15719" y="6976324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2531643" y="907207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437347" y="40674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37267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9382" y="878370"/>
            <a:ext cx="9228778" cy="4032028"/>
          </a:xfrm>
        </p:spPr>
        <p:txBody>
          <a:bodyPr anchor="ctr">
            <a:normAutofit/>
          </a:bodyPr>
          <a:lstStyle>
            <a:lvl1pPr algn="l">
              <a:defRPr sz="67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719382" y="6080760"/>
            <a:ext cx="9228779" cy="117348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accent1"/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19382" y="7254240"/>
            <a:ext cx="9228779" cy="102147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81" y="6874925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15719" y="6976324"/>
            <a:ext cx="818969" cy="511175"/>
          </a:xfrm>
        </p:spPr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3394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81" y="995672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763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29949" y="878369"/>
            <a:ext cx="2318585" cy="7397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719383" y="878369"/>
            <a:ext cx="6602887" cy="7397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81" y="995672"/>
            <a:ext cx="1901698" cy="711207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963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320040"/>
            <a:ext cx="2773680" cy="9294079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8589" y="399"/>
            <a:ext cx="2733181" cy="9594155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256032" cy="96012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23280" y="873754"/>
            <a:ext cx="9224880" cy="17932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19382" y="2987040"/>
            <a:ext cx="9228779" cy="5440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881360" y="8589126"/>
            <a:ext cx="1072932" cy="5182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19381" y="8590133"/>
            <a:ext cx="8003083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719" y="1102897"/>
            <a:ext cx="818969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>
                <a:solidFill>
                  <a:srgbClr val="FEFFFF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582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  <p:sldLayoutId id="2147483790" r:id="rId12"/>
    <p:sldLayoutId id="2147483791" r:id="rId13"/>
    <p:sldLayoutId id="2147483792" r:id="rId14"/>
    <p:sldLayoutId id="2147483793" r:id="rId15"/>
    <p:sldLayoutId id="2147483794" r:id="rId16"/>
  </p:sldLayoutIdLst>
  <p:txStyles>
    <p:titleStyle>
      <a:lvl1pPr algn="l" defTabSz="640080" rtl="0" eaLnBrk="1" latinLnBrk="0" hangingPunct="1">
        <a:spcBef>
          <a:spcPct val="0"/>
        </a:spcBef>
        <a:buNone/>
        <a:defRPr sz="504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0060" indent="-48006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Font typeface="Wingdings 3" charset="2"/>
        <a:buChar char=""/>
        <a:defRPr sz="25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Font typeface="Wingdings 3" charset="2"/>
        <a:buChar char="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6002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2402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88036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s://www.uwtsd.ac.uk/" TargetMode="External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4A343-068C-4CC2-CB66-899A4D0CE0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79" y="349851"/>
            <a:ext cx="11308641" cy="705006"/>
          </a:xfrm>
        </p:spPr>
        <p:txBody>
          <a:bodyPr anchor="t"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highlight>
                  <a:srgbClr val="800000"/>
                </a:highlight>
                <a:latin typeface="Algerian" panose="04020705040A02060702" pitchFamily="82" charset="0"/>
              </a:rPr>
              <a:t>How to create a hyperlink in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362748-9635-5D85-F5F4-09FE4EEEB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655" y="1075777"/>
            <a:ext cx="2759882" cy="1369606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rgbClr val="C00000"/>
                </a:solidFill>
              </a:rPr>
              <a:t>Step 1</a:t>
            </a:r>
            <a:r>
              <a:rPr lang="en-GB" sz="2000" b="1" dirty="0"/>
              <a:t>: </a:t>
            </a:r>
            <a:r>
              <a:rPr lang="en-GB" sz="2000" dirty="0"/>
              <a:t>Load PowerPoint with a </a:t>
            </a:r>
            <a:r>
              <a:rPr lang="en-GB" sz="2000" b="1" dirty="0">
                <a:highlight>
                  <a:srgbClr val="FFFF00"/>
                </a:highlight>
              </a:rPr>
              <a:t>blank presentation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338606-3BC4-5032-7ABE-4417F8AA9BD4}"/>
              </a:ext>
            </a:extLst>
          </p:cNvPr>
          <p:cNvSpPr txBox="1"/>
          <p:nvPr/>
        </p:nvSpPr>
        <p:spPr>
          <a:xfrm>
            <a:off x="4658738" y="1123475"/>
            <a:ext cx="3060643" cy="705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C00000"/>
                </a:solidFill>
              </a:rPr>
              <a:t>Step 2:</a:t>
            </a:r>
            <a:r>
              <a:rPr lang="en-GB" sz="2000" dirty="0"/>
              <a:t> Type the content you want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6B9048-DEA3-A26E-F05C-3323CFC5758B}"/>
              </a:ext>
            </a:extLst>
          </p:cNvPr>
          <p:cNvSpPr txBox="1"/>
          <p:nvPr/>
        </p:nvSpPr>
        <p:spPr>
          <a:xfrm>
            <a:off x="4574973" y="1795215"/>
            <a:ext cx="3060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Please </a:t>
            </a:r>
            <a:r>
              <a:rPr lang="en-GB" sz="2000" b="1" dirty="0">
                <a:highlight>
                  <a:srgbClr val="FFFF00"/>
                </a:highlight>
                <a:hlinkClick r:id="rId3"/>
              </a:rPr>
              <a:t>click</a:t>
            </a:r>
            <a:r>
              <a:rPr lang="en-GB" sz="2000" b="1" u="sng" dirty="0">
                <a:highlight>
                  <a:srgbClr val="FFFF00"/>
                </a:highlight>
              </a:rPr>
              <a:t> </a:t>
            </a:r>
          </a:p>
          <a:p>
            <a:pPr algn="ctr"/>
            <a:r>
              <a:rPr lang="en-GB" sz="2000" dirty="0"/>
              <a:t>the link to open UWTSD </a:t>
            </a: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6F0B6D6B-F86E-E36C-7F22-98760344EF98}"/>
              </a:ext>
            </a:extLst>
          </p:cNvPr>
          <p:cNvSpPr/>
          <p:nvPr/>
        </p:nvSpPr>
        <p:spPr>
          <a:xfrm>
            <a:off x="3521214" y="1101024"/>
            <a:ext cx="879250" cy="448564"/>
          </a:xfrm>
          <a:prstGeom prst="striped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Striped Right 9">
            <a:extLst>
              <a:ext uri="{FF2B5EF4-FFF2-40B4-BE49-F238E27FC236}">
                <a16:creationId xmlns:a16="http://schemas.microsoft.com/office/drawing/2014/main" id="{0EDC8A87-2EE6-D9CE-0558-03737B1F01A2}"/>
              </a:ext>
            </a:extLst>
          </p:cNvPr>
          <p:cNvSpPr/>
          <p:nvPr/>
        </p:nvSpPr>
        <p:spPr>
          <a:xfrm>
            <a:off x="7882878" y="1080793"/>
            <a:ext cx="879250" cy="448564"/>
          </a:xfrm>
          <a:prstGeom prst="striped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A95D2F-1E6E-18B4-98B2-CAC12102FBBF}"/>
              </a:ext>
            </a:extLst>
          </p:cNvPr>
          <p:cNvSpPr txBox="1"/>
          <p:nvPr/>
        </p:nvSpPr>
        <p:spPr>
          <a:xfrm>
            <a:off x="8762128" y="1110412"/>
            <a:ext cx="33371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C00000"/>
                </a:solidFill>
              </a:rPr>
              <a:t>Step 3</a:t>
            </a:r>
            <a:r>
              <a:rPr lang="en-GB" sz="2000" dirty="0"/>
              <a:t>: Open the web browser and type </a:t>
            </a:r>
            <a:r>
              <a:rPr lang="en-GB" sz="2000" b="1" dirty="0">
                <a:highlight>
                  <a:srgbClr val="FFFF00"/>
                </a:highlight>
              </a:rPr>
              <a:t>google.co.uk</a:t>
            </a:r>
          </a:p>
        </p:txBody>
      </p:sp>
      <p:sp>
        <p:nvSpPr>
          <p:cNvPr id="13" name="Arrow: Striped Right 12">
            <a:extLst>
              <a:ext uri="{FF2B5EF4-FFF2-40B4-BE49-F238E27FC236}">
                <a16:creationId xmlns:a16="http://schemas.microsoft.com/office/drawing/2014/main" id="{E010DE82-12C3-FA92-ADDA-687A2E4FBD02}"/>
              </a:ext>
            </a:extLst>
          </p:cNvPr>
          <p:cNvSpPr/>
          <p:nvPr/>
        </p:nvSpPr>
        <p:spPr>
          <a:xfrm rot="5400000">
            <a:off x="9978081" y="4617183"/>
            <a:ext cx="905239" cy="476250"/>
          </a:xfrm>
          <a:prstGeom prst="striped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76D1EA8-0C35-6212-6A10-39569AD88CEB}"/>
              </a:ext>
            </a:extLst>
          </p:cNvPr>
          <p:cNvSpPr txBox="1"/>
          <p:nvPr/>
        </p:nvSpPr>
        <p:spPr>
          <a:xfrm>
            <a:off x="9061160" y="5319172"/>
            <a:ext cx="32153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C00000"/>
                </a:solidFill>
              </a:rPr>
              <a:t>Step 4</a:t>
            </a:r>
            <a:r>
              <a:rPr lang="en-GB" sz="2000" dirty="0">
                <a:solidFill>
                  <a:srgbClr val="C00000"/>
                </a:solidFill>
              </a:rPr>
              <a:t>:</a:t>
            </a:r>
            <a:r>
              <a:rPr lang="en-GB" sz="2000" dirty="0"/>
              <a:t> Type the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b="1" dirty="0">
                <a:highlight>
                  <a:srgbClr val="FFFF00"/>
                </a:highlight>
              </a:rPr>
              <a:t>UWTSD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/>
              <a:t>website address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B037EF-2BDC-FFEA-92FD-D128BFE200BD}"/>
              </a:ext>
            </a:extLst>
          </p:cNvPr>
          <p:cNvSpPr txBox="1"/>
          <p:nvPr/>
        </p:nvSpPr>
        <p:spPr>
          <a:xfrm>
            <a:off x="4616873" y="5349990"/>
            <a:ext cx="37056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C00000"/>
                </a:solidFill>
              </a:rPr>
              <a:t>Step 5</a:t>
            </a:r>
            <a:r>
              <a:rPr lang="en-GB" sz="2000" dirty="0"/>
              <a:t>: Highlight the word called </a:t>
            </a:r>
            <a:r>
              <a:rPr lang="en-GB" sz="2000" b="1" dirty="0">
                <a:highlight>
                  <a:srgbClr val="FFFF00"/>
                </a:highlight>
              </a:rPr>
              <a:t>‘’LINK’’ </a:t>
            </a:r>
            <a:r>
              <a:rPr lang="en-GB" sz="2000" dirty="0"/>
              <a:t>and click </a:t>
            </a:r>
            <a:r>
              <a:rPr lang="en-GB" sz="2000" b="1" dirty="0">
                <a:highlight>
                  <a:srgbClr val="FFFF00"/>
                </a:highlight>
              </a:rPr>
              <a:t>insert </a:t>
            </a:r>
            <a:r>
              <a:rPr lang="en-GB" sz="2000" dirty="0"/>
              <a:t>from menu bar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784FD4-A2D5-324E-25A8-8C70F8829754}"/>
              </a:ext>
            </a:extLst>
          </p:cNvPr>
          <p:cNvSpPr txBox="1"/>
          <p:nvPr/>
        </p:nvSpPr>
        <p:spPr>
          <a:xfrm>
            <a:off x="688574" y="5311217"/>
            <a:ext cx="32153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/>
                </a:solidFill>
              </a:rPr>
              <a:t>Step 6</a:t>
            </a:r>
            <a:r>
              <a:rPr lang="en-GB" sz="2000" dirty="0"/>
              <a:t>: You must </a:t>
            </a:r>
            <a:r>
              <a:rPr lang="en-GB" sz="2000" b="1" dirty="0">
                <a:highlight>
                  <a:srgbClr val="FFFF00"/>
                </a:highlight>
              </a:rPr>
              <a:t>paste</a:t>
            </a:r>
            <a:r>
              <a:rPr lang="en-GB" sz="2000" dirty="0"/>
              <a:t> the link that you copied from website</a:t>
            </a:r>
          </a:p>
        </p:txBody>
      </p:sp>
      <p:sp>
        <p:nvSpPr>
          <p:cNvPr id="20" name="Arrow: Striped Right 19">
            <a:extLst>
              <a:ext uri="{FF2B5EF4-FFF2-40B4-BE49-F238E27FC236}">
                <a16:creationId xmlns:a16="http://schemas.microsoft.com/office/drawing/2014/main" id="{3BAF34E4-F372-7DA6-97ED-06099200FE0A}"/>
              </a:ext>
            </a:extLst>
          </p:cNvPr>
          <p:cNvSpPr/>
          <p:nvPr/>
        </p:nvSpPr>
        <p:spPr>
          <a:xfrm rot="10800000">
            <a:off x="3846349" y="5413556"/>
            <a:ext cx="882224" cy="405492"/>
          </a:xfrm>
          <a:prstGeom prst="striped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Striped Right 20">
            <a:extLst>
              <a:ext uri="{FF2B5EF4-FFF2-40B4-BE49-F238E27FC236}">
                <a16:creationId xmlns:a16="http://schemas.microsoft.com/office/drawing/2014/main" id="{806FFEB9-D22B-F07E-F292-E6074D5A8045}"/>
              </a:ext>
            </a:extLst>
          </p:cNvPr>
          <p:cNvSpPr/>
          <p:nvPr/>
        </p:nvSpPr>
        <p:spPr>
          <a:xfrm rot="10800000">
            <a:off x="8281441" y="5376759"/>
            <a:ext cx="882223" cy="429869"/>
          </a:xfrm>
          <a:prstGeom prst="striped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D2E6F35-60C9-9266-6255-65998EEB6B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3787" y="2416536"/>
            <a:ext cx="3697339" cy="186854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7AEF32E-BCDC-3F94-6672-A2CE6AEACD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96526" y="5969997"/>
            <a:ext cx="3144600" cy="176797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7ED3138-2F42-FF29-8C95-538E3D2538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20933" y="7554000"/>
            <a:ext cx="3120193" cy="1754252"/>
          </a:xfrm>
          <a:prstGeom prst="rect">
            <a:avLst/>
          </a:prstGeom>
        </p:spPr>
      </p:pic>
      <p:sp>
        <p:nvSpPr>
          <p:cNvPr id="24" name="TextBox 23">
            <a:hlinkClick r:id="rId3"/>
            <a:extLst>
              <a:ext uri="{FF2B5EF4-FFF2-40B4-BE49-F238E27FC236}">
                <a16:creationId xmlns:a16="http://schemas.microsoft.com/office/drawing/2014/main" id="{8F841D62-A6D5-76C0-EDF9-ADD3B0AD2763}"/>
              </a:ext>
            </a:extLst>
          </p:cNvPr>
          <p:cNvSpPr txBox="1"/>
          <p:nvPr/>
        </p:nvSpPr>
        <p:spPr>
          <a:xfrm>
            <a:off x="4119901" y="3077116"/>
            <a:ext cx="4361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hlinkClick r:id="rId3"/>
              </a:rPr>
              <a:t>Homepage | University of Wales Trinity Saint David</a:t>
            </a:r>
            <a:endParaRPr lang="en-GB" b="1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E318F696-B59A-5C3E-455A-F13001D07C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5461" y="6430965"/>
            <a:ext cx="4021558" cy="237429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24E59CC-DB7D-DAA0-1C1B-6359F10ABA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85549" y="6896895"/>
            <a:ext cx="4223966" cy="84107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3793D311-73EC-CD95-E1C0-6220B1F4B09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7131" y="2337510"/>
            <a:ext cx="3116775" cy="253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70955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00cceb36c867820a7171bf6a27f364cb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a2585ff6bb675c9755e88994d7ec1de6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B4F630D-54D8-4A8D-A2C0-B3C1BA0203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07DFC3-E8B9-4410-9266-75F3D9DB0777}">
  <ds:schemaRefs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dd86abe3-ec21-467e-8687-9d211c569818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8F25DF5-D4CB-4EFD-BFAB-D852E572F9A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1582</TotalTime>
  <Words>91</Words>
  <Application>Microsoft Office PowerPoint</Application>
  <PresentationFormat>A3 Paper (297x420 mm)</PresentationFormat>
  <Paragraphs>11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Algerian</vt:lpstr>
      <vt:lpstr>Aptos</vt:lpstr>
      <vt:lpstr>Arial</vt:lpstr>
      <vt:lpstr>Century Gothic</vt:lpstr>
      <vt:lpstr>Wingdings 3</vt:lpstr>
      <vt:lpstr>Wisp</vt:lpstr>
      <vt:lpstr>How to create a hyperlink in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Beniamin Ramon Borcan (2427973)</dc:creator>
  <cp:lastModifiedBy>Beniamin Ramon Borcan (2427973)</cp:lastModifiedBy>
  <cp:revision>2</cp:revision>
  <dcterms:created xsi:type="dcterms:W3CDTF">2025-03-31T13:21:14Z</dcterms:created>
  <dcterms:modified xsi:type="dcterms:W3CDTF">2025-04-05T07:58:14Z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