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7BF330-A6B3-ABD7-5114-27ACEC9A42DA}" v="14" dt="2025-07-18T09:16:34.377"/>
    <p1510:client id="{8AF46962-1415-EEF3-78CE-632616DE61FD}" v="91" dt="2025-07-18T09:38:23.2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834F8-1ADE-2F4B-ED9A-2AF40A2A6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2626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Please find </a:t>
            </a:r>
            <a:r>
              <a:rPr lang="en-GB" dirty="0" err="1"/>
              <a:t>attatched</a:t>
            </a:r>
            <a:r>
              <a:rPr lang="en-GB" dirty="0"/>
              <a:t> my resubmission for my </a:t>
            </a:r>
            <a:r>
              <a:rPr lang="en-GB" dirty="0" err="1"/>
              <a:t>powerpoint</a:t>
            </a:r>
            <a:r>
              <a:rPr lang="en-GB" dirty="0"/>
              <a:t> presentation – by </a:t>
            </a:r>
            <a:r>
              <a:rPr lang="en-GB" dirty="0" err="1"/>
              <a:t>amy</a:t>
            </a:r>
            <a:r>
              <a:rPr lang="en-GB" dirty="0"/>
              <a:t> Roberts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 had a few issues with uploading the file due to it </a:t>
            </a:r>
            <a:r>
              <a:rPr lang="en-GB" dirty="0" err="1"/>
              <a:t>containng</a:t>
            </a:r>
            <a:r>
              <a:rPr lang="en-GB" dirty="0"/>
              <a:t> no words so I have added this slide to hopefully get the file to work</a:t>
            </a:r>
          </a:p>
        </p:txBody>
      </p:sp>
    </p:spTree>
    <p:extLst>
      <p:ext uri="{BB962C8B-B14F-4D97-AF65-F5344CB8AC3E}">
        <p14:creationId xmlns:p14="http://schemas.microsoft.com/office/powerpoint/2010/main" val="3136999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my Roberts - Presentation">
            <a:hlinkClick r:id="" action="ppaction://media"/>
            <a:extLst>
              <a:ext uri="{FF2B5EF4-FFF2-40B4-BE49-F238E27FC236}">
                <a16:creationId xmlns:a16="http://schemas.microsoft.com/office/drawing/2014/main" id="{31C98DBC-9BF3-420E-D992-BF4C0D5B60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856" y="20783"/>
            <a:ext cx="12178143" cy="6837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Please find attatched my resubmission for my powerpoint presentation – by amy Roberts   I had a few issues with uploading the file due to it containng no words so I have added this slide to hopefully get the file to work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24</cp:revision>
  <dcterms:created xsi:type="dcterms:W3CDTF">2025-07-18T09:13:32Z</dcterms:created>
  <dcterms:modified xsi:type="dcterms:W3CDTF">2025-07-18T09:38:37Z</dcterms:modified>
</cp:coreProperties>
</file>