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sldIdLst>
    <p:sldId id="256" r:id="rId5"/>
    <p:sldId id="258" r:id="rId6"/>
    <p:sldId id="257" r:id="rId7"/>
    <p:sldId id="276" r:id="rId8"/>
    <p:sldId id="261" r:id="rId9"/>
    <p:sldId id="267" r:id="rId10"/>
    <p:sldId id="266" r:id="rId11"/>
    <p:sldId id="271" r:id="rId12"/>
    <p:sldId id="265" r:id="rId13"/>
    <p:sldId id="259" r:id="rId14"/>
    <p:sldId id="260" r:id="rId15"/>
    <p:sldId id="277" r:id="rId16"/>
    <p:sldId id="278" r:id="rId17"/>
    <p:sldId id="279"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537"/>
    <p:restoredTop sz="95807"/>
  </p:normalViewPr>
  <p:slideViewPr>
    <p:cSldViewPr snapToGrid="0">
      <p:cViewPr varScale="1">
        <p:scale>
          <a:sx n="82" d="100"/>
          <a:sy n="82" d="100"/>
        </p:scale>
        <p:origin x="1018" y="72"/>
      </p:cViewPr>
      <p:guideLst/>
    </p:cSldViewPr>
  </p:slideViewPr>
  <p:notesTextViewPr>
    <p:cViewPr>
      <p:scale>
        <a:sx n="1" d="1"/>
        <a:sy n="1" d="1"/>
      </p:scale>
      <p:origin x="0" y="0"/>
    </p:cViewPr>
  </p:notesTextViewPr>
  <p:sorterViewPr>
    <p:cViewPr>
      <p:scale>
        <a:sx n="126" d="100"/>
        <a:sy n="12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91CBC8-420E-0441-8AC6-F5CCB4B42E8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7CC88F04-518A-3147-B74A-39FEA4763795}">
      <dgm:prSet/>
      <dgm:spPr/>
      <dgm:t>
        <a:bodyPr/>
        <a:lstStyle/>
        <a:p>
          <a:r>
            <a:rPr lang="en-US" dirty="0"/>
            <a:t>Facilitates idea generation and creativity</a:t>
          </a:r>
        </a:p>
      </dgm:t>
    </dgm:pt>
    <dgm:pt modelId="{111AEFBC-B293-464D-BE3C-0C8761D40FB6}" type="parTrans" cxnId="{2D8872C0-A811-2C41-B4E7-1DE3C7F2B20D}">
      <dgm:prSet/>
      <dgm:spPr/>
      <dgm:t>
        <a:bodyPr/>
        <a:lstStyle/>
        <a:p>
          <a:endParaRPr lang="en-US"/>
        </a:p>
      </dgm:t>
    </dgm:pt>
    <dgm:pt modelId="{5E3DCD08-6045-9648-B70A-B5513D236C6D}" type="sibTrans" cxnId="{2D8872C0-A811-2C41-B4E7-1DE3C7F2B20D}">
      <dgm:prSet/>
      <dgm:spPr/>
      <dgm:t>
        <a:bodyPr/>
        <a:lstStyle/>
        <a:p>
          <a:endParaRPr lang="en-US"/>
        </a:p>
      </dgm:t>
    </dgm:pt>
    <dgm:pt modelId="{8956F5BE-0A20-444F-987B-B619E10BD9ED}">
      <dgm:prSet/>
      <dgm:spPr/>
      <dgm:t>
        <a:bodyPr/>
        <a:lstStyle/>
        <a:p>
          <a:r>
            <a:rPr lang="en-US" dirty="0"/>
            <a:t>Improves productivity</a:t>
          </a:r>
        </a:p>
      </dgm:t>
    </dgm:pt>
    <dgm:pt modelId="{D7E6222E-D850-764A-9907-5C6F2C39F4E7}" type="parTrans" cxnId="{610A1894-90DA-374F-8A7E-F86DDA34DFC7}">
      <dgm:prSet/>
      <dgm:spPr/>
      <dgm:t>
        <a:bodyPr/>
        <a:lstStyle/>
        <a:p>
          <a:endParaRPr lang="en-US"/>
        </a:p>
      </dgm:t>
    </dgm:pt>
    <dgm:pt modelId="{F1A04D40-2E53-2843-BB2B-9447FB9566A1}" type="sibTrans" cxnId="{610A1894-90DA-374F-8A7E-F86DDA34DFC7}">
      <dgm:prSet/>
      <dgm:spPr/>
      <dgm:t>
        <a:bodyPr/>
        <a:lstStyle/>
        <a:p>
          <a:endParaRPr lang="en-US"/>
        </a:p>
      </dgm:t>
    </dgm:pt>
    <dgm:pt modelId="{F0F03457-CADA-6F4F-8FFF-13F34831E1C7}">
      <dgm:prSet/>
      <dgm:spPr/>
      <dgm:t>
        <a:bodyPr/>
        <a:lstStyle/>
        <a:p>
          <a:r>
            <a:rPr lang="en-US" dirty="0"/>
            <a:t>Boosts Employee Morale and Motivation</a:t>
          </a:r>
        </a:p>
      </dgm:t>
    </dgm:pt>
    <dgm:pt modelId="{51EF5538-5317-1248-95B3-ED42F58AC765}" type="parTrans" cxnId="{C454A64F-784A-F144-85B1-5607C4FEC2D8}">
      <dgm:prSet/>
      <dgm:spPr/>
      <dgm:t>
        <a:bodyPr/>
        <a:lstStyle/>
        <a:p>
          <a:endParaRPr lang="en-US"/>
        </a:p>
      </dgm:t>
    </dgm:pt>
    <dgm:pt modelId="{27251800-586D-A14F-B9D0-DAD21581D14A}" type="sibTrans" cxnId="{C454A64F-784A-F144-85B1-5607C4FEC2D8}">
      <dgm:prSet/>
      <dgm:spPr/>
      <dgm:t>
        <a:bodyPr/>
        <a:lstStyle/>
        <a:p>
          <a:endParaRPr lang="en-US"/>
        </a:p>
      </dgm:t>
    </dgm:pt>
    <dgm:pt modelId="{2F04DC9F-3424-E04B-8C0C-81BB86A4B2D4}">
      <dgm:prSet/>
      <dgm:spPr/>
      <dgm:t>
        <a:bodyPr/>
        <a:lstStyle/>
        <a:p>
          <a:r>
            <a:rPr lang="en-US" dirty="0"/>
            <a:t>Encourages Taking Healthy Risks</a:t>
          </a:r>
        </a:p>
      </dgm:t>
    </dgm:pt>
    <dgm:pt modelId="{1E0595AD-8405-8447-8111-14EE06D0919B}" type="parTrans" cxnId="{B33EC417-0C60-F141-8979-F9F7FF1EF57B}">
      <dgm:prSet/>
      <dgm:spPr/>
      <dgm:t>
        <a:bodyPr/>
        <a:lstStyle/>
        <a:p>
          <a:endParaRPr lang="en-US"/>
        </a:p>
      </dgm:t>
    </dgm:pt>
    <dgm:pt modelId="{5C03E9A6-FBB2-F647-A78F-B3F4602369EE}" type="sibTrans" cxnId="{B33EC417-0C60-F141-8979-F9F7FF1EF57B}">
      <dgm:prSet/>
      <dgm:spPr/>
      <dgm:t>
        <a:bodyPr/>
        <a:lstStyle/>
        <a:p>
          <a:endParaRPr lang="en-US"/>
        </a:p>
      </dgm:t>
    </dgm:pt>
    <dgm:pt modelId="{E2E1A049-C349-E543-92D2-41F738745073}">
      <dgm:prSet/>
      <dgm:spPr/>
      <dgm:t>
        <a:bodyPr/>
        <a:lstStyle/>
        <a:p>
          <a:r>
            <a:rPr lang="en-US" dirty="0"/>
            <a:t>learn Faster</a:t>
          </a:r>
        </a:p>
      </dgm:t>
    </dgm:pt>
    <dgm:pt modelId="{BFEED81E-DC0D-464D-9CFD-F773B369771E}" type="parTrans" cxnId="{030E9635-C1D7-F94D-A1EF-7C70288F3927}">
      <dgm:prSet/>
      <dgm:spPr/>
      <dgm:t>
        <a:bodyPr/>
        <a:lstStyle/>
        <a:p>
          <a:endParaRPr lang="en-US"/>
        </a:p>
      </dgm:t>
    </dgm:pt>
    <dgm:pt modelId="{1D8C0407-3020-C94B-83D2-8BEDE264E071}" type="sibTrans" cxnId="{030E9635-C1D7-F94D-A1EF-7C70288F3927}">
      <dgm:prSet/>
      <dgm:spPr/>
      <dgm:t>
        <a:bodyPr/>
        <a:lstStyle/>
        <a:p>
          <a:endParaRPr lang="en-US"/>
        </a:p>
      </dgm:t>
    </dgm:pt>
    <dgm:pt modelId="{7E3D5841-F24A-7940-A2EA-65681D281FDF}">
      <dgm:prSet/>
      <dgm:spPr/>
      <dgm:t>
        <a:bodyPr/>
        <a:lstStyle/>
        <a:p>
          <a:r>
            <a:rPr lang="en-US" dirty="0"/>
            <a:t>Improves Customer Service</a:t>
          </a:r>
        </a:p>
      </dgm:t>
    </dgm:pt>
    <dgm:pt modelId="{0E8F8CA9-1A1B-2B4B-97D0-BCD87D370CB5}" type="parTrans" cxnId="{3414C572-7F74-9E40-87BB-D0181A39288A}">
      <dgm:prSet/>
      <dgm:spPr/>
      <dgm:t>
        <a:bodyPr/>
        <a:lstStyle/>
        <a:p>
          <a:endParaRPr lang="en-US"/>
        </a:p>
      </dgm:t>
    </dgm:pt>
    <dgm:pt modelId="{D72780DA-5AD5-8A46-A33D-9DFDA5DEA0B3}" type="sibTrans" cxnId="{3414C572-7F74-9E40-87BB-D0181A39288A}">
      <dgm:prSet/>
      <dgm:spPr/>
      <dgm:t>
        <a:bodyPr/>
        <a:lstStyle/>
        <a:p>
          <a:endParaRPr lang="en-US"/>
        </a:p>
      </dgm:t>
    </dgm:pt>
    <dgm:pt modelId="{BF9517CF-4D44-534C-8550-242BBD91C6AE}" type="pres">
      <dgm:prSet presAssocID="{D391CBC8-420E-0441-8AC6-F5CCB4B42E8F}" presName="linear" presStyleCnt="0">
        <dgm:presLayoutVars>
          <dgm:animLvl val="lvl"/>
          <dgm:resizeHandles val="exact"/>
        </dgm:presLayoutVars>
      </dgm:prSet>
      <dgm:spPr/>
    </dgm:pt>
    <dgm:pt modelId="{E1763BBF-0608-CA48-9C03-D65465348F96}" type="pres">
      <dgm:prSet presAssocID="{7CC88F04-518A-3147-B74A-39FEA4763795}" presName="parentText" presStyleLbl="node1" presStyleIdx="0" presStyleCnt="6">
        <dgm:presLayoutVars>
          <dgm:chMax val="0"/>
          <dgm:bulletEnabled val="1"/>
        </dgm:presLayoutVars>
      </dgm:prSet>
      <dgm:spPr/>
    </dgm:pt>
    <dgm:pt modelId="{EEA0EF75-7407-1D4C-8A7C-CF6211D14E44}" type="pres">
      <dgm:prSet presAssocID="{5E3DCD08-6045-9648-B70A-B5513D236C6D}" presName="spacer" presStyleCnt="0"/>
      <dgm:spPr/>
    </dgm:pt>
    <dgm:pt modelId="{E5BEDEFA-C67B-7745-8FB2-024B7048D548}" type="pres">
      <dgm:prSet presAssocID="{8956F5BE-0A20-444F-987B-B619E10BD9ED}" presName="parentText" presStyleLbl="node1" presStyleIdx="1" presStyleCnt="6">
        <dgm:presLayoutVars>
          <dgm:chMax val="0"/>
          <dgm:bulletEnabled val="1"/>
        </dgm:presLayoutVars>
      </dgm:prSet>
      <dgm:spPr/>
    </dgm:pt>
    <dgm:pt modelId="{6DF111B1-FCDC-B740-96D3-2009D264B3DE}" type="pres">
      <dgm:prSet presAssocID="{F1A04D40-2E53-2843-BB2B-9447FB9566A1}" presName="spacer" presStyleCnt="0"/>
      <dgm:spPr/>
    </dgm:pt>
    <dgm:pt modelId="{C9243DA7-5B82-B947-A700-DB472004D582}" type="pres">
      <dgm:prSet presAssocID="{F0F03457-CADA-6F4F-8FFF-13F34831E1C7}" presName="parentText" presStyleLbl="node1" presStyleIdx="2" presStyleCnt="6">
        <dgm:presLayoutVars>
          <dgm:chMax val="0"/>
          <dgm:bulletEnabled val="1"/>
        </dgm:presLayoutVars>
      </dgm:prSet>
      <dgm:spPr/>
    </dgm:pt>
    <dgm:pt modelId="{5D9021C5-FDA4-F14B-8E08-8B90FA732D9F}" type="pres">
      <dgm:prSet presAssocID="{27251800-586D-A14F-B9D0-DAD21581D14A}" presName="spacer" presStyleCnt="0"/>
      <dgm:spPr/>
    </dgm:pt>
    <dgm:pt modelId="{4916BE9E-644F-DC40-9017-C2B7F2C51865}" type="pres">
      <dgm:prSet presAssocID="{2F04DC9F-3424-E04B-8C0C-81BB86A4B2D4}" presName="parentText" presStyleLbl="node1" presStyleIdx="3" presStyleCnt="6">
        <dgm:presLayoutVars>
          <dgm:chMax val="0"/>
          <dgm:bulletEnabled val="1"/>
        </dgm:presLayoutVars>
      </dgm:prSet>
      <dgm:spPr/>
    </dgm:pt>
    <dgm:pt modelId="{B1959081-B5F6-184D-9004-E582A88708C4}" type="pres">
      <dgm:prSet presAssocID="{5C03E9A6-FBB2-F647-A78F-B3F4602369EE}" presName="spacer" presStyleCnt="0"/>
      <dgm:spPr/>
    </dgm:pt>
    <dgm:pt modelId="{E6A42925-11EC-B247-BF0D-B4ACA92CCE8A}" type="pres">
      <dgm:prSet presAssocID="{E2E1A049-C349-E543-92D2-41F738745073}" presName="parentText" presStyleLbl="node1" presStyleIdx="4" presStyleCnt="6">
        <dgm:presLayoutVars>
          <dgm:chMax val="0"/>
          <dgm:bulletEnabled val="1"/>
        </dgm:presLayoutVars>
      </dgm:prSet>
      <dgm:spPr/>
    </dgm:pt>
    <dgm:pt modelId="{E1713412-4362-6745-8A2B-ABC4EFCF4764}" type="pres">
      <dgm:prSet presAssocID="{1D8C0407-3020-C94B-83D2-8BEDE264E071}" presName="spacer" presStyleCnt="0"/>
      <dgm:spPr/>
    </dgm:pt>
    <dgm:pt modelId="{8DEA7CD5-6952-A541-9849-ECE0ED9DC49F}" type="pres">
      <dgm:prSet presAssocID="{7E3D5841-F24A-7940-A2EA-65681D281FDF}" presName="parentText" presStyleLbl="node1" presStyleIdx="5" presStyleCnt="6">
        <dgm:presLayoutVars>
          <dgm:chMax val="0"/>
          <dgm:bulletEnabled val="1"/>
        </dgm:presLayoutVars>
      </dgm:prSet>
      <dgm:spPr/>
    </dgm:pt>
  </dgm:ptLst>
  <dgm:cxnLst>
    <dgm:cxn modelId="{B33EC417-0C60-F141-8979-F9F7FF1EF57B}" srcId="{D391CBC8-420E-0441-8AC6-F5CCB4B42E8F}" destId="{2F04DC9F-3424-E04B-8C0C-81BB86A4B2D4}" srcOrd="3" destOrd="0" parTransId="{1E0595AD-8405-8447-8111-14EE06D0919B}" sibTransId="{5C03E9A6-FBB2-F647-A78F-B3F4602369EE}"/>
    <dgm:cxn modelId="{9DA5281E-748A-CA40-8F02-A3B7880E48D6}" type="presOf" srcId="{F0F03457-CADA-6F4F-8FFF-13F34831E1C7}" destId="{C9243DA7-5B82-B947-A700-DB472004D582}" srcOrd="0" destOrd="0" presId="urn:microsoft.com/office/officeart/2005/8/layout/vList2"/>
    <dgm:cxn modelId="{030E9635-C1D7-F94D-A1EF-7C70288F3927}" srcId="{D391CBC8-420E-0441-8AC6-F5CCB4B42E8F}" destId="{E2E1A049-C349-E543-92D2-41F738745073}" srcOrd="4" destOrd="0" parTransId="{BFEED81E-DC0D-464D-9CFD-F773B369771E}" sibTransId="{1D8C0407-3020-C94B-83D2-8BEDE264E071}"/>
    <dgm:cxn modelId="{C219104C-5C15-2643-9773-A98EFD9F9C73}" type="presOf" srcId="{8956F5BE-0A20-444F-987B-B619E10BD9ED}" destId="{E5BEDEFA-C67B-7745-8FB2-024B7048D548}" srcOrd="0" destOrd="0" presId="urn:microsoft.com/office/officeart/2005/8/layout/vList2"/>
    <dgm:cxn modelId="{C454A64F-784A-F144-85B1-5607C4FEC2D8}" srcId="{D391CBC8-420E-0441-8AC6-F5CCB4B42E8F}" destId="{F0F03457-CADA-6F4F-8FFF-13F34831E1C7}" srcOrd="2" destOrd="0" parTransId="{51EF5538-5317-1248-95B3-ED42F58AC765}" sibTransId="{27251800-586D-A14F-B9D0-DAD21581D14A}"/>
    <dgm:cxn modelId="{3414C572-7F74-9E40-87BB-D0181A39288A}" srcId="{D391CBC8-420E-0441-8AC6-F5CCB4B42E8F}" destId="{7E3D5841-F24A-7940-A2EA-65681D281FDF}" srcOrd="5" destOrd="0" parTransId="{0E8F8CA9-1A1B-2B4B-97D0-BCD87D370CB5}" sibTransId="{D72780DA-5AD5-8A46-A33D-9DFDA5DEA0B3}"/>
    <dgm:cxn modelId="{F6F12054-1D19-554F-BEE8-B6A6178AE1E6}" type="presOf" srcId="{E2E1A049-C349-E543-92D2-41F738745073}" destId="{E6A42925-11EC-B247-BF0D-B4ACA92CCE8A}" srcOrd="0" destOrd="0" presId="urn:microsoft.com/office/officeart/2005/8/layout/vList2"/>
    <dgm:cxn modelId="{610A1894-90DA-374F-8A7E-F86DDA34DFC7}" srcId="{D391CBC8-420E-0441-8AC6-F5CCB4B42E8F}" destId="{8956F5BE-0A20-444F-987B-B619E10BD9ED}" srcOrd="1" destOrd="0" parTransId="{D7E6222E-D850-764A-9907-5C6F2C39F4E7}" sibTransId="{F1A04D40-2E53-2843-BB2B-9447FB9566A1}"/>
    <dgm:cxn modelId="{2131B39A-B01C-3149-B0DA-2D4D41183A0A}" type="presOf" srcId="{2F04DC9F-3424-E04B-8C0C-81BB86A4B2D4}" destId="{4916BE9E-644F-DC40-9017-C2B7F2C51865}" srcOrd="0" destOrd="0" presId="urn:microsoft.com/office/officeart/2005/8/layout/vList2"/>
    <dgm:cxn modelId="{9C3777B2-B440-F346-8837-27E3DECCFA0B}" type="presOf" srcId="{D391CBC8-420E-0441-8AC6-F5CCB4B42E8F}" destId="{BF9517CF-4D44-534C-8550-242BBD91C6AE}" srcOrd="0" destOrd="0" presId="urn:microsoft.com/office/officeart/2005/8/layout/vList2"/>
    <dgm:cxn modelId="{2D8872C0-A811-2C41-B4E7-1DE3C7F2B20D}" srcId="{D391CBC8-420E-0441-8AC6-F5CCB4B42E8F}" destId="{7CC88F04-518A-3147-B74A-39FEA4763795}" srcOrd="0" destOrd="0" parTransId="{111AEFBC-B293-464D-BE3C-0C8761D40FB6}" sibTransId="{5E3DCD08-6045-9648-B70A-B5513D236C6D}"/>
    <dgm:cxn modelId="{8C6A51F4-8D12-DE4A-AB66-6088ACC12EF1}" type="presOf" srcId="{7E3D5841-F24A-7940-A2EA-65681D281FDF}" destId="{8DEA7CD5-6952-A541-9849-ECE0ED9DC49F}" srcOrd="0" destOrd="0" presId="urn:microsoft.com/office/officeart/2005/8/layout/vList2"/>
    <dgm:cxn modelId="{BF1EE0FF-A1A3-C743-BF73-9045A8C2CDCF}" type="presOf" srcId="{7CC88F04-518A-3147-B74A-39FEA4763795}" destId="{E1763BBF-0608-CA48-9C03-D65465348F96}" srcOrd="0" destOrd="0" presId="urn:microsoft.com/office/officeart/2005/8/layout/vList2"/>
    <dgm:cxn modelId="{5532C874-B9E2-044B-B3E4-282F637C919B}" type="presParOf" srcId="{BF9517CF-4D44-534C-8550-242BBD91C6AE}" destId="{E1763BBF-0608-CA48-9C03-D65465348F96}" srcOrd="0" destOrd="0" presId="urn:microsoft.com/office/officeart/2005/8/layout/vList2"/>
    <dgm:cxn modelId="{8E096660-B855-D740-8523-1ECAD2F64FB0}" type="presParOf" srcId="{BF9517CF-4D44-534C-8550-242BBD91C6AE}" destId="{EEA0EF75-7407-1D4C-8A7C-CF6211D14E44}" srcOrd="1" destOrd="0" presId="urn:microsoft.com/office/officeart/2005/8/layout/vList2"/>
    <dgm:cxn modelId="{7E1711E1-123A-0640-B506-3BFF096431EE}" type="presParOf" srcId="{BF9517CF-4D44-534C-8550-242BBD91C6AE}" destId="{E5BEDEFA-C67B-7745-8FB2-024B7048D548}" srcOrd="2" destOrd="0" presId="urn:microsoft.com/office/officeart/2005/8/layout/vList2"/>
    <dgm:cxn modelId="{743B5E8F-7E34-FB49-8732-33AD06718E3C}" type="presParOf" srcId="{BF9517CF-4D44-534C-8550-242BBD91C6AE}" destId="{6DF111B1-FCDC-B740-96D3-2009D264B3DE}" srcOrd="3" destOrd="0" presId="urn:microsoft.com/office/officeart/2005/8/layout/vList2"/>
    <dgm:cxn modelId="{FB443DB0-F371-A042-9F92-CC70EA9DC6B1}" type="presParOf" srcId="{BF9517CF-4D44-534C-8550-242BBD91C6AE}" destId="{C9243DA7-5B82-B947-A700-DB472004D582}" srcOrd="4" destOrd="0" presId="urn:microsoft.com/office/officeart/2005/8/layout/vList2"/>
    <dgm:cxn modelId="{77B0C16D-AD0E-9A45-80D7-B6EB8CFE228A}" type="presParOf" srcId="{BF9517CF-4D44-534C-8550-242BBD91C6AE}" destId="{5D9021C5-FDA4-F14B-8E08-8B90FA732D9F}" srcOrd="5" destOrd="0" presId="urn:microsoft.com/office/officeart/2005/8/layout/vList2"/>
    <dgm:cxn modelId="{DE1C5DA5-2798-0444-8BC2-F64437B59BE7}" type="presParOf" srcId="{BF9517CF-4D44-534C-8550-242BBD91C6AE}" destId="{4916BE9E-644F-DC40-9017-C2B7F2C51865}" srcOrd="6" destOrd="0" presId="urn:microsoft.com/office/officeart/2005/8/layout/vList2"/>
    <dgm:cxn modelId="{3E747986-2BA4-3143-B1F1-29F80279A681}" type="presParOf" srcId="{BF9517CF-4D44-534C-8550-242BBD91C6AE}" destId="{B1959081-B5F6-184D-9004-E582A88708C4}" srcOrd="7" destOrd="0" presId="urn:microsoft.com/office/officeart/2005/8/layout/vList2"/>
    <dgm:cxn modelId="{92E02A30-7505-E344-AC44-5513C61E9326}" type="presParOf" srcId="{BF9517CF-4D44-534C-8550-242BBD91C6AE}" destId="{E6A42925-11EC-B247-BF0D-B4ACA92CCE8A}" srcOrd="8" destOrd="0" presId="urn:microsoft.com/office/officeart/2005/8/layout/vList2"/>
    <dgm:cxn modelId="{8ABE1B4D-4088-A147-9BDD-36EC5EFCD5A7}" type="presParOf" srcId="{BF9517CF-4D44-534C-8550-242BBD91C6AE}" destId="{E1713412-4362-6745-8A2B-ABC4EFCF4764}" srcOrd="9" destOrd="0" presId="urn:microsoft.com/office/officeart/2005/8/layout/vList2"/>
    <dgm:cxn modelId="{78760BDD-D8B8-F34D-B9E9-5E92CFFE3845}" type="presParOf" srcId="{BF9517CF-4D44-534C-8550-242BBD91C6AE}" destId="{8DEA7CD5-6952-A541-9849-ECE0ED9DC49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16C8B1-CD0C-F947-A173-038BC499C4DA}" type="doc">
      <dgm:prSet loTypeId="urn:microsoft.com/office/officeart/2005/8/layout/cycle3" loCatId="list" qsTypeId="urn:microsoft.com/office/officeart/2005/8/quickstyle/simple1" qsCatId="simple" csTypeId="urn:microsoft.com/office/officeart/2005/8/colors/colorful4" csCatId="colorful" phldr="1"/>
      <dgm:spPr/>
      <dgm:t>
        <a:bodyPr/>
        <a:lstStyle/>
        <a:p>
          <a:endParaRPr lang="en-US"/>
        </a:p>
      </dgm:t>
    </dgm:pt>
    <dgm:pt modelId="{F34A3277-9E55-8F4C-B30C-5C1CBE49EDF2}">
      <dgm:prSet/>
      <dgm:spPr/>
      <dgm:t>
        <a:bodyPr/>
        <a:lstStyle/>
        <a:p>
          <a:r>
            <a:rPr lang="en-US" i="0" dirty="0"/>
            <a:t>Communicate</a:t>
          </a:r>
          <a:endParaRPr lang="en-US" dirty="0"/>
        </a:p>
      </dgm:t>
    </dgm:pt>
    <dgm:pt modelId="{A33C2927-8C77-8740-8621-C0E16D729944}" type="parTrans" cxnId="{496FACE4-157A-AC4E-B0A1-6FB4DE132BFC}">
      <dgm:prSet/>
      <dgm:spPr/>
      <dgm:t>
        <a:bodyPr/>
        <a:lstStyle/>
        <a:p>
          <a:endParaRPr lang="en-US"/>
        </a:p>
      </dgm:t>
    </dgm:pt>
    <dgm:pt modelId="{0E667B40-DAFC-1D44-A45A-57CA33D06B47}" type="sibTrans" cxnId="{496FACE4-157A-AC4E-B0A1-6FB4DE132BFC}">
      <dgm:prSet/>
      <dgm:spPr/>
      <dgm:t>
        <a:bodyPr/>
        <a:lstStyle/>
        <a:p>
          <a:endParaRPr lang="en-US"/>
        </a:p>
      </dgm:t>
    </dgm:pt>
    <dgm:pt modelId="{823E1A76-1683-374B-814B-C741784B7004}">
      <dgm:prSet/>
      <dgm:spPr/>
      <dgm:t>
        <a:bodyPr/>
        <a:lstStyle/>
        <a:p>
          <a:r>
            <a:rPr lang="en-US" dirty="0"/>
            <a:t>Listening </a:t>
          </a:r>
        </a:p>
      </dgm:t>
    </dgm:pt>
    <dgm:pt modelId="{F43C3C73-2FF4-364F-8C13-188FCBCC6D96}" type="parTrans" cxnId="{0FEB04B7-360C-EF41-92B2-989B87E50A6C}">
      <dgm:prSet/>
      <dgm:spPr/>
      <dgm:t>
        <a:bodyPr/>
        <a:lstStyle/>
        <a:p>
          <a:endParaRPr lang="en-US"/>
        </a:p>
      </dgm:t>
    </dgm:pt>
    <dgm:pt modelId="{B427CED3-ED21-ED4B-A9C5-D0841174D790}" type="sibTrans" cxnId="{0FEB04B7-360C-EF41-92B2-989B87E50A6C}">
      <dgm:prSet/>
      <dgm:spPr/>
      <dgm:t>
        <a:bodyPr/>
        <a:lstStyle/>
        <a:p>
          <a:endParaRPr lang="en-US"/>
        </a:p>
      </dgm:t>
    </dgm:pt>
    <dgm:pt modelId="{61EFFFA3-8AC1-1D44-8A33-0A7C2303F2C0}">
      <dgm:prSet/>
      <dgm:spPr/>
      <dgm:t>
        <a:bodyPr/>
        <a:lstStyle/>
        <a:p>
          <a:r>
            <a:rPr lang="en-US" dirty="0"/>
            <a:t>Review Choices </a:t>
          </a:r>
        </a:p>
      </dgm:t>
    </dgm:pt>
    <dgm:pt modelId="{81305A67-D198-3B4F-AC1D-A70879F0DCF3}" type="parTrans" cxnId="{148CDC43-FCF7-FC4B-8AAF-1143F1BEFE39}">
      <dgm:prSet/>
      <dgm:spPr/>
      <dgm:t>
        <a:bodyPr/>
        <a:lstStyle/>
        <a:p>
          <a:endParaRPr lang="en-US"/>
        </a:p>
      </dgm:t>
    </dgm:pt>
    <dgm:pt modelId="{A1D76535-0A96-7543-ACB7-58EFF3AA35D9}" type="sibTrans" cxnId="{148CDC43-FCF7-FC4B-8AAF-1143F1BEFE39}">
      <dgm:prSet/>
      <dgm:spPr/>
      <dgm:t>
        <a:bodyPr/>
        <a:lstStyle/>
        <a:p>
          <a:endParaRPr lang="en-US"/>
        </a:p>
      </dgm:t>
    </dgm:pt>
    <dgm:pt modelId="{ED945E61-9067-0344-B31D-FEF63BB542A8}">
      <dgm:prSet/>
      <dgm:spPr/>
      <dgm:t>
        <a:bodyPr/>
        <a:lstStyle/>
        <a:p>
          <a:r>
            <a:rPr lang="en-US" dirty="0"/>
            <a:t>Reach a compromise</a:t>
          </a:r>
        </a:p>
      </dgm:t>
    </dgm:pt>
    <dgm:pt modelId="{A6A17380-A0D6-DC4E-9DE7-F256993CF834}" type="parTrans" cxnId="{FD1D3D7A-335D-DB4B-A270-96DE5DE06424}">
      <dgm:prSet/>
      <dgm:spPr/>
      <dgm:t>
        <a:bodyPr/>
        <a:lstStyle/>
        <a:p>
          <a:endParaRPr lang="en-US"/>
        </a:p>
      </dgm:t>
    </dgm:pt>
    <dgm:pt modelId="{2EF5C6D4-3BC2-BA45-8731-6CACDF77ABBF}" type="sibTrans" cxnId="{FD1D3D7A-335D-DB4B-A270-96DE5DE06424}">
      <dgm:prSet/>
      <dgm:spPr/>
      <dgm:t>
        <a:bodyPr/>
        <a:lstStyle/>
        <a:p>
          <a:endParaRPr lang="en-US"/>
        </a:p>
      </dgm:t>
    </dgm:pt>
    <dgm:pt modelId="{829CBBAB-EB78-394D-A2C9-E940CF83226D}" type="pres">
      <dgm:prSet presAssocID="{2A16C8B1-CD0C-F947-A173-038BC499C4DA}" presName="Name0" presStyleCnt="0">
        <dgm:presLayoutVars>
          <dgm:dir/>
          <dgm:resizeHandles val="exact"/>
        </dgm:presLayoutVars>
      </dgm:prSet>
      <dgm:spPr/>
    </dgm:pt>
    <dgm:pt modelId="{0003EEAD-1821-764D-B9C5-BB49AD37B2A9}" type="pres">
      <dgm:prSet presAssocID="{2A16C8B1-CD0C-F947-A173-038BC499C4DA}" presName="cycle" presStyleCnt="0"/>
      <dgm:spPr/>
    </dgm:pt>
    <dgm:pt modelId="{186F9152-D688-7C44-873C-7528BDA028CF}" type="pres">
      <dgm:prSet presAssocID="{F34A3277-9E55-8F4C-B30C-5C1CBE49EDF2}" presName="nodeFirstNode" presStyleLbl="node1" presStyleIdx="0" presStyleCnt="4">
        <dgm:presLayoutVars>
          <dgm:bulletEnabled val="1"/>
        </dgm:presLayoutVars>
      </dgm:prSet>
      <dgm:spPr/>
    </dgm:pt>
    <dgm:pt modelId="{BEC2FBFE-025A-FB49-B0BA-FEACA0C379ED}" type="pres">
      <dgm:prSet presAssocID="{0E667B40-DAFC-1D44-A45A-57CA33D06B47}" presName="sibTransFirstNode" presStyleLbl="bgShp" presStyleIdx="0" presStyleCnt="1"/>
      <dgm:spPr/>
    </dgm:pt>
    <dgm:pt modelId="{59F9DED2-A70F-5F48-A26B-99C7417AF827}" type="pres">
      <dgm:prSet presAssocID="{823E1A76-1683-374B-814B-C741784B7004}" presName="nodeFollowingNodes" presStyleLbl="node1" presStyleIdx="1" presStyleCnt="4">
        <dgm:presLayoutVars>
          <dgm:bulletEnabled val="1"/>
        </dgm:presLayoutVars>
      </dgm:prSet>
      <dgm:spPr/>
    </dgm:pt>
    <dgm:pt modelId="{8CA6D772-FC41-724E-8302-1FEB18E23CAF}" type="pres">
      <dgm:prSet presAssocID="{61EFFFA3-8AC1-1D44-8A33-0A7C2303F2C0}" presName="nodeFollowingNodes" presStyleLbl="node1" presStyleIdx="2" presStyleCnt="4">
        <dgm:presLayoutVars>
          <dgm:bulletEnabled val="1"/>
        </dgm:presLayoutVars>
      </dgm:prSet>
      <dgm:spPr/>
    </dgm:pt>
    <dgm:pt modelId="{508D4104-2F7A-1A41-B08F-70CE88372B62}" type="pres">
      <dgm:prSet presAssocID="{ED945E61-9067-0344-B31D-FEF63BB542A8}" presName="nodeFollowingNodes" presStyleLbl="node1" presStyleIdx="3" presStyleCnt="4">
        <dgm:presLayoutVars>
          <dgm:bulletEnabled val="1"/>
        </dgm:presLayoutVars>
      </dgm:prSet>
      <dgm:spPr/>
    </dgm:pt>
  </dgm:ptLst>
  <dgm:cxnLst>
    <dgm:cxn modelId="{C6A6663C-5942-1E4C-81B1-F654EF3B24E4}" type="presOf" srcId="{ED945E61-9067-0344-B31D-FEF63BB542A8}" destId="{508D4104-2F7A-1A41-B08F-70CE88372B62}" srcOrd="0" destOrd="0" presId="urn:microsoft.com/office/officeart/2005/8/layout/cycle3"/>
    <dgm:cxn modelId="{148CDC43-FCF7-FC4B-8AAF-1143F1BEFE39}" srcId="{2A16C8B1-CD0C-F947-A173-038BC499C4DA}" destId="{61EFFFA3-8AC1-1D44-8A33-0A7C2303F2C0}" srcOrd="2" destOrd="0" parTransId="{81305A67-D198-3B4F-AC1D-A70879F0DCF3}" sibTransId="{A1D76535-0A96-7543-ACB7-58EFF3AA35D9}"/>
    <dgm:cxn modelId="{A4F23A71-BFE5-1544-8D83-01E42325E1E8}" type="presOf" srcId="{823E1A76-1683-374B-814B-C741784B7004}" destId="{59F9DED2-A70F-5F48-A26B-99C7417AF827}" srcOrd="0" destOrd="0" presId="urn:microsoft.com/office/officeart/2005/8/layout/cycle3"/>
    <dgm:cxn modelId="{48E3B076-0915-044B-A9F6-59DFE27B0892}" type="presOf" srcId="{0E667B40-DAFC-1D44-A45A-57CA33D06B47}" destId="{BEC2FBFE-025A-FB49-B0BA-FEACA0C379ED}" srcOrd="0" destOrd="0" presId="urn:microsoft.com/office/officeart/2005/8/layout/cycle3"/>
    <dgm:cxn modelId="{FD1D3D7A-335D-DB4B-A270-96DE5DE06424}" srcId="{2A16C8B1-CD0C-F947-A173-038BC499C4DA}" destId="{ED945E61-9067-0344-B31D-FEF63BB542A8}" srcOrd="3" destOrd="0" parTransId="{A6A17380-A0D6-DC4E-9DE7-F256993CF834}" sibTransId="{2EF5C6D4-3BC2-BA45-8731-6CACDF77ABBF}"/>
    <dgm:cxn modelId="{64742882-98C2-974D-96B7-EA8CCB095D99}" type="presOf" srcId="{61EFFFA3-8AC1-1D44-8A33-0A7C2303F2C0}" destId="{8CA6D772-FC41-724E-8302-1FEB18E23CAF}" srcOrd="0" destOrd="0" presId="urn:microsoft.com/office/officeart/2005/8/layout/cycle3"/>
    <dgm:cxn modelId="{0FEB04B7-360C-EF41-92B2-989B87E50A6C}" srcId="{2A16C8B1-CD0C-F947-A173-038BC499C4DA}" destId="{823E1A76-1683-374B-814B-C741784B7004}" srcOrd="1" destOrd="0" parTransId="{F43C3C73-2FF4-364F-8C13-188FCBCC6D96}" sibTransId="{B427CED3-ED21-ED4B-A9C5-D0841174D790}"/>
    <dgm:cxn modelId="{496FACE4-157A-AC4E-B0A1-6FB4DE132BFC}" srcId="{2A16C8B1-CD0C-F947-A173-038BC499C4DA}" destId="{F34A3277-9E55-8F4C-B30C-5C1CBE49EDF2}" srcOrd="0" destOrd="0" parTransId="{A33C2927-8C77-8740-8621-C0E16D729944}" sibTransId="{0E667B40-DAFC-1D44-A45A-57CA33D06B47}"/>
    <dgm:cxn modelId="{F89D8EEA-63E4-A54B-8FE0-81E1C28E572C}" type="presOf" srcId="{F34A3277-9E55-8F4C-B30C-5C1CBE49EDF2}" destId="{186F9152-D688-7C44-873C-7528BDA028CF}" srcOrd="0" destOrd="0" presId="urn:microsoft.com/office/officeart/2005/8/layout/cycle3"/>
    <dgm:cxn modelId="{179A85FA-B142-8244-9253-BD1C636FCCBE}" type="presOf" srcId="{2A16C8B1-CD0C-F947-A173-038BC499C4DA}" destId="{829CBBAB-EB78-394D-A2C9-E940CF83226D}" srcOrd="0" destOrd="0" presId="urn:microsoft.com/office/officeart/2005/8/layout/cycle3"/>
    <dgm:cxn modelId="{3C8D3F8B-E82B-8543-A0C2-DA9ADF970C61}" type="presParOf" srcId="{829CBBAB-EB78-394D-A2C9-E940CF83226D}" destId="{0003EEAD-1821-764D-B9C5-BB49AD37B2A9}" srcOrd="0" destOrd="0" presId="urn:microsoft.com/office/officeart/2005/8/layout/cycle3"/>
    <dgm:cxn modelId="{6C9F59DD-C285-594B-A5B8-81B7C99F2763}" type="presParOf" srcId="{0003EEAD-1821-764D-B9C5-BB49AD37B2A9}" destId="{186F9152-D688-7C44-873C-7528BDA028CF}" srcOrd="0" destOrd="0" presId="urn:microsoft.com/office/officeart/2005/8/layout/cycle3"/>
    <dgm:cxn modelId="{2585DBFA-1892-DD4A-B513-F2D661359CAE}" type="presParOf" srcId="{0003EEAD-1821-764D-B9C5-BB49AD37B2A9}" destId="{BEC2FBFE-025A-FB49-B0BA-FEACA0C379ED}" srcOrd="1" destOrd="0" presId="urn:microsoft.com/office/officeart/2005/8/layout/cycle3"/>
    <dgm:cxn modelId="{9AFEF637-CB4A-714F-8F8A-59E6732152DC}" type="presParOf" srcId="{0003EEAD-1821-764D-B9C5-BB49AD37B2A9}" destId="{59F9DED2-A70F-5F48-A26B-99C7417AF827}" srcOrd="2" destOrd="0" presId="urn:microsoft.com/office/officeart/2005/8/layout/cycle3"/>
    <dgm:cxn modelId="{76EC0D36-996E-C34F-A8F2-9892B127C084}" type="presParOf" srcId="{0003EEAD-1821-764D-B9C5-BB49AD37B2A9}" destId="{8CA6D772-FC41-724E-8302-1FEB18E23CAF}" srcOrd="3" destOrd="0" presId="urn:microsoft.com/office/officeart/2005/8/layout/cycle3"/>
    <dgm:cxn modelId="{F8C62FC7-DD43-704C-AD0B-01EA0902E6FE}" type="presParOf" srcId="{0003EEAD-1821-764D-B9C5-BB49AD37B2A9}" destId="{508D4104-2F7A-1A41-B08F-70CE88372B62}"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142632-33E6-4557-83C2-09C025872727}" type="doc">
      <dgm:prSet loTypeId="urn:microsoft.com/office/officeart/2005/8/layout/cycle6" loCatId="cycle" qsTypeId="urn:microsoft.com/office/officeart/2005/8/quickstyle/simple1" qsCatId="simple" csTypeId="urn:microsoft.com/office/officeart/2005/8/colors/accent4_2" csCatId="accent4" phldr="1"/>
      <dgm:spPr/>
      <dgm:t>
        <a:bodyPr/>
        <a:lstStyle/>
        <a:p>
          <a:endParaRPr lang="en-US"/>
        </a:p>
      </dgm:t>
    </dgm:pt>
    <dgm:pt modelId="{63D13138-2906-441B-A856-4C55EE4CFE5B}">
      <dgm:prSet phldrT="[Text]" custT="1"/>
      <dgm:spPr>
        <a:solidFill>
          <a:schemeClr val="bg1">
            <a:lumMod val="65000"/>
          </a:schemeClr>
        </a:solidFill>
      </dgm:spPr>
      <dgm:t>
        <a:bodyPr/>
        <a:lstStyle/>
        <a:p>
          <a:r>
            <a:rPr lang="en-GB" sz="1800" b="1" dirty="0">
              <a:solidFill>
                <a:schemeClr val="tx1"/>
              </a:solidFill>
            </a:rPr>
            <a:t>Forming</a:t>
          </a:r>
          <a:endParaRPr lang="en-US" sz="1800" b="1" dirty="0">
            <a:solidFill>
              <a:schemeClr val="tx1"/>
            </a:solidFill>
          </a:endParaRPr>
        </a:p>
      </dgm:t>
    </dgm:pt>
    <dgm:pt modelId="{A9726805-555D-4883-9498-24C2D674965A}" type="parTrans" cxnId="{D689CC2D-18DA-4FEC-A338-90749027372A}">
      <dgm:prSet/>
      <dgm:spPr/>
      <dgm:t>
        <a:bodyPr/>
        <a:lstStyle/>
        <a:p>
          <a:endParaRPr lang="en-US" sz="2000">
            <a:solidFill>
              <a:schemeClr val="tx1"/>
            </a:solidFill>
          </a:endParaRPr>
        </a:p>
      </dgm:t>
    </dgm:pt>
    <dgm:pt modelId="{4500417F-99FA-4874-B943-6875CDD9194D}" type="sibTrans" cxnId="{D689CC2D-18DA-4FEC-A338-90749027372A}">
      <dgm:prSet/>
      <dgm:spPr/>
      <dgm:t>
        <a:bodyPr/>
        <a:lstStyle/>
        <a:p>
          <a:endParaRPr lang="en-US" sz="2000">
            <a:solidFill>
              <a:schemeClr val="tx1"/>
            </a:solidFill>
          </a:endParaRPr>
        </a:p>
      </dgm:t>
    </dgm:pt>
    <dgm:pt modelId="{D56DA9B4-F4CF-43E2-BD5C-CF55D5138C8B}">
      <dgm:prSet phldrT="[Text]" custT="1"/>
      <dgm:spPr>
        <a:solidFill>
          <a:schemeClr val="bg1">
            <a:lumMod val="75000"/>
          </a:schemeClr>
        </a:solidFill>
      </dgm:spPr>
      <dgm:t>
        <a:bodyPr/>
        <a:lstStyle/>
        <a:p>
          <a:r>
            <a:rPr lang="en-GB" sz="1600" b="1" dirty="0">
              <a:solidFill>
                <a:schemeClr val="tx1"/>
              </a:solidFill>
            </a:rPr>
            <a:t>Storming</a:t>
          </a:r>
          <a:endParaRPr lang="en-US" sz="1600" b="1" dirty="0">
            <a:solidFill>
              <a:schemeClr val="tx1"/>
            </a:solidFill>
          </a:endParaRPr>
        </a:p>
      </dgm:t>
    </dgm:pt>
    <dgm:pt modelId="{48DA9B19-4063-48B7-BAC8-74E2620761EC}" type="parTrans" cxnId="{81707DA2-DFC2-4303-A658-77E2E534596A}">
      <dgm:prSet/>
      <dgm:spPr/>
      <dgm:t>
        <a:bodyPr/>
        <a:lstStyle/>
        <a:p>
          <a:endParaRPr lang="en-US" sz="2000">
            <a:solidFill>
              <a:schemeClr val="tx1"/>
            </a:solidFill>
          </a:endParaRPr>
        </a:p>
      </dgm:t>
    </dgm:pt>
    <dgm:pt modelId="{584E177D-3289-4154-89D3-32D84224FC08}" type="sibTrans" cxnId="{81707DA2-DFC2-4303-A658-77E2E534596A}">
      <dgm:prSet/>
      <dgm:spPr/>
      <dgm:t>
        <a:bodyPr/>
        <a:lstStyle/>
        <a:p>
          <a:endParaRPr lang="en-US" sz="2000">
            <a:solidFill>
              <a:schemeClr val="tx1"/>
            </a:solidFill>
          </a:endParaRPr>
        </a:p>
      </dgm:t>
    </dgm:pt>
    <dgm:pt modelId="{AFECD82B-9BBA-42D2-98CB-548EE076E8A5}">
      <dgm:prSet phldrT="[Text]" custT="1"/>
      <dgm:spPr/>
      <dgm:t>
        <a:bodyPr/>
        <a:lstStyle/>
        <a:p>
          <a:r>
            <a:rPr lang="en-GB" sz="1600" b="1" dirty="0">
              <a:solidFill>
                <a:schemeClr val="tx1"/>
              </a:solidFill>
            </a:rPr>
            <a:t>Norming</a:t>
          </a:r>
          <a:endParaRPr lang="en-US" sz="1600" b="1" dirty="0">
            <a:solidFill>
              <a:schemeClr val="tx1"/>
            </a:solidFill>
          </a:endParaRPr>
        </a:p>
      </dgm:t>
    </dgm:pt>
    <dgm:pt modelId="{DCD1C76F-6814-416E-8866-0C7D4B95C132}" type="parTrans" cxnId="{A587E51E-440A-46B6-87C3-01FCBD9CFB02}">
      <dgm:prSet/>
      <dgm:spPr/>
      <dgm:t>
        <a:bodyPr/>
        <a:lstStyle/>
        <a:p>
          <a:endParaRPr lang="en-US" sz="2000">
            <a:solidFill>
              <a:schemeClr val="tx1"/>
            </a:solidFill>
          </a:endParaRPr>
        </a:p>
      </dgm:t>
    </dgm:pt>
    <dgm:pt modelId="{F3A7F734-24DE-4E51-A086-5958DD46281A}" type="sibTrans" cxnId="{A587E51E-440A-46B6-87C3-01FCBD9CFB02}">
      <dgm:prSet/>
      <dgm:spPr/>
      <dgm:t>
        <a:bodyPr/>
        <a:lstStyle/>
        <a:p>
          <a:endParaRPr lang="en-US" sz="2000">
            <a:solidFill>
              <a:schemeClr val="tx1"/>
            </a:solidFill>
          </a:endParaRPr>
        </a:p>
      </dgm:t>
    </dgm:pt>
    <dgm:pt modelId="{11F5A865-C113-4185-BB94-A29E1E79A5CE}">
      <dgm:prSet phldrT="[Text]" custT="1"/>
      <dgm:spPr/>
      <dgm:t>
        <a:bodyPr/>
        <a:lstStyle/>
        <a:p>
          <a:r>
            <a:rPr lang="en-GB" sz="1600" b="1" dirty="0">
              <a:solidFill>
                <a:schemeClr val="tx1"/>
              </a:solidFill>
            </a:rPr>
            <a:t>Performing</a:t>
          </a:r>
          <a:endParaRPr lang="en-US" sz="1600" b="1" dirty="0">
            <a:solidFill>
              <a:schemeClr val="tx1"/>
            </a:solidFill>
          </a:endParaRPr>
        </a:p>
      </dgm:t>
    </dgm:pt>
    <dgm:pt modelId="{74F6EB0B-CF5C-4CDD-86C3-723869E33CF8}" type="parTrans" cxnId="{0201CA15-3679-4A1A-BDB4-3DE909FFC917}">
      <dgm:prSet/>
      <dgm:spPr/>
      <dgm:t>
        <a:bodyPr/>
        <a:lstStyle/>
        <a:p>
          <a:endParaRPr lang="en-US" sz="2000">
            <a:solidFill>
              <a:schemeClr val="tx1"/>
            </a:solidFill>
          </a:endParaRPr>
        </a:p>
      </dgm:t>
    </dgm:pt>
    <dgm:pt modelId="{E31D1FD0-46AF-4B8B-A6A4-3D2B0D66302B}" type="sibTrans" cxnId="{0201CA15-3679-4A1A-BDB4-3DE909FFC917}">
      <dgm:prSet/>
      <dgm:spPr/>
      <dgm:t>
        <a:bodyPr/>
        <a:lstStyle/>
        <a:p>
          <a:endParaRPr lang="en-US" sz="2000">
            <a:solidFill>
              <a:schemeClr val="tx1"/>
            </a:solidFill>
          </a:endParaRPr>
        </a:p>
      </dgm:t>
    </dgm:pt>
    <dgm:pt modelId="{7CA5B3D3-091A-43D9-88F9-4A25DC94E19B}">
      <dgm:prSet phldrT="[Text]" custT="1"/>
      <dgm:spPr/>
      <dgm:t>
        <a:bodyPr/>
        <a:lstStyle/>
        <a:p>
          <a:r>
            <a:rPr lang="en-GB" sz="1600" b="1" dirty="0">
              <a:solidFill>
                <a:schemeClr val="tx1"/>
              </a:solidFill>
            </a:rPr>
            <a:t>Adjourning</a:t>
          </a:r>
          <a:endParaRPr lang="en-US" sz="1600" b="1" dirty="0">
            <a:solidFill>
              <a:schemeClr val="tx1"/>
            </a:solidFill>
          </a:endParaRPr>
        </a:p>
      </dgm:t>
    </dgm:pt>
    <dgm:pt modelId="{98D3D162-60E5-4D70-95E1-B8E5C9EA392E}" type="parTrans" cxnId="{64E1A765-5583-4E0F-952F-CB9D9507F34D}">
      <dgm:prSet/>
      <dgm:spPr/>
      <dgm:t>
        <a:bodyPr/>
        <a:lstStyle/>
        <a:p>
          <a:endParaRPr lang="en-US" sz="2000">
            <a:solidFill>
              <a:schemeClr val="tx1"/>
            </a:solidFill>
          </a:endParaRPr>
        </a:p>
      </dgm:t>
    </dgm:pt>
    <dgm:pt modelId="{55E88E26-3077-492D-89D1-BA384F67E3CF}" type="sibTrans" cxnId="{64E1A765-5583-4E0F-952F-CB9D9507F34D}">
      <dgm:prSet/>
      <dgm:spPr/>
      <dgm:t>
        <a:bodyPr/>
        <a:lstStyle/>
        <a:p>
          <a:endParaRPr lang="en-US" sz="2000">
            <a:solidFill>
              <a:schemeClr val="tx1"/>
            </a:solidFill>
          </a:endParaRPr>
        </a:p>
      </dgm:t>
    </dgm:pt>
    <dgm:pt modelId="{CB2E7C6A-B6D1-4EA5-A251-9029EDBDBC32}" type="pres">
      <dgm:prSet presAssocID="{76142632-33E6-4557-83C2-09C025872727}" presName="cycle" presStyleCnt="0">
        <dgm:presLayoutVars>
          <dgm:dir/>
          <dgm:resizeHandles val="exact"/>
        </dgm:presLayoutVars>
      </dgm:prSet>
      <dgm:spPr/>
    </dgm:pt>
    <dgm:pt modelId="{B6A1662E-15FE-40F2-BA1B-38C91C9D94F5}" type="pres">
      <dgm:prSet presAssocID="{63D13138-2906-441B-A856-4C55EE4CFE5B}" presName="node" presStyleLbl="node1" presStyleIdx="0" presStyleCnt="5">
        <dgm:presLayoutVars>
          <dgm:bulletEnabled val="1"/>
        </dgm:presLayoutVars>
      </dgm:prSet>
      <dgm:spPr/>
    </dgm:pt>
    <dgm:pt modelId="{5B94C8F3-EFFE-4743-8A7C-66A69A1B51F2}" type="pres">
      <dgm:prSet presAssocID="{63D13138-2906-441B-A856-4C55EE4CFE5B}" presName="spNode" presStyleCnt="0"/>
      <dgm:spPr/>
    </dgm:pt>
    <dgm:pt modelId="{6C876D50-49AF-40EC-9A09-3C71E08CE421}" type="pres">
      <dgm:prSet presAssocID="{4500417F-99FA-4874-B943-6875CDD9194D}" presName="sibTrans" presStyleLbl="sibTrans1D1" presStyleIdx="0" presStyleCnt="5"/>
      <dgm:spPr/>
    </dgm:pt>
    <dgm:pt modelId="{94C78F37-86F6-427E-A327-6AE9B654CC58}" type="pres">
      <dgm:prSet presAssocID="{D56DA9B4-F4CF-43E2-BD5C-CF55D5138C8B}" presName="node" presStyleLbl="node1" presStyleIdx="1" presStyleCnt="5">
        <dgm:presLayoutVars>
          <dgm:bulletEnabled val="1"/>
        </dgm:presLayoutVars>
      </dgm:prSet>
      <dgm:spPr/>
    </dgm:pt>
    <dgm:pt modelId="{50B30173-FDCC-4247-8C30-DDCE733ADABB}" type="pres">
      <dgm:prSet presAssocID="{D56DA9B4-F4CF-43E2-BD5C-CF55D5138C8B}" presName="spNode" presStyleCnt="0"/>
      <dgm:spPr/>
    </dgm:pt>
    <dgm:pt modelId="{D2DC80FC-CB5A-46C7-8000-AC328FD161E8}" type="pres">
      <dgm:prSet presAssocID="{584E177D-3289-4154-89D3-32D84224FC08}" presName="sibTrans" presStyleLbl="sibTrans1D1" presStyleIdx="1" presStyleCnt="5"/>
      <dgm:spPr/>
    </dgm:pt>
    <dgm:pt modelId="{1EA48938-B63E-4852-9EAF-D8463F49CA7F}" type="pres">
      <dgm:prSet presAssocID="{AFECD82B-9BBA-42D2-98CB-548EE076E8A5}" presName="node" presStyleLbl="node1" presStyleIdx="2" presStyleCnt="5" custScaleX="118819">
        <dgm:presLayoutVars>
          <dgm:bulletEnabled val="1"/>
        </dgm:presLayoutVars>
      </dgm:prSet>
      <dgm:spPr/>
    </dgm:pt>
    <dgm:pt modelId="{63C4E3FD-034D-4B15-BE6B-0678EA05D7A8}" type="pres">
      <dgm:prSet presAssocID="{AFECD82B-9BBA-42D2-98CB-548EE076E8A5}" presName="spNode" presStyleCnt="0"/>
      <dgm:spPr/>
    </dgm:pt>
    <dgm:pt modelId="{A1C3E429-873B-4C4F-8EF6-B7F2343F2ABF}" type="pres">
      <dgm:prSet presAssocID="{F3A7F734-24DE-4E51-A086-5958DD46281A}" presName="sibTrans" presStyleLbl="sibTrans1D1" presStyleIdx="2" presStyleCnt="5"/>
      <dgm:spPr/>
    </dgm:pt>
    <dgm:pt modelId="{DAAB1F7C-540F-4E6A-8D6D-126916B60050}" type="pres">
      <dgm:prSet presAssocID="{11F5A865-C113-4185-BB94-A29E1E79A5CE}" presName="node" presStyleLbl="node1" presStyleIdx="3" presStyleCnt="5" custScaleX="121406">
        <dgm:presLayoutVars>
          <dgm:bulletEnabled val="1"/>
        </dgm:presLayoutVars>
      </dgm:prSet>
      <dgm:spPr/>
    </dgm:pt>
    <dgm:pt modelId="{151DFB38-812F-404C-8FCA-C06BE0992375}" type="pres">
      <dgm:prSet presAssocID="{11F5A865-C113-4185-BB94-A29E1E79A5CE}" presName="spNode" presStyleCnt="0"/>
      <dgm:spPr/>
    </dgm:pt>
    <dgm:pt modelId="{4B039704-134F-4184-8032-F01A92DFC2E8}" type="pres">
      <dgm:prSet presAssocID="{E31D1FD0-46AF-4B8B-A6A4-3D2B0D66302B}" presName="sibTrans" presStyleLbl="sibTrans1D1" presStyleIdx="3" presStyleCnt="5"/>
      <dgm:spPr/>
    </dgm:pt>
    <dgm:pt modelId="{7D3EA50B-6EDB-4B03-A477-ED946638668A}" type="pres">
      <dgm:prSet presAssocID="{7CA5B3D3-091A-43D9-88F9-4A25DC94E19B}" presName="node" presStyleLbl="node1" presStyleIdx="4" presStyleCnt="5" custScaleX="115064">
        <dgm:presLayoutVars>
          <dgm:bulletEnabled val="1"/>
        </dgm:presLayoutVars>
      </dgm:prSet>
      <dgm:spPr/>
    </dgm:pt>
    <dgm:pt modelId="{C0D9619F-AA46-47AD-99F3-1FBAC73BEC56}" type="pres">
      <dgm:prSet presAssocID="{7CA5B3D3-091A-43D9-88F9-4A25DC94E19B}" presName="spNode" presStyleCnt="0"/>
      <dgm:spPr/>
    </dgm:pt>
    <dgm:pt modelId="{B8DC0706-530F-4ACC-BBAE-863FA5F379E2}" type="pres">
      <dgm:prSet presAssocID="{55E88E26-3077-492D-89D1-BA384F67E3CF}" presName="sibTrans" presStyleLbl="sibTrans1D1" presStyleIdx="4" presStyleCnt="5"/>
      <dgm:spPr/>
    </dgm:pt>
  </dgm:ptLst>
  <dgm:cxnLst>
    <dgm:cxn modelId="{FF9B7210-6E5B-4CF2-94E8-3B3A88505640}" type="presOf" srcId="{76142632-33E6-4557-83C2-09C025872727}" destId="{CB2E7C6A-B6D1-4EA5-A251-9029EDBDBC32}" srcOrd="0" destOrd="0" presId="urn:microsoft.com/office/officeart/2005/8/layout/cycle6"/>
    <dgm:cxn modelId="{8CED0915-F161-4A6E-AEA9-AC747D8F7D5D}" type="presOf" srcId="{584E177D-3289-4154-89D3-32D84224FC08}" destId="{D2DC80FC-CB5A-46C7-8000-AC328FD161E8}" srcOrd="0" destOrd="0" presId="urn:microsoft.com/office/officeart/2005/8/layout/cycle6"/>
    <dgm:cxn modelId="{0201CA15-3679-4A1A-BDB4-3DE909FFC917}" srcId="{76142632-33E6-4557-83C2-09C025872727}" destId="{11F5A865-C113-4185-BB94-A29E1E79A5CE}" srcOrd="3" destOrd="0" parTransId="{74F6EB0B-CF5C-4CDD-86C3-723869E33CF8}" sibTransId="{E31D1FD0-46AF-4B8B-A6A4-3D2B0D66302B}"/>
    <dgm:cxn modelId="{E942121D-3D20-4E13-A129-88333CE0EA89}" type="presOf" srcId="{AFECD82B-9BBA-42D2-98CB-548EE076E8A5}" destId="{1EA48938-B63E-4852-9EAF-D8463F49CA7F}" srcOrd="0" destOrd="0" presId="urn:microsoft.com/office/officeart/2005/8/layout/cycle6"/>
    <dgm:cxn modelId="{A587E51E-440A-46B6-87C3-01FCBD9CFB02}" srcId="{76142632-33E6-4557-83C2-09C025872727}" destId="{AFECD82B-9BBA-42D2-98CB-548EE076E8A5}" srcOrd="2" destOrd="0" parTransId="{DCD1C76F-6814-416E-8866-0C7D4B95C132}" sibTransId="{F3A7F734-24DE-4E51-A086-5958DD46281A}"/>
    <dgm:cxn modelId="{D689CC2D-18DA-4FEC-A338-90749027372A}" srcId="{76142632-33E6-4557-83C2-09C025872727}" destId="{63D13138-2906-441B-A856-4C55EE4CFE5B}" srcOrd="0" destOrd="0" parTransId="{A9726805-555D-4883-9498-24C2D674965A}" sibTransId="{4500417F-99FA-4874-B943-6875CDD9194D}"/>
    <dgm:cxn modelId="{9D479633-BA73-4C50-B0EC-DEEDCB23749D}" type="presOf" srcId="{7CA5B3D3-091A-43D9-88F9-4A25DC94E19B}" destId="{7D3EA50B-6EDB-4B03-A477-ED946638668A}" srcOrd="0" destOrd="0" presId="urn:microsoft.com/office/officeart/2005/8/layout/cycle6"/>
    <dgm:cxn modelId="{E683EA3A-FE1E-467B-8B8F-C1B0BB0E8A2A}" type="presOf" srcId="{11F5A865-C113-4185-BB94-A29E1E79A5CE}" destId="{DAAB1F7C-540F-4E6A-8D6D-126916B60050}" srcOrd="0" destOrd="0" presId="urn:microsoft.com/office/officeart/2005/8/layout/cycle6"/>
    <dgm:cxn modelId="{3C55773F-00D4-4917-AD82-854AD55D19ED}" type="presOf" srcId="{D56DA9B4-F4CF-43E2-BD5C-CF55D5138C8B}" destId="{94C78F37-86F6-427E-A327-6AE9B654CC58}" srcOrd="0" destOrd="0" presId="urn:microsoft.com/office/officeart/2005/8/layout/cycle6"/>
    <dgm:cxn modelId="{B233445E-C418-45A9-8B0B-C409F7A274BE}" type="presOf" srcId="{63D13138-2906-441B-A856-4C55EE4CFE5B}" destId="{B6A1662E-15FE-40F2-BA1B-38C91C9D94F5}" srcOrd="0" destOrd="0" presId="urn:microsoft.com/office/officeart/2005/8/layout/cycle6"/>
    <dgm:cxn modelId="{64E1A765-5583-4E0F-952F-CB9D9507F34D}" srcId="{76142632-33E6-4557-83C2-09C025872727}" destId="{7CA5B3D3-091A-43D9-88F9-4A25DC94E19B}" srcOrd="4" destOrd="0" parTransId="{98D3D162-60E5-4D70-95E1-B8E5C9EA392E}" sibTransId="{55E88E26-3077-492D-89D1-BA384F67E3CF}"/>
    <dgm:cxn modelId="{F773E258-BDF5-4686-99DA-464E40F66242}" type="presOf" srcId="{E31D1FD0-46AF-4B8B-A6A4-3D2B0D66302B}" destId="{4B039704-134F-4184-8032-F01A92DFC2E8}" srcOrd="0" destOrd="0" presId="urn:microsoft.com/office/officeart/2005/8/layout/cycle6"/>
    <dgm:cxn modelId="{81707DA2-DFC2-4303-A658-77E2E534596A}" srcId="{76142632-33E6-4557-83C2-09C025872727}" destId="{D56DA9B4-F4CF-43E2-BD5C-CF55D5138C8B}" srcOrd="1" destOrd="0" parTransId="{48DA9B19-4063-48B7-BAC8-74E2620761EC}" sibTransId="{584E177D-3289-4154-89D3-32D84224FC08}"/>
    <dgm:cxn modelId="{E37D81DD-A0A0-48BC-AD93-286627FC714E}" type="presOf" srcId="{55E88E26-3077-492D-89D1-BA384F67E3CF}" destId="{B8DC0706-530F-4ACC-BBAE-863FA5F379E2}" srcOrd="0" destOrd="0" presId="urn:microsoft.com/office/officeart/2005/8/layout/cycle6"/>
    <dgm:cxn modelId="{AB15D0E0-D67B-4970-A596-34E80C55C6FC}" type="presOf" srcId="{4500417F-99FA-4874-B943-6875CDD9194D}" destId="{6C876D50-49AF-40EC-9A09-3C71E08CE421}" srcOrd="0" destOrd="0" presId="urn:microsoft.com/office/officeart/2005/8/layout/cycle6"/>
    <dgm:cxn modelId="{75C60DE7-7496-4045-954D-B9EFA897EC64}" type="presOf" srcId="{F3A7F734-24DE-4E51-A086-5958DD46281A}" destId="{A1C3E429-873B-4C4F-8EF6-B7F2343F2ABF}" srcOrd="0" destOrd="0" presId="urn:microsoft.com/office/officeart/2005/8/layout/cycle6"/>
    <dgm:cxn modelId="{D72D1CFA-9A75-4FA5-BB22-B761257D9FBF}" type="presParOf" srcId="{CB2E7C6A-B6D1-4EA5-A251-9029EDBDBC32}" destId="{B6A1662E-15FE-40F2-BA1B-38C91C9D94F5}" srcOrd="0" destOrd="0" presId="urn:microsoft.com/office/officeart/2005/8/layout/cycle6"/>
    <dgm:cxn modelId="{B5820B05-1DF8-4F58-8CA0-95EDED2AA26D}" type="presParOf" srcId="{CB2E7C6A-B6D1-4EA5-A251-9029EDBDBC32}" destId="{5B94C8F3-EFFE-4743-8A7C-66A69A1B51F2}" srcOrd="1" destOrd="0" presId="urn:microsoft.com/office/officeart/2005/8/layout/cycle6"/>
    <dgm:cxn modelId="{3D43FCBC-9BEF-4DC6-BBC5-944F346079EF}" type="presParOf" srcId="{CB2E7C6A-B6D1-4EA5-A251-9029EDBDBC32}" destId="{6C876D50-49AF-40EC-9A09-3C71E08CE421}" srcOrd="2" destOrd="0" presId="urn:microsoft.com/office/officeart/2005/8/layout/cycle6"/>
    <dgm:cxn modelId="{6ACA9377-B0D1-4108-B961-64EA1E284D56}" type="presParOf" srcId="{CB2E7C6A-B6D1-4EA5-A251-9029EDBDBC32}" destId="{94C78F37-86F6-427E-A327-6AE9B654CC58}" srcOrd="3" destOrd="0" presId="urn:microsoft.com/office/officeart/2005/8/layout/cycle6"/>
    <dgm:cxn modelId="{1839C8AD-E52F-41DD-AF1F-1C4A6C45914E}" type="presParOf" srcId="{CB2E7C6A-B6D1-4EA5-A251-9029EDBDBC32}" destId="{50B30173-FDCC-4247-8C30-DDCE733ADABB}" srcOrd="4" destOrd="0" presId="urn:microsoft.com/office/officeart/2005/8/layout/cycle6"/>
    <dgm:cxn modelId="{4C1EA06A-DDB0-49A6-987F-EF00DBC85562}" type="presParOf" srcId="{CB2E7C6A-B6D1-4EA5-A251-9029EDBDBC32}" destId="{D2DC80FC-CB5A-46C7-8000-AC328FD161E8}" srcOrd="5" destOrd="0" presId="urn:microsoft.com/office/officeart/2005/8/layout/cycle6"/>
    <dgm:cxn modelId="{452977F7-4C4B-436F-BF42-B0B19E4CAB31}" type="presParOf" srcId="{CB2E7C6A-B6D1-4EA5-A251-9029EDBDBC32}" destId="{1EA48938-B63E-4852-9EAF-D8463F49CA7F}" srcOrd="6" destOrd="0" presId="urn:microsoft.com/office/officeart/2005/8/layout/cycle6"/>
    <dgm:cxn modelId="{2BB1E256-F156-4CDA-AE4D-0BD556E63260}" type="presParOf" srcId="{CB2E7C6A-B6D1-4EA5-A251-9029EDBDBC32}" destId="{63C4E3FD-034D-4B15-BE6B-0678EA05D7A8}" srcOrd="7" destOrd="0" presId="urn:microsoft.com/office/officeart/2005/8/layout/cycle6"/>
    <dgm:cxn modelId="{056CEB14-A6BC-4F8A-89F3-8F7DE5A0EC49}" type="presParOf" srcId="{CB2E7C6A-B6D1-4EA5-A251-9029EDBDBC32}" destId="{A1C3E429-873B-4C4F-8EF6-B7F2343F2ABF}" srcOrd="8" destOrd="0" presId="urn:microsoft.com/office/officeart/2005/8/layout/cycle6"/>
    <dgm:cxn modelId="{C1B890CB-5012-4FEE-A82F-E0D3B77232FF}" type="presParOf" srcId="{CB2E7C6A-B6D1-4EA5-A251-9029EDBDBC32}" destId="{DAAB1F7C-540F-4E6A-8D6D-126916B60050}" srcOrd="9" destOrd="0" presId="urn:microsoft.com/office/officeart/2005/8/layout/cycle6"/>
    <dgm:cxn modelId="{7E5E7252-F28C-4356-B14C-18BF9C077F7E}" type="presParOf" srcId="{CB2E7C6A-B6D1-4EA5-A251-9029EDBDBC32}" destId="{151DFB38-812F-404C-8FCA-C06BE0992375}" srcOrd="10" destOrd="0" presId="urn:microsoft.com/office/officeart/2005/8/layout/cycle6"/>
    <dgm:cxn modelId="{A1191C19-D84A-4AC7-B8D5-00CCED920F8F}" type="presParOf" srcId="{CB2E7C6A-B6D1-4EA5-A251-9029EDBDBC32}" destId="{4B039704-134F-4184-8032-F01A92DFC2E8}" srcOrd="11" destOrd="0" presId="urn:microsoft.com/office/officeart/2005/8/layout/cycle6"/>
    <dgm:cxn modelId="{9B4A86B7-7A33-4D65-894F-17F4FB30F26F}" type="presParOf" srcId="{CB2E7C6A-B6D1-4EA5-A251-9029EDBDBC32}" destId="{7D3EA50B-6EDB-4B03-A477-ED946638668A}" srcOrd="12" destOrd="0" presId="urn:microsoft.com/office/officeart/2005/8/layout/cycle6"/>
    <dgm:cxn modelId="{54DA1CBC-DECE-48C7-B45C-198B97B42DB5}" type="presParOf" srcId="{CB2E7C6A-B6D1-4EA5-A251-9029EDBDBC32}" destId="{C0D9619F-AA46-47AD-99F3-1FBAC73BEC56}" srcOrd="13" destOrd="0" presId="urn:microsoft.com/office/officeart/2005/8/layout/cycle6"/>
    <dgm:cxn modelId="{E3E8E3E9-430E-4372-9FB9-51D1A16E6103}" type="presParOf" srcId="{CB2E7C6A-B6D1-4EA5-A251-9029EDBDBC32}" destId="{B8DC0706-530F-4ACC-BBAE-863FA5F379E2}"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142632-33E6-4557-83C2-09C025872727}" type="doc">
      <dgm:prSet loTypeId="urn:microsoft.com/office/officeart/2005/8/layout/cycle6" loCatId="cycle" qsTypeId="urn:microsoft.com/office/officeart/2005/8/quickstyle/simple1" qsCatId="simple" csTypeId="urn:microsoft.com/office/officeart/2005/8/colors/accent4_2" csCatId="accent4" phldr="1"/>
      <dgm:spPr/>
      <dgm:t>
        <a:bodyPr/>
        <a:lstStyle/>
        <a:p>
          <a:endParaRPr lang="en-US"/>
        </a:p>
      </dgm:t>
    </dgm:pt>
    <dgm:pt modelId="{63D13138-2906-441B-A856-4C55EE4CFE5B}">
      <dgm:prSet phldrT="[Text]" custT="1"/>
      <dgm:spPr>
        <a:solidFill>
          <a:schemeClr val="bg1">
            <a:lumMod val="65000"/>
          </a:schemeClr>
        </a:solidFill>
      </dgm:spPr>
      <dgm:t>
        <a:bodyPr/>
        <a:lstStyle/>
        <a:p>
          <a:r>
            <a:rPr lang="en-GB" sz="1800" b="1" dirty="0">
              <a:solidFill>
                <a:schemeClr val="tx1"/>
              </a:solidFill>
            </a:rPr>
            <a:t>Forming</a:t>
          </a:r>
          <a:endParaRPr lang="en-US" sz="1800" b="1" dirty="0">
            <a:solidFill>
              <a:schemeClr val="tx1"/>
            </a:solidFill>
          </a:endParaRPr>
        </a:p>
      </dgm:t>
    </dgm:pt>
    <dgm:pt modelId="{A9726805-555D-4883-9498-24C2D674965A}" type="parTrans" cxnId="{D689CC2D-18DA-4FEC-A338-90749027372A}">
      <dgm:prSet/>
      <dgm:spPr/>
      <dgm:t>
        <a:bodyPr/>
        <a:lstStyle/>
        <a:p>
          <a:endParaRPr lang="en-US" sz="2000">
            <a:solidFill>
              <a:schemeClr val="tx1"/>
            </a:solidFill>
          </a:endParaRPr>
        </a:p>
      </dgm:t>
    </dgm:pt>
    <dgm:pt modelId="{4500417F-99FA-4874-B943-6875CDD9194D}" type="sibTrans" cxnId="{D689CC2D-18DA-4FEC-A338-90749027372A}">
      <dgm:prSet/>
      <dgm:spPr/>
      <dgm:t>
        <a:bodyPr/>
        <a:lstStyle/>
        <a:p>
          <a:endParaRPr lang="en-US" sz="2000">
            <a:solidFill>
              <a:schemeClr val="tx1"/>
            </a:solidFill>
          </a:endParaRPr>
        </a:p>
      </dgm:t>
    </dgm:pt>
    <dgm:pt modelId="{D56DA9B4-F4CF-43E2-BD5C-CF55D5138C8B}">
      <dgm:prSet phldrT="[Text]" custT="1"/>
      <dgm:spPr>
        <a:solidFill>
          <a:schemeClr val="bg1">
            <a:lumMod val="75000"/>
          </a:schemeClr>
        </a:solidFill>
      </dgm:spPr>
      <dgm:t>
        <a:bodyPr/>
        <a:lstStyle/>
        <a:p>
          <a:r>
            <a:rPr lang="en-GB" sz="1600" b="1" dirty="0">
              <a:solidFill>
                <a:schemeClr val="tx1"/>
              </a:solidFill>
            </a:rPr>
            <a:t>Storming</a:t>
          </a:r>
          <a:endParaRPr lang="en-US" sz="1600" b="1" dirty="0">
            <a:solidFill>
              <a:schemeClr val="tx1"/>
            </a:solidFill>
          </a:endParaRPr>
        </a:p>
      </dgm:t>
    </dgm:pt>
    <dgm:pt modelId="{48DA9B19-4063-48B7-BAC8-74E2620761EC}" type="parTrans" cxnId="{81707DA2-DFC2-4303-A658-77E2E534596A}">
      <dgm:prSet/>
      <dgm:spPr/>
      <dgm:t>
        <a:bodyPr/>
        <a:lstStyle/>
        <a:p>
          <a:endParaRPr lang="en-US" sz="2000">
            <a:solidFill>
              <a:schemeClr val="tx1"/>
            </a:solidFill>
          </a:endParaRPr>
        </a:p>
      </dgm:t>
    </dgm:pt>
    <dgm:pt modelId="{584E177D-3289-4154-89D3-32D84224FC08}" type="sibTrans" cxnId="{81707DA2-DFC2-4303-A658-77E2E534596A}">
      <dgm:prSet/>
      <dgm:spPr/>
      <dgm:t>
        <a:bodyPr/>
        <a:lstStyle/>
        <a:p>
          <a:endParaRPr lang="en-US" sz="2000">
            <a:solidFill>
              <a:schemeClr val="tx1"/>
            </a:solidFill>
          </a:endParaRPr>
        </a:p>
      </dgm:t>
    </dgm:pt>
    <dgm:pt modelId="{AFECD82B-9BBA-42D2-98CB-548EE076E8A5}">
      <dgm:prSet phldrT="[Text]" custT="1"/>
      <dgm:spPr/>
      <dgm:t>
        <a:bodyPr/>
        <a:lstStyle/>
        <a:p>
          <a:r>
            <a:rPr lang="en-GB" sz="1600" b="1" dirty="0">
              <a:solidFill>
                <a:schemeClr val="tx1"/>
              </a:solidFill>
            </a:rPr>
            <a:t>Norming</a:t>
          </a:r>
          <a:endParaRPr lang="en-US" sz="1600" b="1" dirty="0">
            <a:solidFill>
              <a:schemeClr val="tx1"/>
            </a:solidFill>
          </a:endParaRPr>
        </a:p>
      </dgm:t>
    </dgm:pt>
    <dgm:pt modelId="{DCD1C76F-6814-416E-8866-0C7D4B95C132}" type="parTrans" cxnId="{A587E51E-440A-46B6-87C3-01FCBD9CFB02}">
      <dgm:prSet/>
      <dgm:spPr/>
      <dgm:t>
        <a:bodyPr/>
        <a:lstStyle/>
        <a:p>
          <a:endParaRPr lang="en-US" sz="2000">
            <a:solidFill>
              <a:schemeClr val="tx1"/>
            </a:solidFill>
          </a:endParaRPr>
        </a:p>
      </dgm:t>
    </dgm:pt>
    <dgm:pt modelId="{F3A7F734-24DE-4E51-A086-5958DD46281A}" type="sibTrans" cxnId="{A587E51E-440A-46B6-87C3-01FCBD9CFB02}">
      <dgm:prSet/>
      <dgm:spPr/>
      <dgm:t>
        <a:bodyPr/>
        <a:lstStyle/>
        <a:p>
          <a:endParaRPr lang="en-US" sz="2000">
            <a:solidFill>
              <a:schemeClr val="tx1"/>
            </a:solidFill>
          </a:endParaRPr>
        </a:p>
      </dgm:t>
    </dgm:pt>
    <dgm:pt modelId="{11F5A865-C113-4185-BB94-A29E1E79A5CE}">
      <dgm:prSet phldrT="[Text]" custT="1"/>
      <dgm:spPr/>
      <dgm:t>
        <a:bodyPr/>
        <a:lstStyle/>
        <a:p>
          <a:r>
            <a:rPr lang="en-GB" sz="1600" b="1" dirty="0">
              <a:solidFill>
                <a:schemeClr val="tx1"/>
              </a:solidFill>
            </a:rPr>
            <a:t>Performing</a:t>
          </a:r>
          <a:endParaRPr lang="en-US" sz="1600" b="1" dirty="0">
            <a:solidFill>
              <a:schemeClr val="tx1"/>
            </a:solidFill>
          </a:endParaRPr>
        </a:p>
      </dgm:t>
    </dgm:pt>
    <dgm:pt modelId="{74F6EB0B-CF5C-4CDD-86C3-723869E33CF8}" type="parTrans" cxnId="{0201CA15-3679-4A1A-BDB4-3DE909FFC917}">
      <dgm:prSet/>
      <dgm:spPr/>
      <dgm:t>
        <a:bodyPr/>
        <a:lstStyle/>
        <a:p>
          <a:endParaRPr lang="en-US" sz="2000">
            <a:solidFill>
              <a:schemeClr val="tx1"/>
            </a:solidFill>
          </a:endParaRPr>
        </a:p>
      </dgm:t>
    </dgm:pt>
    <dgm:pt modelId="{E31D1FD0-46AF-4B8B-A6A4-3D2B0D66302B}" type="sibTrans" cxnId="{0201CA15-3679-4A1A-BDB4-3DE909FFC917}">
      <dgm:prSet/>
      <dgm:spPr/>
      <dgm:t>
        <a:bodyPr/>
        <a:lstStyle/>
        <a:p>
          <a:endParaRPr lang="en-US" sz="2000">
            <a:solidFill>
              <a:schemeClr val="tx1"/>
            </a:solidFill>
          </a:endParaRPr>
        </a:p>
      </dgm:t>
    </dgm:pt>
    <dgm:pt modelId="{7CA5B3D3-091A-43D9-88F9-4A25DC94E19B}">
      <dgm:prSet phldrT="[Text]" custT="1"/>
      <dgm:spPr/>
      <dgm:t>
        <a:bodyPr/>
        <a:lstStyle/>
        <a:p>
          <a:r>
            <a:rPr lang="en-GB" sz="1600" b="1" dirty="0">
              <a:solidFill>
                <a:schemeClr val="tx1"/>
              </a:solidFill>
            </a:rPr>
            <a:t>Adjourning</a:t>
          </a:r>
          <a:endParaRPr lang="en-US" sz="1600" b="1" dirty="0">
            <a:solidFill>
              <a:schemeClr val="tx1"/>
            </a:solidFill>
          </a:endParaRPr>
        </a:p>
      </dgm:t>
    </dgm:pt>
    <dgm:pt modelId="{98D3D162-60E5-4D70-95E1-B8E5C9EA392E}" type="parTrans" cxnId="{64E1A765-5583-4E0F-952F-CB9D9507F34D}">
      <dgm:prSet/>
      <dgm:spPr/>
      <dgm:t>
        <a:bodyPr/>
        <a:lstStyle/>
        <a:p>
          <a:endParaRPr lang="en-US" sz="2000">
            <a:solidFill>
              <a:schemeClr val="tx1"/>
            </a:solidFill>
          </a:endParaRPr>
        </a:p>
      </dgm:t>
    </dgm:pt>
    <dgm:pt modelId="{55E88E26-3077-492D-89D1-BA384F67E3CF}" type="sibTrans" cxnId="{64E1A765-5583-4E0F-952F-CB9D9507F34D}">
      <dgm:prSet/>
      <dgm:spPr/>
      <dgm:t>
        <a:bodyPr/>
        <a:lstStyle/>
        <a:p>
          <a:endParaRPr lang="en-US" sz="2000">
            <a:solidFill>
              <a:schemeClr val="tx1"/>
            </a:solidFill>
          </a:endParaRPr>
        </a:p>
      </dgm:t>
    </dgm:pt>
    <dgm:pt modelId="{CB2E7C6A-B6D1-4EA5-A251-9029EDBDBC32}" type="pres">
      <dgm:prSet presAssocID="{76142632-33E6-4557-83C2-09C025872727}" presName="cycle" presStyleCnt="0">
        <dgm:presLayoutVars>
          <dgm:dir/>
          <dgm:resizeHandles val="exact"/>
        </dgm:presLayoutVars>
      </dgm:prSet>
      <dgm:spPr/>
    </dgm:pt>
    <dgm:pt modelId="{B6A1662E-15FE-40F2-BA1B-38C91C9D94F5}" type="pres">
      <dgm:prSet presAssocID="{63D13138-2906-441B-A856-4C55EE4CFE5B}" presName="node" presStyleLbl="node1" presStyleIdx="0" presStyleCnt="5">
        <dgm:presLayoutVars>
          <dgm:bulletEnabled val="1"/>
        </dgm:presLayoutVars>
      </dgm:prSet>
      <dgm:spPr/>
    </dgm:pt>
    <dgm:pt modelId="{5B94C8F3-EFFE-4743-8A7C-66A69A1B51F2}" type="pres">
      <dgm:prSet presAssocID="{63D13138-2906-441B-A856-4C55EE4CFE5B}" presName="spNode" presStyleCnt="0"/>
      <dgm:spPr/>
    </dgm:pt>
    <dgm:pt modelId="{6C876D50-49AF-40EC-9A09-3C71E08CE421}" type="pres">
      <dgm:prSet presAssocID="{4500417F-99FA-4874-B943-6875CDD9194D}" presName="sibTrans" presStyleLbl="sibTrans1D1" presStyleIdx="0" presStyleCnt="5"/>
      <dgm:spPr/>
    </dgm:pt>
    <dgm:pt modelId="{94C78F37-86F6-427E-A327-6AE9B654CC58}" type="pres">
      <dgm:prSet presAssocID="{D56DA9B4-F4CF-43E2-BD5C-CF55D5138C8B}" presName="node" presStyleLbl="node1" presStyleIdx="1" presStyleCnt="5">
        <dgm:presLayoutVars>
          <dgm:bulletEnabled val="1"/>
        </dgm:presLayoutVars>
      </dgm:prSet>
      <dgm:spPr/>
    </dgm:pt>
    <dgm:pt modelId="{50B30173-FDCC-4247-8C30-DDCE733ADABB}" type="pres">
      <dgm:prSet presAssocID="{D56DA9B4-F4CF-43E2-BD5C-CF55D5138C8B}" presName="spNode" presStyleCnt="0"/>
      <dgm:spPr/>
    </dgm:pt>
    <dgm:pt modelId="{D2DC80FC-CB5A-46C7-8000-AC328FD161E8}" type="pres">
      <dgm:prSet presAssocID="{584E177D-3289-4154-89D3-32D84224FC08}" presName="sibTrans" presStyleLbl="sibTrans1D1" presStyleIdx="1" presStyleCnt="5"/>
      <dgm:spPr/>
    </dgm:pt>
    <dgm:pt modelId="{1EA48938-B63E-4852-9EAF-D8463F49CA7F}" type="pres">
      <dgm:prSet presAssocID="{AFECD82B-9BBA-42D2-98CB-548EE076E8A5}" presName="node" presStyleLbl="node1" presStyleIdx="2" presStyleCnt="5" custScaleX="118819">
        <dgm:presLayoutVars>
          <dgm:bulletEnabled val="1"/>
        </dgm:presLayoutVars>
      </dgm:prSet>
      <dgm:spPr/>
    </dgm:pt>
    <dgm:pt modelId="{63C4E3FD-034D-4B15-BE6B-0678EA05D7A8}" type="pres">
      <dgm:prSet presAssocID="{AFECD82B-9BBA-42D2-98CB-548EE076E8A5}" presName="spNode" presStyleCnt="0"/>
      <dgm:spPr/>
    </dgm:pt>
    <dgm:pt modelId="{A1C3E429-873B-4C4F-8EF6-B7F2343F2ABF}" type="pres">
      <dgm:prSet presAssocID="{F3A7F734-24DE-4E51-A086-5958DD46281A}" presName="sibTrans" presStyleLbl="sibTrans1D1" presStyleIdx="2" presStyleCnt="5"/>
      <dgm:spPr/>
    </dgm:pt>
    <dgm:pt modelId="{DAAB1F7C-540F-4E6A-8D6D-126916B60050}" type="pres">
      <dgm:prSet presAssocID="{11F5A865-C113-4185-BB94-A29E1E79A5CE}" presName="node" presStyleLbl="node1" presStyleIdx="3" presStyleCnt="5" custScaleX="121406">
        <dgm:presLayoutVars>
          <dgm:bulletEnabled val="1"/>
        </dgm:presLayoutVars>
      </dgm:prSet>
      <dgm:spPr/>
    </dgm:pt>
    <dgm:pt modelId="{151DFB38-812F-404C-8FCA-C06BE0992375}" type="pres">
      <dgm:prSet presAssocID="{11F5A865-C113-4185-BB94-A29E1E79A5CE}" presName="spNode" presStyleCnt="0"/>
      <dgm:spPr/>
    </dgm:pt>
    <dgm:pt modelId="{4B039704-134F-4184-8032-F01A92DFC2E8}" type="pres">
      <dgm:prSet presAssocID="{E31D1FD0-46AF-4B8B-A6A4-3D2B0D66302B}" presName="sibTrans" presStyleLbl="sibTrans1D1" presStyleIdx="3" presStyleCnt="5"/>
      <dgm:spPr/>
    </dgm:pt>
    <dgm:pt modelId="{7D3EA50B-6EDB-4B03-A477-ED946638668A}" type="pres">
      <dgm:prSet presAssocID="{7CA5B3D3-091A-43D9-88F9-4A25DC94E19B}" presName="node" presStyleLbl="node1" presStyleIdx="4" presStyleCnt="5" custScaleX="115064">
        <dgm:presLayoutVars>
          <dgm:bulletEnabled val="1"/>
        </dgm:presLayoutVars>
      </dgm:prSet>
      <dgm:spPr/>
    </dgm:pt>
    <dgm:pt modelId="{C0D9619F-AA46-47AD-99F3-1FBAC73BEC56}" type="pres">
      <dgm:prSet presAssocID="{7CA5B3D3-091A-43D9-88F9-4A25DC94E19B}" presName="spNode" presStyleCnt="0"/>
      <dgm:spPr/>
    </dgm:pt>
    <dgm:pt modelId="{B8DC0706-530F-4ACC-BBAE-863FA5F379E2}" type="pres">
      <dgm:prSet presAssocID="{55E88E26-3077-492D-89D1-BA384F67E3CF}" presName="sibTrans" presStyleLbl="sibTrans1D1" presStyleIdx="4" presStyleCnt="5"/>
      <dgm:spPr/>
    </dgm:pt>
  </dgm:ptLst>
  <dgm:cxnLst>
    <dgm:cxn modelId="{FF9B7210-6E5B-4CF2-94E8-3B3A88505640}" type="presOf" srcId="{76142632-33E6-4557-83C2-09C025872727}" destId="{CB2E7C6A-B6D1-4EA5-A251-9029EDBDBC32}" srcOrd="0" destOrd="0" presId="urn:microsoft.com/office/officeart/2005/8/layout/cycle6"/>
    <dgm:cxn modelId="{8CED0915-F161-4A6E-AEA9-AC747D8F7D5D}" type="presOf" srcId="{584E177D-3289-4154-89D3-32D84224FC08}" destId="{D2DC80FC-CB5A-46C7-8000-AC328FD161E8}" srcOrd="0" destOrd="0" presId="urn:microsoft.com/office/officeart/2005/8/layout/cycle6"/>
    <dgm:cxn modelId="{0201CA15-3679-4A1A-BDB4-3DE909FFC917}" srcId="{76142632-33E6-4557-83C2-09C025872727}" destId="{11F5A865-C113-4185-BB94-A29E1E79A5CE}" srcOrd="3" destOrd="0" parTransId="{74F6EB0B-CF5C-4CDD-86C3-723869E33CF8}" sibTransId="{E31D1FD0-46AF-4B8B-A6A4-3D2B0D66302B}"/>
    <dgm:cxn modelId="{E942121D-3D20-4E13-A129-88333CE0EA89}" type="presOf" srcId="{AFECD82B-9BBA-42D2-98CB-548EE076E8A5}" destId="{1EA48938-B63E-4852-9EAF-D8463F49CA7F}" srcOrd="0" destOrd="0" presId="urn:microsoft.com/office/officeart/2005/8/layout/cycle6"/>
    <dgm:cxn modelId="{A587E51E-440A-46B6-87C3-01FCBD9CFB02}" srcId="{76142632-33E6-4557-83C2-09C025872727}" destId="{AFECD82B-9BBA-42D2-98CB-548EE076E8A5}" srcOrd="2" destOrd="0" parTransId="{DCD1C76F-6814-416E-8866-0C7D4B95C132}" sibTransId="{F3A7F734-24DE-4E51-A086-5958DD46281A}"/>
    <dgm:cxn modelId="{D689CC2D-18DA-4FEC-A338-90749027372A}" srcId="{76142632-33E6-4557-83C2-09C025872727}" destId="{63D13138-2906-441B-A856-4C55EE4CFE5B}" srcOrd="0" destOrd="0" parTransId="{A9726805-555D-4883-9498-24C2D674965A}" sibTransId="{4500417F-99FA-4874-B943-6875CDD9194D}"/>
    <dgm:cxn modelId="{9D479633-BA73-4C50-B0EC-DEEDCB23749D}" type="presOf" srcId="{7CA5B3D3-091A-43D9-88F9-4A25DC94E19B}" destId="{7D3EA50B-6EDB-4B03-A477-ED946638668A}" srcOrd="0" destOrd="0" presId="urn:microsoft.com/office/officeart/2005/8/layout/cycle6"/>
    <dgm:cxn modelId="{E683EA3A-FE1E-467B-8B8F-C1B0BB0E8A2A}" type="presOf" srcId="{11F5A865-C113-4185-BB94-A29E1E79A5CE}" destId="{DAAB1F7C-540F-4E6A-8D6D-126916B60050}" srcOrd="0" destOrd="0" presId="urn:microsoft.com/office/officeart/2005/8/layout/cycle6"/>
    <dgm:cxn modelId="{3C55773F-00D4-4917-AD82-854AD55D19ED}" type="presOf" srcId="{D56DA9B4-F4CF-43E2-BD5C-CF55D5138C8B}" destId="{94C78F37-86F6-427E-A327-6AE9B654CC58}" srcOrd="0" destOrd="0" presId="urn:microsoft.com/office/officeart/2005/8/layout/cycle6"/>
    <dgm:cxn modelId="{B233445E-C418-45A9-8B0B-C409F7A274BE}" type="presOf" srcId="{63D13138-2906-441B-A856-4C55EE4CFE5B}" destId="{B6A1662E-15FE-40F2-BA1B-38C91C9D94F5}" srcOrd="0" destOrd="0" presId="urn:microsoft.com/office/officeart/2005/8/layout/cycle6"/>
    <dgm:cxn modelId="{64E1A765-5583-4E0F-952F-CB9D9507F34D}" srcId="{76142632-33E6-4557-83C2-09C025872727}" destId="{7CA5B3D3-091A-43D9-88F9-4A25DC94E19B}" srcOrd="4" destOrd="0" parTransId="{98D3D162-60E5-4D70-95E1-B8E5C9EA392E}" sibTransId="{55E88E26-3077-492D-89D1-BA384F67E3CF}"/>
    <dgm:cxn modelId="{F773E258-BDF5-4686-99DA-464E40F66242}" type="presOf" srcId="{E31D1FD0-46AF-4B8B-A6A4-3D2B0D66302B}" destId="{4B039704-134F-4184-8032-F01A92DFC2E8}" srcOrd="0" destOrd="0" presId="urn:microsoft.com/office/officeart/2005/8/layout/cycle6"/>
    <dgm:cxn modelId="{81707DA2-DFC2-4303-A658-77E2E534596A}" srcId="{76142632-33E6-4557-83C2-09C025872727}" destId="{D56DA9B4-F4CF-43E2-BD5C-CF55D5138C8B}" srcOrd="1" destOrd="0" parTransId="{48DA9B19-4063-48B7-BAC8-74E2620761EC}" sibTransId="{584E177D-3289-4154-89D3-32D84224FC08}"/>
    <dgm:cxn modelId="{E37D81DD-A0A0-48BC-AD93-286627FC714E}" type="presOf" srcId="{55E88E26-3077-492D-89D1-BA384F67E3CF}" destId="{B8DC0706-530F-4ACC-BBAE-863FA5F379E2}" srcOrd="0" destOrd="0" presId="urn:microsoft.com/office/officeart/2005/8/layout/cycle6"/>
    <dgm:cxn modelId="{AB15D0E0-D67B-4970-A596-34E80C55C6FC}" type="presOf" srcId="{4500417F-99FA-4874-B943-6875CDD9194D}" destId="{6C876D50-49AF-40EC-9A09-3C71E08CE421}" srcOrd="0" destOrd="0" presId="urn:microsoft.com/office/officeart/2005/8/layout/cycle6"/>
    <dgm:cxn modelId="{75C60DE7-7496-4045-954D-B9EFA897EC64}" type="presOf" srcId="{F3A7F734-24DE-4E51-A086-5958DD46281A}" destId="{A1C3E429-873B-4C4F-8EF6-B7F2343F2ABF}" srcOrd="0" destOrd="0" presId="urn:microsoft.com/office/officeart/2005/8/layout/cycle6"/>
    <dgm:cxn modelId="{D72D1CFA-9A75-4FA5-BB22-B761257D9FBF}" type="presParOf" srcId="{CB2E7C6A-B6D1-4EA5-A251-9029EDBDBC32}" destId="{B6A1662E-15FE-40F2-BA1B-38C91C9D94F5}" srcOrd="0" destOrd="0" presId="urn:microsoft.com/office/officeart/2005/8/layout/cycle6"/>
    <dgm:cxn modelId="{B5820B05-1DF8-4F58-8CA0-95EDED2AA26D}" type="presParOf" srcId="{CB2E7C6A-B6D1-4EA5-A251-9029EDBDBC32}" destId="{5B94C8F3-EFFE-4743-8A7C-66A69A1B51F2}" srcOrd="1" destOrd="0" presId="urn:microsoft.com/office/officeart/2005/8/layout/cycle6"/>
    <dgm:cxn modelId="{3D43FCBC-9BEF-4DC6-BBC5-944F346079EF}" type="presParOf" srcId="{CB2E7C6A-B6D1-4EA5-A251-9029EDBDBC32}" destId="{6C876D50-49AF-40EC-9A09-3C71E08CE421}" srcOrd="2" destOrd="0" presId="urn:microsoft.com/office/officeart/2005/8/layout/cycle6"/>
    <dgm:cxn modelId="{6ACA9377-B0D1-4108-B961-64EA1E284D56}" type="presParOf" srcId="{CB2E7C6A-B6D1-4EA5-A251-9029EDBDBC32}" destId="{94C78F37-86F6-427E-A327-6AE9B654CC58}" srcOrd="3" destOrd="0" presId="urn:microsoft.com/office/officeart/2005/8/layout/cycle6"/>
    <dgm:cxn modelId="{1839C8AD-E52F-41DD-AF1F-1C4A6C45914E}" type="presParOf" srcId="{CB2E7C6A-B6D1-4EA5-A251-9029EDBDBC32}" destId="{50B30173-FDCC-4247-8C30-DDCE733ADABB}" srcOrd="4" destOrd="0" presId="urn:microsoft.com/office/officeart/2005/8/layout/cycle6"/>
    <dgm:cxn modelId="{4C1EA06A-DDB0-49A6-987F-EF00DBC85562}" type="presParOf" srcId="{CB2E7C6A-B6D1-4EA5-A251-9029EDBDBC32}" destId="{D2DC80FC-CB5A-46C7-8000-AC328FD161E8}" srcOrd="5" destOrd="0" presId="urn:microsoft.com/office/officeart/2005/8/layout/cycle6"/>
    <dgm:cxn modelId="{452977F7-4C4B-436F-BF42-B0B19E4CAB31}" type="presParOf" srcId="{CB2E7C6A-B6D1-4EA5-A251-9029EDBDBC32}" destId="{1EA48938-B63E-4852-9EAF-D8463F49CA7F}" srcOrd="6" destOrd="0" presId="urn:microsoft.com/office/officeart/2005/8/layout/cycle6"/>
    <dgm:cxn modelId="{2BB1E256-F156-4CDA-AE4D-0BD556E63260}" type="presParOf" srcId="{CB2E7C6A-B6D1-4EA5-A251-9029EDBDBC32}" destId="{63C4E3FD-034D-4B15-BE6B-0678EA05D7A8}" srcOrd="7" destOrd="0" presId="urn:microsoft.com/office/officeart/2005/8/layout/cycle6"/>
    <dgm:cxn modelId="{056CEB14-A6BC-4F8A-89F3-8F7DE5A0EC49}" type="presParOf" srcId="{CB2E7C6A-B6D1-4EA5-A251-9029EDBDBC32}" destId="{A1C3E429-873B-4C4F-8EF6-B7F2343F2ABF}" srcOrd="8" destOrd="0" presId="urn:microsoft.com/office/officeart/2005/8/layout/cycle6"/>
    <dgm:cxn modelId="{C1B890CB-5012-4FEE-A82F-E0D3B77232FF}" type="presParOf" srcId="{CB2E7C6A-B6D1-4EA5-A251-9029EDBDBC32}" destId="{DAAB1F7C-540F-4E6A-8D6D-126916B60050}" srcOrd="9" destOrd="0" presId="urn:microsoft.com/office/officeart/2005/8/layout/cycle6"/>
    <dgm:cxn modelId="{7E5E7252-F28C-4356-B14C-18BF9C077F7E}" type="presParOf" srcId="{CB2E7C6A-B6D1-4EA5-A251-9029EDBDBC32}" destId="{151DFB38-812F-404C-8FCA-C06BE0992375}" srcOrd="10" destOrd="0" presId="urn:microsoft.com/office/officeart/2005/8/layout/cycle6"/>
    <dgm:cxn modelId="{A1191C19-D84A-4AC7-B8D5-00CCED920F8F}" type="presParOf" srcId="{CB2E7C6A-B6D1-4EA5-A251-9029EDBDBC32}" destId="{4B039704-134F-4184-8032-F01A92DFC2E8}" srcOrd="11" destOrd="0" presId="urn:microsoft.com/office/officeart/2005/8/layout/cycle6"/>
    <dgm:cxn modelId="{9B4A86B7-7A33-4D65-894F-17F4FB30F26F}" type="presParOf" srcId="{CB2E7C6A-B6D1-4EA5-A251-9029EDBDBC32}" destId="{7D3EA50B-6EDB-4B03-A477-ED946638668A}" srcOrd="12" destOrd="0" presId="urn:microsoft.com/office/officeart/2005/8/layout/cycle6"/>
    <dgm:cxn modelId="{54DA1CBC-DECE-48C7-B45C-198B97B42DB5}" type="presParOf" srcId="{CB2E7C6A-B6D1-4EA5-A251-9029EDBDBC32}" destId="{C0D9619F-AA46-47AD-99F3-1FBAC73BEC56}" srcOrd="13" destOrd="0" presId="urn:microsoft.com/office/officeart/2005/8/layout/cycle6"/>
    <dgm:cxn modelId="{E3E8E3E9-430E-4372-9FB9-51D1A16E6103}" type="presParOf" srcId="{CB2E7C6A-B6D1-4EA5-A251-9029EDBDBC32}" destId="{B8DC0706-530F-4ACC-BBAE-863FA5F379E2}"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142632-33E6-4557-83C2-09C025872727}" type="doc">
      <dgm:prSet loTypeId="urn:microsoft.com/office/officeart/2005/8/layout/cycle6" loCatId="cycle" qsTypeId="urn:microsoft.com/office/officeart/2005/8/quickstyle/simple1" qsCatId="simple" csTypeId="urn:microsoft.com/office/officeart/2005/8/colors/accent4_2" csCatId="accent4" phldr="1"/>
      <dgm:spPr/>
      <dgm:t>
        <a:bodyPr/>
        <a:lstStyle/>
        <a:p>
          <a:endParaRPr lang="en-US"/>
        </a:p>
      </dgm:t>
    </dgm:pt>
    <dgm:pt modelId="{63D13138-2906-441B-A856-4C55EE4CFE5B}">
      <dgm:prSet phldrT="[Text]" custT="1"/>
      <dgm:spPr>
        <a:solidFill>
          <a:schemeClr val="bg1">
            <a:lumMod val="65000"/>
          </a:schemeClr>
        </a:solidFill>
      </dgm:spPr>
      <dgm:t>
        <a:bodyPr/>
        <a:lstStyle/>
        <a:p>
          <a:r>
            <a:rPr lang="en-GB" sz="1800" b="1" dirty="0">
              <a:solidFill>
                <a:schemeClr val="tx1"/>
              </a:solidFill>
            </a:rPr>
            <a:t>Forming</a:t>
          </a:r>
          <a:endParaRPr lang="en-US" sz="1800" b="1" dirty="0">
            <a:solidFill>
              <a:schemeClr val="tx1"/>
            </a:solidFill>
          </a:endParaRPr>
        </a:p>
      </dgm:t>
    </dgm:pt>
    <dgm:pt modelId="{A9726805-555D-4883-9498-24C2D674965A}" type="parTrans" cxnId="{D689CC2D-18DA-4FEC-A338-90749027372A}">
      <dgm:prSet/>
      <dgm:spPr/>
      <dgm:t>
        <a:bodyPr/>
        <a:lstStyle/>
        <a:p>
          <a:endParaRPr lang="en-US" sz="2000">
            <a:solidFill>
              <a:schemeClr val="tx1"/>
            </a:solidFill>
          </a:endParaRPr>
        </a:p>
      </dgm:t>
    </dgm:pt>
    <dgm:pt modelId="{4500417F-99FA-4874-B943-6875CDD9194D}" type="sibTrans" cxnId="{D689CC2D-18DA-4FEC-A338-90749027372A}">
      <dgm:prSet/>
      <dgm:spPr/>
      <dgm:t>
        <a:bodyPr/>
        <a:lstStyle/>
        <a:p>
          <a:endParaRPr lang="en-US" sz="2000">
            <a:solidFill>
              <a:schemeClr val="tx1"/>
            </a:solidFill>
          </a:endParaRPr>
        </a:p>
      </dgm:t>
    </dgm:pt>
    <dgm:pt modelId="{D56DA9B4-F4CF-43E2-BD5C-CF55D5138C8B}">
      <dgm:prSet phldrT="[Text]" custT="1"/>
      <dgm:spPr>
        <a:solidFill>
          <a:schemeClr val="bg1">
            <a:lumMod val="75000"/>
          </a:schemeClr>
        </a:solidFill>
      </dgm:spPr>
      <dgm:t>
        <a:bodyPr/>
        <a:lstStyle/>
        <a:p>
          <a:r>
            <a:rPr lang="en-GB" sz="1600" b="1" dirty="0">
              <a:solidFill>
                <a:schemeClr val="tx1"/>
              </a:solidFill>
            </a:rPr>
            <a:t>Storming</a:t>
          </a:r>
          <a:endParaRPr lang="en-US" sz="1600" b="1" dirty="0">
            <a:solidFill>
              <a:schemeClr val="tx1"/>
            </a:solidFill>
          </a:endParaRPr>
        </a:p>
      </dgm:t>
    </dgm:pt>
    <dgm:pt modelId="{48DA9B19-4063-48B7-BAC8-74E2620761EC}" type="parTrans" cxnId="{81707DA2-DFC2-4303-A658-77E2E534596A}">
      <dgm:prSet/>
      <dgm:spPr/>
      <dgm:t>
        <a:bodyPr/>
        <a:lstStyle/>
        <a:p>
          <a:endParaRPr lang="en-US" sz="2000">
            <a:solidFill>
              <a:schemeClr val="tx1"/>
            </a:solidFill>
          </a:endParaRPr>
        </a:p>
      </dgm:t>
    </dgm:pt>
    <dgm:pt modelId="{584E177D-3289-4154-89D3-32D84224FC08}" type="sibTrans" cxnId="{81707DA2-DFC2-4303-A658-77E2E534596A}">
      <dgm:prSet/>
      <dgm:spPr/>
      <dgm:t>
        <a:bodyPr/>
        <a:lstStyle/>
        <a:p>
          <a:endParaRPr lang="en-US" sz="2000">
            <a:solidFill>
              <a:schemeClr val="tx1"/>
            </a:solidFill>
          </a:endParaRPr>
        </a:p>
      </dgm:t>
    </dgm:pt>
    <dgm:pt modelId="{AFECD82B-9BBA-42D2-98CB-548EE076E8A5}">
      <dgm:prSet phldrT="[Text]" custT="1"/>
      <dgm:spPr/>
      <dgm:t>
        <a:bodyPr/>
        <a:lstStyle/>
        <a:p>
          <a:r>
            <a:rPr lang="en-GB" sz="1600" b="1" dirty="0">
              <a:solidFill>
                <a:schemeClr val="tx1"/>
              </a:solidFill>
            </a:rPr>
            <a:t>Norming</a:t>
          </a:r>
          <a:endParaRPr lang="en-US" sz="1600" b="1" dirty="0">
            <a:solidFill>
              <a:schemeClr val="tx1"/>
            </a:solidFill>
          </a:endParaRPr>
        </a:p>
      </dgm:t>
    </dgm:pt>
    <dgm:pt modelId="{DCD1C76F-6814-416E-8866-0C7D4B95C132}" type="parTrans" cxnId="{A587E51E-440A-46B6-87C3-01FCBD9CFB02}">
      <dgm:prSet/>
      <dgm:spPr/>
      <dgm:t>
        <a:bodyPr/>
        <a:lstStyle/>
        <a:p>
          <a:endParaRPr lang="en-US" sz="2000">
            <a:solidFill>
              <a:schemeClr val="tx1"/>
            </a:solidFill>
          </a:endParaRPr>
        </a:p>
      </dgm:t>
    </dgm:pt>
    <dgm:pt modelId="{F3A7F734-24DE-4E51-A086-5958DD46281A}" type="sibTrans" cxnId="{A587E51E-440A-46B6-87C3-01FCBD9CFB02}">
      <dgm:prSet/>
      <dgm:spPr/>
      <dgm:t>
        <a:bodyPr/>
        <a:lstStyle/>
        <a:p>
          <a:endParaRPr lang="en-US" sz="2000">
            <a:solidFill>
              <a:schemeClr val="tx1"/>
            </a:solidFill>
          </a:endParaRPr>
        </a:p>
      </dgm:t>
    </dgm:pt>
    <dgm:pt modelId="{11F5A865-C113-4185-BB94-A29E1E79A5CE}">
      <dgm:prSet phldrT="[Text]" custT="1"/>
      <dgm:spPr/>
      <dgm:t>
        <a:bodyPr/>
        <a:lstStyle/>
        <a:p>
          <a:r>
            <a:rPr lang="en-GB" sz="1600" b="1" dirty="0">
              <a:solidFill>
                <a:schemeClr val="tx1"/>
              </a:solidFill>
            </a:rPr>
            <a:t>Performing</a:t>
          </a:r>
          <a:endParaRPr lang="en-US" sz="1600" b="1" dirty="0">
            <a:solidFill>
              <a:schemeClr val="tx1"/>
            </a:solidFill>
          </a:endParaRPr>
        </a:p>
      </dgm:t>
    </dgm:pt>
    <dgm:pt modelId="{74F6EB0B-CF5C-4CDD-86C3-723869E33CF8}" type="parTrans" cxnId="{0201CA15-3679-4A1A-BDB4-3DE909FFC917}">
      <dgm:prSet/>
      <dgm:spPr/>
      <dgm:t>
        <a:bodyPr/>
        <a:lstStyle/>
        <a:p>
          <a:endParaRPr lang="en-US" sz="2000">
            <a:solidFill>
              <a:schemeClr val="tx1"/>
            </a:solidFill>
          </a:endParaRPr>
        </a:p>
      </dgm:t>
    </dgm:pt>
    <dgm:pt modelId="{E31D1FD0-46AF-4B8B-A6A4-3D2B0D66302B}" type="sibTrans" cxnId="{0201CA15-3679-4A1A-BDB4-3DE909FFC917}">
      <dgm:prSet/>
      <dgm:spPr/>
      <dgm:t>
        <a:bodyPr/>
        <a:lstStyle/>
        <a:p>
          <a:endParaRPr lang="en-US" sz="2000">
            <a:solidFill>
              <a:schemeClr val="tx1"/>
            </a:solidFill>
          </a:endParaRPr>
        </a:p>
      </dgm:t>
    </dgm:pt>
    <dgm:pt modelId="{7CA5B3D3-091A-43D9-88F9-4A25DC94E19B}">
      <dgm:prSet phldrT="[Text]" custT="1"/>
      <dgm:spPr/>
      <dgm:t>
        <a:bodyPr/>
        <a:lstStyle/>
        <a:p>
          <a:r>
            <a:rPr lang="en-GB" sz="1600" b="1" dirty="0">
              <a:solidFill>
                <a:schemeClr val="tx1"/>
              </a:solidFill>
            </a:rPr>
            <a:t>Adjourning</a:t>
          </a:r>
          <a:endParaRPr lang="en-US" sz="1600" b="1" dirty="0">
            <a:solidFill>
              <a:schemeClr val="tx1"/>
            </a:solidFill>
          </a:endParaRPr>
        </a:p>
      </dgm:t>
    </dgm:pt>
    <dgm:pt modelId="{98D3D162-60E5-4D70-95E1-B8E5C9EA392E}" type="parTrans" cxnId="{64E1A765-5583-4E0F-952F-CB9D9507F34D}">
      <dgm:prSet/>
      <dgm:spPr/>
      <dgm:t>
        <a:bodyPr/>
        <a:lstStyle/>
        <a:p>
          <a:endParaRPr lang="en-US" sz="2000">
            <a:solidFill>
              <a:schemeClr val="tx1"/>
            </a:solidFill>
          </a:endParaRPr>
        </a:p>
      </dgm:t>
    </dgm:pt>
    <dgm:pt modelId="{55E88E26-3077-492D-89D1-BA384F67E3CF}" type="sibTrans" cxnId="{64E1A765-5583-4E0F-952F-CB9D9507F34D}">
      <dgm:prSet/>
      <dgm:spPr/>
      <dgm:t>
        <a:bodyPr/>
        <a:lstStyle/>
        <a:p>
          <a:endParaRPr lang="en-US" sz="2000">
            <a:solidFill>
              <a:schemeClr val="tx1"/>
            </a:solidFill>
          </a:endParaRPr>
        </a:p>
      </dgm:t>
    </dgm:pt>
    <dgm:pt modelId="{CB2E7C6A-B6D1-4EA5-A251-9029EDBDBC32}" type="pres">
      <dgm:prSet presAssocID="{76142632-33E6-4557-83C2-09C025872727}" presName="cycle" presStyleCnt="0">
        <dgm:presLayoutVars>
          <dgm:dir/>
          <dgm:resizeHandles val="exact"/>
        </dgm:presLayoutVars>
      </dgm:prSet>
      <dgm:spPr/>
    </dgm:pt>
    <dgm:pt modelId="{B6A1662E-15FE-40F2-BA1B-38C91C9D94F5}" type="pres">
      <dgm:prSet presAssocID="{63D13138-2906-441B-A856-4C55EE4CFE5B}" presName="node" presStyleLbl="node1" presStyleIdx="0" presStyleCnt="5">
        <dgm:presLayoutVars>
          <dgm:bulletEnabled val="1"/>
        </dgm:presLayoutVars>
      </dgm:prSet>
      <dgm:spPr/>
    </dgm:pt>
    <dgm:pt modelId="{5B94C8F3-EFFE-4743-8A7C-66A69A1B51F2}" type="pres">
      <dgm:prSet presAssocID="{63D13138-2906-441B-A856-4C55EE4CFE5B}" presName="spNode" presStyleCnt="0"/>
      <dgm:spPr/>
    </dgm:pt>
    <dgm:pt modelId="{6C876D50-49AF-40EC-9A09-3C71E08CE421}" type="pres">
      <dgm:prSet presAssocID="{4500417F-99FA-4874-B943-6875CDD9194D}" presName="sibTrans" presStyleLbl="sibTrans1D1" presStyleIdx="0" presStyleCnt="5"/>
      <dgm:spPr/>
    </dgm:pt>
    <dgm:pt modelId="{94C78F37-86F6-427E-A327-6AE9B654CC58}" type="pres">
      <dgm:prSet presAssocID="{D56DA9B4-F4CF-43E2-BD5C-CF55D5138C8B}" presName="node" presStyleLbl="node1" presStyleIdx="1" presStyleCnt="5">
        <dgm:presLayoutVars>
          <dgm:bulletEnabled val="1"/>
        </dgm:presLayoutVars>
      </dgm:prSet>
      <dgm:spPr/>
    </dgm:pt>
    <dgm:pt modelId="{50B30173-FDCC-4247-8C30-DDCE733ADABB}" type="pres">
      <dgm:prSet presAssocID="{D56DA9B4-F4CF-43E2-BD5C-CF55D5138C8B}" presName="spNode" presStyleCnt="0"/>
      <dgm:spPr/>
    </dgm:pt>
    <dgm:pt modelId="{D2DC80FC-CB5A-46C7-8000-AC328FD161E8}" type="pres">
      <dgm:prSet presAssocID="{584E177D-3289-4154-89D3-32D84224FC08}" presName="sibTrans" presStyleLbl="sibTrans1D1" presStyleIdx="1" presStyleCnt="5"/>
      <dgm:spPr/>
    </dgm:pt>
    <dgm:pt modelId="{1EA48938-B63E-4852-9EAF-D8463F49CA7F}" type="pres">
      <dgm:prSet presAssocID="{AFECD82B-9BBA-42D2-98CB-548EE076E8A5}" presName="node" presStyleLbl="node1" presStyleIdx="2" presStyleCnt="5" custScaleX="118819">
        <dgm:presLayoutVars>
          <dgm:bulletEnabled val="1"/>
        </dgm:presLayoutVars>
      </dgm:prSet>
      <dgm:spPr/>
    </dgm:pt>
    <dgm:pt modelId="{63C4E3FD-034D-4B15-BE6B-0678EA05D7A8}" type="pres">
      <dgm:prSet presAssocID="{AFECD82B-9BBA-42D2-98CB-548EE076E8A5}" presName="spNode" presStyleCnt="0"/>
      <dgm:spPr/>
    </dgm:pt>
    <dgm:pt modelId="{A1C3E429-873B-4C4F-8EF6-B7F2343F2ABF}" type="pres">
      <dgm:prSet presAssocID="{F3A7F734-24DE-4E51-A086-5958DD46281A}" presName="sibTrans" presStyleLbl="sibTrans1D1" presStyleIdx="2" presStyleCnt="5"/>
      <dgm:spPr/>
    </dgm:pt>
    <dgm:pt modelId="{DAAB1F7C-540F-4E6A-8D6D-126916B60050}" type="pres">
      <dgm:prSet presAssocID="{11F5A865-C113-4185-BB94-A29E1E79A5CE}" presName="node" presStyleLbl="node1" presStyleIdx="3" presStyleCnt="5" custScaleX="121406">
        <dgm:presLayoutVars>
          <dgm:bulletEnabled val="1"/>
        </dgm:presLayoutVars>
      </dgm:prSet>
      <dgm:spPr/>
    </dgm:pt>
    <dgm:pt modelId="{151DFB38-812F-404C-8FCA-C06BE0992375}" type="pres">
      <dgm:prSet presAssocID="{11F5A865-C113-4185-BB94-A29E1E79A5CE}" presName="spNode" presStyleCnt="0"/>
      <dgm:spPr/>
    </dgm:pt>
    <dgm:pt modelId="{4B039704-134F-4184-8032-F01A92DFC2E8}" type="pres">
      <dgm:prSet presAssocID="{E31D1FD0-46AF-4B8B-A6A4-3D2B0D66302B}" presName="sibTrans" presStyleLbl="sibTrans1D1" presStyleIdx="3" presStyleCnt="5"/>
      <dgm:spPr/>
    </dgm:pt>
    <dgm:pt modelId="{7D3EA50B-6EDB-4B03-A477-ED946638668A}" type="pres">
      <dgm:prSet presAssocID="{7CA5B3D3-091A-43D9-88F9-4A25DC94E19B}" presName="node" presStyleLbl="node1" presStyleIdx="4" presStyleCnt="5" custScaleX="115064">
        <dgm:presLayoutVars>
          <dgm:bulletEnabled val="1"/>
        </dgm:presLayoutVars>
      </dgm:prSet>
      <dgm:spPr/>
    </dgm:pt>
    <dgm:pt modelId="{C0D9619F-AA46-47AD-99F3-1FBAC73BEC56}" type="pres">
      <dgm:prSet presAssocID="{7CA5B3D3-091A-43D9-88F9-4A25DC94E19B}" presName="spNode" presStyleCnt="0"/>
      <dgm:spPr/>
    </dgm:pt>
    <dgm:pt modelId="{B8DC0706-530F-4ACC-BBAE-863FA5F379E2}" type="pres">
      <dgm:prSet presAssocID="{55E88E26-3077-492D-89D1-BA384F67E3CF}" presName="sibTrans" presStyleLbl="sibTrans1D1" presStyleIdx="4" presStyleCnt="5"/>
      <dgm:spPr/>
    </dgm:pt>
  </dgm:ptLst>
  <dgm:cxnLst>
    <dgm:cxn modelId="{FF9B7210-6E5B-4CF2-94E8-3B3A88505640}" type="presOf" srcId="{76142632-33E6-4557-83C2-09C025872727}" destId="{CB2E7C6A-B6D1-4EA5-A251-9029EDBDBC32}" srcOrd="0" destOrd="0" presId="urn:microsoft.com/office/officeart/2005/8/layout/cycle6"/>
    <dgm:cxn modelId="{8CED0915-F161-4A6E-AEA9-AC747D8F7D5D}" type="presOf" srcId="{584E177D-3289-4154-89D3-32D84224FC08}" destId="{D2DC80FC-CB5A-46C7-8000-AC328FD161E8}" srcOrd="0" destOrd="0" presId="urn:microsoft.com/office/officeart/2005/8/layout/cycle6"/>
    <dgm:cxn modelId="{0201CA15-3679-4A1A-BDB4-3DE909FFC917}" srcId="{76142632-33E6-4557-83C2-09C025872727}" destId="{11F5A865-C113-4185-BB94-A29E1E79A5CE}" srcOrd="3" destOrd="0" parTransId="{74F6EB0B-CF5C-4CDD-86C3-723869E33CF8}" sibTransId="{E31D1FD0-46AF-4B8B-A6A4-3D2B0D66302B}"/>
    <dgm:cxn modelId="{E942121D-3D20-4E13-A129-88333CE0EA89}" type="presOf" srcId="{AFECD82B-9BBA-42D2-98CB-548EE076E8A5}" destId="{1EA48938-B63E-4852-9EAF-D8463F49CA7F}" srcOrd="0" destOrd="0" presId="urn:microsoft.com/office/officeart/2005/8/layout/cycle6"/>
    <dgm:cxn modelId="{A587E51E-440A-46B6-87C3-01FCBD9CFB02}" srcId="{76142632-33E6-4557-83C2-09C025872727}" destId="{AFECD82B-9BBA-42D2-98CB-548EE076E8A5}" srcOrd="2" destOrd="0" parTransId="{DCD1C76F-6814-416E-8866-0C7D4B95C132}" sibTransId="{F3A7F734-24DE-4E51-A086-5958DD46281A}"/>
    <dgm:cxn modelId="{D689CC2D-18DA-4FEC-A338-90749027372A}" srcId="{76142632-33E6-4557-83C2-09C025872727}" destId="{63D13138-2906-441B-A856-4C55EE4CFE5B}" srcOrd="0" destOrd="0" parTransId="{A9726805-555D-4883-9498-24C2D674965A}" sibTransId="{4500417F-99FA-4874-B943-6875CDD9194D}"/>
    <dgm:cxn modelId="{9D479633-BA73-4C50-B0EC-DEEDCB23749D}" type="presOf" srcId="{7CA5B3D3-091A-43D9-88F9-4A25DC94E19B}" destId="{7D3EA50B-6EDB-4B03-A477-ED946638668A}" srcOrd="0" destOrd="0" presId="urn:microsoft.com/office/officeart/2005/8/layout/cycle6"/>
    <dgm:cxn modelId="{E683EA3A-FE1E-467B-8B8F-C1B0BB0E8A2A}" type="presOf" srcId="{11F5A865-C113-4185-BB94-A29E1E79A5CE}" destId="{DAAB1F7C-540F-4E6A-8D6D-126916B60050}" srcOrd="0" destOrd="0" presId="urn:microsoft.com/office/officeart/2005/8/layout/cycle6"/>
    <dgm:cxn modelId="{3C55773F-00D4-4917-AD82-854AD55D19ED}" type="presOf" srcId="{D56DA9B4-F4CF-43E2-BD5C-CF55D5138C8B}" destId="{94C78F37-86F6-427E-A327-6AE9B654CC58}" srcOrd="0" destOrd="0" presId="urn:microsoft.com/office/officeart/2005/8/layout/cycle6"/>
    <dgm:cxn modelId="{B233445E-C418-45A9-8B0B-C409F7A274BE}" type="presOf" srcId="{63D13138-2906-441B-A856-4C55EE4CFE5B}" destId="{B6A1662E-15FE-40F2-BA1B-38C91C9D94F5}" srcOrd="0" destOrd="0" presId="urn:microsoft.com/office/officeart/2005/8/layout/cycle6"/>
    <dgm:cxn modelId="{64E1A765-5583-4E0F-952F-CB9D9507F34D}" srcId="{76142632-33E6-4557-83C2-09C025872727}" destId="{7CA5B3D3-091A-43D9-88F9-4A25DC94E19B}" srcOrd="4" destOrd="0" parTransId="{98D3D162-60E5-4D70-95E1-B8E5C9EA392E}" sibTransId="{55E88E26-3077-492D-89D1-BA384F67E3CF}"/>
    <dgm:cxn modelId="{F773E258-BDF5-4686-99DA-464E40F66242}" type="presOf" srcId="{E31D1FD0-46AF-4B8B-A6A4-3D2B0D66302B}" destId="{4B039704-134F-4184-8032-F01A92DFC2E8}" srcOrd="0" destOrd="0" presId="urn:microsoft.com/office/officeart/2005/8/layout/cycle6"/>
    <dgm:cxn modelId="{81707DA2-DFC2-4303-A658-77E2E534596A}" srcId="{76142632-33E6-4557-83C2-09C025872727}" destId="{D56DA9B4-F4CF-43E2-BD5C-CF55D5138C8B}" srcOrd="1" destOrd="0" parTransId="{48DA9B19-4063-48B7-BAC8-74E2620761EC}" sibTransId="{584E177D-3289-4154-89D3-32D84224FC08}"/>
    <dgm:cxn modelId="{E37D81DD-A0A0-48BC-AD93-286627FC714E}" type="presOf" srcId="{55E88E26-3077-492D-89D1-BA384F67E3CF}" destId="{B8DC0706-530F-4ACC-BBAE-863FA5F379E2}" srcOrd="0" destOrd="0" presId="urn:microsoft.com/office/officeart/2005/8/layout/cycle6"/>
    <dgm:cxn modelId="{AB15D0E0-D67B-4970-A596-34E80C55C6FC}" type="presOf" srcId="{4500417F-99FA-4874-B943-6875CDD9194D}" destId="{6C876D50-49AF-40EC-9A09-3C71E08CE421}" srcOrd="0" destOrd="0" presId="urn:microsoft.com/office/officeart/2005/8/layout/cycle6"/>
    <dgm:cxn modelId="{75C60DE7-7496-4045-954D-B9EFA897EC64}" type="presOf" srcId="{F3A7F734-24DE-4E51-A086-5958DD46281A}" destId="{A1C3E429-873B-4C4F-8EF6-B7F2343F2ABF}" srcOrd="0" destOrd="0" presId="urn:microsoft.com/office/officeart/2005/8/layout/cycle6"/>
    <dgm:cxn modelId="{D72D1CFA-9A75-4FA5-BB22-B761257D9FBF}" type="presParOf" srcId="{CB2E7C6A-B6D1-4EA5-A251-9029EDBDBC32}" destId="{B6A1662E-15FE-40F2-BA1B-38C91C9D94F5}" srcOrd="0" destOrd="0" presId="urn:microsoft.com/office/officeart/2005/8/layout/cycle6"/>
    <dgm:cxn modelId="{B5820B05-1DF8-4F58-8CA0-95EDED2AA26D}" type="presParOf" srcId="{CB2E7C6A-B6D1-4EA5-A251-9029EDBDBC32}" destId="{5B94C8F3-EFFE-4743-8A7C-66A69A1B51F2}" srcOrd="1" destOrd="0" presId="urn:microsoft.com/office/officeart/2005/8/layout/cycle6"/>
    <dgm:cxn modelId="{3D43FCBC-9BEF-4DC6-BBC5-944F346079EF}" type="presParOf" srcId="{CB2E7C6A-B6D1-4EA5-A251-9029EDBDBC32}" destId="{6C876D50-49AF-40EC-9A09-3C71E08CE421}" srcOrd="2" destOrd="0" presId="urn:microsoft.com/office/officeart/2005/8/layout/cycle6"/>
    <dgm:cxn modelId="{6ACA9377-B0D1-4108-B961-64EA1E284D56}" type="presParOf" srcId="{CB2E7C6A-B6D1-4EA5-A251-9029EDBDBC32}" destId="{94C78F37-86F6-427E-A327-6AE9B654CC58}" srcOrd="3" destOrd="0" presId="urn:microsoft.com/office/officeart/2005/8/layout/cycle6"/>
    <dgm:cxn modelId="{1839C8AD-E52F-41DD-AF1F-1C4A6C45914E}" type="presParOf" srcId="{CB2E7C6A-B6D1-4EA5-A251-9029EDBDBC32}" destId="{50B30173-FDCC-4247-8C30-DDCE733ADABB}" srcOrd="4" destOrd="0" presId="urn:microsoft.com/office/officeart/2005/8/layout/cycle6"/>
    <dgm:cxn modelId="{4C1EA06A-DDB0-49A6-987F-EF00DBC85562}" type="presParOf" srcId="{CB2E7C6A-B6D1-4EA5-A251-9029EDBDBC32}" destId="{D2DC80FC-CB5A-46C7-8000-AC328FD161E8}" srcOrd="5" destOrd="0" presId="urn:microsoft.com/office/officeart/2005/8/layout/cycle6"/>
    <dgm:cxn modelId="{452977F7-4C4B-436F-BF42-B0B19E4CAB31}" type="presParOf" srcId="{CB2E7C6A-B6D1-4EA5-A251-9029EDBDBC32}" destId="{1EA48938-B63E-4852-9EAF-D8463F49CA7F}" srcOrd="6" destOrd="0" presId="urn:microsoft.com/office/officeart/2005/8/layout/cycle6"/>
    <dgm:cxn modelId="{2BB1E256-F156-4CDA-AE4D-0BD556E63260}" type="presParOf" srcId="{CB2E7C6A-B6D1-4EA5-A251-9029EDBDBC32}" destId="{63C4E3FD-034D-4B15-BE6B-0678EA05D7A8}" srcOrd="7" destOrd="0" presId="urn:microsoft.com/office/officeart/2005/8/layout/cycle6"/>
    <dgm:cxn modelId="{056CEB14-A6BC-4F8A-89F3-8F7DE5A0EC49}" type="presParOf" srcId="{CB2E7C6A-B6D1-4EA5-A251-9029EDBDBC32}" destId="{A1C3E429-873B-4C4F-8EF6-B7F2343F2ABF}" srcOrd="8" destOrd="0" presId="urn:microsoft.com/office/officeart/2005/8/layout/cycle6"/>
    <dgm:cxn modelId="{C1B890CB-5012-4FEE-A82F-E0D3B77232FF}" type="presParOf" srcId="{CB2E7C6A-B6D1-4EA5-A251-9029EDBDBC32}" destId="{DAAB1F7C-540F-4E6A-8D6D-126916B60050}" srcOrd="9" destOrd="0" presId="urn:microsoft.com/office/officeart/2005/8/layout/cycle6"/>
    <dgm:cxn modelId="{7E5E7252-F28C-4356-B14C-18BF9C077F7E}" type="presParOf" srcId="{CB2E7C6A-B6D1-4EA5-A251-9029EDBDBC32}" destId="{151DFB38-812F-404C-8FCA-C06BE0992375}" srcOrd="10" destOrd="0" presId="urn:microsoft.com/office/officeart/2005/8/layout/cycle6"/>
    <dgm:cxn modelId="{A1191C19-D84A-4AC7-B8D5-00CCED920F8F}" type="presParOf" srcId="{CB2E7C6A-B6D1-4EA5-A251-9029EDBDBC32}" destId="{4B039704-134F-4184-8032-F01A92DFC2E8}" srcOrd="11" destOrd="0" presId="urn:microsoft.com/office/officeart/2005/8/layout/cycle6"/>
    <dgm:cxn modelId="{9B4A86B7-7A33-4D65-894F-17F4FB30F26F}" type="presParOf" srcId="{CB2E7C6A-B6D1-4EA5-A251-9029EDBDBC32}" destId="{7D3EA50B-6EDB-4B03-A477-ED946638668A}" srcOrd="12" destOrd="0" presId="urn:microsoft.com/office/officeart/2005/8/layout/cycle6"/>
    <dgm:cxn modelId="{54DA1CBC-DECE-48C7-B45C-198B97B42DB5}" type="presParOf" srcId="{CB2E7C6A-B6D1-4EA5-A251-9029EDBDBC32}" destId="{C0D9619F-AA46-47AD-99F3-1FBAC73BEC56}" srcOrd="13" destOrd="0" presId="urn:microsoft.com/office/officeart/2005/8/layout/cycle6"/>
    <dgm:cxn modelId="{E3E8E3E9-430E-4372-9FB9-51D1A16E6103}" type="presParOf" srcId="{CB2E7C6A-B6D1-4EA5-A251-9029EDBDBC32}" destId="{B8DC0706-530F-4ACC-BBAE-863FA5F379E2}"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63BBF-0608-CA48-9C03-D65465348F96}">
      <dsp:nvSpPr>
        <dsp:cNvPr id="0" name=""/>
        <dsp:cNvSpPr/>
      </dsp:nvSpPr>
      <dsp:spPr>
        <a:xfrm>
          <a:off x="0" y="60190"/>
          <a:ext cx="5953743" cy="55165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Facilitates idea generation and creativity</a:t>
          </a:r>
        </a:p>
      </dsp:txBody>
      <dsp:txXfrm>
        <a:off x="26930" y="87120"/>
        <a:ext cx="5899883" cy="497795"/>
      </dsp:txXfrm>
    </dsp:sp>
    <dsp:sp modelId="{E5BEDEFA-C67B-7745-8FB2-024B7048D548}">
      <dsp:nvSpPr>
        <dsp:cNvPr id="0" name=""/>
        <dsp:cNvSpPr/>
      </dsp:nvSpPr>
      <dsp:spPr>
        <a:xfrm>
          <a:off x="0" y="678085"/>
          <a:ext cx="5953743" cy="551655"/>
        </a:xfrm>
        <a:prstGeom prst="roundRect">
          <a:avLst/>
        </a:prstGeom>
        <a:solidFill>
          <a:schemeClr val="accent4">
            <a:hueOff val="-84311"/>
            <a:satOff val="8491"/>
            <a:lumOff val="5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Improves productivity</a:t>
          </a:r>
        </a:p>
      </dsp:txBody>
      <dsp:txXfrm>
        <a:off x="26930" y="705015"/>
        <a:ext cx="5899883" cy="497795"/>
      </dsp:txXfrm>
    </dsp:sp>
    <dsp:sp modelId="{C9243DA7-5B82-B947-A700-DB472004D582}">
      <dsp:nvSpPr>
        <dsp:cNvPr id="0" name=""/>
        <dsp:cNvSpPr/>
      </dsp:nvSpPr>
      <dsp:spPr>
        <a:xfrm>
          <a:off x="0" y="1295980"/>
          <a:ext cx="5953743" cy="551655"/>
        </a:xfrm>
        <a:prstGeom prst="roundRect">
          <a:avLst/>
        </a:prstGeom>
        <a:solidFill>
          <a:schemeClr val="accent4">
            <a:hueOff val="-168621"/>
            <a:satOff val="16982"/>
            <a:lumOff val="11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Boosts Employee Morale and Motivation</a:t>
          </a:r>
        </a:p>
      </dsp:txBody>
      <dsp:txXfrm>
        <a:off x="26930" y="1322910"/>
        <a:ext cx="5899883" cy="497795"/>
      </dsp:txXfrm>
    </dsp:sp>
    <dsp:sp modelId="{4916BE9E-644F-DC40-9017-C2B7F2C51865}">
      <dsp:nvSpPr>
        <dsp:cNvPr id="0" name=""/>
        <dsp:cNvSpPr/>
      </dsp:nvSpPr>
      <dsp:spPr>
        <a:xfrm>
          <a:off x="0" y="1913875"/>
          <a:ext cx="5953743" cy="551655"/>
        </a:xfrm>
        <a:prstGeom prst="roundRect">
          <a:avLst/>
        </a:prstGeom>
        <a:solidFill>
          <a:schemeClr val="accent4">
            <a:hueOff val="-252932"/>
            <a:satOff val="25472"/>
            <a:lumOff val="16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Encourages Taking Healthy Risks</a:t>
          </a:r>
        </a:p>
      </dsp:txBody>
      <dsp:txXfrm>
        <a:off x="26930" y="1940805"/>
        <a:ext cx="5899883" cy="497795"/>
      </dsp:txXfrm>
    </dsp:sp>
    <dsp:sp modelId="{E6A42925-11EC-B247-BF0D-B4ACA92CCE8A}">
      <dsp:nvSpPr>
        <dsp:cNvPr id="0" name=""/>
        <dsp:cNvSpPr/>
      </dsp:nvSpPr>
      <dsp:spPr>
        <a:xfrm>
          <a:off x="0" y="2531770"/>
          <a:ext cx="5953743" cy="551655"/>
        </a:xfrm>
        <a:prstGeom prst="roundRect">
          <a:avLst/>
        </a:prstGeom>
        <a:solidFill>
          <a:schemeClr val="accent4">
            <a:hueOff val="-337242"/>
            <a:satOff val="33963"/>
            <a:lumOff val="22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learn Faster</a:t>
          </a:r>
        </a:p>
      </dsp:txBody>
      <dsp:txXfrm>
        <a:off x="26930" y="2558700"/>
        <a:ext cx="5899883" cy="497795"/>
      </dsp:txXfrm>
    </dsp:sp>
    <dsp:sp modelId="{8DEA7CD5-6952-A541-9849-ECE0ED9DC49F}">
      <dsp:nvSpPr>
        <dsp:cNvPr id="0" name=""/>
        <dsp:cNvSpPr/>
      </dsp:nvSpPr>
      <dsp:spPr>
        <a:xfrm>
          <a:off x="0" y="3149665"/>
          <a:ext cx="5953743" cy="551655"/>
        </a:xfrm>
        <a:prstGeom prst="roundRect">
          <a:avLst/>
        </a:prstGeom>
        <a:solidFill>
          <a:schemeClr val="accent4">
            <a:hueOff val="-421553"/>
            <a:satOff val="42454"/>
            <a:lumOff val="28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Improves Customer Service</a:t>
          </a:r>
        </a:p>
      </dsp:txBody>
      <dsp:txXfrm>
        <a:off x="26930" y="3176595"/>
        <a:ext cx="5899883"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2FBFE-025A-FB49-B0BA-FEACA0C379ED}">
      <dsp:nvSpPr>
        <dsp:cNvPr id="0" name=""/>
        <dsp:cNvSpPr/>
      </dsp:nvSpPr>
      <dsp:spPr>
        <a:xfrm>
          <a:off x="1010488" y="-69578"/>
          <a:ext cx="3767711" cy="3767711"/>
        </a:xfrm>
        <a:prstGeom prst="circularArrow">
          <a:avLst>
            <a:gd name="adj1" fmla="val 4668"/>
            <a:gd name="adj2" fmla="val 272909"/>
            <a:gd name="adj3" fmla="val 13022145"/>
            <a:gd name="adj4" fmla="val 17902174"/>
            <a:gd name="adj5" fmla="val 4847"/>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6F9152-D688-7C44-873C-7528BDA028CF}">
      <dsp:nvSpPr>
        <dsp:cNvPr id="0" name=""/>
        <dsp:cNvSpPr/>
      </dsp:nvSpPr>
      <dsp:spPr>
        <a:xfrm>
          <a:off x="1701557" y="128"/>
          <a:ext cx="2385572" cy="119278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i="0" kern="1200" dirty="0"/>
            <a:t>Communicate</a:t>
          </a:r>
          <a:endParaRPr lang="en-US" sz="2800" kern="1200" dirty="0"/>
        </a:p>
      </dsp:txBody>
      <dsp:txXfrm>
        <a:off x="1759784" y="58355"/>
        <a:ext cx="2269118" cy="1076332"/>
      </dsp:txXfrm>
    </dsp:sp>
    <dsp:sp modelId="{59F9DED2-A70F-5F48-A26B-99C7417AF827}">
      <dsp:nvSpPr>
        <dsp:cNvPr id="0" name=""/>
        <dsp:cNvSpPr/>
      </dsp:nvSpPr>
      <dsp:spPr>
        <a:xfrm>
          <a:off x="3054416" y="1352987"/>
          <a:ext cx="2385572" cy="1192786"/>
        </a:xfrm>
        <a:prstGeom prst="roundRect">
          <a:avLst/>
        </a:prstGeom>
        <a:solidFill>
          <a:schemeClr val="accent4">
            <a:hueOff val="-140518"/>
            <a:satOff val="14151"/>
            <a:lumOff val="93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Listening </a:t>
          </a:r>
        </a:p>
      </dsp:txBody>
      <dsp:txXfrm>
        <a:off x="3112643" y="1411214"/>
        <a:ext cx="2269118" cy="1076332"/>
      </dsp:txXfrm>
    </dsp:sp>
    <dsp:sp modelId="{8CA6D772-FC41-724E-8302-1FEB18E23CAF}">
      <dsp:nvSpPr>
        <dsp:cNvPr id="0" name=""/>
        <dsp:cNvSpPr/>
      </dsp:nvSpPr>
      <dsp:spPr>
        <a:xfrm>
          <a:off x="1701557" y="2705845"/>
          <a:ext cx="2385572" cy="1192786"/>
        </a:xfrm>
        <a:prstGeom prst="roundRect">
          <a:avLst/>
        </a:prstGeom>
        <a:solidFill>
          <a:schemeClr val="accent4">
            <a:hueOff val="-281035"/>
            <a:satOff val="28303"/>
            <a:lumOff val="186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Review Choices </a:t>
          </a:r>
        </a:p>
      </dsp:txBody>
      <dsp:txXfrm>
        <a:off x="1759784" y="2764072"/>
        <a:ext cx="2269118" cy="1076332"/>
      </dsp:txXfrm>
    </dsp:sp>
    <dsp:sp modelId="{508D4104-2F7A-1A41-B08F-70CE88372B62}">
      <dsp:nvSpPr>
        <dsp:cNvPr id="0" name=""/>
        <dsp:cNvSpPr/>
      </dsp:nvSpPr>
      <dsp:spPr>
        <a:xfrm>
          <a:off x="348699" y="1352987"/>
          <a:ext cx="2385572" cy="1192786"/>
        </a:xfrm>
        <a:prstGeom prst="roundRect">
          <a:avLst/>
        </a:prstGeom>
        <a:solidFill>
          <a:schemeClr val="accent4">
            <a:hueOff val="-421553"/>
            <a:satOff val="42454"/>
            <a:lumOff val="28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Reach a compromise</a:t>
          </a:r>
        </a:p>
      </dsp:txBody>
      <dsp:txXfrm>
        <a:off x="406926" y="1411214"/>
        <a:ext cx="2269118" cy="10763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1662E-15FE-40F2-BA1B-38C91C9D94F5}">
      <dsp:nvSpPr>
        <dsp:cNvPr id="0" name=""/>
        <dsp:cNvSpPr/>
      </dsp:nvSpPr>
      <dsp:spPr>
        <a:xfrm>
          <a:off x="1924136" y="1553"/>
          <a:ext cx="1121041" cy="728676"/>
        </a:xfrm>
        <a:prstGeom prst="round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Forming</a:t>
          </a:r>
          <a:endParaRPr lang="en-US" sz="1800" b="1" kern="1200" dirty="0">
            <a:solidFill>
              <a:schemeClr val="tx1"/>
            </a:solidFill>
          </a:endParaRPr>
        </a:p>
      </dsp:txBody>
      <dsp:txXfrm>
        <a:off x="1959707" y="37124"/>
        <a:ext cx="1049899" cy="657534"/>
      </dsp:txXfrm>
    </dsp:sp>
    <dsp:sp modelId="{6C876D50-49AF-40EC-9A09-3C71E08CE421}">
      <dsp:nvSpPr>
        <dsp:cNvPr id="0" name=""/>
        <dsp:cNvSpPr/>
      </dsp:nvSpPr>
      <dsp:spPr>
        <a:xfrm>
          <a:off x="1027422" y="365892"/>
          <a:ext cx="2914469" cy="2914469"/>
        </a:xfrm>
        <a:custGeom>
          <a:avLst/>
          <a:gdLst/>
          <a:ahLst/>
          <a:cxnLst/>
          <a:rect l="0" t="0" r="0" b="0"/>
          <a:pathLst>
            <a:path>
              <a:moveTo>
                <a:pt x="2025474" y="115356"/>
              </a:moveTo>
              <a:arcTo wR="1457234" hR="1457234" stAng="17577060" swAng="1963834"/>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4C78F37-86F6-427E-A327-6AE9B654CC58}">
      <dsp:nvSpPr>
        <dsp:cNvPr id="0" name=""/>
        <dsp:cNvSpPr/>
      </dsp:nvSpPr>
      <dsp:spPr>
        <a:xfrm>
          <a:off x="3310049" y="1008478"/>
          <a:ext cx="1121041" cy="728676"/>
        </a:xfrm>
        <a:prstGeom prst="roundRect">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Storming</a:t>
          </a:r>
          <a:endParaRPr lang="en-US" sz="1600" b="1" kern="1200" dirty="0">
            <a:solidFill>
              <a:schemeClr val="tx1"/>
            </a:solidFill>
          </a:endParaRPr>
        </a:p>
      </dsp:txBody>
      <dsp:txXfrm>
        <a:off x="3345620" y="1044049"/>
        <a:ext cx="1049899" cy="657534"/>
      </dsp:txXfrm>
    </dsp:sp>
    <dsp:sp modelId="{D2DC80FC-CB5A-46C7-8000-AC328FD161E8}">
      <dsp:nvSpPr>
        <dsp:cNvPr id="0" name=""/>
        <dsp:cNvSpPr/>
      </dsp:nvSpPr>
      <dsp:spPr>
        <a:xfrm>
          <a:off x="1027422" y="365892"/>
          <a:ext cx="2914469" cy="2914469"/>
        </a:xfrm>
        <a:custGeom>
          <a:avLst/>
          <a:gdLst/>
          <a:ahLst/>
          <a:cxnLst/>
          <a:rect l="0" t="0" r="0" b="0"/>
          <a:pathLst>
            <a:path>
              <a:moveTo>
                <a:pt x="2912452" y="1380584"/>
              </a:moveTo>
              <a:arcTo wR="1457234" hR="1457234" stAng="21419093" swAng="2198068"/>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EA48938-B63E-4852-9EAF-D8463F49CA7F}">
      <dsp:nvSpPr>
        <dsp:cNvPr id="0" name=""/>
        <dsp:cNvSpPr/>
      </dsp:nvSpPr>
      <dsp:spPr>
        <a:xfrm>
          <a:off x="2675193" y="2637716"/>
          <a:ext cx="1332009"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Norming</a:t>
          </a:r>
          <a:endParaRPr lang="en-US" sz="1600" b="1" kern="1200" dirty="0">
            <a:solidFill>
              <a:schemeClr val="tx1"/>
            </a:solidFill>
          </a:endParaRPr>
        </a:p>
      </dsp:txBody>
      <dsp:txXfrm>
        <a:off x="2710764" y="2673287"/>
        <a:ext cx="1260867" cy="657534"/>
      </dsp:txXfrm>
    </dsp:sp>
    <dsp:sp modelId="{A1C3E429-873B-4C4F-8EF6-B7F2343F2ABF}">
      <dsp:nvSpPr>
        <dsp:cNvPr id="0" name=""/>
        <dsp:cNvSpPr/>
      </dsp:nvSpPr>
      <dsp:spPr>
        <a:xfrm>
          <a:off x="1027422" y="365892"/>
          <a:ext cx="2914469" cy="2914469"/>
        </a:xfrm>
        <a:custGeom>
          <a:avLst/>
          <a:gdLst/>
          <a:ahLst/>
          <a:cxnLst/>
          <a:rect l="0" t="0" r="0" b="0"/>
          <a:pathLst>
            <a:path>
              <a:moveTo>
                <a:pt x="1644136" y="2902434"/>
              </a:moveTo>
              <a:arcTo wR="1457234" hR="1457234" stAng="4957865" swAng="849787"/>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AAB1F7C-540F-4E6A-8D6D-126916B60050}">
      <dsp:nvSpPr>
        <dsp:cNvPr id="0" name=""/>
        <dsp:cNvSpPr/>
      </dsp:nvSpPr>
      <dsp:spPr>
        <a:xfrm>
          <a:off x="947610" y="2637716"/>
          <a:ext cx="1361011"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Performing</a:t>
          </a:r>
          <a:endParaRPr lang="en-US" sz="1600" b="1" kern="1200" dirty="0">
            <a:solidFill>
              <a:schemeClr val="tx1"/>
            </a:solidFill>
          </a:endParaRPr>
        </a:p>
      </dsp:txBody>
      <dsp:txXfrm>
        <a:off x="983181" y="2673287"/>
        <a:ext cx="1289869" cy="657534"/>
      </dsp:txXfrm>
    </dsp:sp>
    <dsp:sp modelId="{4B039704-134F-4184-8032-F01A92DFC2E8}">
      <dsp:nvSpPr>
        <dsp:cNvPr id="0" name=""/>
        <dsp:cNvSpPr/>
      </dsp:nvSpPr>
      <dsp:spPr>
        <a:xfrm>
          <a:off x="1027422" y="365892"/>
          <a:ext cx="2914469" cy="2914469"/>
        </a:xfrm>
        <a:custGeom>
          <a:avLst/>
          <a:gdLst/>
          <a:ahLst/>
          <a:cxnLst/>
          <a:rect l="0" t="0" r="0" b="0"/>
          <a:pathLst>
            <a:path>
              <a:moveTo>
                <a:pt x="243745" y="2264065"/>
              </a:moveTo>
              <a:arcTo wR="1457234" hR="1457234" stAng="8782840" swAng="2198068"/>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D3EA50B-6EDB-4B03-A477-ED946638668A}">
      <dsp:nvSpPr>
        <dsp:cNvPr id="0" name=""/>
        <dsp:cNvSpPr/>
      </dsp:nvSpPr>
      <dsp:spPr>
        <a:xfrm>
          <a:off x="453786" y="1008478"/>
          <a:ext cx="1289914"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Adjourning</a:t>
          </a:r>
          <a:endParaRPr lang="en-US" sz="1600" b="1" kern="1200" dirty="0">
            <a:solidFill>
              <a:schemeClr val="tx1"/>
            </a:solidFill>
          </a:endParaRPr>
        </a:p>
      </dsp:txBody>
      <dsp:txXfrm>
        <a:off x="489357" y="1044049"/>
        <a:ext cx="1218772" cy="657534"/>
      </dsp:txXfrm>
    </dsp:sp>
    <dsp:sp modelId="{B8DC0706-530F-4ACC-BBAE-863FA5F379E2}">
      <dsp:nvSpPr>
        <dsp:cNvPr id="0" name=""/>
        <dsp:cNvSpPr/>
      </dsp:nvSpPr>
      <dsp:spPr>
        <a:xfrm>
          <a:off x="1027422" y="365892"/>
          <a:ext cx="2914469" cy="2914469"/>
        </a:xfrm>
        <a:custGeom>
          <a:avLst/>
          <a:gdLst/>
          <a:ahLst/>
          <a:cxnLst/>
          <a:rect l="0" t="0" r="0" b="0"/>
          <a:pathLst>
            <a:path>
              <a:moveTo>
                <a:pt x="253679" y="635657"/>
              </a:moveTo>
              <a:arcTo wR="1457234" hR="1457234" stAng="12859106" swAng="1963834"/>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1662E-15FE-40F2-BA1B-38C91C9D94F5}">
      <dsp:nvSpPr>
        <dsp:cNvPr id="0" name=""/>
        <dsp:cNvSpPr/>
      </dsp:nvSpPr>
      <dsp:spPr>
        <a:xfrm>
          <a:off x="1924136" y="1553"/>
          <a:ext cx="1121041" cy="728676"/>
        </a:xfrm>
        <a:prstGeom prst="round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Forming</a:t>
          </a:r>
          <a:endParaRPr lang="en-US" sz="1800" b="1" kern="1200" dirty="0">
            <a:solidFill>
              <a:schemeClr val="tx1"/>
            </a:solidFill>
          </a:endParaRPr>
        </a:p>
      </dsp:txBody>
      <dsp:txXfrm>
        <a:off x="1959707" y="37124"/>
        <a:ext cx="1049899" cy="657534"/>
      </dsp:txXfrm>
    </dsp:sp>
    <dsp:sp modelId="{6C876D50-49AF-40EC-9A09-3C71E08CE421}">
      <dsp:nvSpPr>
        <dsp:cNvPr id="0" name=""/>
        <dsp:cNvSpPr/>
      </dsp:nvSpPr>
      <dsp:spPr>
        <a:xfrm>
          <a:off x="1027422" y="365892"/>
          <a:ext cx="2914469" cy="2914469"/>
        </a:xfrm>
        <a:custGeom>
          <a:avLst/>
          <a:gdLst/>
          <a:ahLst/>
          <a:cxnLst/>
          <a:rect l="0" t="0" r="0" b="0"/>
          <a:pathLst>
            <a:path>
              <a:moveTo>
                <a:pt x="2025474" y="115356"/>
              </a:moveTo>
              <a:arcTo wR="1457234" hR="1457234" stAng="17577060" swAng="1963834"/>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4C78F37-86F6-427E-A327-6AE9B654CC58}">
      <dsp:nvSpPr>
        <dsp:cNvPr id="0" name=""/>
        <dsp:cNvSpPr/>
      </dsp:nvSpPr>
      <dsp:spPr>
        <a:xfrm>
          <a:off x="3310049" y="1008478"/>
          <a:ext cx="1121041" cy="728676"/>
        </a:xfrm>
        <a:prstGeom prst="roundRect">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Storming</a:t>
          </a:r>
          <a:endParaRPr lang="en-US" sz="1600" b="1" kern="1200" dirty="0">
            <a:solidFill>
              <a:schemeClr val="tx1"/>
            </a:solidFill>
          </a:endParaRPr>
        </a:p>
      </dsp:txBody>
      <dsp:txXfrm>
        <a:off x="3345620" y="1044049"/>
        <a:ext cx="1049899" cy="657534"/>
      </dsp:txXfrm>
    </dsp:sp>
    <dsp:sp modelId="{D2DC80FC-CB5A-46C7-8000-AC328FD161E8}">
      <dsp:nvSpPr>
        <dsp:cNvPr id="0" name=""/>
        <dsp:cNvSpPr/>
      </dsp:nvSpPr>
      <dsp:spPr>
        <a:xfrm>
          <a:off x="1027422" y="365892"/>
          <a:ext cx="2914469" cy="2914469"/>
        </a:xfrm>
        <a:custGeom>
          <a:avLst/>
          <a:gdLst/>
          <a:ahLst/>
          <a:cxnLst/>
          <a:rect l="0" t="0" r="0" b="0"/>
          <a:pathLst>
            <a:path>
              <a:moveTo>
                <a:pt x="2912452" y="1380584"/>
              </a:moveTo>
              <a:arcTo wR="1457234" hR="1457234" stAng="21419093" swAng="2198068"/>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EA48938-B63E-4852-9EAF-D8463F49CA7F}">
      <dsp:nvSpPr>
        <dsp:cNvPr id="0" name=""/>
        <dsp:cNvSpPr/>
      </dsp:nvSpPr>
      <dsp:spPr>
        <a:xfrm>
          <a:off x="2675193" y="2637716"/>
          <a:ext cx="1332009"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Norming</a:t>
          </a:r>
          <a:endParaRPr lang="en-US" sz="1600" b="1" kern="1200" dirty="0">
            <a:solidFill>
              <a:schemeClr val="tx1"/>
            </a:solidFill>
          </a:endParaRPr>
        </a:p>
      </dsp:txBody>
      <dsp:txXfrm>
        <a:off x="2710764" y="2673287"/>
        <a:ext cx="1260867" cy="657534"/>
      </dsp:txXfrm>
    </dsp:sp>
    <dsp:sp modelId="{A1C3E429-873B-4C4F-8EF6-B7F2343F2ABF}">
      <dsp:nvSpPr>
        <dsp:cNvPr id="0" name=""/>
        <dsp:cNvSpPr/>
      </dsp:nvSpPr>
      <dsp:spPr>
        <a:xfrm>
          <a:off x="1027422" y="365892"/>
          <a:ext cx="2914469" cy="2914469"/>
        </a:xfrm>
        <a:custGeom>
          <a:avLst/>
          <a:gdLst/>
          <a:ahLst/>
          <a:cxnLst/>
          <a:rect l="0" t="0" r="0" b="0"/>
          <a:pathLst>
            <a:path>
              <a:moveTo>
                <a:pt x="1644136" y="2902434"/>
              </a:moveTo>
              <a:arcTo wR="1457234" hR="1457234" stAng="4957865" swAng="849787"/>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AAB1F7C-540F-4E6A-8D6D-126916B60050}">
      <dsp:nvSpPr>
        <dsp:cNvPr id="0" name=""/>
        <dsp:cNvSpPr/>
      </dsp:nvSpPr>
      <dsp:spPr>
        <a:xfrm>
          <a:off x="947610" y="2637716"/>
          <a:ext cx="1361011"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Performing</a:t>
          </a:r>
          <a:endParaRPr lang="en-US" sz="1600" b="1" kern="1200" dirty="0">
            <a:solidFill>
              <a:schemeClr val="tx1"/>
            </a:solidFill>
          </a:endParaRPr>
        </a:p>
      </dsp:txBody>
      <dsp:txXfrm>
        <a:off x="983181" y="2673287"/>
        <a:ext cx="1289869" cy="657534"/>
      </dsp:txXfrm>
    </dsp:sp>
    <dsp:sp modelId="{4B039704-134F-4184-8032-F01A92DFC2E8}">
      <dsp:nvSpPr>
        <dsp:cNvPr id="0" name=""/>
        <dsp:cNvSpPr/>
      </dsp:nvSpPr>
      <dsp:spPr>
        <a:xfrm>
          <a:off x="1027422" y="365892"/>
          <a:ext cx="2914469" cy="2914469"/>
        </a:xfrm>
        <a:custGeom>
          <a:avLst/>
          <a:gdLst/>
          <a:ahLst/>
          <a:cxnLst/>
          <a:rect l="0" t="0" r="0" b="0"/>
          <a:pathLst>
            <a:path>
              <a:moveTo>
                <a:pt x="243745" y="2264065"/>
              </a:moveTo>
              <a:arcTo wR="1457234" hR="1457234" stAng="8782840" swAng="2198068"/>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D3EA50B-6EDB-4B03-A477-ED946638668A}">
      <dsp:nvSpPr>
        <dsp:cNvPr id="0" name=""/>
        <dsp:cNvSpPr/>
      </dsp:nvSpPr>
      <dsp:spPr>
        <a:xfrm>
          <a:off x="453786" y="1008478"/>
          <a:ext cx="1289914"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Adjourning</a:t>
          </a:r>
          <a:endParaRPr lang="en-US" sz="1600" b="1" kern="1200" dirty="0">
            <a:solidFill>
              <a:schemeClr val="tx1"/>
            </a:solidFill>
          </a:endParaRPr>
        </a:p>
      </dsp:txBody>
      <dsp:txXfrm>
        <a:off x="489357" y="1044049"/>
        <a:ext cx="1218772" cy="657534"/>
      </dsp:txXfrm>
    </dsp:sp>
    <dsp:sp modelId="{B8DC0706-530F-4ACC-BBAE-863FA5F379E2}">
      <dsp:nvSpPr>
        <dsp:cNvPr id="0" name=""/>
        <dsp:cNvSpPr/>
      </dsp:nvSpPr>
      <dsp:spPr>
        <a:xfrm>
          <a:off x="1027422" y="365892"/>
          <a:ext cx="2914469" cy="2914469"/>
        </a:xfrm>
        <a:custGeom>
          <a:avLst/>
          <a:gdLst/>
          <a:ahLst/>
          <a:cxnLst/>
          <a:rect l="0" t="0" r="0" b="0"/>
          <a:pathLst>
            <a:path>
              <a:moveTo>
                <a:pt x="253679" y="635657"/>
              </a:moveTo>
              <a:arcTo wR="1457234" hR="1457234" stAng="12859106" swAng="1963834"/>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1662E-15FE-40F2-BA1B-38C91C9D94F5}">
      <dsp:nvSpPr>
        <dsp:cNvPr id="0" name=""/>
        <dsp:cNvSpPr/>
      </dsp:nvSpPr>
      <dsp:spPr>
        <a:xfrm>
          <a:off x="1924136" y="1553"/>
          <a:ext cx="1121041" cy="728676"/>
        </a:xfrm>
        <a:prstGeom prst="round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Forming</a:t>
          </a:r>
          <a:endParaRPr lang="en-US" sz="1800" b="1" kern="1200" dirty="0">
            <a:solidFill>
              <a:schemeClr val="tx1"/>
            </a:solidFill>
          </a:endParaRPr>
        </a:p>
      </dsp:txBody>
      <dsp:txXfrm>
        <a:off x="1959707" y="37124"/>
        <a:ext cx="1049899" cy="657534"/>
      </dsp:txXfrm>
    </dsp:sp>
    <dsp:sp modelId="{6C876D50-49AF-40EC-9A09-3C71E08CE421}">
      <dsp:nvSpPr>
        <dsp:cNvPr id="0" name=""/>
        <dsp:cNvSpPr/>
      </dsp:nvSpPr>
      <dsp:spPr>
        <a:xfrm>
          <a:off x="1027422" y="365892"/>
          <a:ext cx="2914469" cy="2914469"/>
        </a:xfrm>
        <a:custGeom>
          <a:avLst/>
          <a:gdLst/>
          <a:ahLst/>
          <a:cxnLst/>
          <a:rect l="0" t="0" r="0" b="0"/>
          <a:pathLst>
            <a:path>
              <a:moveTo>
                <a:pt x="2025474" y="115356"/>
              </a:moveTo>
              <a:arcTo wR="1457234" hR="1457234" stAng="17577060" swAng="1963834"/>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4C78F37-86F6-427E-A327-6AE9B654CC58}">
      <dsp:nvSpPr>
        <dsp:cNvPr id="0" name=""/>
        <dsp:cNvSpPr/>
      </dsp:nvSpPr>
      <dsp:spPr>
        <a:xfrm>
          <a:off x="3310049" y="1008478"/>
          <a:ext cx="1121041" cy="728676"/>
        </a:xfrm>
        <a:prstGeom prst="roundRect">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Storming</a:t>
          </a:r>
          <a:endParaRPr lang="en-US" sz="1600" b="1" kern="1200" dirty="0">
            <a:solidFill>
              <a:schemeClr val="tx1"/>
            </a:solidFill>
          </a:endParaRPr>
        </a:p>
      </dsp:txBody>
      <dsp:txXfrm>
        <a:off x="3345620" y="1044049"/>
        <a:ext cx="1049899" cy="657534"/>
      </dsp:txXfrm>
    </dsp:sp>
    <dsp:sp modelId="{D2DC80FC-CB5A-46C7-8000-AC328FD161E8}">
      <dsp:nvSpPr>
        <dsp:cNvPr id="0" name=""/>
        <dsp:cNvSpPr/>
      </dsp:nvSpPr>
      <dsp:spPr>
        <a:xfrm>
          <a:off x="1027422" y="365892"/>
          <a:ext cx="2914469" cy="2914469"/>
        </a:xfrm>
        <a:custGeom>
          <a:avLst/>
          <a:gdLst/>
          <a:ahLst/>
          <a:cxnLst/>
          <a:rect l="0" t="0" r="0" b="0"/>
          <a:pathLst>
            <a:path>
              <a:moveTo>
                <a:pt x="2912452" y="1380584"/>
              </a:moveTo>
              <a:arcTo wR="1457234" hR="1457234" stAng="21419093" swAng="2198068"/>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EA48938-B63E-4852-9EAF-D8463F49CA7F}">
      <dsp:nvSpPr>
        <dsp:cNvPr id="0" name=""/>
        <dsp:cNvSpPr/>
      </dsp:nvSpPr>
      <dsp:spPr>
        <a:xfrm>
          <a:off x="2675193" y="2637716"/>
          <a:ext cx="1332009"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Norming</a:t>
          </a:r>
          <a:endParaRPr lang="en-US" sz="1600" b="1" kern="1200" dirty="0">
            <a:solidFill>
              <a:schemeClr val="tx1"/>
            </a:solidFill>
          </a:endParaRPr>
        </a:p>
      </dsp:txBody>
      <dsp:txXfrm>
        <a:off x="2710764" y="2673287"/>
        <a:ext cx="1260867" cy="657534"/>
      </dsp:txXfrm>
    </dsp:sp>
    <dsp:sp modelId="{A1C3E429-873B-4C4F-8EF6-B7F2343F2ABF}">
      <dsp:nvSpPr>
        <dsp:cNvPr id="0" name=""/>
        <dsp:cNvSpPr/>
      </dsp:nvSpPr>
      <dsp:spPr>
        <a:xfrm>
          <a:off x="1027422" y="365892"/>
          <a:ext cx="2914469" cy="2914469"/>
        </a:xfrm>
        <a:custGeom>
          <a:avLst/>
          <a:gdLst/>
          <a:ahLst/>
          <a:cxnLst/>
          <a:rect l="0" t="0" r="0" b="0"/>
          <a:pathLst>
            <a:path>
              <a:moveTo>
                <a:pt x="1644136" y="2902434"/>
              </a:moveTo>
              <a:arcTo wR="1457234" hR="1457234" stAng="4957865" swAng="849787"/>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AAB1F7C-540F-4E6A-8D6D-126916B60050}">
      <dsp:nvSpPr>
        <dsp:cNvPr id="0" name=""/>
        <dsp:cNvSpPr/>
      </dsp:nvSpPr>
      <dsp:spPr>
        <a:xfrm>
          <a:off x="947610" y="2637716"/>
          <a:ext cx="1361011"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Performing</a:t>
          </a:r>
          <a:endParaRPr lang="en-US" sz="1600" b="1" kern="1200" dirty="0">
            <a:solidFill>
              <a:schemeClr val="tx1"/>
            </a:solidFill>
          </a:endParaRPr>
        </a:p>
      </dsp:txBody>
      <dsp:txXfrm>
        <a:off x="983181" y="2673287"/>
        <a:ext cx="1289869" cy="657534"/>
      </dsp:txXfrm>
    </dsp:sp>
    <dsp:sp modelId="{4B039704-134F-4184-8032-F01A92DFC2E8}">
      <dsp:nvSpPr>
        <dsp:cNvPr id="0" name=""/>
        <dsp:cNvSpPr/>
      </dsp:nvSpPr>
      <dsp:spPr>
        <a:xfrm>
          <a:off x="1027422" y="365892"/>
          <a:ext cx="2914469" cy="2914469"/>
        </a:xfrm>
        <a:custGeom>
          <a:avLst/>
          <a:gdLst/>
          <a:ahLst/>
          <a:cxnLst/>
          <a:rect l="0" t="0" r="0" b="0"/>
          <a:pathLst>
            <a:path>
              <a:moveTo>
                <a:pt x="243745" y="2264065"/>
              </a:moveTo>
              <a:arcTo wR="1457234" hR="1457234" stAng="8782840" swAng="2198068"/>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D3EA50B-6EDB-4B03-A477-ED946638668A}">
      <dsp:nvSpPr>
        <dsp:cNvPr id="0" name=""/>
        <dsp:cNvSpPr/>
      </dsp:nvSpPr>
      <dsp:spPr>
        <a:xfrm>
          <a:off x="453786" y="1008478"/>
          <a:ext cx="1289914" cy="72867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Adjourning</a:t>
          </a:r>
          <a:endParaRPr lang="en-US" sz="1600" b="1" kern="1200" dirty="0">
            <a:solidFill>
              <a:schemeClr val="tx1"/>
            </a:solidFill>
          </a:endParaRPr>
        </a:p>
      </dsp:txBody>
      <dsp:txXfrm>
        <a:off x="489357" y="1044049"/>
        <a:ext cx="1218772" cy="657534"/>
      </dsp:txXfrm>
    </dsp:sp>
    <dsp:sp modelId="{B8DC0706-530F-4ACC-BBAE-863FA5F379E2}">
      <dsp:nvSpPr>
        <dsp:cNvPr id="0" name=""/>
        <dsp:cNvSpPr/>
      </dsp:nvSpPr>
      <dsp:spPr>
        <a:xfrm>
          <a:off x="1027422" y="365892"/>
          <a:ext cx="2914469" cy="2914469"/>
        </a:xfrm>
        <a:custGeom>
          <a:avLst/>
          <a:gdLst/>
          <a:ahLst/>
          <a:cxnLst/>
          <a:rect l="0" t="0" r="0" b="0"/>
          <a:pathLst>
            <a:path>
              <a:moveTo>
                <a:pt x="253679" y="635657"/>
              </a:moveTo>
              <a:arcTo wR="1457234" hR="1457234" stAng="12859106" swAng="1963834"/>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12/15/2022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12/15/2022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12/15/2022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12/15/2022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12/15/2022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12/15/2022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12/15/2022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12/15/2022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12/15/2022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12/15/2022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12/15/2022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12/15/2022</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a:lstStyle/>
          <a:p>
            <a:r>
              <a:rPr lang="en-US" dirty="0"/>
              <a:t>Introducing Effective Team-work</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2220264"/>
          </a:xfrm>
        </p:spPr>
        <p:txBody>
          <a:bodyPr/>
          <a:lstStyle/>
          <a:p>
            <a:r>
              <a:rPr lang="en-US" sz="2400" dirty="0">
                <a:latin typeface="Arial" panose="020B0604020202020204" pitchFamily="34" charset="0"/>
                <a:cs typeface="Arial" panose="020B0604020202020204" pitchFamily="34" charset="0"/>
              </a:rPr>
              <a:t>Group leader: Cristian Suciu ID:</a:t>
            </a:r>
            <a:r>
              <a:rPr lang="en-US" sz="2400" cap="none" dirty="0">
                <a:latin typeface="Arial" panose="020B0604020202020204" pitchFamily="34" charset="0"/>
                <a:cs typeface="Arial" panose="020B0604020202020204" pitchFamily="34" charset="0"/>
              </a:rPr>
              <a:t>2129234</a:t>
            </a:r>
          </a:p>
          <a:p>
            <a:r>
              <a:rPr lang="en-US" sz="2400" cap="none" dirty="0">
                <a:latin typeface="Arial" panose="020B0604020202020204" pitchFamily="34" charset="0"/>
                <a:cs typeface="Arial" panose="020B0604020202020204" pitchFamily="34" charset="0"/>
              </a:rPr>
              <a:t>Student 1: Andrei </a:t>
            </a:r>
            <a:r>
              <a:rPr lang="en-US" sz="2400" cap="none" dirty="0" err="1">
                <a:latin typeface="Arial" panose="020B0604020202020204" pitchFamily="34" charset="0"/>
                <a:cs typeface="Arial" panose="020B0604020202020204" pitchFamily="34" charset="0"/>
              </a:rPr>
              <a:t>Alexandru</a:t>
            </a:r>
            <a:r>
              <a:rPr lang="en-US" sz="2400" cap="none" dirty="0">
                <a:latin typeface="Arial" panose="020B0604020202020204" pitchFamily="34" charset="0"/>
                <a:cs typeface="Arial" panose="020B0604020202020204" pitchFamily="34" charset="0"/>
              </a:rPr>
              <a:t> </a:t>
            </a:r>
            <a:r>
              <a:rPr lang="en-US" sz="2400" cap="none">
                <a:latin typeface="Arial" panose="020B0604020202020204" pitchFamily="34" charset="0"/>
                <a:cs typeface="Arial" panose="020B0604020202020204" pitchFamily="34" charset="0"/>
              </a:rPr>
              <a:t>Dahore</a:t>
            </a:r>
            <a:r>
              <a:rPr lang="en-US" sz="2400" cap="none" dirty="0">
                <a:latin typeface="Arial" panose="020B0604020202020204" pitchFamily="34" charset="0"/>
                <a:cs typeface="Arial" panose="020B0604020202020204" pitchFamily="34" charset="0"/>
              </a:rPr>
              <a:t> ID:2130564</a:t>
            </a:r>
          </a:p>
          <a:p>
            <a:r>
              <a:rPr lang="en-GB" sz="2400" dirty="0">
                <a:latin typeface="Arial" panose="020B0604020202020204" pitchFamily="34" charset="0"/>
                <a:cs typeface="Arial" panose="020B0604020202020204" pitchFamily="34" charset="0"/>
              </a:rPr>
              <a:t>Lecturer: Saqib Shamim</a:t>
            </a:r>
          </a:p>
          <a:p>
            <a:r>
              <a:rPr lang="en-GB" sz="2400" dirty="0">
                <a:latin typeface="Arial" panose="020B0604020202020204" pitchFamily="34" charset="0"/>
                <a:cs typeface="Arial" panose="020B0604020202020204" pitchFamily="34" charset="0"/>
              </a:rPr>
              <a:t>Assignment :</a:t>
            </a:r>
            <a:r>
              <a:rPr lang="en-GB" sz="2400" dirty="0"/>
              <a:t>Effective Team Work and Communication Group Presentation</a:t>
            </a:r>
            <a:br>
              <a:rPr lang="en-US" sz="3200" cap="none" dirty="0">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a:lstStyle/>
          <a:p>
            <a:r>
              <a:rPr lang="en-US" dirty="0"/>
              <a:t>Introduction </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427135" y="2482856"/>
            <a:ext cx="7929787" cy="3873494"/>
          </a:xfrm>
        </p:spPr>
        <p:txBody>
          <a:bodyPr vert="horz" lIns="91440" tIns="45720" rIns="91440" bIns="45720" rtlCol="0" anchor="t">
            <a:normAutofit fontScale="92500"/>
          </a:bodyPr>
          <a:lstStyle/>
          <a:p>
            <a:pPr algn="just"/>
            <a:r>
              <a:rPr lang="en-US" dirty="0"/>
              <a:t>Firms are shifting to leaner team-oriented arrangements, so understanding what constitutes a team harmonious and effective is critical. An effective team is a group that works well together and contributes to the overall accomplishments of the company. Teams should also establish an environment in which individuals can perform their best job, grow, and experience a sense of pride and belonging.</a:t>
            </a:r>
          </a:p>
        </p:txBody>
      </p:sp>
      <p:pic>
        <p:nvPicPr>
          <p:cNvPr id="8" name="Picture 7" descr="A picture containing text, vector graphics&#10;&#10;Description automatically generated">
            <a:extLst>
              <a:ext uri="{FF2B5EF4-FFF2-40B4-BE49-F238E27FC236}">
                <a16:creationId xmlns:a16="http://schemas.microsoft.com/office/drawing/2014/main" id="{84559EF7-6BC3-DDE9-786C-BBE9435B2767}"/>
              </a:ext>
            </a:extLst>
          </p:cNvPr>
          <p:cNvPicPr>
            <a:picLocks noChangeAspect="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a14:imgEffect>
                  </a14:imgLayer>
                </a14:imgProps>
              </a:ext>
            </a:extLst>
          </a:blip>
          <a:srcRect r="5892"/>
          <a:stretch/>
        </p:blipFill>
        <p:spPr>
          <a:xfrm>
            <a:off x="9153023" y="2847373"/>
            <a:ext cx="2393513" cy="2101856"/>
          </a:xfrm>
          <a:prstGeom prst="rect">
            <a:avLst/>
          </a:prstGeom>
        </p:spPr>
      </p:pic>
    </p:spTree>
    <p:extLst>
      <p:ext uri="{BB962C8B-B14F-4D97-AF65-F5344CB8AC3E}">
        <p14:creationId xmlns:p14="http://schemas.microsoft.com/office/powerpoint/2010/main" val="16397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a:lstStyle/>
          <a:p>
            <a:r>
              <a:rPr lang="en-US" dirty="0"/>
              <a:t>Benefits</a:t>
            </a:r>
          </a:p>
        </p:txBody>
      </p:sp>
      <p:graphicFrame>
        <p:nvGraphicFramePr>
          <p:cNvPr id="11" name="Content Placeholder 10">
            <a:extLst>
              <a:ext uri="{FF2B5EF4-FFF2-40B4-BE49-F238E27FC236}">
                <a16:creationId xmlns:a16="http://schemas.microsoft.com/office/drawing/2014/main" id="{0ED78366-4CD3-3C20-3320-FEABF0C90D24}"/>
              </a:ext>
            </a:extLst>
          </p:cNvPr>
          <p:cNvGraphicFramePr>
            <a:graphicFrameLocks noGrp="1"/>
          </p:cNvGraphicFramePr>
          <p:nvPr>
            <p:ph idx="1"/>
            <p:extLst>
              <p:ext uri="{D42A27DB-BD31-4B8C-83A1-F6EECF244321}">
                <p14:modId xmlns:p14="http://schemas.microsoft.com/office/powerpoint/2010/main" val="1131333985"/>
              </p:ext>
            </p:extLst>
          </p:nvPr>
        </p:nvGraphicFramePr>
        <p:xfrm>
          <a:off x="1245325" y="1706563"/>
          <a:ext cx="5953743" cy="3761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3</a:t>
            </a:fld>
            <a:endParaRPr lang="en-US" dirty="0"/>
          </a:p>
        </p:txBody>
      </p:sp>
      <p:pic>
        <p:nvPicPr>
          <p:cNvPr id="13" name="Graphic 12" descr="Boardroom with solid fill">
            <a:extLst>
              <a:ext uri="{FF2B5EF4-FFF2-40B4-BE49-F238E27FC236}">
                <a16:creationId xmlns:a16="http://schemas.microsoft.com/office/drawing/2014/main" id="{E78327E4-9A77-62A2-A813-4BE24BA02A7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093158" y="2032362"/>
            <a:ext cx="2793275" cy="2793275"/>
          </a:xfrm>
          <a:prstGeom prst="rect">
            <a:avLst/>
          </a:prstGeom>
        </p:spPr>
      </p:pic>
    </p:spTree>
    <p:extLst>
      <p:ext uri="{BB962C8B-B14F-4D97-AF65-F5344CB8AC3E}">
        <p14:creationId xmlns:p14="http://schemas.microsoft.com/office/powerpoint/2010/main" val="1325608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1DD6DC2-EF87-6853-40DC-24D7E6862FA9}"/>
              </a:ext>
            </a:extLst>
          </p:cNvPr>
          <p:cNvSpPr txBox="1">
            <a:spLocks/>
          </p:cNvSpPr>
          <p:nvPr/>
        </p:nvSpPr>
        <p:spPr>
          <a:xfrm>
            <a:off x="1167492" y="496741"/>
            <a:ext cx="9779183" cy="132556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dirty="0"/>
              <a:t>Benefits Cont.</a:t>
            </a:r>
          </a:p>
        </p:txBody>
      </p:sp>
      <p:grpSp>
        <p:nvGrpSpPr>
          <p:cNvPr id="18" name="Group 17">
            <a:extLst>
              <a:ext uri="{FF2B5EF4-FFF2-40B4-BE49-F238E27FC236}">
                <a16:creationId xmlns:a16="http://schemas.microsoft.com/office/drawing/2014/main" id="{230D9771-A58F-3A3F-DA60-5724B509F5EB}"/>
              </a:ext>
            </a:extLst>
          </p:cNvPr>
          <p:cNvGrpSpPr/>
          <p:nvPr/>
        </p:nvGrpSpPr>
        <p:grpSpPr>
          <a:xfrm>
            <a:off x="1375060" y="3137598"/>
            <a:ext cx="3126715" cy="582804"/>
            <a:chOff x="2650601" y="1979271"/>
            <a:chExt cx="2106593" cy="2002420"/>
          </a:xfrm>
        </p:grpSpPr>
        <p:sp>
          <p:nvSpPr>
            <p:cNvPr id="16" name="Oval 15">
              <a:extLst>
                <a:ext uri="{FF2B5EF4-FFF2-40B4-BE49-F238E27FC236}">
                  <a16:creationId xmlns:a16="http://schemas.microsoft.com/office/drawing/2014/main" id="{FE12AA72-107A-D795-49FA-7752E1988495}"/>
                </a:ext>
              </a:extLst>
            </p:cNvPr>
            <p:cNvSpPr/>
            <p:nvPr/>
          </p:nvSpPr>
          <p:spPr>
            <a:xfrm>
              <a:off x="2650601" y="1979271"/>
              <a:ext cx="2106593" cy="2002420"/>
            </a:xfrm>
            <a:prstGeom prst="homePlate">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4">
              <a:extLst>
                <a:ext uri="{FF2B5EF4-FFF2-40B4-BE49-F238E27FC236}">
                  <a16:creationId xmlns:a16="http://schemas.microsoft.com/office/drawing/2014/main" id="{B9F0FFFE-A9C5-8693-E2F5-C0E0AACEF2D5}"/>
                </a:ext>
              </a:extLst>
            </p:cNvPr>
            <p:cNvSpPr txBox="1"/>
            <p:nvPr/>
          </p:nvSpPr>
          <p:spPr>
            <a:xfrm>
              <a:off x="2685960" y="2460472"/>
              <a:ext cx="2004677" cy="1031118"/>
            </a:xfrm>
            <a:prstGeom prst="homePlate">
              <a:avLst/>
            </a:prstGeom>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1600" kern="1200" dirty="0">
                  <a:solidFill>
                    <a:schemeClr val="bg1"/>
                  </a:solidFill>
                  <a:effectLst>
                    <a:outerShdw blurRad="50800" dist="38100" dir="2700000" algn="tl" rotWithShape="0">
                      <a:prstClr val="black">
                        <a:alpha val="40000"/>
                      </a:prstClr>
                    </a:outerShdw>
                  </a:effectLst>
                </a:rPr>
                <a:t>Facilitates Idea Generation And Creativity</a:t>
              </a:r>
            </a:p>
          </p:txBody>
        </p:sp>
      </p:grpSp>
      <p:grpSp>
        <p:nvGrpSpPr>
          <p:cNvPr id="19" name="Group 18">
            <a:extLst>
              <a:ext uri="{FF2B5EF4-FFF2-40B4-BE49-F238E27FC236}">
                <a16:creationId xmlns:a16="http://schemas.microsoft.com/office/drawing/2014/main" id="{7FEFA843-7006-A31D-F4E2-F8A69DB1C420}"/>
              </a:ext>
            </a:extLst>
          </p:cNvPr>
          <p:cNvGrpSpPr/>
          <p:nvPr/>
        </p:nvGrpSpPr>
        <p:grpSpPr>
          <a:xfrm>
            <a:off x="679729" y="2017797"/>
            <a:ext cx="2746377" cy="493909"/>
            <a:chOff x="2650601" y="1979271"/>
            <a:chExt cx="2106593" cy="2002420"/>
          </a:xfrm>
        </p:grpSpPr>
        <p:sp>
          <p:nvSpPr>
            <p:cNvPr id="20" name="Oval 19">
              <a:extLst>
                <a:ext uri="{FF2B5EF4-FFF2-40B4-BE49-F238E27FC236}">
                  <a16:creationId xmlns:a16="http://schemas.microsoft.com/office/drawing/2014/main" id="{3EEC8D92-1EE1-7A74-6FA4-C635488DD366}"/>
                </a:ext>
              </a:extLst>
            </p:cNvPr>
            <p:cNvSpPr/>
            <p:nvPr/>
          </p:nvSpPr>
          <p:spPr>
            <a:xfrm>
              <a:off x="2650601" y="1979271"/>
              <a:ext cx="2106593" cy="2002420"/>
            </a:xfrm>
            <a:prstGeom prst="homePlate">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4">
              <a:extLst>
                <a:ext uri="{FF2B5EF4-FFF2-40B4-BE49-F238E27FC236}">
                  <a16:creationId xmlns:a16="http://schemas.microsoft.com/office/drawing/2014/main" id="{153E208C-99E7-5DA5-55E7-4EF0711D93A3}"/>
                </a:ext>
              </a:extLst>
            </p:cNvPr>
            <p:cNvSpPr txBox="1"/>
            <p:nvPr/>
          </p:nvSpPr>
          <p:spPr>
            <a:xfrm>
              <a:off x="2704616" y="2464922"/>
              <a:ext cx="2004677" cy="1031118"/>
            </a:xfrm>
            <a:prstGeom prst="homePlate">
              <a:avLst/>
            </a:prstGeom>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ctr"/>
              <a:r>
                <a:rPr lang="en-US" sz="1600" dirty="0">
                  <a:effectLst>
                    <a:outerShdw blurRad="50800" dist="38100" dir="2700000" algn="tl" rotWithShape="0">
                      <a:prstClr val="black">
                        <a:alpha val="40000"/>
                      </a:prstClr>
                    </a:outerShdw>
                  </a:effectLst>
                </a:rPr>
                <a:t>Improves productivity</a:t>
              </a:r>
            </a:p>
          </p:txBody>
        </p:sp>
      </p:grpSp>
      <p:grpSp>
        <p:nvGrpSpPr>
          <p:cNvPr id="22" name="Group 21">
            <a:extLst>
              <a:ext uri="{FF2B5EF4-FFF2-40B4-BE49-F238E27FC236}">
                <a16:creationId xmlns:a16="http://schemas.microsoft.com/office/drawing/2014/main" id="{B8C109E1-0B39-1082-0483-B921AC10E262}"/>
              </a:ext>
            </a:extLst>
          </p:cNvPr>
          <p:cNvGrpSpPr/>
          <p:nvPr/>
        </p:nvGrpSpPr>
        <p:grpSpPr>
          <a:xfrm>
            <a:off x="2295148" y="4319465"/>
            <a:ext cx="3126715" cy="582804"/>
            <a:chOff x="2650601" y="1979271"/>
            <a:chExt cx="2106593" cy="2002420"/>
          </a:xfrm>
        </p:grpSpPr>
        <p:sp>
          <p:nvSpPr>
            <p:cNvPr id="23" name="Oval 19">
              <a:extLst>
                <a:ext uri="{FF2B5EF4-FFF2-40B4-BE49-F238E27FC236}">
                  <a16:creationId xmlns:a16="http://schemas.microsoft.com/office/drawing/2014/main" id="{DB68D13F-A1AE-C43C-7FD4-48988F0F2D86}"/>
                </a:ext>
              </a:extLst>
            </p:cNvPr>
            <p:cNvSpPr/>
            <p:nvPr/>
          </p:nvSpPr>
          <p:spPr>
            <a:xfrm>
              <a:off x="2650601" y="1979271"/>
              <a:ext cx="2106593" cy="2002420"/>
            </a:xfrm>
            <a:prstGeom prst="homePlate">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4">
              <a:extLst>
                <a:ext uri="{FF2B5EF4-FFF2-40B4-BE49-F238E27FC236}">
                  <a16:creationId xmlns:a16="http://schemas.microsoft.com/office/drawing/2014/main" id="{51685ED2-05BF-73FD-918D-D19427A9B432}"/>
                </a:ext>
              </a:extLst>
            </p:cNvPr>
            <p:cNvSpPr txBox="1"/>
            <p:nvPr/>
          </p:nvSpPr>
          <p:spPr>
            <a:xfrm>
              <a:off x="2704616" y="2464922"/>
              <a:ext cx="2004677" cy="1031118"/>
            </a:xfrm>
            <a:prstGeom prst="homePlate">
              <a:avLst/>
            </a:prstGeom>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ctr"/>
              <a:r>
                <a:rPr lang="en-US" sz="1600" dirty="0">
                  <a:effectLst>
                    <a:outerShdw blurRad="50800" dist="38100" dir="2700000" algn="tl" rotWithShape="0">
                      <a:prstClr val="black">
                        <a:alpha val="40000"/>
                      </a:prstClr>
                    </a:outerShdw>
                  </a:effectLst>
                </a:rPr>
                <a:t>Boosts Employee Morale and Motivation</a:t>
              </a:r>
            </a:p>
          </p:txBody>
        </p:sp>
      </p:grpSp>
      <p:sp>
        <p:nvSpPr>
          <p:cNvPr id="25" name="TextBox 24">
            <a:extLst>
              <a:ext uri="{FF2B5EF4-FFF2-40B4-BE49-F238E27FC236}">
                <a16:creationId xmlns:a16="http://schemas.microsoft.com/office/drawing/2014/main" id="{F2C6E702-3936-323B-D36A-540B7450BEB1}"/>
              </a:ext>
            </a:extLst>
          </p:cNvPr>
          <p:cNvSpPr txBox="1"/>
          <p:nvPr/>
        </p:nvSpPr>
        <p:spPr>
          <a:xfrm>
            <a:off x="3858506" y="1834691"/>
            <a:ext cx="5613723" cy="954107"/>
          </a:xfrm>
          <a:prstGeom prst="rect">
            <a:avLst/>
          </a:prstGeom>
          <a:noFill/>
        </p:spPr>
        <p:txBody>
          <a:bodyPr wrap="square" rtlCol="0">
            <a:spAutoFit/>
          </a:bodyPr>
          <a:lstStyle/>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Working On A Team Motivates People</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Members Inspires Each Other To Be More Productive</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Gets A Good Societal Pressure To Provide Best Performance</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Teamwork May Cover Gaps </a:t>
            </a:r>
          </a:p>
        </p:txBody>
      </p:sp>
      <p:sp>
        <p:nvSpPr>
          <p:cNvPr id="27" name="TextBox 26">
            <a:extLst>
              <a:ext uri="{FF2B5EF4-FFF2-40B4-BE49-F238E27FC236}">
                <a16:creationId xmlns:a16="http://schemas.microsoft.com/office/drawing/2014/main" id="{AF36C343-4D9E-E7F5-5AFE-B903847EEF64}"/>
              </a:ext>
            </a:extLst>
          </p:cNvPr>
          <p:cNvSpPr txBox="1"/>
          <p:nvPr/>
        </p:nvSpPr>
        <p:spPr>
          <a:xfrm>
            <a:off x="4948455" y="3058372"/>
            <a:ext cx="6757408" cy="738664"/>
          </a:xfrm>
          <a:prstGeom prst="rect">
            <a:avLst/>
          </a:prstGeom>
          <a:noFill/>
        </p:spPr>
        <p:txBody>
          <a:bodyPr wrap="square" rtlCol="0">
            <a:spAutoFit/>
          </a:bodyPr>
          <a:lstStyle/>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Collaborative Thinking Influences Creativity</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Multiple Views Can Generate More Ideas</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Gets A Chance To Have Constructive Criticism That Fosters Idea Generation</a:t>
            </a:r>
          </a:p>
        </p:txBody>
      </p:sp>
      <p:sp>
        <p:nvSpPr>
          <p:cNvPr id="28" name="TextBox 27">
            <a:extLst>
              <a:ext uri="{FF2B5EF4-FFF2-40B4-BE49-F238E27FC236}">
                <a16:creationId xmlns:a16="http://schemas.microsoft.com/office/drawing/2014/main" id="{0F15B7C2-D754-5EFE-BDBD-10AF48307362}"/>
              </a:ext>
            </a:extLst>
          </p:cNvPr>
          <p:cNvSpPr txBox="1"/>
          <p:nvPr/>
        </p:nvSpPr>
        <p:spPr>
          <a:xfrm>
            <a:off x="5502035" y="4241535"/>
            <a:ext cx="6757408" cy="738664"/>
          </a:xfrm>
          <a:prstGeom prst="rect">
            <a:avLst/>
          </a:prstGeom>
          <a:noFill/>
        </p:spPr>
        <p:txBody>
          <a:bodyPr wrap="square" rtlCol="0">
            <a:spAutoFit/>
          </a:bodyPr>
          <a:lstStyle/>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Teammates Can Give Weary Members An Energy Lift</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Sharing Successes And Failures Boosts Team Morale</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Helps Members Find Solutions To Problems</a:t>
            </a:r>
          </a:p>
        </p:txBody>
      </p:sp>
    </p:spTree>
    <p:extLst>
      <p:ext uri="{BB962C8B-B14F-4D97-AF65-F5344CB8AC3E}">
        <p14:creationId xmlns:p14="http://schemas.microsoft.com/office/powerpoint/2010/main" val="3815065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1DD6DC2-EF87-6853-40DC-24D7E6862FA9}"/>
              </a:ext>
            </a:extLst>
          </p:cNvPr>
          <p:cNvSpPr txBox="1">
            <a:spLocks/>
          </p:cNvSpPr>
          <p:nvPr/>
        </p:nvSpPr>
        <p:spPr>
          <a:xfrm>
            <a:off x="1167492" y="496741"/>
            <a:ext cx="9779183" cy="132556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dirty="0"/>
              <a:t>Benefits Cont.</a:t>
            </a:r>
          </a:p>
        </p:txBody>
      </p:sp>
      <p:grpSp>
        <p:nvGrpSpPr>
          <p:cNvPr id="18" name="Group 17">
            <a:extLst>
              <a:ext uri="{FF2B5EF4-FFF2-40B4-BE49-F238E27FC236}">
                <a16:creationId xmlns:a16="http://schemas.microsoft.com/office/drawing/2014/main" id="{230D9771-A58F-3A3F-DA60-5724B509F5EB}"/>
              </a:ext>
            </a:extLst>
          </p:cNvPr>
          <p:cNvGrpSpPr/>
          <p:nvPr/>
        </p:nvGrpSpPr>
        <p:grpSpPr>
          <a:xfrm>
            <a:off x="1375060" y="3496414"/>
            <a:ext cx="3126715" cy="582804"/>
            <a:chOff x="2650601" y="1979271"/>
            <a:chExt cx="2106593" cy="2002420"/>
          </a:xfrm>
        </p:grpSpPr>
        <p:sp>
          <p:nvSpPr>
            <p:cNvPr id="16" name="Oval 15">
              <a:extLst>
                <a:ext uri="{FF2B5EF4-FFF2-40B4-BE49-F238E27FC236}">
                  <a16:creationId xmlns:a16="http://schemas.microsoft.com/office/drawing/2014/main" id="{FE12AA72-107A-D795-49FA-7752E1988495}"/>
                </a:ext>
              </a:extLst>
            </p:cNvPr>
            <p:cNvSpPr/>
            <p:nvPr/>
          </p:nvSpPr>
          <p:spPr>
            <a:xfrm>
              <a:off x="2650601" y="1979271"/>
              <a:ext cx="2106593" cy="2002420"/>
            </a:xfrm>
            <a:prstGeom prst="homePlate">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4">
              <a:extLst>
                <a:ext uri="{FF2B5EF4-FFF2-40B4-BE49-F238E27FC236}">
                  <a16:creationId xmlns:a16="http://schemas.microsoft.com/office/drawing/2014/main" id="{B9F0FFFE-A9C5-8693-E2F5-C0E0AACEF2D5}"/>
                </a:ext>
              </a:extLst>
            </p:cNvPr>
            <p:cNvSpPr txBox="1"/>
            <p:nvPr/>
          </p:nvSpPr>
          <p:spPr>
            <a:xfrm>
              <a:off x="2685960" y="2460472"/>
              <a:ext cx="2004677" cy="1031118"/>
            </a:xfrm>
            <a:prstGeom prst="homePlate">
              <a:avLst/>
            </a:prstGeom>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r>
                <a:rPr lang="en-US" sz="1600" dirty="0">
                  <a:effectLst>
                    <a:outerShdw blurRad="50800" dist="38100" dir="2700000" algn="tl" rotWithShape="0">
                      <a:prstClr val="black">
                        <a:alpha val="40000"/>
                      </a:prstClr>
                    </a:outerShdw>
                  </a:effectLst>
                </a:rPr>
                <a:t>Encourages Taking Healthy Risks</a:t>
              </a:r>
            </a:p>
          </p:txBody>
        </p:sp>
      </p:grpSp>
      <p:grpSp>
        <p:nvGrpSpPr>
          <p:cNvPr id="19" name="Group 18">
            <a:extLst>
              <a:ext uri="{FF2B5EF4-FFF2-40B4-BE49-F238E27FC236}">
                <a16:creationId xmlns:a16="http://schemas.microsoft.com/office/drawing/2014/main" id="{7FEFA843-7006-A31D-F4E2-F8A69DB1C420}"/>
              </a:ext>
            </a:extLst>
          </p:cNvPr>
          <p:cNvGrpSpPr/>
          <p:nvPr/>
        </p:nvGrpSpPr>
        <p:grpSpPr>
          <a:xfrm>
            <a:off x="679729" y="2191419"/>
            <a:ext cx="2746377" cy="493909"/>
            <a:chOff x="2650601" y="1979271"/>
            <a:chExt cx="2106593" cy="2002420"/>
          </a:xfrm>
        </p:grpSpPr>
        <p:sp>
          <p:nvSpPr>
            <p:cNvPr id="20" name="Oval 19">
              <a:extLst>
                <a:ext uri="{FF2B5EF4-FFF2-40B4-BE49-F238E27FC236}">
                  <a16:creationId xmlns:a16="http://schemas.microsoft.com/office/drawing/2014/main" id="{3EEC8D92-1EE1-7A74-6FA4-C635488DD366}"/>
                </a:ext>
              </a:extLst>
            </p:cNvPr>
            <p:cNvSpPr/>
            <p:nvPr/>
          </p:nvSpPr>
          <p:spPr>
            <a:xfrm>
              <a:off x="2650601" y="1979271"/>
              <a:ext cx="2106593" cy="2002420"/>
            </a:xfrm>
            <a:prstGeom prst="homePlate">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4">
              <a:extLst>
                <a:ext uri="{FF2B5EF4-FFF2-40B4-BE49-F238E27FC236}">
                  <a16:creationId xmlns:a16="http://schemas.microsoft.com/office/drawing/2014/main" id="{153E208C-99E7-5DA5-55E7-4EF0711D93A3}"/>
                </a:ext>
              </a:extLst>
            </p:cNvPr>
            <p:cNvSpPr txBox="1"/>
            <p:nvPr/>
          </p:nvSpPr>
          <p:spPr>
            <a:xfrm>
              <a:off x="2704616" y="2464922"/>
              <a:ext cx="2004677" cy="1031118"/>
            </a:xfrm>
            <a:prstGeom prst="homePlate">
              <a:avLst/>
            </a:prstGeom>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lgn="ctr"/>
              <a:r>
                <a:rPr lang="en-US" sz="1600" dirty="0">
                  <a:effectLst>
                    <a:outerShdw blurRad="50800" dist="38100" dir="2700000" algn="tl" rotWithShape="0">
                      <a:prstClr val="black">
                        <a:alpha val="40000"/>
                      </a:prstClr>
                    </a:outerShdw>
                  </a:effectLst>
                </a:rPr>
                <a:t>learn Faster</a:t>
              </a:r>
            </a:p>
          </p:txBody>
        </p:sp>
      </p:grpSp>
      <p:grpSp>
        <p:nvGrpSpPr>
          <p:cNvPr id="22" name="Group 21">
            <a:extLst>
              <a:ext uri="{FF2B5EF4-FFF2-40B4-BE49-F238E27FC236}">
                <a16:creationId xmlns:a16="http://schemas.microsoft.com/office/drawing/2014/main" id="{B8C109E1-0B39-1082-0483-B921AC10E262}"/>
              </a:ext>
            </a:extLst>
          </p:cNvPr>
          <p:cNvGrpSpPr/>
          <p:nvPr/>
        </p:nvGrpSpPr>
        <p:grpSpPr>
          <a:xfrm>
            <a:off x="2295148" y="4956075"/>
            <a:ext cx="3126715" cy="582804"/>
            <a:chOff x="2650601" y="1979271"/>
            <a:chExt cx="2106593" cy="2002420"/>
          </a:xfrm>
        </p:grpSpPr>
        <p:sp>
          <p:nvSpPr>
            <p:cNvPr id="23" name="Oval 19">
              <a:extLst>
                <a:ext uri="{FF2B5EF4-FFF2-40B4-BE49-F238E27FC236}">
                  <a16:creationId xmlns:a16="http://schemas.microsoft.com/office/drawing/2014/main" id="{DB68D13F-A1AE-C43C-7FD4-48988F0F2D86}"/>
                </a:ext>
              </a:extLst>
            </p:cNvPr>
            <p:cNvSpPr/>
            <p:nvPr/>
          </p:nvSpPr>
          <p:spPr>
            <a:xfrm>
              <a:off x="2650601" y="1979271"/>
              <a:ext cx="2106593" cy="2002420"/>
            </a:xfrm>
            <a:prstGeom prst="homePlate">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4">
              <a:extLst>
                <a:ext uri="{FF2B5EF4-FFF2-40B4-BE49-F238E27FC236}">
                  <a16:creationId xmlns:a16="http://schemas.microsoft.com/office/drawing/2014/main" id="{51685ED2-05BF-73FD-918D-D19427A9B432}"/>
                </a:ext>
              </a:extLst>
            </p:cNvPr>
            <p:cNvSpPr txBox="1"/>
            <p:nvPr/>
          </p:nvSpPr>
          <p:spPr>
            <a:xfrm>
              <a:off x="2704616" y="2464922"/>
              <a:ext cx="2004677" cy="1031118"/>
            </a:xfrm>
            <a:prstGeom prst="homePlate">
              <a:avLst/>
            </a:prstGeom>
          </p:spPr>
          <p:style>
            <a:lnRef idx="0">
              <a:scrgbClr r="0" g="0" b="0"/>
            </a:lnRef>
            <a:fillRef idx="0">
              <a:scrgbClr r="0" g="0" b="0"/>
            </a:fillRef>
            <a:effectRef idx="0">
              <a:scrgbClr r="0" g="0" b="0"/>
            </a:effectRef>
            <a:fontRef idx="minor">
              <a:schemeClr val="lt1"/>
            </a:fontRef>
          </p:style>
          <p:txBody>
            <a:bodyPr spcFirstLastPara="0" vert="horz" wrap="square" lIns="87630" tIns="87630" rIns="87630" bIns="87630" numCol="1" spcCol="1270" anchor="ctr" anchorCtr="0">
              <a:noAutofit/>
            </a:bodyPr>
            <a:lstStyle/>
            <a:p>
              <a:pPr lvl="0"/>
              <a:r>
                <a:rPr lang="en-US" sz="1600" dirty="0">
                  <a:effectLst>
                    <a:outerShdw blurRad="50800" dist="38100" dir="2700000" algn="tl" rotWithShape="0">
                      <a:prstClr val="black">
                        <a:alpha val="40000"/>
                      </a:prstClr>
                    </a:outerShdw>
                  </a:effectLst>
                </a:rPr>
                <a:t>Improves Customer Service</a:t>
              </a:r>
            </a:p>
          </p:txBody>
        </p:sp>
      </p:grpSp>
      <p:sp>
        <p:nvSpPr>
          <p:cNvPr id="25" name="TextBox 24">
            <a:extLst>
              <a:ext uri="{FF2B5EF4-FFF2-40B4-BE49-F238E27FC236}">
                <a16:creationId xmlns:a16="http://schemas.microsoft.com/office/drawing/2014/main" id="{F2C6E702-3936-323B-D36A-540B7450BEB1}"/>
              </a:ext>
            </a:extLst>
          </p:cNvPr>
          <p:cNvSpPr txBox="1"/>
          <p:nvPr/>
        </p:nvSpPr>
        <p:spPr>
          <a:xfrm>
            <a:off x="3627012" y="2021578"/>
            <a:ext cx="6958434" cy="954107"/>
          </a:xfrm>
          <a:prstGeom prst="rect">
            <a:avLst/>
          </a:prstGeom>
          <a:noFill/>
        </p:spPr>
        <p:txBody>
          <a:bodyPr wrap="square" rtlCol="0">
            <a:spAutoFit/>
          </a:bodyPr>
          <a:lstStyle/>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A Mentor Can Help New Team Members Learn Faster And Be More Productive</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Continual Professional And Personal Learning Opportunities </a:t>
            </a:r>
          </a:p>
          <a:p>
            <a:pPr marL="285750" indent="-285750">
              <a:buFont typeface="Arial" panose="020B0604020202020204" pitchFamily="34" charset="0"/>
              <a:buChar char="•"/>
            </a:pPr>
            <a:r>
              <a:rPr lang="en-US" sz="1400" dirty="0">
                <a:solidFill>
                  <a:srgbClr val="5E5E5E"/>
                </a:solidFill>
                <a:latin typeface="Open Sans" panose="020B0606030504020204" pitchFamily="34" charset="0"/>
              </a:rPr>
              <a:t>Learn </a:t>
            </a:r>
            <a:r>
              <a:rPr lang="en-US" sz="1400" b="0" i="0" u="none" strike="noStrike" dirty="0">
                <a:solidFill>
                  <a:srgbClr val="5E5E5E"/>
                </a:solidFill>
                <a:effectLst/>
                <a:latin typeface="Open Sans" panose="020B0606030504020204" pitchFamily="34" charset="0"/>
              </a:rPr>
              <a:t>From People With Different Skills And Experiences</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Learn By Observing </a:t>
            </a:r>
          </a:p>
        </p:txBody>
      </p:sp>
      <p:sp>
        <p:nvSpPr>
          <p:cNvPr id="27" name="TextBox 26">
            <a:extLst>
              <a:ext uri="{FF2B5EF4-FFF2-40B4-BE49-F238E27FC236}">
                <a16:creationId xmlns:a16="http://schemas.microsoft.com/office/drawing/2014/main" id="{AF36C343-4D9E-E7F5-5AFE-B903847EEF64}"/>
              </a:ext>
            </a:extLst>
          </p:cNvPr>
          <p:cNvSpPr txBox="1"/>
          <p:nvPr/>
        </p:nvSpPr>
        <p:spPr>
          <a:xfrm>
            <a:off x="4948455" y="3382464"/>
            <a:ext cx="6757408" cy="738664"/>
          </a:xfrm>
          <a:prstGeom prst="rect">
            <a:avLst/>
          </a:prstGeom>
          <a:noFill/>
        </p:spPr>
        <p:txBody>
          <a:bodyPr wrap="square" rtlCol="0">
            <a:spAutoFit/>
          </a:bodyPr>
          <a:lstStyle/>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It Is Considerably Simpler To Make Risky Decisions</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Team Members Contribute, Work Independently, Sometimes Take Risks</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Team Members Believe They Can Take Interpersonal Risks</a:t>
            </a:r>
          </a:p>
        </p:txBody>
      </p:sp>
      <p:sp>
        <p:nvSpPr>
          <p:cNvPr id="28" name="TextBox 27">
            <a:extLst>
              <a:ext uri="{FF2B5EF4-FFF2-40B4-BE49-F238E27FC236}">
                <a16:creationId xmlns:a16="http://schemas.microsoft.com/office/drawing/2014/main" id="{0F15B7C2-D754-5EFE-BDBD-10AF48307362}"/>
              </a:ext>
            </a:extLst>
          </p:cNvPr>
          <p:cNvSpPr txBox="1"/>
          <p:nvPr/>
        </p:nvSpPr>
        <p:spPr>
          <a:xfrm>
            <a:off x="5502035" y="4773970"/>
            <a:ext cx="6757408" cy="954107"/>
          </a:xfrm>
          <a:prstGeom prst="rect">
            <a:avLst/>
          </a:prstGeom>
          <a:noFill/>
        </p:spPr>
        <p:txBody>
          <a:bodyPr wrap="square" rtlCol="0">
            <a:spAutoFit/>
          </a:bodyPr>
          <a:lstStyle/>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Sharing Best Practices And Experience Improves Customer Service</a:t>
            </a:r>
          </a:p>
          <a:p>
            <a:pPr marL="285750" indent="-285750">
              <a:buFont typeface="Arial" panose="020B0604020202020204" pitchFamily="34" charset="0"/>
              <a:buChar char="•"/>
            </a:pPr>
            <a:r>
              <a:rPr lang="en-US" sz="1400" b="0" i="0" u="none" strike="noStrike" dirty="0">
                <a:solidFill>
                  <a:srgbClr val="5E5E5E"/>
                </a:solidFill>
                <a:effectLst/>
                <a:latin typeface="Open Sans" panose="020B0606030504020204" pitchFamily="34" charset="0"/>
              </a:rPr>
              <a:t>Team Members Communicating And Agreeing On Corporate Goals And Values Helps Improve The Quality Of Service</a:t>
            </a:r>
          </a:p>
          <a:p>
            <a:pPr marL="285750" indent="-285750">
              <a:buFont typeface="Arial" panose="020B0604020202020204" pitchFamily="34" charset="0"/>
              <a:buChar char="•"/>
            </a:pPr>
            <a:r>
              <a:rPr lang="en-US" sz="1400" dirty="0">
                <a:solidFill>
                  <a:srgbClr val="5E5E5E"/>
                </a:solidFill>
                <a:latin typeface="Open Sans" panose="020B0606030504020204" pitchFamily="34" charset="0"/>
              </a:rPr>
              <a:t>I</a:t>
            </a:r>
            <a:r>
              <a:rPr lang="en-US" sz="1400" b="0" i="0" u="none" strike="noStrike" dirty="0">
                <a:solidFill>
                  <a:srgbClr val="5E5E5E"/>
                </a:solidFill>
                <a:effectLst/>
                <a:latin typeface="Open Sans" panose="020B0606030504020204" pitchFamily="34" charset="0"/>
              </a:rPr>
              <a:t>mprove Client Response Time</a:t>
            </a:r>
          </a:p>
        </p:txBody>
      </p:sp>
    </p:spTree>
    <p:extLst>
      <p:ext uri="{BB962C8B-B14F-4D97-AF65-F5344CB8AC3E}">
        <p14:creationId xmlns:p14="http://schemas.microsoft.com/office/powerpoint/2010/main" val="1527386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anchor="b">
            <a:normAutofit/>
          </a:bodyPr>
          <a:lstStyle/>
          <a:p>
            <a:r>
              <a:rPr lang="en-US" sz="3400"/>
              <a:t>Belbin's Team Roles</a:t>
            </a:r>
            <a:br>
              <a:rPr lang="en-US" sz="3400"/>
            </a:br>
            <a:r>
              <a:rPr lang="en-US" sz="3400" b="0"/>
              <a:t>Finding The Team's Balance With Belbin's Model</a:t>
            </a:r>
          </a:p>
        </p:txBody>
      </p:sp>
      <p:pic>
        <p:nvPicPr>
          <p:cNvPr id="1026" name="Picture 2" descr="Belbin Team Roles in Practices">
            <a:extLst>
              <a:ext uri="{FF2B5EF4-FFF2-40B4-BE49-F238E27FC236}">
                <a16:creationId xmlns:a16="http://schemas.microsoft.com/office/drawing/2014/main" id="{A57CF2EA-B3EB-A645-CE10-E99D6C48C1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70840" y="2017467"/>
            <a:ext cx="4372487" cy="3366815"/>
          </a:xfrm>
          <a:prstGeom prst="rect">
            <a:avLst/>
          </a:prstGeom>
          <a:solidFill>
            <a:srgbClr val="FFFFFF"/>
          </a:solidFill>
        </p:spPr>
      </p:pic>
    </p:spTree>
    <p:extLst>
      <p:ext uri="{BB962C8B-B14F-4D97-AF65-F5344CB8AC3E}">
        <p14:creationId xmlns:p14="http://schemas.microsoft.com/office/powerpoint/2010/main" val="445070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993065" y="267135"/>
            <a:ext cx="10205869" cy="1070135"/>
          </a:xfrm>
        </p:spPr>
        <p:txBody>
          <a:bodyPr/>
          <a:lstStyle/>
          <a:p>
            <a:r>
              <a:rPr lang="en-US" sz="4400" b="1" i="0" u="none" strike="noStrike" dirty="0">
                <a:effectLst/>
              </a:rPr>
              <a:t>Understanding Belbin's Team Roles Model</a:t>
            </a:r>
            <a:endParaRPr lang="en-US" sz="4400" dirty="0"/>
          </a:p>
        </p:txBody>
      </p:sp>
      <p:sp>
        <p:nvSpPr>
          <p:cNvPr id="9" name="Content Placeholder 8">
            <a:extLst>
              <a:ext uri="{FF2B5EF4-FFF2-40B4-BE49-F238E27FC236}">
                <a16:creationId xmlns:a16="http://schemas.microsoft.com/office/drawing/2014/main" id="{472FA7B1-CD7F-3646-B44C-91A107A0CBEE}"/>
              </a:ext>
            </a:extLst>
          </p:cNvPr>
          <p:cNvSpPr>
            <a:spLocks noGrp="1"/>
          </p:cNvSpPr>
          <p:nvPr>
            <p:ph idx="11"/>
          </p:nvPr>
        </p:nvSpPr>
        <p:spPr>
          <a:xfrm>
            <a:off x="1167493" y="1591827"/>
            <a:ext cx="3173278" cy="522514"/>
          </a:xfrm>
        </p:spPr>
        <p:txBody>
          <a:bodyPr/>
          <a:lstStyle/>
          <a:p>
            <a:r>
              <a:rPr lang="en-US" dirty="0"/>
              <a:t>Action-Oriented Roles</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idx="1"/>
          </p:nvPr>
        </p:nvSpPr>
        <p:spPr>
          <a:xfrm>
            <a:off x="1167489" y="2043968"/>
            <a:ext cx="3173278" cy="1081039"/>
          </a:xfrm>
        </p:spPr>
        <p:txBody>
          <a:bodyPr vert="horz" lIns="91440" tIns="45720" rIns="91440" bIns="45720" rtlCol="0" anchor="t">
            <a:noAutofit/>
          </a:bodyPr>
          <a:lstStyle/>
          <a:p>
            <a:r>
              <a:rPr lang="en-US" sz="1800" dirty="0"/>
              <a:t>Shaper (SH)</a:t>
            </a:r>
          </a:p>
          <a:p>
            <a:pPr marL="342900" indent="-342900">
              <a:buFont typeface="Arial" panose="020B0604020202020204" pitchFamily="34" charset="0"/>
              <a:buChar char="•"/>
            </a:pPr>
            <a:r>
              <a:rPr lang="en-US" sz="1200" dirty="0"/>
              <a:t>Push Teams To Develop</a:t>
            </a:r>
          </a:p>
          <a:p>
            <a:pPr marL="342900" indent="-342900">
              <a:buFont typeface="Arial" panose="020B0604020202020204" pitchFamily="34" charset="0"/>
              <a:buChar char="•"/>
            </a:pPr>
            <a:r>
              <a:rPr lang="en-US" sz="1200" dirty="0"/>
              <a:t>Extroverts That Challenges Norms And Discover The Greatest Solutions</a:t>
            </a:r>
          </a:p>
        </p:txBody>
      </p:sp>
      <p:sp>
        <p:nvSpPr>
          <p:cNvPr id="10" name="Content Placeholder 9">
            <a:extLst>
              <a:ext uri="{FF2B5EF4-FFF2-40B4-BE49-F238E27FC236}">
                <a16:creationId xmlns:a16="http://schemas.microsoft.com/office/drawing/2014/main" id="{585697B7-EBBB-0E4B-AA02-0D3F94821C6E}"/>
              </a:ext>
            </a:extLst>
          </p:cNvPr>
          <p:cNvSpPr>
            <a:spLocks noGrp="1"/>
          </p:cNvSpPr>
          <p:nvPr>
            <p:ph idx="12"/>
          </p:nvPr>
        </p:nvSpPr>
        <p:spPr>
          <a:xfrm>
            <a:off x="4677953" y="1591827"/>
            <a:ext cx="3173278" cy="522514"/>
          </a:xfrm>
        </p:spPr>
        <p:txBody>
          <a:bodyPr/>
          <a:lstStyle/>
          <a:p>
            <a:r>
              <a:rPr lang="en-US" dirty="0"/>
              <a:t>People-Oriented Roles</a:t>
            </a:r>
          </a:p>
        </p:txBody>
      </p:sp>
      <p:sp>
        <p:nvSpPr>
          <p:cNvPr id="13" name="Content Placeholder 12">
            <a:extLst>
              <a:ext uri="{FF2B5EF4-FFF2-40B4-BE49-F238E27FC236}">
                <a16:creationId xmlns:a16="http://schemas.microsoft.com/office/drawing/2014/main" id="{EB1FFBC5-1733-5E4A-BF11-2C157D9917CC}"/>
              </a:ext>
            </a:extLst>
          </p:cNvPr>
          <p:cNvSpPr>
            <a:spLocks noGrp="1"/>
          </p:cNvSpPr>
          <p:nvPr>
            <p:ph idx="14"/>
          </p:nvPr>
        </p:nvSpPr>
        <p:spPr>
          <a:xfrm>
            <a:off x="8188413" y="1591827"/>
            <a:ext cx="3325376" cy="522514"/>
          </a:xfrm>
        </p:spPr>
        <p:txBody>
          <a:bodyPr/>
          <a:lstStyle/>
          <a:p>
            <a:r>
              <a:rPr lang="en-US" dirty="0"/>
              <a:t>Thought-Oriented Roles</a:t>
            </a:r>
          </a:p>
        </p:txBody>
      </p:sp>
      <p:sp>
        <p:nvSpPr>
          <p:cNvPr id="6" name="Content Placeholder 3">
            <a:extLst>
              <a:ext uri="{FF2B5EF4-FFF2-40B4-BE49-F238E27FC236}">
                <a16:creationId xmlns:a16="http://schemas.microsoft.com/office/drawing/2014/main" id="{160A5444-E7FA-3E52-85A5-84BC06B0980F}"/>
              </a:ext>
            </a:extLst>
          </p:cNvPr>
          <p:cNvSpPr txBox="1">
            <a:spLocks/>
          </p:cNvSpPr>
          <p:nvPr/>
        </p:nvSpPr>
        <p:spPr>
          <a:xfrm>
            <a:off x="1167489" y="3252244"/>
            <a:ext cx="3173278" cy="1081039"/>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Implementer (IMP)</a:t>
            </a:r>
          </a:p>
          <a:p>
            <a:pPr marL="171450" indent="-171450">
              <a:buFont typeface="Arial" panose="020B0604020202020204" pitchFamily="34" charset="0"/>
              <a:buChar char="•"/>
            </a:pPr>
            <a:r>
              <a:rPr lang="en-US" sz="1200" dirty="0"/>
              <a:t>Who Gets Things Done</a:t>
            </a:r>
          </a:p>
          <a:p>
            <a:pPr marL="171450" indent="-171450">
              <a:buFont typeface="Arial" panose="020B0604020202020204" pitchFamily="34" charset="0"/>
              <a:buChar char="•"/>
            </a:pPr>
            <a:r>
              <a:rPr lang="en-US" sz="1200" dirty="0"/>
              <a:t>Transform The Squad's Concepts And Ideas Into Actions And Strategies</a:t>
            </a:r>
          </a:p>
        </p:txBody>
      </p:sp>
      <p:sp>
        <p:nvSpPr>
          <p:cNvPr id="12" name="Content Placeholder 3">
            <a:extLst>
              <a:ext uri="{FF2B5EF4-FFF2-40B4-BE49-F238E27FC236}">
                <a16:creationId xmlns:a16="http://schemas.microsoft.com/office/drawing/2014/main" id="{9A3B79CE-82D1-9A7D-4156-FE6A3DD38A56}"/>
              </a:ext>
            </a:extLst>
          </p:cNvPr>
          <p:cNvSpPr txBox="1">
            <a:spLocks/>
          </p:cNvSpPr>
          <p:nvPr/>
        </p:nvSpPr>
        <p:spPr>
          <a:xfrm>
            <a:off x="1167489" y="4448009"/>
            <a:ext cx="3173278" cy="1081039"/>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Completer-Finisher (CF)</a:t>
            </a:r>
          </a:p>
          <a:p>
            <a:pPr marL="171450" indent="-171450">
              <a:buFont typeface="Arial" panose="020B0604020202020204" pitchFamily="34" charset="0"/>
              <a:buChar char="•"/>
            </a:pPr>
            <a:r>
              <a:rPr lang="en-US" sz="1200" dirty="0"/>
              <a:t>Oversee That Projects Are Completed Thoroughly</a:t>
            </a:r>
          </a:p>
          <a:p>
            <a:pPr marL="171450" indent="-171450">
              <a:buFont typeface="Arial" panose="020B0604020202020204" pitchFamily="34" charset="0"/>
              <a:buChar char="•"/>
            </a:pPr>
            <a:r>
              <a:rPr lang="en-US" sz="1200" dirty="0"/>
              <a:t>Making Sure To Have No Errors Or Omissions</a:t>
            </a:r>
          </a:p>
        </p:txBody>
      </p:sp>
      <p:sp>
        <p:nvSpPr>
          <p:cNvPr id="16" name="Content Placeholder 3">
            <a:extLst>
              <a:ext uri="{FF2B5EF4-FFF2-40B4-BE49-F238E27FC236}">
                <a16:creationId xmlns:a16="http://schemas.microsoft.com/office/drawing/2014/main" id="{E773B56F-6190-1F90-DE7E-A66181D0E6CB}"/>
              </a:ext>
            </a:extLst>
          </p:cNvPr>
          <p:cNvSpPr txBox="1">
            <a:spLocks/>
          </p:cNvSpPr>
          <p:nvPr/>
        </p:nvSpPr>
        <p:spPr>
          <a:xfrm>
            <a:off x="4689619" y="2022234"/>
            <a:ext cx="3173278" cy="1081039"/>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Coordinator (CO)</a:t>
            </a:r>
          </a:p>
          <a:p>
            <a:pPr marL="171450" indent="-171450">
              <a:buFont typeface="Arial" panose="020B0604020202020204" pitchFamily="34" charset="0"/>
              <a:buChar char="•"/>
            </a:pPr>
            <a:r>
              <a:rPr lang="en-US" sz="1200" dirty="0"/>
              <a:t>Referred To As "Chairperson”</a:t>
            </a:r>
          </a:p>
          <a:p>
            <a:pPr marL="171450" indent="-171450">
              <a:buFont typeface="Arial" panose="020B0604020202020204" pitchFamily="34" charset="0"/>
              <a:buChar char="•"/>
            </a:pPr>
            <a:r>
              <a:rPr lang="en-US" sz="1200" dirty="0"/>
              <a:t>Guide The Team To Their Own Perceived Objective</a:t>
            </a:r>
          </a:p>
        </p:txBody>
      </p:sp>
      <p:sp>
        <p:nvSpPr>
          <p:cNvPr id="17" name="Content Placeholder 3">
            <a:extLst>
              <a:ext uri="{FF2B5EF4-FFF2-40B4-BE49-F238E27FC236}">
                <a16:creationId xmlns:a16="http://schemas.microsoft.com/office/drawing/2014/main" id="{20AAFF38-3D99-2C50-B46F-5FDBAE311712}"/>
              </a:ext>
            </a:extLst>
          </p:cNvPr>
          <p:cNvSpPr txBox="1">
            <a:spLocks/>
          </p:cNvSpPr>
          <p:nvPr/>
        </p:nvSpPr>
        <p:spPr>
          <a:xfrm>
            <a:off x="4677952" y="3247717"/>
            <a:ext cx="3173278" cy="1200292"/>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Team Worker (TW)</a:t>
            </a:r>
          </a:p>
          <a:p>
            <a:pPr marL="171450" indent="-171450">
              <a:buFont typeface="Arial" panose="020B0604020202020204" pitchFamily="34" charset="0"/>
              <a:buChar char="•"/>
            </a:pPr>
            <a:r>
              <a:rPr lang="en-US" sz="1200" dirty="0"/>
              <a:t>Provide Support And Make Sure The Team Efficiency</a:t>
            </a:r>
          </a:p>
          <a:p>
            <a:pPr marL="171450" indent="-171450">
              <a:buFont typeface="Arial" panose="020B0604020202020204" pitchFamily="34" charset="0"/>
              <a:buChar char="•"/>
            </a:pPr>
            <a:r>
              <a:rPr lang="en-US" sz="1200" dirty="0"/>
              <a:t>Negotiators Within The Team - Flexible, Diplomatic And Perceptive</a:t>
            </a:r>
          </a:p>
        </p:txBody>
      </p:sp>
      <p:sp>
        <p:nvSpPr>
          <p:cNvPr id="18" name="Content Placeholder 3">
            <a:extLst>
              <a:ext uri="{FF2B5EF4-FFF2-40B4-BE49-F238E27FC236}">
                <a16:creationId xmlns:a16="http://schemas.microsoft.com/office/drawing/2014/main" id="{3313586A-4C72-DD5C-F3E0-2165EAB8C047}"/>
              </a:ext>
            </a:extLst>
          </p:cNvPr>
          <p:cNvSpPr txBox="1">
            <a:spLocks/>
          </p:cNvSpPr>
          <p:nvPr/>
        </p:nvSpPr>
        <p:spPr>
          <a:xfrm>
            <a:off x="4677952" y="4590347"/>
            <a:ext cx="3173278" cy="1200292"/>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Resource Investigator (RI)</a:t>
            </a:r>
          </a:p>
          <a:p>
            <a:pPr marL="171450" indent="-171450">
              <a:buFont typeface="Arial" panose="020B0604020202020204" pitchFamily="34" charset="0"/>
              <a:buChar char="•"/>
            </a:pPr>
            <a:r>
              <a:rPr lang="en-US" sz="1200" dirty="0"/>
              <a:t>Innovative And Curious</a:t>
            </a:r>
          </a:p>
          <a:p>
            <a:pPr marL="171450" indent="-171450">
              <a:buFont typeface="Arial" panose="020B0604020202020204" pitchFamily="34" charset="0"/>
              <a:buChar char="•"/>
            </a:pPr>
            <a:r>
              <a:rPr lang="en-US" sz="1200" dirty="0"/>
              <a:t>Helps The Team Achieve Its Goal</a:t>
            </a:r>
          </a:p>
          <a:p>
            <a:pPr marL="171450" indent="-171450">
              <a:buFont typeface="Arial" panose="020B0604020202020204" pitchFamily="34" charset="0"/>
              <a:buChar char="•"/>
            </a:pPr>
            <a:r>
              <a:rPr lang="en-US" sz="1200" dirty="0"/>
              <a:t>Outgoing And Often Extroverted</a:t>
            </a:r>
          </a:p>
        </p:txBody>
      </p:sp>
      <p:sp>
        <p:nvSpPr>
          <p:cNvPr id="21" name="Content Placeholder 3">
            <a:extLst>
              <a:ext uri="{FF2B5EF4-FFF2-40B4-BE49-F238E27FC236}">
                <a16:creationId xmlns:a16="http://schemas.microsoft.com/office/drawing/2014/main" id="{D844FED1-5BB3-0C59-7969-BF9FEDA22494}"/>
              </a:ext>
            </a:extLst>
          </p:cNvPr>
          <p:cNvSpPr txBox="1">
            <a:spLocks/>
          </p:cNvSpPr>
          <p:nvPr/>
        </p:nvSpPr>
        <p:spPr>
          <a:xfrm>
            <a:off x="8211745" y="2022233"/>
            <a:ext cx="3173278" cy="1323868"/>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Plant (PL)</a:t>
            </a:r>
          </a:p>
          <a:p>
            <a:pPr marL="171450" indent="-171450">
              <a:buFont typeface="Arial" panose="020B0604020202020204" pitchFamily="34" charset="0"/>
              <a:buChar char="•"/>
            </a:pPr>
            <a:r>
              <a:rPr lang="en-US" sz="1200" dirty="0"/>
              <a:t>Creative Innovator</a:t>
            </a:r>
          </a:p>
          <a:p>
            <a:pPr marL="171450" indent="-171450">
              <a:buFont typeface="Arial" panose="020B0604020202020204" pitchFamily="34" charset="0"/>
              <a:buChar char="•"/>
            </a:pPr>
            <a:r>
              <a:rPr lang="en-US" sz="1200" dirty="0"/>
              <a:t>Comes Up With New Ideas</a:t>
            </a:r>
          </a:p>
          <a:p>
            <a:pPr marL="171450" indent="-171450">
              <a:buFont typeface="Arial" panose="020B0604020202020204" pitchFamily="34" charset="0"/>
              <a:buChar char="•"/>
            </a:pPr>
            <a:r>
              <a:rPr lang="en-US" sz="1200" dirty="0"/>
              <a:t>Thrive On Praise, But Weak On Criticism</a:t>
            </a:r>
          </a:p>
        </p:txBody>
      </p:sp>
      <p:sp>
        <p:nvSpPr>
          <p:cNvPr id="22" name="Content Placeholder 3">
            <a:extLst>
              <a:ext uri="{FF2B5EF4-FFF2-40B4-BE49-F238E27FC236}">
                <a16:creationId xmlns:a16="http://schemas.microsoft.com/office/drawing/2014/main" id="{F32AA824-58E9-15E8-E99E-AD1D0012F505}"/>
              </a:ext>
            </a:extLst>
          </p:cNvPr>
          <p:cNvSpPr txBox="1">
            <a:spLocks/>
          </p:cNvSpPr>
          <p:nvPr/>
        </p:nvSpPr>
        <p:spPr>
          <a:xfrm>
            <a:off x="8211745" y="3413929"/>
            <a:ext cx="3173278" cy="1323868"/>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Monitor-Evaluator (ME)</a:t>
            </a:r>
          </a:p>
          <a:p>
            <a:pPr marL="171450" indent="-171450">
              <a:buFont typeface="Arial" panose="020B0604020202020204" pitchFamily="34" charset="0"/>
              <a:buChar char="•"/>
            </a:pPr>
            <a:r>
              <a:rPr lang="en-US" sz="1200" dirty="0"/>
              <a:t>Best At Analyzing And Evaluating Plant’s Ideas Specially</a:t>
            </a:r>
          </a:p>
          <a:p>
            <a:pPr marL="171450" indent="-171450">
              <a:buFont typeface="Arial" panose="020B0604020202020204" pitchFamily="34" charset="0"/>
              <a:buChar char="•"/>
            </a:pPr>
            <a:r>
              <a:rPr lang="en-US" sz="1200" dirty="0"/>
              <a:t>Shrewd And Objective</a:t>
            </a:r>
          </a:p>
          <a:p>
            <a:pPr marL="171450" indent="-171450">
              <a:buFont typeface="Arial" panose="020B0604020202020204" pitchFamily="34" charset="0"/>
              <a:buChar char="•"/>
            </a:pPr>
            <a:r>
              <a:rPr lang="en-US" sz="1200" dirty="0"/>
              <a:t>Critical Thinkers And Very Strategic</a:t>
            </a:r>
          </a:p>
        </p:txBody>
      </p:sp>
      <p:sp>
        <p:nvSpPr>
          <p:cNvPr id="23" name="Content Placeholder 3">
            <a:extLst>
              <a:ext uri="{FF2B5EF4-FFF2-40B4-BE49-F238E27FC236}">
                <a16:creationId xmlns:a16="http://schemas.microsoft.com/office/drawing/2014/main" id="{FB48456C-9381-9225-4820-7BEDC46C90A6}"/>
              </a:ext>
            </a:extLst>
          </p:cNvPr>
          <p:cNvSpPr txBox="1">
            <a:spLocks/>
          </p:cNvSpPr>
          <p:nvPr/>
        </p:nvSpPr>
        <p:spPr>
          <a:xfrm>
            <a:off x="8188413" y="4805625"/>
            <a:ext cx="3173278" cy="1323868"/>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Specialist (SP)</a:t>
            </a:r>
          </a:p>
          <a:p>
            <a:pPr marL="171450" indent="-171450">
              <a:buFont typeface="Arial" panose="020B0604020202020204" pitchFamily="34" charset="0"/>
              <a:buChar char="•"/>
            </a:pPr>
            <a:r>
              <a:rPr lang="en-US" sz="1200" dirty="0"/>
              <a:t>Possess Specialized Knowledge</a:t>
            </a:r>
          </a:p>
          <a:p>
            <a:pPr marL="171450" indent="-171450">
              <a:buFont typeface="Arial" panose="020B0604020202020204" pitchFamily="34" charset="0"/>
              <a:buChar char="•"/>
            </a:pPr>
            <a:r>
              <a:rPr lang="en-US" sz="1200" dirty="0"/>
              <a:t>Work While Maintaining The Professional Status</a:t>
            </a:r>
          </a:p>
          <a:p>
            <a:pPr marL="171450" indent="-171450">
              <a:buFont typeface="Arial" panose="020B0604020202020204" pitchFamily="34" charset="0"/>
              <a:buChar char="•"/>
            </a:pPr>
            <a:r>
              <a:rPr lang="en-US" sz="1200" dirty="0"/>
              <a:t>Fully Committed Expert In The Area</a:t>
            </a:r>
          </a:p>
        </p:txBody>
      </p:sp>
    </p:spTree>
    <p:extLst>
      <p:ext uri="{BB962C8B-B14F-4D97-AF65-F5344CB8AC3E}">
        <p14:creationId xmlns:p14="http://schemas.microsoft.com/office/powerpoint/2010/main" val="2721508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167492" y="381000"/>
            <a:ext cx="9779183" cy="1325563"/>
          </a:xfrm>
        </p:spPr>
        <p:txBody>
          <a:bodyPr anchor="b">
            <a:normAutofit/>
          </a:bodyPr>
          <a:lstStyle/>
          <a:p>
            <a:r>
              <a:rPr lang="en-US" dirty="0"/>
              <a:t>Managing Conflicts</a:t>
            </a:r>
          </a:p>
        </p:txBody>
      </p:sp>
      <p:pic>
        <p:nvPicPr>
          <p:cNvPr id="2050" name="Picture 2" descr="What is conflict management and why applying it in your company? Twig  Logistics Network">
            <a:extLst>
              <a:ext uri="{FF2B5EF4-FFF2-40B4-BE49-F238E27FC236}">
                <a16:creationId xmlns:a16="http://schemas.microsoft.com/office/drawing/2014/main" id="{7F23E2F0-3D6D-C343-30F5-BAE8604E8BAE}"/>
              </a:ext>
            </a:extLst>
          </p:cNvPr>
          <p:cNvPicPr>
            <a:picLocks noChangeAspect="1" noChangeArrowheads="1"/>
          </p:cNvPicPr>
          <p:nvPr/>
        </p:nvPicPr>
        <p:blipFill>
          <a:blip r:embed="rId2">
            <a:clrChange>
              <a:clrFrom>
                <a:srgbClr val="F9FDFF"/>
              </a:clrFrom>
              <a:clrTo>
                <a:srgbClr val="F9FDFF">
                  <a:alpha val="0"/>
                </a:srgbClr>
              </a:clrTo>
            </a:clrChange>
            <a:extLst>
              <a:ext uri="{28A0092B-C50C-407E-A947-70E740481C1C}">
                <a14:useLocalDpi xmlns:a14="http://schemas.microsoft.com/office/drawing/2010/main" val="0"/>
              </a:ext>
            </a:extLst>
          </a:blip>
          <a:stretch>
            <a:fillRect/>
          </a:stretch>
        </p:blipFill>
        <p:spPr bwMode="auto">
          <a:xfrm>
            <a:off x="2281395" y="1714955"/>
            <a:ext cx="6410430" cy="4182804"/>
          </a:xfrm>
          <a:prstGeom prst="rect">
            <a:avLst/>
          </a:prstGeom>
          <a:solidFill>
            <a:srgbClr val="FFFFFF"/>
          </a:solidFill>
        </p:spPr>
      </p:pic>
    </p:spTree>
    <p:extLst>
      <p:ext uri="{BB962C8B-B14F-4D97-AF65-F5344CB8AC3E}">
        <p14:creationId xmlns:p14="http://schemas.microsoft.com/office/powerpoint/2010/main" val="3335690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167492" y="381000"/>
            <a:ext cx="9779183" cy="1325563"/>
          </a:xfrm>
        </p:spPr>
        <p:txBody>
          <a:bodyPr/>
          <a:lstStyle/>
          <a:p>
            <a:r>
              <a:rPr lang="en-US" dirty="0"/>
              <a:t>Managing Conflict 4 Steps</a:t>
            </a:r>
          </a:p>
        </p:txBody>
      </p:sp>
      <p:graphicFrame>
        <p:nvGraphicFramePr>
          <p:cNvPr id="20" name="Diagram 19">
            <a:extLst>
              <a:ext uri="{FF2B5EF4-FFF2-40B4-BE49-F238E27FC236}">
                <a16:creationId xmlns:a16="http://schemas.microsoft.com/office/drawing/2014/main" id="{AE250F09-7C06-E006-87EA-EC56E2736C2E}"/>
              </a:ext>
            </a:extLst>
          </p:cNvPr>
          <p:cNvGraphicFramePr/>
          <p:nvPr>
            <p:extLst>
              <p:ext uri="{D42A27DB-BD31-4B8C-83A1-F6EECF244321}">
                <p14:modId xmlns:p14="http://schemas.microsoft.com/office/powerpoint/2010/main" val="4209483466"/>
              </p:ext>
            </p:extLst>
          </p:nvPr>
        </p:nvGraphicFramePr>
        <p:xfrm>
          <a:off x="2481105" y="2009670"/>
          <a:ext cx="5788688" cy="38987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3119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086471" y="503815"/>
            <a:ext cx="7062106" cy="2387600"/>
          </a:xfrm>
        </p:spPr>
        <p:txBody>
          <a:bodyPr/>
          <a:lstStyle/>
          <a:p>
            <a:r>
              <a:rPr lang="en-US" dirty="0"/>
              <a:t>Team Development Stages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167494" y="3539075"/>
            <a:ext cx="6245912" cy="1406101"/>
          </a:xfrm>
        </p:spPr>
        <p:txBody>
          <a:bodyPr vert="horz" lIns="91440" tIns="45720" rIns="91440" bIns="45720" rtlCol="0" anchor="t">
            <a:normAutofit/>
          </a:bodyPr>
          <a:lstStyle/>
          <a:p>
            <a:r>
              <a:rPr lang="en-US" dirty="0"/>
              <a:t>Tuckman’s Theory</a:t>
            </a:r>
          </a:p>
        </p:txBody>
      </p:sp>
    </p:spTree>
    <p:extLst>
      <p:ext uri="{BB962C8B-B14F-4D97-AF65-F5344CB8AC3E}">
        <p14:creationId xmlns:p14="http://schemas.microsoft.com/office/powerpoint/2010/main" val="3446797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a:lstStyle/>
          <a:p>
            <a:r>
              <a:rPr lang="en-US" sz="6000" dirty="0"/>
              <a:t>Stages</a:t>
            </a:r>
            <a:r>
              <a:rPr lang="en-US" dirty="0"/>
              <a:t> of Team Development</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11</a:t>
            </a:fld>
            <a:endParaRPr lang="en-US" dirty="0"/>
          </a:p>
        </p:txBody>
      </p:sp>
      <p:grpSp>
        <p:nvGrpSpPr>
          <p:cNvPr id="9" name="Group 8">
            <a:extLst>
              <a:ext uri="{FF2B5EF4-FFF2-40B4-BE49-F238E27FC236}">
                <a16:creationId xmlns:a16="http://schemas.microsoft.com/office/drawing/2014/main" id="{EF78FBE0-EB39-8B75-3DE7-36DDBF1677D8}"/>
              </a:ext>
            </a:extLst>
          </p:cNvPr>
          <p:cNvGrpSpPr/>
          <p:nvPr/>
        </p:nvGrpSpPr>
        <p:grpSpPr>
          <a:xfrm>
            <a:off x="7012371" y="2029766"/>
            <a:ext cx="4884877" cy="3416441"/>
            <a:chOff x="6096000" y="2093946"/>
            <a:chExt cx="6316980" cy="4238274"/>
          </a:xfrm>
        </p:grpSpPr>
        <p:sp>
          <p:nvSpPr>
            <p:cNvPr id="10" name="Oval 9">
              <a:extLst>
                <a:ext uri="{FF2B5EF4-FFF2-40B4-BE49-F238E27FC236}">
                  <a16:creationId xmlns:a16="http://schemas.microsoft.com/office/drawing/2014/main" id="{0111AB90-ECBF-56E7-EA85-3D306D550800}"/>
                </a:ext>
              </a:extLst>
            </p:cNvPr>
            <p:cNvSpPr/>
            <p:nvPr/>
          </p:nvSpPr>
          <p:spPr>
            <a:xfrm>
              <a:off x="7498080" y="2537460"/>
              <a:ext cx="3634740" cy="363474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Diagram 10">
              <a:extLst>
                <a:ext uri="{FF2B5EF4-FFF2-40B4-BE49-F238E27FC236}">
                  <a16:creationId xmlns:a16="http://schemas.microsoft.com/office/drawing/2014/main" id="{B5B4036D-4D6A-6C5A-FD77-6FF46EDAC5A2}"/>
                </a:ext>
              </a:extLst>
            </p:cNvPr>
            <p:cNvGraphicFramePr/>
            <p:nvPr>
              <p:extLst>
                <p:ext uri="{D42A27DB-BD31-4B8C-83A1-F6EECF244321}">
                  <p14:modId xmlns:p14="http://schemas.microsoft.com/office/powerpoint/2010/main" val="2738250184"/>
                </p:ext>
              </p:extLst>
            </p:nvPr>
          </p:nvGraphicFramePr>
          <p:xfrm>
            <a:off x="6096000" y="2093946"/>
            <a:ext cx="6316980" cy="4238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79A4D063-FFCE-0237-9A5D-4205D52C5CBF}"/>
                </a:ext>
              </a:extLst>
            </p:cNvPr>
            <p:cNvSpPr txBox="1"/>
            <p:nvPr/>
          </p:nvSpPr>
          <p:spPr>
            <a:xfrm>
              <a:off x="8183880" y="3799276"/>
              <a:ext cx="2274570" cy="1001324"/>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r>
                <a:rPr lang="en-GB" sz="2400" dirty="0">
                  <a:solidFill>
                    <a:schemeClr val="bg1"/>
                  </a:solidFill>
                  <a:effectLst/>
                </a:rPr>
                <a:t>T</a:t>
              </a:r>
              <a:r>
                <a:rPr lang="en-GB" sz="1800" dirty="0">
                  <a:solidFill>
                    <a:schemeClr val="bg1"/>
                  </a:solidFill>
                  <a:effectLst/>
                </a:rPr>
                <a:t>uckman’s Theory</a:t>
              </a:r>
              <a:endParaRPr lang="en-US" sz="1800" dirty="0">
                <a:solidFill>
                  <a:schemeClr val="bg1"/>
                </a:solidFill>
                <a:effectLst/>
              </a:endParaRPr>
            </a:p>
          </p:txBody>
        </p:sp>
      </p:grpSp>
      <p:sp>
        <p:nvSpPr>
          <p:cNvPr id="13" name="TextBox 12">
            <a:extLst>
              <a:ext uri="{FF2B5EF4-FFF2-40B4-BE49-F238E27FC236}">
                <a16:creationId xmlns:a16="http://schemas.microsoft.com/office/drawing/2014/main" id="{8279C409-28B8-3FCC-14C3-4008D0CF27CF}"/>
              </a:ext>
            </a:extLst>
          </p:cNvPr>
          <p:cNvSpPr txBox="1"/>
          <p:nvPr/>
        </p:nvSpPr>
        <p:spPr>
          <a:xfrm>
            <a:off x="1103061" y="1997964"/>
            <a:ext cx="5909310" cy="2121465"/>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pPr algn="l"/>
            <a:r>
              <a:rPr lang="en-GB" sz="2800" dirty="0">
                <a:solidFill>
                  <a:schemeClr val="tx1"/>
                </a:solidFill>
                <a:effectLst/>
              </a:rPr>
              <a:t>Forming:</a:t>
            </a:r>
          </a:p>
          <a:p>
            <a:pPr algn="l"/>
            <a:r>
              <a:rPr lang="en-GB" sz="1800" b="0" dirty="0">
                <a:solidFill>
                  <a:schemeClr val="tx1"/>
                </a:solidFill>
                <a:effectLst/>
              </a:rPr>
              <a:t> </a:t>
            </a:r>
          </a:p>
          <a:p>
            <a:pPr marL="285750" indent="-285750" algn="l">
              <a:buFont typeface="Arial" panose="020B0604020202020204" pitchFamily="34" charset="0"/>
              <a:buChar char="•"/>
            </a:pPr>
            <a:r>
              <a:rPr lang="en-GB" sz="1800" b="0" dirty="0">
                <a:solidFill>
                  <a:schemeClr val="tx1"/>
                </a:solidFill>
                <a:effectLst/>
              </a:rPr>
              <a:t>How old employees treat the new employees</a:t>
            </a:r>
          </a:p>
          <a:p>
            <a:pPr marL="285750" indent="-285750" algn="l">
              <a:buFont typeface="Arial" panose="020B0604020202020204" pitchFamily="34" charset="0"/>
              <a:buChar char="•"/>
            </a:pPr>
            <a:r>
              <a:rPr lang="en-GB" sz="1800" b="0" dirty="0">
                <a:solidFill>
                  <a:schemeClr val="tx1"/>
                </a:solidFill>
                <a:effectLst/>
              </a:rPr>
              <a:t>Organizational culture</a:t>
            </a:r>
          </a:p>
        </p:txBody>
      </p:sp>
      <p:sp>
        <p:nvSpPr>
          <p:cNvPr id="14" name="TextBox 13">
            <a:extLst>
              <a:ext uri="{FF2B5EF4-FFF2-40B4-BE49-F238E27FC236}">
                <a16:creationId xmlns:a16="http://schemas.microsoft.com/office/drawing/2014/main" id="{49221AC7-5A4C-5B27-0677-8AA6AFB1504D}"/>
              </a:ext>
            </a:extLst>
          </p:cNvPr>
          <p:cNvSpPr txBox="1"/>
          <p:nvPr/>
        </p:nvSpPr>
        <p:spPr>
          <a:xfrm>
            <a:off x="1103061" y="3737986"/>
            <a:ext cx="5909310" cy="2121465"/>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pPr algn="l"/>
            <a:r>
              <a:rPr lang="en-GB" sz="2800" dirty="0">
                <a:solidFill>
                  <a:schemeClr val="tx1"/>
                </a:solidFill>
                <a:effectLst/>
              </a:rPr>
              <a:t>Storming: </a:t>
            </a:r>
          </a:p>
          <a:p>
            <a:pPr algn="l"/>
            <a:endParaRPr lang="en-GB" sz="1800" b="0" dirty="0">
              <a:solidFill>
                <a:schemeClr val="tx1"/>
              </a:solidFill>
              <a:effectLst/>
            </a:endParaRPr>
          </a:p>
          <a:p>
            <a:pPr marL="285750" indent="-285750" algn="l">
              <a:buFont typeface="Arial" panose="020B0604020202020204" pitchFamily="34" charset="0"/>
              <a:buChar char="•"/>
            </a:pPr>
            <a:r>
              <a:rPr lang="en-GB" sz="1800" b="0" i="0" u="none" strike="noStrike" dirty="0">
                <a:solidFill>
                  <a:srgbClr val="000000"/>
                </a:solidFill>
                <a:effectLst/>
                <a:latin typeface="Arial" panose="020B0604020202020204" pitchFamily="34" charset="0"/>
              </a:rPr>
              <a:t>Ego &amp; disagreement, </a:t>
            </a:r>
          </a:p>
          <a:p>
            <a:pPr marL="285750" indent="-285750" algn="l">
              <a:buFont typeface="Arial" panose="020B0604020202020204" pitchFamily="34" charset="0"/>
              <a:buChar char="•"/>
            </a:pPr>
            <a:r>
              <a:rPr lang="en-GB" sz="1800" b="0" dirty="0">
                <a:solidFill>
                  <a:srgbClr val="000000"/>
                </a:solidFill>
                <a:effectLst/>
                <a:latin typeface="Arial" panose="020B0604020202020204" pitchFamily="34" charset="0"/>
              </a:rPr>
              <a:t>M</a:t>
            </a:r>
            <a:r>
              <a:rPr lang="en-GB" sz="1800" b="0" i="0" u="none" strike="noStrike" dirty="0">
                <a:solidFill>
                  <a:srgbClr val="000000"/>
                </a:solidFill>
                <a:effectLst/>
                <a:latin typeface="Arial" panose="020B0604020202020204" pitchFamily="34" charset="0"/>
              </a:rPr>
              <a:t>iscommunication</a:t>
            </a:r>
            <a:endParaRPr lang="en-GB" sz="1800" b="0" dirty="0">
              <a:solidFill>
                <a:schemeClr val="tx1"/>
              </a:solidFill>
              <a:effectLst/>
            </a:endParaRPr>
          </a:p>
        </p:txBody>
      </p:sp>
    </p:spTree>
    <p:extLst>
      <p:ext uri="{BB962C8B-B14F-4D97-AF65-F5344CB8AC3E}">
        <p14:creationId xmlns:p14="http://schemas.microsoft.com/office/powerpoint/2010/main" val="4212917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a:lstStyle/>
          <a:p>
            <a:r>
              <a:rPr lang="en-US" sz="6000" dirty="0"/>
              <a:t>Stages</a:t>
            </a:r>
            <a:r>
              <a:rPr lang="en-US" dirty="0"/>
              <a:t> of Team Development</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12</a:t>
            </a:fld>
            <a:endParaRPr lang="en-US" dirty="0"/>
          </a:p>
        </p:txBody>
      </p:sp>
      <p:grpSp>
        <p:nvGrpSpPr>
          <p:cNvPr id="9" name="Group 8">
            <a:extLst>
              <a:ext uri="{FF2B5EF4-FFF2-40B4-BE49-F238E27FC236}">
                <a16:creationId xmlns:a16="http://schemas.microsoft.com/office/drawing/2014/main" id="{EF78FBE0-EB39-8B75-3DE7-36DDBF1677D8}"/>
              </a:ext>
            </a:extLst>
          </p:cNvPr>
          <p:cNvGrpSpPr/>
          <p:nvPr/>
        </p:nvGrpSpPr>
        <p:grpSpPr>
          <a:xfrm>
            <a:off x="7012371" y="2029766"/>
            <a:ext cx="4884877" cy="3416441"/>
            <a:chOff x="6096000" y="2093946"/>
            <a:chExt cx="6316980" cy="4238274"/>
          </a:xfrm>
        </p:grpSpPr>
        <p:sp>
          <p:nvSpPr>
            <p:cNvPr id="10" name="Oval 9">
              <a:extLst>
                <a:ext uri="{FF2B5EF4-FFF2-40B4-BE49-F238E27FC236}">
                  <a16:creationId xmlns:a16="http://schemas.microsoft.com/office/drawing/2014/main" id="{0111AB90-ECBF-56E7-EA85-3D306D550800}"/>
                </a:ext>
              </a:extLst>
            </p:cNvPr>
            <p:cNvSpPr/>
            <p:nvPr/>
          </p:nvSpPr>
          <p:spPr>
            <a:xfrm>
              <a:off x="7498080" y="2537460"/>
              <a:ext cx="3634740" cy="363474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Diagram 10">
              <a:extLst>
                <a:ext uri="{FF2B5EF4-FFF2-40B4-BE49-F238E27FC236}">
                  <a16:creationId xmlns:a16="http://schemas.microsoft.com/office/drawing/2014/main" id="{B5B4036D-4D6A-6C5A-FD77-6FF46EDAC5A2}"/>
                </a:ext>
              </a:extLst>
            </p:cNvPr>
            <p:cNvGraphicFramePr/>
            <p:nvPr/>
          </p:nvGraphicFramePr>
          <p:xfrm>
            <a:off x="6096000" y="2093946"/>
            <a:ext cx="6316980" cy="4238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79A4D063-FFCE-0237-9A5D-4205D52C5CBF}"/>
                </a:ext>
              </a:extLst>
            </p:cNvPr>
            <p:cNvSpPr txBox="1"/>
            <p:nvPr/>
          </p:nvSpPr>
          <p:spPr>
            <a:xfrm>
              <a:off x="8183880" y="3799276"/>
              <a:ext cx="2274570" cy="1001324"/>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r>
                <a:rPr lang="en-GB" sz="2400" dirty="0">
                  <a:solidFill>
                    <a:schemeClr val="bg1"/>
                  </a:solidFill>
                  <a:effectLst/>
                </a:rPr>
                <a:t>T</a:t>
              </a:r>
              <a:r>
                <a:rPr lang="en-GB" sz="1800" dirty="0">
                  <a:solidFill>
                    <a:schemeClr val="bg1"/>
                  </a:solidFill>
                  <a:effectLst/>
                </a:rPr>
                <a:t>uckman’s Theory</a:t>
              </a:r>
              <a:endParaRPr lang="en-US" sz="1800" dirty="0">
                <a:solidFill>
                  <a:schemeClr val="bg1"/>
                </a:solidFill>
                <a:effectLst/>
              </a:endParaRPr>
            </a:p>
          </p:txBody>
        </p:sp>
      </p:grpSp>
      <p:sp>
        <p:nvSpPr>
          <p:cNvPr id="3" name="TextBox 2">
            <a:extLst>
              <a:ext uri="{FF2B5EF4-FFF2-40B4-BE49-F238E27FC236}">
                <a16:creationId xmlns:a16="http://schemas.microsoft.com/office/drawing/2014/main" id="{B89E1131-08A3-2808-4560-0179A2C757B2}"/>
              </a:ext>
            </a:extLst>
          </p:cNvPr>
          <p:cNvSpPr txBox="1"/>
          <p:nvPr/>
        </p:nvSpPr>
        <p:spPr>
          <a:xfrm>
            <a:off x="1103061" y="2090115"/>
            <a:ext cx="5909310" cy="2121465"/>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pPr algn="l"/>
            <a:r>
              <a:rPr lang="en-GB" sz="2800" dirty="0">
                <a:solidFill>
                  <a:schemeClr val="tx1"/>
                </a:solidFill>
                <a:effectLst/>
              </a:rPr>
              <a:t>Norming: </a:t>
            </a:r>
          </a:p>
          <a:p>
            <a:pPr algn="l"/>
            <a:endParaRPr lang="en-GB" sz="1800" b="0" dirty="0">
              <a:solidFill>
                <a:schemeClr val="tx1"/>
              </a:solidFill>
              <a:effectLst/>
            </a:endParaRPr>
          </a:p>
          <a:p>
            <a:pPr marL="285750" indent="-285750" algn="l">
              <a:buFont typeface="Arial" panose="020B0604020202020204" pitchFamily="34" charset="0"/>
              <a:buChar char="•"/>
            </a:pPr>
            <a:r>
              <a:rPr lang="en-GB" sz="1800" b="0" dirty="0">
                <a:solidFill>
                  <a:srgbClr val="000000"/>
                </a:solidFill>
                <a:effectLst/>
                <a:latin typeface="Arial" panose="020B0604020202020204" pitchFamily="34" charset="0"/>
              </a:rPr>
              <a:t>A</a:t>
            </a:r>
            <a:r>
              <a:rPr lang="en-GB" sz="1800" b="0" i="0" u="none" strike="noStrike" dirty="0">
                <a:solidFill>
                  <a:srgbClr val="000000"/>
                </a:solidFill>
                <a:effectLst/>
                <a:latin typeface="Arial" panose="020B0604020202020204" pitchFamily="34" charset="0"/>
              </a:rPr>
              <a:t>ppearance of new tasks, </a:t>
            </a:r>
          </a:p>
          <a:p>
            <a:pPr marL="285750" indent="-285750" algn="l">
              <a:buFont typeface="Arial" panose="020B0604020202020204" pitchFamily="34" charset="0"/>
              <a:buChar char="•"/>
            </a:pPr>
            <a:r>
              <a:rPr lang="en-GB" sz="1800" b="0" dirty="0">
                <a:solidFill>
                  <a:srgbClr val="000000"/>
                </a:solidFill>
                <a:effectLst/>
                <a:latin typeface="Arial" panose="020B0604020202020204" pitchFamily="34" charset="0"/>
              </a:rPr>
              <a:t>S</a:t>
            </a:r>
            <a:r>
              <a:rPr lang="en-GB" sz="1800" b="0" i="0" u="none" strike="noStrike" dirty="0">
                <a:solidFill>
                  <a:srgbClr val="000000"/>
                </a:solidFill>
                <a:effectLst/>
                <a:latin typeface="Arial" panose="020B0604020202020204" pitchFamily="34" charset="0"/>
              </a:rPr>
              <a:t>udden change of plan, </a:t>
            </a:r>
            <a:endParaRPr lang="en-GB" sz="1800" b="0" dirty="0">
              <a:solidFill>
                <a:schemeClr val="tx1"/>
              </a:solidFill>
              <a:effectLst/>
            </a:endParaRPr>
          </a:p>
        </p:txBody>
      </p:sp>
      <p:sp>
        <p:nvSpPr>
          <p:cNvPr id="4" name="TextBox 3">
            <a:extLst>
              <a:ext uri="{FF2B5EF4-FFF2-40B4-BE49-F238E27FC236}">
                <a16:creationId xmlns:a16="http://schemas.microsoft.com/office/drawing/2014/main" id="{E3385432-8B5E-6B25-AD2C-DCDC1E804B45}"/>
              </a:ext>
            </a:extLst>
          </p:cNvPr>
          <p:cNvSpPr txBox="1"/>
          <p:nvPr/>
        </p:nvSpPr>
        <p:spPr>
          <a:xfrm>
            <a:off x="1103061" y="3534399"/>
            <a:ext cx="5909310" cy="2121465"/>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pPr algn="l"/>
            <a:r>
              <a:rPr lang="en-GB" sz="2800" dirty="0">
                <a:solidFill>
                  <a:schemeClr val="tx1"/>
                </a:solidFill>
                <a:effectLst/>
              </a:rPr>
              <a:t>Performing: </a:t>
            </a:r>
          </a:p>
          <a:p>
            <a:pPr algn="l"/>
            <a:endParaRPr lang="en-GB" sz="1800" b="0" dirty="0">
              <a:solidFill>
                <a:schemeClr val="tx1"/>
              </a:solidFill>
              <a:effectLst/>
            </a:endParaRPr>
          </a:p>
          <a:p>
            <a:pPr marL="285750" indent="-285750" algn="l">
              <a:buFont typeface="Arial" panose="020B0604020202020204" pitchFamily="34" charset="0"/>
              <a:buChar char="•"/>
            </a:pPr>
            <a:r>
              <a:rPr lang="en-GB" sz="1800" b="0" i="0" u="none" strike="noStrike" dirty="0">
                <a:solidFill>
                  <a:srgbClr val="000000"/>
                </a:solidFill>
                <a:effectLst/>
                <a:latin typeface="Arial" panose="020B0604020202020204" pitchFamily="34" charset="0"/>
              </a:rPr>
              <a:t>Resignation of a member </a:t>
            </a:r>
          </a:p>
          <a:p>
            <a:pPr marL="285750" indent="-285750" algn="l">
              <a:buFont typeface="Arial" panose="020B0604020202020204" pitchFamily="34" charset="0"/>
              <a:buChar char="•"/>
            </a:pPr>
            <a:r>
              <a:rPr lang="en-GB" sz="1800" b="0" i="0" u="none" strike="noStrike" dirty="0">
                <a:solidFill>
                  <a:srgbClr val="000000"/>
                </a:solidFill>
                <a:effectLst/>
                <a:latin typeface="Arial" panose="020B0604020202020204" pitchFamily="34" charset="0"/>
              </a:rPr>
              <a:t>Transfer of members </a:t>
            </a:r>
            <a:endParaRPr lang="en-GB" sz="1800" b="0" dirty="0">
              <a:solidFill>
                <a:schemeClr val="tx1"/>
              </a:solidFill>
              <a:effectLst/>
            </a:endParaRPr>
          </a:p>
        </p:txBody>
      </p:sp>
    </p:spTree>
    <p:extLst>
      <p:ext uri="{BB962C8B-B14F-4D97-AF65-F5344CB8AC3E}">
        <p14:creationId xmlns:p14="http://schemas.microsoft.com/office/powerpoint/2010/main" val="2417977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a:lstStyle/>
          <a:p>
            <a:r>
              <a:rPr lang="en-US" sz="6000" dirty="0"/>
              <a:t>Stages</a:t>
            </a:r>
            <a:r>
              <a:rPr lang="en-US" dirty="0"/>
              <a:t> of Team Development</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13</a:t>
            </a:fld>
            <a:endParaRPr lang="en-US" dirty="0"/>
          </a:p>
        </p:txBody>
      </p:sp>
      <p:grpSp>
        <p:nvGrpSpPr>
          <p:cNvPr id="9" name="Group 8">
            <a:extLst>
              <a:ext uri="{FF2B5EF4-FFF2-40B4-BE49-F238E27FC236}">
                <a16:creationId xmlns:a16="http://schemas.microsoft.com/office/drawing/2014/main" id="{EF78FBE0-EB39-8B75-3DE7-36DDBF1677D8}"/>
              </a:ext>
            </a:extLst>
          </p:cNvPr>
          <p:cNvGrpSpPr/>
          <p:nvPr/>
        </p:nvGrpSpPr>
        <p:grpSpPr>
          <a:xfrm>
            <a:off x="7012371" y="2029766"/>
            <a:ext cx="4884877" cy="3416441"/>
            <a:chOff x="6096000" y="2093946"/>
            <a:chExt cx="6316980" cy="4238274"/>
          </a:xfrm>
        </p:grpSpPr>
        <p:sp>
          <p:nvSpPr>
            <p:cNvPr id="10" name="Oval 9">
              <a:extLst>
                <a:ext uri="{FF2B5EF4-FFF2-40B4-BE49-F238E27FC236}">
                  <a16:creationId xmlns:a16="http://schemas.microsoft.com/office/drawing/2014/main" id="{0111AB90-ECBF-56E7-EA85-3D306D550800}"/>
                </a:ext>
              </a:extLst>
            </p:cNvPr>
            <p:cNvSpPr/>
            <p:nvPr/>
          </p:nvSpPr>
          <p:spPr>
            <a:xfrm>
              <a:off x="7498080" y="2537460"/>
              <a:ext cx="3634740" cy="363474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Diagram 10">
              <a:extLst>
                <a:ext uri="{FF2B5EF4-FFF2-40B4-BE49-F238E27FC236}">
                  <a16:creationId xmlns:a16="http://schemas.microsoft.com/office/drawing/2014/main" id="{B5B4036D-4D6A-6C5A-FD77-6FF46EDAC5A2}"/>
                </a:ext>
              </a:extLst>
            </p:cNvPr>
            <p:cNvGraphicFramePr/>
            <p:nvPr/>
          </p:nvGraphicFramePr>
          <p:xfrm>
            <a:off x="6096000" y="2093946"/>
            <a:ext cx="6316980" cy="4238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79A4D063-FFCE-0237-9A5D-4205D52C5CBF}"/>
                </a:ext>
              </a:extLst>
            </p:cNvPr>
            <p:cNvSpPr txBox="1"/>
            <p:nvPr/>
          </p:nvSpPr>
          <p:spPr>
            <a:xfrm>
              <a:off x="8183880" y="3799276"/>
              <a:ext cx="2274570" cy="1001324"/>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r>
                <a:rPr lang="en-GB" sz="2400" dirty="0">
                  <a:solidFill>
                    <a:schemeClr val="bg1"/>
                  </a:solidFill>
                  <a:effectLst/>
                </a:rPr>
                <a:t>T</a:t>
              </a:r>
              <a:r>
                <a:rPr lang="en-GB" sz="1800" dirty="0">
                  <a:solidFill>
                    <a:schemeClr val="bg1"/>
                  </a:solidFill>
                  <a:effectLst/>
                </a:rPr>
                <a:t>uckman’s Theory</a:t>
              </a:r>
              <a:endParaRPr lang="en-US" sz="1800" dirty="0">
                <a:solidFill>
                  <a:schemeClr val="bg1"/>
                </a:solidFill>
                <a:effectLst/>
              </a:endParaRPr>
            </a:p>
          </p:txBody>
        </p:sp>
      </p:grpSp>
      <p:sp>
        <p:nvSpPr>
          <p:cNvPr id="5" name="TextBox 4">
            <a:extLst>
              <a:ext uri="{FF2B5EF4-FFF2-40B4-BE49-F238E27FC236}">
                <a16:creationId xmlns:a16="http://schemas.microsoft.com/office/drawing/2014/main" id="{72DBEEC6-4A54-E0FD-8E30-9977011E5B35}"/>
              </a:ext>
            </a:extLst>
          </p:cNvPr>
          <p:cNvSpPr txBox="1"/>
          <p:nvPr/>
        </p:nvSpPr>
        <p:spPr>
          <a:xfrm>
            <a:off x="2224975" y="2590090"/>
            <a:ext cx="5909310" cy="2121465"/>
          </a:xfrm>
          <a:prstGeom prst="rect">
            <a:avLst/>
          </a:prstGeom>
        </p:spPr>
        <p:txBody>
          <a:bodyPr vert="horz" lIns="91440" tIns="45720" rIns="91440" bIns="45720" rtlCol="0" anchor="ctr">
            <a:noAutofit/>
          </a:bodyPr>
          <a:lstStyle>
            <a:defPPr>
              <a:defRPr lang="en-US"/>
            </a:defPPr>
            <a:lvl1pPr algn="ctr">
              <a:lnSpc>
                <a:spcPct val="90000"/>
              </a:lnSpc>
              <a:spcBef>
                <a:spcPct val="0"/>
              </a:spcBef>
              <a:buNone/>
              <a:defRPr sz="4000" b="1">
                <a:solidFill>
                  <a:srgbClr val="FF0000"/>
                </a:solidFill>
                <a:effectLst>
                  <a:outerShdw blurRad="38100" dist="38100" dir="2700000" algn="tl">
                    <a:srgbClr val="000000">
                      <a:alpha val="43137"/>
                    </a:srgbClr>
                  </a:outerShdw>
                </a:effectLst>
                <a:latin typeface="Sagona" panose="02010004040101010103" pitchFamily="2" charset="0"/>
                <a:ea typeface="+mj-ea"/>
                <a:cs typeface="+mj-cs"/>
              </a:defRPr>
            </a:lvl1pPr>
          </a:lstStyle>
          <a:p>
            <a:pPr algn="l"/>
            <a:r>
              <a:rPr lang="en-GB" sz="2800" dirty="0">
                <a:solidFill>
                  <a:schemeClr val="tx1"/>
                </a:solidFill>
                <a:effectLst/>
              </a:rPr>
              <a:t>Adjourning: </a:t>
            </a:r>
          </a:p>
          <a:p>
            <a:pPr algn="l"/>
            <a:endParaRPr lang="en-GB" sz="1800" b="0" dirty="0">
              <a:solidFill>
                <a:schemeClr val="tx1"/>
              </a:solidFill>
              <a:effectLst/>
            </a:endParaRPr>
          </a:p>
          <a:p>
            <a:pPr marL="285750" indent="-285750" algn="l">
              <a:buFont typeface="Arial" panose="020B0604020202020204" pitchFamily="34" charset="0"/>
              <a:buChar char="•"/>
            </a:pPr>
            <a:r>
              <a:rPr lang="en-GB" sz="1800" b="0" dirty="0">
                <a:solidFill>
                  <a:srgbClr val="000000"/>
                </a:solidFill>
                <a:effectLst/>
                <a:latin typeface="Arial" panose="020B0604020202020204" pitchFamily="34" charset="0"/>
              </a:rPr>
              <a:t>C</a:t>
            </a:r>
            <a:r>
              <a:rPr lang="en-GB" sz="1800" b="0" i="0" u="none" strike="noStrike" dirty="0">
                <a:solidFill>
                  <a:srgbClr val="000000"/>
                </a:solidFill>
                <a:effectLst/>
                <a:latin typeface="Arial" panose="020B0604020202020204" pitchFamily="34" charset="0"/>
              </a:rPr>
              <a:t>hange of leader or Member </a:t>
            </a:r>
          </a:p>
          <a:p>
            <a:pPr marL="285750" indent="-285750" algn="l">
              <a:buFont typeface="Arial" panose="020B0604020202020204" pitchFamily="34" charset="0"/>
              <a:buChar char="•"/>
            </a:pPr>
            <a:r>
              <a:rPr lang="en-GB" sz="1800" b="0" i="0" u="none" strike="noStrike" dirty="0">
                <a:solidFill>
                  <a:srgbClr val="000000"/>
                </a:solidFill>
                <a:effectLst/>
                <a:latin typeface="Arial" panose="020B0604020202020204" pitchFamily="34" charset="0"/>
              </a:rPr>
              <a:t>New </a:t>
            </a:r>
            <a:r>
              <a:rPr lang="en-GB" sz="1800" b="0" dirty="0">
                <a:solidFill>
                  <a:srgbClr val="000000"/>
                </a:solidFill>
                <a:effectLst/>
                <a:latin typeface="Arial" panose="020B0604020202020204" pitchFamily="34" charset="0"/>
              </a:rPr>
              <a:t>Individual</a:t>
            </a:r>
            <a:endParaRPr lang="en-GB" sz="1800" b="0" i="0" u="none" strike="noStrike" dirty="0">
              <a:solidFill>
                <a:srgbClr val="000000"/>
              </a:solidFill>
              <a:effectLst/>
              <a:latin typeface="Arial" panose="020B0604020202020204" pitchFamily="34" charset="0"/>
            </a:endParaRPr>
          </a:p>
          <a:p>
            <a:pPr marL="285750" indent="-285750" algn="l">
              <a:buFont typeface="Arial" panose="020B0604020202020204" pitchFamily="34" charset="0"/>
              <a:buChar char="•"/>
            </a:pPr>
            <a:r>
              <a:rPr lang="en-GB" sz="1800" b="0" dirty="0">
                <a:solidFill>
                  <a:srgbClr val="000000"/>
                </a:solidFill>
                <a:effectLst/>
                <a:latin typeface="Arial" panose="020B0604020202020204" pitchFamily="34" charset="0"/>
              </a:rPr>
              <a:t>Project expansion</a:t>
            </a:r>
            <a:endParaRPr lang="en-GB" sz="1800" b="0" dirty="0">
              <a:solidFill>
                <a:schemeClr val="tx1"/>
              </a:solidFill>
              <a:effectLst/>
            </a:endParaRPr>
          </a:p>
        </p:txBody>
      </p:sp>
    </p:spTree>
    <p:extLst>
      <p:ext uri="{BB962C8B-B14F-4D97-AF65-F5344CB8AC3E}">
        <p14:creationId xmlns:p14="http://schemas.microsoft.com/office/powerpoint/2010/main" val="2056884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1167492" y="381000"/>
            <a:ext cx="9779183" cy="1325563"/>
          </a:xfrm>
        </p:spPr>
        <p:txBody>
          <a:bodyPr anchor="b">
            <a:normAutofit/>
          </a:bodyPr>
          <a:lstStyle/>
          <a:p>
            <a:r>
              <a:rPr lang="en-US" dirty="0"/>
              <a:t>Successful Team Development</a:t>
            </a:r>
          </a:p>
        </p:txBody>
      </p:sp>
      <p:pic>
        <p:nvPicPr>
          <p:cNvPr id="3074" name="Picture 2" descr="On Team Building” Wiser Next Week for Business #6 – Kingston S. Lim">
            <a:extLst>
              <a:ext uri="{FF2B5EF4-FFF2-40B4-BE49-F238E27FC236}">
                <a16:creationId xmlns:a16="http://schemas.microsoft.com/office/drawing/2014/main" id="{8A7FDBE6-A371-4F13-F7A6-0998ADD1E75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Effect>
                      <a14:colorTemperature colorTemp="8800"/>
                    </a14:imgEffect>
                    <a14:imgEffect>
                      <a14:saturation sat="33000"/>
                    </a14:imgEffect>
                    <a14:imgEffect>
                      <a14:brightnessContrast bright="20000"/>
                    </a14:imgEffect>
                  </a14:imgLayer>
                </a14:imgProps>
              </a:ext>
              <a:ext uri="{28A0092B-C50C-407E-A947-70E740481C1C}">
                <a14:useLocalDpi xmlns:a14="http://schemas.microsoft.com/office/drawing/2010/main" val="0"/>
              </a:ext>
            </a:extLst>
          </a:blip>
          <a:stretch>
            <a:fillRect/>
          </a:stretch>
        </p:blipFill>
        <p:spPr bwMode="auto">
          <a:xfrm>
            <a:off x="3116633" y="2077513"/>
            <a:ext cx="5880899" cy="3366815"/>
          </a:xfrm>
          <a:prstGeom prst="rect">
            <a:avLst/>
          </a:prstGeom>
          <a:solidFill>
            <a:srgbClr val="FFFFFF"/>
          </a:solidFill>
        </p:spPr>
      </p:pic>
      <p:sp>
        <p:nvSpPr>
          <p:cNvPr id="3083" name="Slide Number Placeholder 5">
            <a:extLst>
              <a:ext uri="{FF2B5EF4-FFF2-40B4-BE49-F238E27FC236}">
                <a16:creationId xmlns:a16="http://schemas.microsoft.com/office/drawing/2014/main" id="{52622794-9C01-20F2-42DB-CAB296415009}"/>
              </a:ext>
            </a:extLst>
          </p:cNvPr>
          <p:cNvSpPr>
            <a:spLocks noGrp="1"/>
          </p:cNvSpPr>
          <p:nvPr>
            <p:ph type="sldNum" sz="quarter" idx="4"/>
          </p:nvPr>
        </p:nvSpPr>
        <p:spPr>
          <a:xfrm>
            <a:off x="10153276" y="6356350"/>
            <a:ext cx="1657723" cy="365125"/>
          </a:xfrm>
        </p:spPr>
        <p:txBody>
          <a:bodyPr anchor="ctr">
            <a:normAutofit/>
          </a:bodyPr>
          <a:lstStyle/>
          <a:p>
            <a:pPr>
              <a:spcAft>
                <a:spcPts val="600"/>
              </a:spcAft>
            </a:pPr>
            <a:fld id="{294A09A9-5501-47C1-A89A-A340965A2BE2}" type="slidenum">
              <a:rPr lang="en-US" smtClean="0"/>
              <a:pPr>
                <a:spcAft>
                  <a:spcPts val="600"/>
                </a:spcAft>
              </a:pPr>
              <a:t>14</a:t>
            </a:fld>
            <a:endParaRPr lang="en-US"/>
          </a:p>
        </p:txBody>
      </p:sp>
    </p:spTree>
    <p:extLst>
      <p:ext uri="{BB962C8B-B14F-4D97-AF65-F5344CB8AC3E}">
        <p14:creationId xmlns:p14="http://schemas.microsoft.com/office/powerpoint/2010/main" val="2460899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629719" y="278302"/>
            <a:ext cx="6220278" cy="867211"/>
          </a:xfrm>
        </p:spPr>
        <p:txBody>
          <a:bodyPr/>
          <a:lstStyle/>
          <a:p>
            <a:r>
              <a:rPr lang="en-US" dirty="0"/>
              <a:t>References</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067010" y="1642610"/>
            <a:ext cx="6931478" cy="4687852"/>
          </a:xfrm>
        </p:spPr>
        <p:txBody>
          <a:bodyPr>
            <a:normAutofit lnSpcReduction="10000"/>
          </a:bodyPr>
          <a:lstStyle/>
          <a:p>
            <a:r>
              <a:rPr lang="en-US" sz="1800" dirty="0"/>
              <a:t>Brinkley, A., McDermott, H. and Munir, F., 2017. What benefits does team sport hold for the workplace? A systematic review. Journal of Sports Sciences.</a:t>
            </a:r>
          </a:p>
          <a:p>
            <a:r>
              <a:rPr lang="en-US" sz="1800" dirty="0"/>
              <a:t>Joubert, Y.T. and De Beer, J.J., 2011. Benefits of team sport for </a:t>
            </a:r>
            <a:r>
              <a:rPr lang="en-US" sz="1800" dirty="0" err="1"/>
              <a:t>organisations</a:t>
            </a:r>
            <a:r>
              <a:rPr lang="en-US" sz="1800" dirty="0"/>
              <a:t>. South African Journal for Research in Sport, Physical Education and Recreation.</a:t>
            </a:r>
          </a:p>
          <a:p>
            <a:r>
              <a:rPr lang="en-US" sz="1800" dirty="0" err="1"/>
              <a:t>Bonebright</a:t>
            </a:r>
            <a:r>
              <a:rPr lang="en-US" sz="1800" dirty="0"/>
              <a:t>, D.A., 2010. 40 years of storming: a historical review of Tuckman's model of small group development. Human Resource Development International.</a:t>
            </a:r>
          </a:p>
          <a:p>
            <a:r>
              <a:rPr lang="en-US" sz="1800" dirty="0"/>
              <a:t>Stein, J. (2022) Using the stages of Team Development, MIT Human Resources. Available at: https://</a:t>
            </a:r>
            <a:r>
              <a:rPr lang="en-US" sz="1800" dirty="0" err="1"/>
              <a:t>hr.mit.edu</a:t>
            </a:r>
            <a:r>
              <a:rPr lang="en-US" sz="1800" dirty="0"/>
              <a:t>/learning-topics/teams/articles/stages-development (Accessed: December 7, 2022). </a:t>
            </a:r>
          </a:p>
          <a:p>
            <a:r>
              <a:rPr lang="en-US" sz="1800" dirty="0"/>
              <a:t>Belbin, R.M., 2012. Team roles at work. Routledge.</a:t>
            </a:r>
          </a:p>
          <a:p>
            <a:r>
              <a:rPr lang="en-US" sz="1800" dirty="0"/>
              <a:t>First Tee. (2022). Resolving conflict in 4 steps. Available at: https://</a:t>
            </a:r>
            <a:r>
              <a:rPr lang="en-US" sz="1800" dirty="0" err="1"/>
              <a:t>firsttee.org</a:t>
            </a:r>
            <a:r>
              <a:rPr lang="en-US" sz="1800" dirty="0"/>
              <a:t>/2017/03/13/resolving-conflict-4-steps/ (Accessed: December 7, 2022). </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Office Theme</Template>
  <TotalTime>699</TotalTime>
  <Words>797</Words>
  <Application>Microsoft Office PowerPoint</Application>
  <PresentationFormat>Widescreen</PresentationFormat>
  <Paragraphs>141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Open Sans</vt:lpstr>
      <vt:lpstr>Sagona</vt:lpstr>
      <vt:lpstr>Tenorite</vt:lpstr>
      <vt:lpstr>Office Theme</vt:lpstr>
      <vt:lpstr>Introducing Effective Team-work</vt:lpstr>
      <vt:lpstr>Introduction </vt:lpstr>
      <vt:lpstr>Benefits</vt:lpstr>
      <vt:lpstr>PowerPoint Presentation</vt:lpstr>
      <vt:lpstr>PowerPoint Presentation</vt:lpstr>
      <vt:lpstr>Belbin's Team Roles Finding The Team's Balance With Belbin's Model</vt:lpstr>
      <vt:lpstr>Understanding Belbin's Team Roles Model</vt:lpstr>
      <vt:lpstr>Managing Conflicts</vt:lpstr>
      <vt:lpstr>Managing Conflict 4 Steps</vt:lpstr>
      <vt:lpstr>Team Development Stages</vt:lpstr>
      <vt:lpstr>Stages of Team Development</vt:lpstr>
      <vt:lpstr>Stages of Team Development</vt:lpstr>
      <vt:lpstr>Stages of Team Development</vt:lpstr>
      <vt:lpstr>Successful Team Development</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Effective Team-work</dc:title>
  <dc:subject/>
  <dc:creator/>
  <cp:keywords/>
  <dc:description/>
  <cp:lastModifiedBy>Cris Suciu</cp:lastModifiedBy>
  <cp:revision>4</cp:revision>
  <dcterms:created xsi:type="dcterms:W3CDTF">2022-12-06T08:40:44Z</dcterms:created>
  <dcterms:modified xsi:type="dcterms:W3CDTF">2022-12-15T18:33:40Z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