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58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9" r:id="rId13"/>
    <p:sldId id="270" r:id="rId14"/>
    <p:sldId id="271" r:id="rId15"/>
    <p:sldId id="272" r:id="rId16"/>
    <p:sldId id="275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3A8A47-0E8A-4866-981A-EDB83256B163}" v="190" dt="2025-11-29T11:57:40.1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5" d="100"/>
          <a:sy n="75" d="100"/>
        </p:scale>
        <p:origin x="90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da-Ionela Vica (2410012)" userId="5ebcc9d0-38e7-41e3-a9db-843d381273cd" providerId="ADAL" clId="{EB720D0E-3FAF-4E4D-8E05-7B00E71B84EC}"/>
    <pc:docChg chg="undo redo custSel addSld delSld modSld sldOrd">
      <pc:chgData name="Sanda-Ionela Vica (2410012)" userId="5ebcc9d0-38e7-41e3-a9db-843d381273cd" providerId="ADAL" clId="{EB720D0E-3FAF-4E4D-8E05-7B00E71B84EC}" dt="2025-11-29T12:29:11.822" v="16982" actId="14100"/>
      <pc:docMkLst>
        <pc:docMk/>
      </pc:docMkLst>
      <pc:sldChg chg="addSp delSp modSp new mod setBg addAnim delAnim setClrOvrMap">
        <pc:chgData name="Sanda-Ionela Vica (2410012)" userId="5ebcc9d0-38e7-41e3-a9db-843d381273cd" providerId="ADAL" clId="{EB720D0E-3FAF-4E4D-8E05-7B00E71B84EC}" dt="2025-11-28T17:41:32.341" v="15234" actId="20577"/>
        <pc:sldMkLst>
          <pc:docMk/>
          <pc:sldMk cId="2191233443" sldId="258"/>
        </pc:sldMkLst>
        <pc:spChg chg="mod">
          <ac:chgData name="Sanda-Ionela Vica (2410012)" userId="5ebcc9d0-38e7-41e3-a9db-843d381273cd" providerId="ADAL" clId="{EB720D0E-3FAF-4E4D-8E05-7B00E71B84EC}" dt="2025-11-28T17:41:32.341" v="15234" actId="20577"/>
          <ac:spMkLst>
            <pc:docMk/>
            <pc:sldMk cId="2191233443" sldId="258"/>
            <ac:spMk id="2" creationId="{F84F06F3-EF46-29AE-AD4C-34331422C855}"/>
          </ac:spMkLst>
        </pc:spChg>
        <pc:spChg chg="add mod">
          <ac:chgData name="Sanda-Ionela Vica (2410012)" userId="5ebcc9d0-38e7-41e3-a9db-843d381273cd" providerId="ADAL" clId="{EB720D0E-3FAF-4E4D-8E05-7B00E71B84EC}" dt="2025-11-28T11:00:14.723" v="13836" actId="26606"/>
          <ac:spMkLst>
            <pc:docMk/>
            <pc:sldMk cId="2191233443" sldId="258"/>
            <ac:spMk id="8" creationId="{05E5E042-3ECF-32E3-1548-724E1FB3CF93}"/>
          </ac:spMkLst>
        </pc:spChg>
        <pc:spChg chg="add del">
          <ac:chgData name="Sanda-Ionela Vica (2410012)" userId="5ebcc9d0-38e7-41e3-a9db-843d381273cd" providerId="ADAL" clId="{EB720D0E-3FAF-4E4D-8E05-7B00E71B84EC}" dt="2025-11-28T02:04:36.900" v="13123" actId="26606"/>
          <ac:spMkLst>
            <pc:docMk/>
            <pc:sldMk cId="2191233443" sldId="258"/>
            <ac:spMk id="33" creationId="{71B2258F-86CA-4D4D-8270-BC05FCDEBFB3}"/>
          </ac:spMkLst>
        </pc:spChg>
        <pc:spChg chg="add del">
          <ac:chgData name="Sanda-Ionela Vica (2410012)" userId="5ebcc9d0-38e7-41e3-a9db-843d381273cd" providerId="ADAL" clId="{EB720D0E-3FAF-4E4D-8E05-7B00E71B84EC}" dt="2025-11-28T02:04:32.722" v="13120" actId="26606"/>
          <ac:spMkLst>
            <pc:docMk/>
            <pc:sldMk cId="2191233443" sldId="258"/>
            <ac:spMk id="38" creationId="{06DA9DF9-31F7-4056-B42E-878CC92417B8}"/>
          </ac:spMkLst>
        </pc:spChg>
        <pc:spChg chg="add del">
          <ac:chgData name="Sanda-Ionela Vica (2410012)" userId="5ebcc9d0-38e7-41e3-a9db-843d381273cd" providerId="ADAL" clId="{EB720D0E-3FAF-4E4D-8E05-7B00E71B84EC}" dt="2025-11-28T02:04:36.898" v="13122" actId="26606"/>
          <ac:spMkLst>
            <pc:docMk/>
            <pc:sldMk cId="2191233443" sldId="258"/>
            <ac:spMk id="40" creationId="{71B2258F-86CA-4D4D-8270-BC05FCDEBFB3}"/>
          </ac:spMkLst>
        </pc:spChg>
        <pc:spChg chg="add del">
          <ac:chgData name="Sanda-Ionela Vica (2410012)" userId="5ebcc9d0-38e7-41e3-a9db-843d381273cd" providerId="ADAL" clId="{EB720D0E-3FAF-4E4D-8E05-7B00E71B84EC}" dt="2025-11-28T02:05:06.577" v="13130" actId="26606"/>
          <ac:spMkLst>
            <pc:docMk/>
            <pc:sldMk cId="2191233443" sldId="258"/>
            <ac:spMk id="42" creationId="{657F69E0-C4B0-4BEC-A689-4F8D877F05D4}"/>
          </ac:spMkLst>
        </pc:spChg>
        <pc:spChg chg="add del">
          <ac:chgData name="Sanda-Ionela Vica (2410012)" userId="5ebcc9d0-38e7-41e3-a9db-843d381273cd" providerId="ADAL" clId="{EB720D0E-3FAF-4E4D-8E05-7B00E71B84EC}" dt="2025-11-28T02:05:06.577" v="13130" actId="26606"/>
          <ac:spMkLst>
            <pc:docMk/>
            <pc:sldMk cId="2191233443" sldId="258"/>
            <ac:spMk id="43" creationId="{9F6380B4-6A1C-481E-8408-B4E6C75B9B81}"/>
          </ac:spMkLst>
        </pc:spChg>
        <pc:spChg chg="add del">
          <ac:chgData name="Sanda-Ionela Vica (2410012)" userId="5ebcc9d0-38e7-41e3-a9db-843d381273cd" providerId="ADAL" clId="{EB720D0E-3FAF-4E4D-8E05-7B00E71B84EC}" dt="2025-11-28T02:04:52.850" v="13125" actId="26606"/>
          <ac:spMkLst>
            <pc:docMk/>
            <pc:sldMk cId="2191233443" sldId="258"/>
            <ac:spMk id="48" creationId="{6F828D28-8E09-41CC-8229-3070B5467A96}"/>
          </ac:spMkLst>
        </pc:spChg>
        <pc:spChg chg="add del">
          <ac:chgData name="Sanda-Ionela Vica (2410012)" userId="5ebcc9d0-38e7-41e3-a9db-843d381273cd" providerId="ADAL" clId="{EB720D0E-3FAF-4E4D-8E05-7B00E71B84EC}" dt="2025-11-28T02:04:52.850" v="13125" actId="26606"/>
          <ac:spMkLst>
            <pc:docMk/>
            <pc:sldMk cId="2191233443" sldId="258"/>
            <ac:spMk id="50" creationId="{D5B012D8-7F27-4758-9AC6-C889B154BD73}"/>
          </ac:spMkLst>
        </pc:spChg>
        <pc:spChg chg="add del">
          <ac:chgData name="Sanda-Ionela Vica (2410012)" userId="5ebcc9d0-38e7-41e3-a9db-843d381273cd" providerId="ADAL" clId="{EB720D0E-3FAF-4E4D-8E05-7B00E71B84EC}" dt="2025-11-28T02:04:52.850" v="13125" actId="26606"/>
          <ac:spMkLst>
            <pc:docMk/>
            <pc:sldMk cId="2191233443" sldId="258"/>
            <ac:spMk id="52" creationId="{4063B759-00FC-46D1-9898-8E8625268FAF}"/>
          </ac:spMkLst>
        </pc:spChg>
        <pc:spChg chg="add del">
          <ac:chgData name="Sanda-Ionela Vica (2410012)" userId="5ebcc9d0-38e7-41e3-a9db-843d381273cd" providerId="ADAL" clId="{EB720D0E-3FAF-4E4D-8E05-7B00E71B84EC}" dt="2025-11-28T02:05:03.236" v="13127" actId="26606"/>
          <ac:spMkLst>
            <pc:docMk/>
            <pc:sldMk cId="2191233443" sldId="258"/>
            <ac:spMk id="54" creationId="{657F69E0-C4B0-4BEC-A689-4F8D877F05D4}"/>
          </ac:spMkLst>
        </pc:spChg>
        <pc:spChg chg="add del">
          <ac:chgData name="Sanda-Ionela Vica (2410012)" userId="5ebcc9d0-38e7-41e3-a9db-843d381273cd" providerId="ADAL" clId="{EB720D0E-3FAF-4E4D-8E05-7B00E71B84EC}" dt="2025-11-28T02:05:03.236" v="13127" actId="26606"/>
          <ac:spMkLst>
            <pc:docMk/>
            <pc:sldMk cId="2191233443" sldId="258"/>
            <ac:spMk id="55" creationId="{9F6380B4-6A1C-481E-8408-B4E6C75B9B81}"/>
          </ac:spMkLst>
        </pc:spChg>
        <pc:spChg chg="add del">
          <ac:chgData name="Sanda-Ionela Vica (2410012)" userId="5ebcc9d0-38e7-41e3-a9db-843d381273cd" providerId="ADAL" clId="{EB720D0E-3FAF-4E4D-8E05-7B00E71B84EC}" dt="2025-11-28T02:05:06.577" v="13129" actId="26606"/>
          <ac:spMkLst>
            <pc:docMk/>
            <pc:sldMk cId="2191233443" sldId="258"/>
            <ac:spMk id="57" creationId="{B4916930-E76E-4100-9DCF-4981566A372A}"/>
          </ac:spMkLst>
        </pc:spChg>
        <pc:spChg chg="add del">
          <ac:chgData name="Sanda-Ionela Vica (2410012)" userId="5ebcc9d0-38e7-41e3-a9db-843d381273cd" providerId="ADAL" clId="{EB720D0E-3FAF-4E4D-8E05-7B00E71B84EC}" dt="2025-11-28T10:58:13.069" v="13806" actId="26606"/>
          <ac:spMkLst>
            <pc:docMk/>
            <pc:sldMk cId="2191233443" sldId="258"/>
            <ac:spMk id="59" creationId="{657F69E0-C4B0-4BEC-A689-4F8D877F05D4}"/>
          </ac:spMkLst>
        </pc:spChg>
        <pc:spChg chg="add del">
          <ac:chgData name="Sanda-Ionela Vica (2410012)" userId="5ebcc9d0-38e7-41e3-a9db-843d381273cd" providerId="ADAL" clId="{EB720D0E-3FAF-4E4D-8E05-7B00E71B84EC}" dt="2025-11-28T10:58:13.069" v="13806" actId="26606"/>
          <ac:spMkLst>
            <pc:docMk/>
            <pc:sldMk cId="2191233443" sldId="258"/>
            <ac:spMk id="60" creationId="{9F6380B4-6A1C-481E-8408-B4E6C75B9B81}"/>
          </ac:spMkLst>
        </pc:spChg>
        <pc:spChg chg="add del">
          <ac:chgData name="Sanda-Ionela Vica (2410012)" userId="5ebcc9d0-38e7-41e3-a9db-843d381273cd" providerId="ADAL" clId="{EB720D0E-3FAF-4E4D-8E05-7B00E71B84EC}" dt="2025-11-28T10:57:14.994" v="13795" actId="26606"/>
          <ac:spMkLst>
            <pc:docMk/>
            <pc:sldMk cId="2191233443" sldId="258"/>
            <ac:spMk id="65" creationId="{53F29798-D584-4792-9B62-3F5F5C36D619}"/>
          </ac:spMkLst>
        </pc:spChg>
        <pc:spChg chg="add del">
          <ac:chgData name="Sanda-Ionela Vica (2410012)" userId="5ebcc9d0-38e7-41e3-a9db-843d381273cd" providerId="ADAL" clId="{EB720D0E-3FAF-4E4D-8E05-7B00E71B84EC}" dt="2025-11-28T10:57:37.068" v="13797" actId="26606"/>
          <ac:spMkLst>
            <pc:docMk/>
            <pc:sldMk cId="2191233443" sldId="258"/>
            <ac:spMk id="67" creationId="{4C9AFA28-B5ED-4346-9AF7-68A157F16C7E}"/>
          </ac:spMkLst>
        </pc:spChg>
        <pc:spChg chg="add del">
          <ac:chgData name="Sanda-Ionela Vica (2410012)" userId="5ebcc9d0-38e7-41e3-a9db-843d381273cd" providerId="ADAL" clId="{EB720D0E-3FAF-4E4D-8E05-7B00E71B84EC}" dt="2025-11-28T10:57:37.068" v="13797" actId="26606"/>
          <ac:spMkLst>
            <pc:docMk/>
            <pc:sldMk cId="2191233443" sldId="258"/>
            <ac:spMk id="68" creationId="{DF05ACD0-FF4A-4F8F-B5C5-6A4EBD0D1B38}"/>
          </ac:spMkLst>
        </pc:spChg>
        <pc:spChg chg="add del">
          <ac:chgData name="Sanda-Ionela Vica (2410012)" userId="5ebcc9d0-38e7-41e3-a9db-843d381273cd" providerId="ADAL" clId="{EB720D0E-3FAF-4E4D-8E05-7B00E71B84EC}" dt="2025-11-28T10:57:50.400" v="13801" actId="26606"/>
          <ac:spMkLst>
            <pc:docMk/>
            <pc:sldMk cId="2191233443" sldId="258"/>
            <ac:spMk id="69" creationId="{AF2F604E-43BE-4DC3-B983-E071523364F8}"/>
          </ac:spMkLst>
        </pc:spChg>
        <pc:spChg chg="add del">
          <ac:chgData name="Sanda-Ionela Vica (2410012)" userId="5ebcc9d0-38e7-41e3-a9db-843d381273cd" providerId="ADAL" clId="{EB720D0E-3FAF-4E4D-8E05-7B00E71B84EC}" dt="2025-11-28T10:57:45.438" v="13799" actId="26606"/>
          <ac:spMkLst>
            <pc:docMk/>
            <pc:sldMk cId="2191233443" sldId="258"/>
            <ac:spMk id="70" creationId="{71B2258F-86CA-4D4D-8270-BC05FCDEBFB3}"/>
          </ac:spMkLst>
        </pc:spChg>
        <pc:spChg chg="add del">
          <ac:chgData name="Sanda-Ionela Vica (2410012)" userId="5ebcc9d0-38e7-41e3-a9db-843d381273cd" providerId="ADAL" clId="{EB720D0E-3FAF-4E4D-8E05-7B00E71B84EC}" dt="2025-11-28T10:57:50.400" v="13801" actId="26606"/>
          <ac:spMkLst>
            <pc:docMk/>
            <pc:sldMk cId="2191233443" sldId="258"/>
            <ac:spMk id="71" creationId="{08C9B587-E65E-4B52-B37C-ABEBB6E87928}"/>
          </ac:spMkLst>
        </pc:spChg>
        <pc:spChg chg="add del">
          <ac:chgData name="Sanda-Ionela Vica (2410012)" userId="5ebcc9d0-38e7-41e3-a9db-843d381273cd" providerId="ADAL" clId="{EB720D0E-3FAF-4E4D-8E05-7B00E71B84EC}" dt="2025-11-28T10:57:50.400" v="13801" actId="26606"/>
          <ac:spMkLst>
            <pc:docMk/>
            <pc:sldMk cId="2191233443" sldId="258"/>
            <ac:spMk id="72" creationId="{E91DC736-0EF8-4F87-9146-EBF1D2EE4D3D}"/>
          </ac:spMkLst>
        </pc:spChg>
        <pc:spChg chg="add del">
          <ac:chgData name="Sanda-Ionela Vica (2410012)" userId="5ebcc9d0-38e7-41e3-a9db-843d381273cd" providerId="ADAL" clId="{EB720D0E-3FAF-4E4D-8E05-7B00E71B84EC}" dt="2025-11-28T10:57:50.400" v="13801" actId="26606"/>
          <ac:spMkLst>
            <pc:docMk/>
            <pc:sldMk cId="2191233443" sldId="258"/>
            <ac:spMk id="73" creationId="{097CD68E-23E3-4007-8847-CD0944C4F7BE}"/>
          </ac:spMkLst>
        </pc:spChg>
        <pc:spChg chg="add del">
          <ac:chgData name="Sanda-Ionela Vica (2410012)" userId="5ebcc9d0-38e7-41e3-a9db-843d381273cd" providerId="ADAL" clId="{EB720D0E-3FAF-4E4D-8E05-7B00E71B84EC}" dt="2025-11-28T10:58:00.208" v="13803" actId="26606"/>
          <ac:spMkLst>
            <pc:docMk/>
            <pc:sldMk cId="2191233443" sldId="258"/>
            <ac:spMk id="75" creationId="{657F69E0-C4B0-4BEC-A689-4F8D877F05D4}"/>
          </ac:spMkLst>
        </pc:spChg>
        <pc:spChg chg="add del">
          <ac:chgData name="Sanda-Ionela Vica (2410012)" userId="5ebcc9d0-38e7-41e3-a9db-843d381273cd" providerId="ADAL" clId="{EB720D0E-3FAF-4E4D-8E05-7B00E71B84EC}" dt="2025-11-28T10:58:00.208" v="13803" actId="26606"/>
          <ac:spMkLst>
            <pc:docMk/>
            <pc:sldMk cId="2191233443" sldId="258"/>
            <ac:spMk id="76" creationId="{9F6380B4-6A1C-481E-8408-B4E6C75B9B81}"/>
          </ac:spMkLst>
        </pc:spChg>
        <pc:spChg chg="add del">
          <ac:chgData name="Sanda-Ionela Vica (2410012)" userId="5ebcc9d0-38e7-41e3-a9db-843d381273cd" providerId="ADAL" clId="{EB720D0E-3FAF-4E4D-8E05-7B00E71B84EC}" dt="2025-11-28T10:58:13.043" v="13805" actId="26606"/>
          <ac:spMkLst>
            <pc:docMk/>
            <pc:sldMk cId="2191233443" sldId="258"/>
            <ac:spMk id="78" creationId="{71B2258F-86CA-4D4D-8270-BC05FCDEBFB3}"/>
          </ac:spMkLst>
        </pc:spChg>
        <pc:spChg chg="add del">
          <ac:chgData name="Sanda-Ionela Vica (2410012)" userId="5ebcc9d0-38e7-41e3-a9db-843d381273cd" providerId="ADAL" clId="{EB720D0E-3FAF-4E4D-8E05-7B00E71B84EC}" dt="2025-11-28T10:59:30.346" v="13829" actId="26606"/>
          <ac:spMkLst>
            <pc:docMk/>
            <pc:sldMk cId="2191233443" sldId="258"/>
            <ac:spMk id="80" creationId="{A93898FF-D987-4B0E-BFB4-85F5EB356D4D}"/>
          </ac:spMkLst>
        </pc:spChg>
        <pc:spChg chg="add del">
          <ac:chgData name="Sanda-Ionela Vica (2410012)" userId="5ebcc9d0-38e7-41e3-a9db-843d381273cd" providerId="ADAL" clId="{EB720D0E-3FAF-4E4D-8E05-7B00E71B84EC}" dt="2025-11-28T10:59:30.346" v="13829" actId="26606"/>
          <ac:spMkLst>
            <pc:docMk/>
            <pc:sldMk cId="2191233443" sldId="258"/>
            <ac:spMk id="81" creationId="{612F383F-B981-4BC3-9E2B-7BE938CEF3EC}"/>
          </ac:spMkLst>
        </pc:spChg>
        <pc:spChg chg="add del">
          <ac:chgData name="Sanda-Ionela Vica (2410012)" userId="5ebcc9d0-38e7-41e3-a9db-843d381273cd" providerId="ADAL" clId="{EB720D0E-3FAF-4E4D-8E05-7B00E71B84EC}" dt="2025-11-28T10:59:30.346" v="13829" actId="26606"/>
          <ac:spMkLst>
            <pc:docMk/>
            <pc:sldMk cId="2191233443" sldId="258"/>
            <ac:spMk id="82" creationId="{5AA485AD-076E-4077-A6E6-C3C9F0C39FF2}"/>
          </ac:spMkLst>
        </pc:spChg>
        <pc:spChg chg="add del">
          <ac:chgData name="Sanda-Ionela Vica (2410012)" userId="5ebcc9d0-38e7-41e3-a9db-843d381273cd" providerId="ADAL" clId="{EB720D0E-3FAF-4E4D-8E05-7B00E71B84EC}" dt="2025-11-28T10:59:30.346" v="13829" actId="26606"/>
          <ac:spMkLst>
            <pc:docMk/>
            <pc:sldMk cId="2191233443" sldId="258"/>
            <ac:spMk id="84" creationId="{58D235B8-3D10-493F-88AC-84BB404C1B5A}"/>
          </ac:spMkLst>
        </pc:spChg>
        <pc:spChg chg="add del">
          <ac:chgData name="Sanda-Ionela Vica (2410012)" userId="5ebcc9d0-38e7-41e3-a9db-843d381273cd" providerId="ADAL" clId="{EB720D0E-3FAF-4E4D-8E05-7B00E71B84EC}" dt="2025-11-28T10:59:30.346" v="13829" actId="26606"/>
          <ac:spMkLst>
            <pc:docMk/>
            <pc:sldMk cId="2191233443" sldId="258"/>
            <ac:spMk id="85" creationId="{42A4FC2C-047E-45A5-965D-8E1E3BF09BC6}"/>
          </ac:spMkLst>
        </pc:spChg>
        <pc:spChg chg="add del">
          <ac:chgData name="Sanda-Ionela Vica (2410012)" userId="5ebcc9d0-38e7-41e3-a9db-843d381273cd" providerId="ADAL" clId="{EB720D0E-3FAF-4E4D-8E05-7B00E71B84EC}" dt="2025-11-28T10:59:30.308" v="13828" actId="26606"/>
          <ac:spMkLst>
            <pc:docMk/>
            <pc:sldMk cId="2191233443" sldId="258"/>
            <ac:spMk id="87" creationId="{657F69E0-C4B0-4BEC-A689-4F8D877F05D4}"/>
          </ac:spMkLst>
        </pc:spChg>
        <pc:spChg chg="add del">
          <ac:chgData name="Sanda-Ionela Vica (2410012)" userId="5ebcc9d0-38e7-41e3-a9db-843d381273cd" providerId="ADAL" clId="{EB720D0E-3FAF-4E4D-8E05-7B00E71B84EC}" dt="2025-11-28T10:59:30.308" v="13828" actId="26606"/>
          <ac:spMkLst>
            <pc:docMk/>
            <pc:sldMk cId="2191233443" sldId="258"/>
            <ac:spMk id="88" creationId="{9F6380B4-6A1C-481E-8408-B4E6C75B9B81}"/>
          </ac:spMkLst>
        </pc:spChg>
        <pc:spChg chg="add del">
          <ac:chgData name="Sanda-Ionela Vica (2410012)" userId="5ebcc9d0-38e7-41e3-a9db-843d381273cd" providerId="ADAL" clId="{EB720D0E-3FAF-4E4D-8E05-7B00E71B84EC}" dt="2025-11-28T10:58:35.298" v="13810" actId="26606"/>
          <ac:spMkLst>
            <pc:docMk/>
            <pc:sldMk cId="2191233443" sldId="258"/>
            <ac:spMk id="90" creationId="{71B2258F-86CA-4D4D-8270-BC05FCDEBFB3}"/>
          </ac:spMkLst>
        </pc:spChg>
        <pc:spChg chg="add del">
          <ac:chgData name="Sanda-Ionela Vica (2410012)" userId="5ebcc9d0-38e7-41e3-a9db-843d381273cd" providerId="ADAL" clId="{EB720D0E-3FAF-4E4D-8E05-7B00E71B84EC}" dt="2025-11-28T11:00:05.074" v="13833" actId="26606"/>
          <ac:spMkLst>
            <pc:docMk/>
            <pc:sldMk cId="2191233443" sldId="258"/>
            <ac:spMk id="91" creationId="{A93898FF-D987-4B0E-BFB4-85F5EB356D4D}"/>
          </ac:spMkLst>
        </pc:spChg>
        <pc:spChg chg="add del">
          <ac:chgData name="Sanda-Ionela Vica (2410012)" userId="5ebcc9d0-38e7-41e3-a9db-843d381273cd" providerId="ADAL" clId="{EB720D0E-3FAF-4E4D-8E05-7B00E71B84EC}" dt="2025-11-28T10:58:37.124" v="13812" actId="26606"/>
          <ac:spMkLst>
            <pc:docMk/>
            <pc:sldMk cId="2191233443" sldId="258"/>
            <ac:spMk id="92" creationId="{007891EC-4501-44ED-A8C8-B11B6DB767AB}"/>
          </ac:spMkLst>
        </pc:spChg>
        <pc:spChg chg="add del">
          <ac:chgData name="Sanda-Ionela Vica (2410012)" userId="5ebcc9d0-38e7-41e3-a9db-843d381273cd" providerId="ADAL" clId="{EB720D0E-3FAF-4E4D-8E05-7B00E71B84EC}" dt="2025-11-28T10:58:37.124" v="13812" actId="26606"/>
          <ac:spMkLst>
            <pc:docMk/>
            <pc:sldMk cId="2191233443" sldId="258"/>
            <ac:spMk id="93" creationId="{C1DD1A8A-57D5-4A81-AD04-532B043C5611}"/>
          </ac:spMkLst>
        </pc:spChg>
        <pc:spChg chg="add del">
          <ac:chgData name="Sanda-Ionela Vica (2410012)" userId="5ebcc9d0-38e7-41e3-a9db-843d381273cd" providerId="ADAL" clId="{EB720D0E-3FAF-4E4D-8E05-7B00E71B84EC}" dt="2025-11-28T10:58:45.838" v="13814" actId="26606"/>
          <ac:spMkLst>
            <pc:docMk/>
            <pc:sldMk cId="2191233443" sldId="258"/>
            <ac:spMk id="94" creationId="{5AA485AD-076E-4077-A6E6-C3C9F0C39FF2}"/>
          </ac:spMkLst>
        </pc:spChg>
        <pc:spChg chg="add del">
          <ac:chgData name="Sanda-Ionela Vica (2410012)" userId="5ebcc9d0-38e7-41e3-a9db-843d381273cd" providerId="ADAL" clId="{EB720D0E-3FAF-4E4D-8E05-7B00E71B84EC}" dt="2025-11-28T10:58:45.838" v="13814" actId="26606"/>
          <ac:spMkLst>
            <pc:docMk/>
            <pc:sldMk cId="2191233443" sldId="258"/>
            <ac:spMk id="95" creationId="{A93898FF-D987-4B0E-BFB4-85F5EB356D4D}"/>
          </ac:spMkLst>
        </pc:spChg>
        <pc:spChg chg="add del">
          <ac:chgData name="Sanda-Ionela Vica (2410012)" userId="5ebcc9d0-38e7-41e3-a9db-843d381273cd" providerId="ADAL" clId="{EB720D0E-3FAF-4E4D-8E05-7B00E71B84EC}" dt="2025-11-28T10:58:45.838" v="13814" actId="26606"/>
          <ac:spMkLst>
            <pc:docMk/>
            <pc:sldMk cId="2191233443" sldId="258"/>
            <ac:spMk id="97" creationId="{612F383F-B981-4BC3-9E2B-7BE938CEF3EC}"/>
          </ac:spMkLst>
        </pc:spChg>
        <pc:spChg chg="add del">
          <ac:chgData name="Sanda-Ionela Vica (2410012)" userId="5ebcc9d0-38e7-41e3-a9db-843d381273cd" providerId="ADAL" clId="{EB720D0E-3FAF-4E4D-8E05-7B00E71B84EC}" dt="2025-11-28T10:58:45.838" v="13814" actId="26606"/>
          <ac:spMkLst>
            <pc:docMk/>
            <pc:sldMk cId="2191233443" sldId="258"/>
            <ac:spMk id="98" creationId="{58D235B8-3D10-493F-88AC-84BB404C1B5A}"/>
          </ac:spMkLst>
        </pc:spChg>
        <pc:spChg chg="add del">
          <ac:chgData name="Sanda-Ionela Vica (2410012)" userId="5ebcc9d0-38e7-41e3-a9db-843d381273cd" providerId="ADAL" clId="{EB720D0E-3FAF-4E4D-8E05-7B00E71B84EC}" dt="2025-11-28T11:00:14.723" v="13836" actId="26606"/>
          <ac:spMkLst>
            <pc:docMk/>
            <pc:sldMk cId="2191233443" sldId="258"/>
            <ac:spMk id="99" creationId="{612F383F-B981-4BC3-9E2B-7BE938CEF3EC}"/>
          </ac:spMkLst>
        </pc:spChg>
        <pc:spChg chg="add del">
          <ac:chgData name="Sanda-Ionela Vica (2410012)" userId="5ebcc9d0-38e7-41e3-a9db-843d381273cd" providerId="ADAL" clId="{EB720D0E-3FAF-4E4D-8E05-7B00E71B84EC}" dt="2025-11-28T10:58:45.838" v="13814" actId="26606"/>
          <ac:spMkLst>
            <pc:docMk/>
            <pc:sldMk cId="2191233443" sldId="258"/>
            <ac:spMk id="100" creationId="{42A4FC2C-047E-45A5-965D-8E1E3BF09BC6}"/>
          </ac:spMkLst>
        </pc:spChg>
        <pc:spChg chg="add del">
          <ac:chgData name="Sanda-Ionela Vica (2410012)" userId="5ebcc9d0-38e7-41e3-a9db-843d381273cd" providerId="ADAL" clId="{EB720D0E-3FAF-4E4D-8E05-7B00E71B84EC}" dt="2025-11-28T11:00:14.723" v="13836" actId="26606"/>
          <ac:spMkLst>
            <pc:docMk/>
            <pc:sldMk cId="2191233443" sldId="258"/>
            <ac:spMk id="101" creationId="{5AA485AD-076E-4077-A6E6-C3C9F0C39FF2}"/>
          </ac:spMkLst>
        </pc:spChg>
        <pc:spChg chg="add del">
          <ac:chgData name="Sanda-Ionela Vica (2410012)" userId="5ebcc9d0-38e7-41e3-a9db-843d381273cd" providerId="ADAL" clId="{EB720D0E-3FAF-4E4D-8E05-7B00E71B84EC}" dt="2025-11-28T10:58:56.191" v="13816" actId="26606"/>
          <ac:spMkLst>
            <pc:docMk/>
            <pc:sldMk cId="2191233443" sldId="258"/>
            <ac:spMk id="102" creationId="{E91DC736-0EF8-4F87-9146-EBF1D2EE4D3D}"/>
          </ac:spMkLst>
        </pc:spChg>
        <pc:spChg chg="add del">
          <ac:chgData name="Sanda-Ionela Vica (2410012)" userId="5ebcc9d0-38e7-41e3-a9db-843d381273cd" providerId="ADAL" clId="{EB720D0E-3FAF-4E4D-8E05-7B00E71B84EC}" dt="2025-11-28T10:58:56.191" v="13816" actId="26606"/>
          <ac:spMkLst>
            <pc:docMk/>
            <pc:sldMk cId="2191233443" sldId="258"/>
            <ac:spMk id="103" creationId="{097CD68E-23E3-4007-8847-CD0944C4F7BE}"/>
          </ac:spMkLst>
        </pc:spChg>
        <pc:spChg chg="add del">
          <ac:chgData name="Sanda-Ionela Vica (2410012)" userId="5ebcc9d0-38e7-41e3-a9db-843d381273cd" providerId="ADAL" clId="{EB720D0E-3FAF-4E4D-8E05-7B00E71B84EC}" dt="2025-11-28T10:58:56.191" v="13816" actId="26606"/>
          <ac:spMkLst>
            <pc:docMk/>
            <pc:sldMk cId="2191233443" sldId="258"/>
            <ac:spMk id="104" creationId="{AF2F604E-43BE-4DC3-B983-E071523364F8}"/>
          </ac:spMkLst>
        </pc:spChg>
        <pc:spChg chg="add del">
          <ac:chgData name="Sanda-Ionela Vica (2410012)" userId="5ebcc9d0-38e7-41e3-a9db-843d381273cd" providerId="ADAL" clId="{EB720D0E-3FAF-4E4D-8E05-7B00E71B84EC}" dt="2025-11-28T10:58:56.191" v="13816" actId="26606"/>
          <ac:spMkLst>
            <pc:docMk/>
            <pc:sldMk cId="2191233443" sldId="258"/>
            <ac:spMk id="105" creationId="{08C9B587-E65E-4B52-B37C-ABEBB6E87928}"/>
          </ac:spMkLst>
        </pc:spChg>
        <pc:spChg chg="add del">
          <ac:chgData name="Sanda-Ionela Vica (2410012)" userId="5ebcc9d0-38e7-41e3-a9db-843d381273cd" providerId="ADAL" clId="{EB720D0E-3FAF-4E4D-8E05-7B00E71B84EC}" dt="2025-11-28T10:58:57.816" v="13818" actId="26606"/>
          <ac:spMkLst>
            <pc:docMk/>
            <pc:sldMk cId="2191233443" sldId="258"/>
            <ac:spMk id="107" creationId="{C1DD1A8A-57D5-4A81-AD04-532B043C5611}"/>
          </ac:spMkLst>
        </pc:spChg>
        <pc:spChg chg="add del">
          <ac:chgData name="Sanda-Ionela Vica (2410012)" userId="5ebcc9d0-38e7-41e3-a9db-843d381273cd" providerId="ADAL" clId="{EB720D0E-3FAF-4E4D-8E05-7B00E71B84EC}" dt="2025-11-28T10:58:57.816" v="13818" actId="26606"/>
          <ac:spMkLst>
            <pc:docMk/>
            <pc:sldMk cId="2191233443" sldId="258"/>
            <ac:spMk id="108" creationId="{007891EC-4501-44ED-A8C8-B11B6DB767AB}"/>
          </ac:spMkLst>
        </pc:spChg>
        <pc:spChg chg="add del">
          <ac:chgData name="Sanda-Ionela Vica (2410012)" userId="5ebcc9d0-38e7-41e3-a9db-843d381273cd" providerId="ADAL" clId="{EB720D0E-3FAF-4E4D-8E05-7B00E71B84EC}" dt="2025-11-28T11:00:14.723" v="13836" actId="26606"/>
          <ac:spMkLst>
            <pc:docMk/>
            <pc:sldMk cId="2191233443" sldId="258"/>
            <ac:spMk id="109" creationId="{58D235B8-3D10-493F-88AC-84BB404C1B5A}"/>
          </ac:spMkLst>
        </pc:spChg>
        <pc:spChg chg="add del">
          <ac:chgData name="Sanda-Ionela Vica (2410012)" userId="5ebcc9d0-38e7-41e3-a9db-843d381273cd" providerId="ADAL" clId="{EB720D0E-3FAF-4E4D-8E05-7B00E71B84EC}" dt="2025-11-28T10:59:01.661" v="13820" actId="26606"/>
          <ac:spMkLst>
            <pc:docMk/>
            <pc:sldMk cId="2191233443" sldId="258"/>
            <ac:spMk id="110" creationId="{E91DC736-0EF8-4F87-9146-EBF1D2EE4D3D}"/>
          </ac:spMkLst>
        </pc:spChg>
        <pc:spChg chg="add del">
          <ac:chgData name="Sanda-Ionela Vica (2410012)" userId="5ebcc9d0-38e7-41e3-a9db-843d381273cd" providerId="ADAL" clId="{EB720D0E-3FAF-4E4D-8E05-7B00E71B84EC}" dt="2025-11-28T10:59:01.661" v="13820" actId="26606"/>
          <ac:spMkLst>
            <pc:docMk/>
            <pc:sldMk cId="2191233443" sldId="258"/>
            <ac:spMk id="111" creationId="{097CD68E-23E3-4007-8847-CD0944C4F7BE}"/>
          </ac:spMkLst>
        </pc:spChg>
        <pc:spChg chg="add del">
          <ac:chgData name="Sanda-Ionela Vica (2410012)" userId="5ebcc9d0-38e7-41e3-a9db-843d381273cd" providerId="ADAL" clId="{EB720D0E-3FAF-4E4D-8E05-7B00E71B84EC}" dt="2025-11-28T10:59:01.661" v="13820" actId="26606"/>
          <ac:spMkLst>
            <pc:docMk/>
            <pc:sldMk cId="2191233443" sldId="258"/>
            <ac:spMk id="112" creationId="{AF2F604E-43BE-4DC3-B983-E071523364F8}"/>
          </ac:spMkLst>
        </pc:spChg>
        <pc:spChg chg="add del">
          <ac:chgData name="Sanda-Ionela Vica (2410012)" userId="5ebcc9d0-38e7-41e3-a9db-843d381273cd" providerId="ADAL" clId="{EB720D0E-3FAF-4E4D-8E05-7B00E71B84EC}" dt="2025-11-28T10:59:01.661" v="13820" actId="26606"/>
          <ac:spMkLst>
            <pc:docMk/>
            <pc:sldMk cId="2191233443" sldId="258"/>
            <ac:spMk id="113" creationId="{08C9B587-E65E-4B52-B37C-ABEBB6E87928}"/>
          </ac:spMkLst>
        </pc:spChg>
        <pc:spChg chg="add del">
          <ac:chgData name="Sanda-Ionela Vica (2410012)" userId="5ebcc9d0-38e7-41e3-a9db-843d381273cd" providerId="ADAL" clId="{EB720D0E-3FAF-4E4D-8E05-7B00E71B84EC}" dt="2025-11-28T11:00:14.723" v="13836" actId="26606"/>
          <ac:spMkLst>
            <pc:docMk/>
            <pc:sldMk cId="2191233443" sldId="258"/>
            <ac:spMk id="114" creationId="{42A4FC2C-047E-45A5-965D-8E1E3BF09BC6}"/>
          </ac:spMkLst>
        </pc:spChg>
        <pc:spChg chg="add del">
          <ac:chgData name="Sanda-Ionela Vica (2410012)" userId="5ebcc9d0-38e7-41e3-a9db-843d381273cd" providerId="ADAL" clId="{EB720D0E-3FAF-4E4D-8E05-7B00E71B84EC}" dt="2025-11-28T10:59:12.737" v="13822" actId="26606"/>
          <ac:spMkLst>
            <pc:docMk/>
            <pc:sldMk cId="2191233443" sldId="258"/>
            <ac:spMk id="115" creationId="{657F69E0-C4B0-4BEC-A689-4F8D877F05D4}"/>
          </ac:spMkLst>
        </pc:spChg>
        <pc:spChg chg="add del">
          <ac:chgData name="Sanda-Ionela Vica (2410012)" userId="5ebcc9d0-38e7-41e3-a9db-843d381273cd" providerId="ADAL" clId="{EB720D0E-3FAF-4E4D-8E05-7B00E71B84EC}" dt="2025-11-28T10:59:12.737" v="13822" actId="26606"/>
          <ac:spMkLst>
            <pc:docMk/>
            <pc:sldMk cId="2191233443" sldId="258"/>
            <ac:spMk id="116" creationId="{9F6380B4-6A1C-481E-8408-B4E6C75B9B81}"/>
          </ac:spMkLst>
        </pc:spChg>
        <pc:spChg chg="add del">
          <ac:chgData name="Sanda-Ionela Vica (2410012)" userId="5ebcc9d0-38e7-41e3-a9db-843d381273cd" providerId="ADAL" clId="{EB720D0E-3FAF-4E4D-8E05-7B00E71B84EC}" dt="2025-11-28T11:00:05.074" v="13833" actId="26606"/>
          <ac:spMkLst>
            <pc:docMk/>
            <pc:sldMk cId="2191233443" sldId="258"/>
            <ac:spMk id="117" creationId="{71B2258F-86CA-4D4D-8270-BC05FCDEBFB3}"/>
          </ac:spMkLst>
        </pc:spChg>
        <pc:spChg chg="add del">
          <ac:chgData name="Sanda-Ionela Vica (2410012)" userId="5ebcc9d0-38e7-41e3-a9db-843d381273cd" providerId="ADAL" clId="{EB720D0E-3FAF-4E4D-8E05-7B00E71B84EC}" dt="2025-11-28T10:59:15.427" v="13824" actId="26606"/>
          <ac:spMkLst>
            <pc:docMk/>
            <pc:sldMk cId="2191233443" sldId="258"/>
            <ac:spMk id="119" creationId="{9848F91B-FA65-4A06-A177-8CCF7EBC8631}"/>
          </ac:spMkLst>
        </pc:spChg>
        <pc:spChg chg="add del">
          <ac:chgData name="Sanda-Ionela Vica (2410012)" userId="5ebcc9d0-38e7-41e3-a9db-843d381273cd" providerId="ADAL" clId="{EB720D0E-3FAF-4E4D-8E05-7B00E71B84EC}" dt="2025-11-28T10:59:15.427" v="13824" actId="26606"/>
          <ac:spMkLst>
            <pc:docMk/>
            <pc:sldMk cId="2191233443" sldId="258"/>
            <ac:spMk id="121" creationId="{820B6604-1FF9-43F5-AC47-3D41CB2F563B}"/>
          </ac:spMkLst>
        </pc:spChg>
        <pc:spChg chg="add del">
          <ac:chgData name="Sanda-Ionela Vica (2410012)" userId="5ebcc9d0-38e7-41e3-a9db-843d381273cd" providerId="ADAL" clId="{EB720D0E-3FAF-4E4D-8E05-7B00E71B84EC}" dt="2025-11-28T10:59:15.427" v="13824" actId="26606"/>
          <ac:spMkLst>
            <pc:docMk/>
            <pc:sldMk cId="2191233443" sldId="258"/>
            <ac:spMk id="124" creationId="{C70191CD-D48F-4F7A-8077-0380603A29E2}"/>
          </ac:spMkLst>
        </pc:spChg>
        <pc:spChg chg="add del">
          <ac:chgData name="Sanda-Ionela Vica (2410012)" userId="5ebcc9d0-38e7-41e3-a9db-843d381273cd" providerId="ADAL" clId="{EB720D0E-3FAF-4E4D-8E05-7B00E71B84EC}" dt="2025-11-28T11:00:14.716" v="13835" actId="26606"/>
          <ac:spMkLst>
            <pc:docMk/>
            <pc:sldMk cId="2191233443" sldId="258"/>
            <ac:spMk id="126" creationId="{A93898FF-D987-4B0E-BFB4-85F5EB356D4D}"/>
          </ac:spMkLst>
        </pc:spChg>
        <pc:spChg chg="add del">
          <ac:chgData name="Sanda-Ionela Vica (2410012)" userId="5ebcc9d0-38e7-41e3-a9db-843d381273cd" providerId="ADAL" clId="{EB720D0E-3FAF-4E4D-8E05-7B00E71B84EC}" dt="2025-11-28T11:00:14.716" v="13835" actId="26606"/>
          <ac:spMkLst>
            <pc:docMk/>
            <pc:sldMk cId="2191233443" sldId="258"/>
            <ac:spMk id="127" creationId="{58D235B8-3D10-493F-88AC-84BB404C1B5A}"/>
          </ac:spMkLst>
        </pc:spChg>
        <pc:spChg chg="add del">
          <ac:chgData name="Sanda-Ionela Vica (2410012)" userId="5ebcc9d0-38e7-41e3-a9db-843d381273cd" providerId="ADAL" clId="{EB720D0E-3FAF-4E4D-8E05-7B00E71B84EC}" dt="2025-11-28T11:00:14.716" v="13835" actId="26606"/>
          <ac:spMkLst>
            <pc:docMk/>
            <pc:sldMk cId="2191233443" sldId="258"/>
            <ac:spMk id="128" creationId="{612F383F-B981-4BC3-9E2B-7BE938CEF3EC}"/>
          </ac:spMkLst>
        </pc:spChg>
        <pc:spChg chg="add del">
          <ac:chgData name="Sanda-Ionela Vica (2410012)" userId="5ebcc9d0-38e7-41e3-a9db-843d381273cd" providerId="ADAL" clId="{EB720D0E-3FAF-4E4D-8E05-7B00E71B84EC}" dt="2025-11-28T11:00:14.716" v="13835" actId="26606"/>
          <ac:spMkLst>
            <pc:docMk/>
            <pc:sldMk cId="2191233443" sldId="258"/>
            <ac:spMk id="129" creationId="{42A4FC2C-047E-45A5-965D-8E1E3BF09BC6}"/>
          </ac:spMkLst>
        </pc:spChg>
        <pc:spChg chg="add del">
          <ac:chgData name="Sanda-Ionela Vica (2410012)" userId="5ebcc9d0-38e7-41e3-a9db-843d381273cd" providerId="ADAL" clId="{EB720D0E-3FAF-4E4D-8E05-7B00E71B84EC}" dt="2025-11-28T11:00:14.716" v="13835" actId="26606"/>
          <ac:spMkLst>
            <pc:docMk/>
            <pc:sldMk cId="2191233443" sldId="258"/>
            <ac:spMk id="130" creationId="{5AA485AD-076E-4077-A6E6-C3C9F0C39FF2}"/>
          </ac:spMkLst>
        </pc:spChg>
        <pc:spChg chg="add">
          <ac:chgData name="Sanda-Ionela Vica (2410012)" userId="5ebcc9d0-38e7-41e3-a9db-843d381273cd" providerId="ADAL" clId="{EB720D0E-3FAF-4E4D-8E05-7B00E71B84EC}" dt="2025-11-28T11:00:14.723" v="13836" actId="26606"/>
          <ac:spMkLst>
            <pc:docMk/>
            <pc:sldMk cId="2191233443" sldId="258"/>
            <ac:spMk id="132" creationId="{E91DC736-0EF8-4F87-9146-EBF1D2EE4D3D}"/>
          </ac:spMkLst>
        </pc:spChg>
        <pc:spChg chg="add">
          <ac:chgData name="Sanda-Ionela Vica (2410012)" userId="5ebcc9d0-38e7-41e3-a9db-843d381273cd" providerId="ADAL" clId="{EB720D0E-3FAF-4E4D-8E05-7B00E71B84EC}" dt="2025-11-28T11:00:14.723" v="13836" actId="26606"/>
          <ac:spMkLst>
            <pc:docMk/>
            <pc:sldMk cId="2191233443" sldId="258"/>
            <ac:spMk id="133" creationId="{097CD68E-23E3-4007-8847-CD0944C4F7BE}"/>
          </ac:spMkLst>
        </pc:spChg>
        <pc:spChg chg="add">
          <ac:chgData name="Sanda-Ionela Vica (2410012)" userId="5ebcc9d0-38e7-41e3-a9db-843d381273cd" providerId="ADAL" clId="{EB720D0E-3FAF-4E4D-8E05-7B00E71B84EC}" dt="2025-11-28T11:00:14.723" v="13836" actId="26606"/>
          <ac:spMkLst>
            <pc:docMk/>
            <pc:sldMk cId="2191233443" sldId="258"/>
            <ac:spMk id="134" creationId="{AF2F604E-43BE-4DC3-B983-E071523364F8}"/>
          </ac:spMkLst>
        </pc:spChg>
        <pc:spChg chg="add">
          <ac:chgData name="Sanda-Ionela Vica (2410012)" userId="5ebcc9d0-38e7-41e3-a9db-843d381273cd" providerId="ADAL" clId="{EB720D0E-3FAF-4E4D-8E05-7B00E71B84EC}" dt="2025-11-28T11:00:14.723" v="13836" actId="26606"/>
          <ac:spMkLst>
            <pc:docMk/>
            <pc:sldMk cId="2191233443" sldId="258"/>
            <ac:spMk id="135" creationId="{08C9B587-E65E-4B52-B37C-ABEBB6E87928}"/>
          </ac:spMkLst>
        </pc:spChg>
        <pc:picChg chg="add mod ord">
          <ac:chgData name="Sanda-Ionela Vica (2410012)" userId="5ebcc9d0-38e7-41e3-a9db-843d381273cd" providerId="ADAL" clId="{EB720D0E-3FAF-4E4D-8E05-7B00E71B84EC}" dt="2025-11-28T11:00:05.074" v="13833" actId="26606"/>
          <ac:picMkLst>
            <pc:docMk/>
            <pc:sldMk cId="2191233443" sldId="258"/>
            <ac:picMk id="7" creationId="{3504CF47-27AD-96E3-F7DE-3976DEBCD7B1}"/>
          </ac:picMkLst>
        </pc:picChg>
        <pc:picChg chg="add del">
          <ac:chgData name="Sanda-Ionela Vica (2410012)" userId="5ebcc9d0-38e7-41e3-a9db-843d381273cd" providerId="ADAL" clId="{EB720D0E-3FAF-4E4D-8E05-7B00E71B84EC}" dt="2025-11-28T10:59:30.308" v="13828" actId="26606"/>
          <ac:picMkLst>
            <pc:docMk/>
            <pc:sldMk cId="2191233443" sldId="258"/>
            <ac:picMk id="83" creationId="{D088DBDF-80D5-4FC0-8A54-9D660B728DC4}"/>
          </ac:picMkLst>
        </pc:picChg>
        <pc:picChg chg="add del">
          <ac:chgData name="Sanda-Ionela Vica (2410012)" userId="5ebcc9d0-38e7-41e3-a9db-843d381273cd" providerId="ADAL" clId="{EB720D0E-3FAF-4E4D-8E05-7B00E71B84EC}" dt="2025-11-28T11:00:05.074" v="13833" actId="26606"/>
          <ac:picMkLst>
            <pc:docMk/>
            <pc:sldMk cId="2191233443" sldId="258"/>
            <ac:picMk id="106" creationId="{D088DBDF-80D5-4FC0-8A54-9D660B728DC4}"/>
          </ac:picMkLst>
        </pc:picChg>
      </pc:sldChg>
      <pc:sldChg chg="addSp delSp modSp new mod setBg setClrOvrMap">
        <pc:chgData name="Sanda-Ionela Vica (2410012)" userId="5ebcc9d0-38e7-41e3-a9db-843d381273cd" providerId="ADAL" clId="{EB720D0E-3FAF-4E4D-8E05-7B00E71B84EC}" dt="2025-11-28T17:37:34.640" v="15162" actId="255"/>
        <pc:sldMkLst>
          <pc:docMk/>
          <pc:sldMk cId="4101443022" sldId="260"/>
        </pc:sldMkLst>
        <pc:spChg chg="mod">
          <ac:chgData name="Sanda-Ionela Vica (2410012)" userId="5ebcc9d0-38e7-41e3-a9db-843d381273cd" providerId="ADAL" clId="{EB720D0E-3FAF-4E4D-8E05-7B00E71B84EC}" dt="2025-11-28T17:37:34.640" v="15162" actId="255"/>
          <ac:spMkLst>
            <pc:docMk/>
            <pc:sldMk cId="4101443022" sldId="260"/>
            <ac:spMk id="2" creationId="{65FF59B4-AB6F-E614-3595-2617DED2005D}"/>
          </ac:spMkLst>
        </pc:spChg>
        <pc:spChg chg="mod">
          <ac:chgData name="Sanda-Ionela Vica (2410012)" userId="5ebcc9d0-38e7-41e3-a9db-843d381273cd" providerId="ADAL" clId="{EB720D0E-3FAF-4E4D-8E05-7B00E71B84EC}" dt="2025-11-28T11:13:46.912" v="13916" actId="26606"/>
          <ac:spMkLst>
            <pc:docMk/>
            <pc:sldMk cId="4101443022" sldId="260"/>
            <ac:spMk id="3" creationId="{E0C9B30C-B0C6-AD05-DC69-752D6E6EB839}"/>
          </ac:spMkLst>
        </pc:spChg>
        <pc:spChg chg="add del">
          <ac:chgData name="Sanda-Ionela Vica (2410012)" userId="5ebcc9d0-38e7-41e3-a9db-843d381273cd" providerId="ADAL" clId="{EB720D0E-3FAF-4E4D-8E05-7B00E71B84EC}" dt="2025-11-28T02:05:52.115" v="13137" actId="26606"/>
          <ac:spMkLst>
            <pc:docMk/>
            <pc:sldMk cId="4101443022" sldId="260"/>
            <ac:spMk id="6" creationId="{6CC7D015-0DD8-420F-A568-AC4FEDC41251}"/>
          </ac:spMkLst>
        </pc:spChg>
        <pc:spChg chg="add del">
          <ac:chgData name="Sanda-Ionela Vica (2410012)" userId="5ebcc9d0-38e7-41e3-a9db-843d381273cd" providerId="ADAL" clId="{EB720D0E-3FAF-4E4D-8E05-7B00E71B84EC}" dt="2025-11-28T02:05:52.115" v="13137" actId="26606"/>
          <ac:spMkLst>
            <pc:docMk/>
            <pc:sldMk cId="4101443022" sldId="260"/>
            <ac:spMk id="7" creationId="{DC595556-C814-4F1F-B0E5-71812F38A8CD}"/>
          </ac:spMkLst>
        </pc:spChg>
        <pc:spChg chg="add del">
          <ac:chgData name="Sanda-Ionela Vica (2410012)" userId="5ebcc9d0-38e7-41e3-a9db-843d381273cd" providerId="ADAL" clId="{EB720D0E-3FAF-4E4D-8E05-7B00E71B84EC}" dt="2025-11-28T01:30:56.542" v="12821" actId="26606"/>
          <ac:spMkLst>
            <pc:docMk/>
            <pc:sldMk cId="4101443022" sldId="260"/>
            <ac:spMk id="8" creationId="{327D73B4-9F5C-4A64-A179-51B9500CB8B5}"/>
          </ac:spMkLst>
        </pc:spChg>
        <pc:spChg chg="add del">
          <ac:chgData name="Sanda-Ionela Vica (2410012)" userId="5ebcc9d0-38e7-41e3-a9db-843d381273cd" providerId="ADAL" clId="{EB720D0E-3FAF-4E4D-8E05-7B00E71B84EC}" dt="2025-11-28T01:30:51.236" v="12819" actId="26606"/>
          <ac:spMkLst>
            <pc:docMk/>
            <pc:sldMk cId="4101443022" sldId="260"/>
            <ac:spMk id="9" creationId="{362810D9-2C5A-477D-949C-C191895477F3}"/>
          </ac:spMkLst>
        </pc:spChg>
        <pc:spChg chg="add del">
          <ac:chgData name="Sanda-Ionela Vica (2410012)" userId="5ebcc9d0-38e7-41e3-a9db-843d381273cd" providerId="ADAL" clId="{EB720D0E-3FAF-4E4D-8E05-7B00E71B84EC}" dt="2025-11-28T01:30:56.542" v="12821" actId="26606"/>
          <ac:spMkLst>
            <pc:docMk/>
            <pc:sldMk cId="4101443022" sldId="260"/>
            <ac:spMk id="10" creationId="{C1F06963-6374-4B48-844F-071A9BAAAE02}"/>
          </ac:spMkLst>
        </pc:spChg>
        <pc:spChg chg="add del">
          <ac:chgData name="Sanda-Ionela Vica (2410012)" userId="5ebcc9d0-38e7-41e3-a9db-843d381273cd" providerId="ADAL" clId="{EB720D0E-3FAF-4E4D-8E05-7B00E71B84EC}" dt="2025-11-28T01:30:51.236" v="12819" actId="26606"/>
          <ac:spMkLst>
            <pc:docMk/>
            <pc:sldMk cId="4101443022" sldId="260"/>
            <ac:spMk id="11" creationId="{081E4A58-353D-44AE-B2FC-2A74E2E400F7}"/>
          </ac:spMkLst>
        </pc:spChg>
        <pc:spChg chg="add del">
          <ac:chgData name="Sanda-Ionela Vica (2410012)" userId="5ebcc9d0-38e7-41e3-a9db-843d381273cd" providerId="ADAL" clId="{EB720D0E-3FAF-4E4D-8E05-7B00E71B84EC}" dt="2025-11-28T01:30:56.542" v="12821" actId="26606"/>
          <ac:spMkLst>
            <pc:docMk/>
            <pc:sldMk cId="4101443022" sldId="260"/>
            <ac:spMk id="12" creationId="{6CB927A4-E432-4310-9CD5-E89FF5063179}"/>
          </ac:spMkLst>
        </pc:spChg>
        <pc:spChg chg="add del">
          <ac:chgData name="Sanda-Ionela Vica (2410012)" userId="5ebcc9d0-38e7-41e3-a9db-843d381273cd" providerId="ADAL" clId="{EB720D0E-3FAF-4E4D-8E05-7B00E71B84EC}" dt="2025-11-28T01:30:56.542" v="12821" actId="26606"/>
          <ac:spMkLst>
            <pc:docMk/>
            <pc:sldMk cId="4101443022" sldId="260"/>
            <ac:spMk id="14" creationId="{1453BF6C-B012-48B7-B4E8-6D7AC7C27D02}"/>
          </ac:spMkLst>
        </pc:spChg>
        <pc:spChg chg="add del">
          <ac:chgData name="Sanda-Ionela Vica (2410012)" userId="5ebcc9d0-38e7-41e3-a9db-843d381273cd" providerId="ADAL" clId="{EB720D0E-3FAF-4E4D-8E05-7B00E71B84EC}" dt="2025-11-28T01:30:56.542" v="12821" actId="26606"/>
          <ac:spMkLst>
            <pc:docMk/>
            <pc:sldMk cId="4101443022" sldId="260"/>
            <ac:spMk id="16" creationId="{E3020543-B24B-4EC4-8FFC-8DD88EEA91A8}"/>
          </ac:spMkLst>
        </pc:spChg>
        <pc:spChg chg="add del">
          <ac:chgData name="Sanda-Ionela Vica (2410012)" userId="5ebcc9d0-38e7-41e3-a9db-843d381273cd" providerId="ADAL" clId="{EB720D0E-3FAF-4E4D-8E05-7B00E71B84EC}" dt="2025-11-28T01:32:10.254" v="12834" actId="26606"/>
          <ac:spMkLst>
            <pc:docMk/>
            <pc:sldMk cId="4101443022" sldId="260"/>
            <ac:spMk id="20" creationId="{A2679492-7988-4050-9056-542444452411}"/>
          </ac:spMkLst>
        </pc:spChg>
        <pc:spChg chg="add del">
          <ac:chgData name="Sanda-Ionela Vica (2410012)" userId="5ebcc9d0-38e7-41e3-a9db-843d381273cd" providerId="ADAL" clId="{EB720D0E-3FAF-4E4D-8E05-7B00E71B84EC}" dt="2025-11-28T01:32:10.254" v="12834" actId="26606"/>
          <ac:spMkLst>
            <pc:docMk/>
            <pc:sldMk cId="4101443022" sldId="260"/>
            <ac:spMk id="21" creationId="{B091B163-7D61-4891-ABCF-5C13D9C418D0}"/>
          </ac:spMkLst>
        </pc:spChg>
        <pc:spChg chg="add del">
          <ac:chgData name="Sanda-Ionela Vica (2410012)" userId="5ebcc9d0-38e7-41e3-a9db-843d381273cd" providerId="ADAL" clId="{EB720D0E-3FAF-4E4D-8E05-7B00E71B84EC}" dt="2025-11-28T02:05:52.099" v="13136" actId="26606"/>
          <ac:spMkLst>
            <pc:docMk/>
            <pc:sldMk cId="4101443022" sldId="260"/>
            <ac:spMk id="23" creationId="{362810D9-2C5A-477D-949C-C191895477F3}"/>
          </ac:spMkLst>
        </pc:spChg>
        <pc:spChg chg="add del">
          <ac:chgData name="Sanda-Ionela Vica (2410012)" userId="5ebcc9d0-38e7-41e3-a9db-843d381273cd" providerId="ADAL" clId="{EB720D0E-3FAF-4E4D-8E05-7B00E71B84EC}" dt="2025-11-28T01:33:01.131" v="12839" actId="26606"/>
          <ac:spMkLst>
            <pc:docMk/>
            <pc:sldMk cId="4101443022" sldId="260"/>
            <ac:spMk id="24" creationId="{9AA72BD9-2C5A-4EDC-931F-5AA08EACA0F3}"/>
          </ac:spMkLst>
        </pc:spChg>
        <pc:spChg chg="add del">
          <ac:chgData name="Sanda-Ionela Vica (2410012)" userId="5ebcc9d0-38e7-41e3-a9db-843d381273cd" providerId="ADAL" clId="{EB720D0E-3FAF-4E4D-8E05-7B00E71B84EC}" dt="2025-11-28T02:05:52.099" v="13136" actId="26606"/>
          <ac:spMkLst>
            <pc:docMk/>
            <pc:sldMk cId="4101443022" sldId="260"/>
            <ac:spMk id="25" creationId="{081E4A58-353D-44AE-B2FC-2A74E2E400F7}"/>
          </ac:spMkLst>
        </pc:spChg>
        <pc:spChg chg="add del">
          <ac:chgData name="Sanda-Ionela Vica (2410012)" userId="5ebcc9d0-38e7-41e3-a9db-843d381273cd" providerId="ADAL" clId="{EB720D0E-3FAF-4E4D-8E05-7B00E71B84EC}" dt="2025-11-28T01:33:01.131" v="12839" actId="26606"/>
          <ac:spMkLst>
            <pc:docMk/>
            <pc:sldMk cId="4101443022" sldId="260"/>
            <ac:spMk id="26" creationId="{DD3981AC-7B61-4947-BCF3-F7AA7FA385B9}"/>
          </ac:spMkLst>
        </pc:spChg>
        <pc:spChg chg="add del">
          <ac:chgData name="Sanda-Ionela Vica (2410012)" userId="5ebcc9d0-38e7-41e3-a9db-843d381273cd" providerId="ADAL" clId="{EB720D0E-3FAF-4E4D-8E05-7B00E71B84EC}" dt="2025-11-28T10:45:46.100" v="13716" actId="26606"/>
          <ac:spMkLst>
            <pc:docMk/>
            <pc:sldMk cId="4101443022" sldId="260"/>
            <ac:spMk id="27" creationId="{56688E73-49B9-4052-A836-D248C825D70D}"/>
          </ac:spMkLst>
        </pc:spChg>
        <pc:spChg chg="add del">
          <ac:chgData name="Sanda-Ionela Vica (2410012)" userId="5ebcc9d0-38e7-41e3-a9db-843d381273cd" providerId="ADAL" clId="{EB720D0E-3FAF-4E4D-8E05-7B00E71B84EC}" dt="2025-11-28T01:33:01.131" v="12839" actId="26606"/>
          <ac:spMkLst>
            <pc:docMk/>
            <pc:sldMk cId="4101443022" sldId="260"/>
            <ac:spMk id="28" creationId="{55D4142C-5077-457F-A6AD-3FECFDB39685}"/>
          </ac:spMkLst>
        </pc:spChg>
        <pc:spChg chg="add del">
          <ac:chgData name="Sanda-Ionela Vica (2410012)" userId="5ebcc9d0-38e7-41e3-a9db-843d381273cd" providerId="ADAL" clId="{EB720D0E-3FAF-4E4D-8E05-7B00E71B84EC}" dt="2025-11-28T10:45:46.100" v="13716" actId="26606"/>
          <ac:spMkLst>
            <pc:docMk/>
            <pc:sldMk cId="4101443022" sldId="260"/>
            <ac:spMk id="29" creationId="{5B6AEE0C-07FE-4154-BC7C-2F20530BC556}"/>
          </ac:spMkLst>
        </pc:spChg>
        <pc:spChg chg="add del">
          <ac:chgData name="Sanda-Ionela Vica (2410012)" userId="5ebcc9d0-38e7-41e3-a9db-843d381273cd" providerId="ADAL" clId="{EB720D0E-3FAF-4E4D-8E05-7B00E71B84EC}" dt="2025-11-28T01:33:01.131" v="12839" actId="26606"/>
          <ac:spMkLst>
            <pc:docMk/>
            <pc:sldMk cId="4101443022" sldId="260"/>
            <ac:spMk id="30" creationId="{7A5F0580-5EE9-419F-96EE-B6529EF6E7D0}"/>
          </ac:spMkLst>
        </pc:spChg>
        <pc:spChg chg="add del">
          <ac:chgData name="Sanda-Ionela Vica (2410012)" userId="5ebcc9d0-38e7-41e3-a9db-843d381273cd" providerId="ADAL" clId="{EB720D0E-3FAF-4E4D-8E05-7B00E71B84EC}" dt="2025-11-28T01:33:26.498" v="12841" actId="26606"/>
          <ac:spMkLst>
            <pc:docMk/>
            <pc:sldMk cId="4101443022" sldId="260"/>
            <ac:spMk id="32" creationId="{F13C74B1-5B17-4795-BED0-7140497B445A}"/>
          </ac:spMkLst>
        </pc:spChg>
        <pc:spChg chg="add del">
          <ac:chgData name="Sanda-Ionela Vica (2410012)" userId="5ebcc9d0-38e7-41e3-a9db-843d381273cd" providerId="ADAL" clId="{EB720D0E-3FAF-4E4D-8E05-7B00E71B84EC}" dt="2025-11-28T01:33:26.498" v="12841" actId="26606"/>
          <ac:spMkLst>
            <pc:docMk/>
            <pc:sldMk cId="4101443022" sldId="260"/>
            <ac:spMk id="33" creationId="{D4974D33-8DC5-464E-8C6D-BE58F0669C17}"/>
          </ac:spMkLst>
        </pc:spChg>
        <pc:spChg chg="add del">
          <ac:chgData name="Sanda-Ionela Vica (2410012)" userId="5ebcc9d0-38e7-41e3-a9db-843d381273cd" providerId="ADAL" clId="{EB720D0E-3FAF-4E4D-8E05-7B00E71B84EC}" dt="2025-11-28T10:45:46.085" v="13715" actId="26606"/>
          <ac:spMkLst>
            <pc:docMk/>
            <pc:sldMk cId="4101443022" sldId="260"/>
            <ac:spMk id="34" creationId="{C5E6CFF1-2F42-4E10-9A97-F116F46F53FE}"/>
          </ac:spMkLst>
        </pc:spChg>
        <pc:spChg chg="add del">
          <ac:chgData name="Sanda-Ionela Vica (2410012)" userId="5ebcc9d0-38e7-41e3-a9db-843d381273cd" providerId="ADAL" clId="{EB720D0E-3FAF-4E4D-8E05-7B00E71B84EC}" dt="2025-11-28T11:13:46.912" v="13916" actId="26606"/>
          <ac:spMkLst>
            <pc:docMk/>
            <pc:sldMk cId="4101443022" sldId="260"/>
            <ac:spMk id="38" creationId="{D009D6D5-DAC2-4A8B-A17A-E206B9012D09}"/>
          </ac:spMkLst>
        </pc:spChg>
        <pc:spChg chg="add del">
          <ac:chgData name="Sanda-Ionela Vica (2410012)" userId="5ebcc9d0-38e7-41e3-a9db-843d381273cd" providerId="ADAL" clId="{EB720D0E-3FAF-4E4D-8E05-7B00E71B84EC}" dt="2025-11-28T11:13:41.796" v="13911" actId="26606"/>
          <ac:spMkLst>
            <pc:docMk/>
            <pc:sldMk cId="4101443022" sldId="260"/>
            <ac:spMk id="43" creationId="{1CD81A2A-6ED4-4EF4-A14C-912D31E14800}"/>
          </ac:spMkLst>
        </pc:spChg>
        <pc:spChg chg="add del">
          <ac:chgData name="Sanda-Ionela Vica (2410012)" userId="5ebcc9d0-38e7-41e3-a9db-843d381273cd" providerId="ADAL" clId="{EB720D0E-3FAF-4E4D-8E05-7B00E71B84EC}" dt="2025-11-28T11:13:41.796" v="13911" actId="26606"/>
          <ac:spMkLst>
            <pc:docMk/>
            <pc:sldMk cId="4101443022" sldId="260"/>
            <ac:spMk id="45" creationId="{1661932C-CA15-4E17-B115-FAE7CBEE4789}"/>
          </ac:spMkLst>
        </pc:spChg>
        <pc:spChg chg="add del">
          <ac:chgData name="Sanda-Ionela Vica (2410012)" userId="5ebcc9d0-38e7-41e3-a9db-843d381273cd" providerId="ADAL" clId="{EB720D0E-3FAF-4E4D-8E05-7B00E71B84EC}" dt="2025-11-28T11:13:41.796" v="13911" actId="26606"/>
          <ac:spMkLst>
            <pc:docMk/>
            <pc:sldMk cId="4101443022" sldId="260"/>
            <ac:spMk id="47" creationId="{8590ADD5-9383-4D3D-9047-3DA2593CCB5D}"/>
          </ac:spMkLst>
        </pc:spChg>
        <pc:spChg chg="add del">
          <ac:chgData name="Sanda-Ionela Vica (2410012)" userId="5ebcc9d0-38e7-41e3-a9db-843d381273cd" providerId="ADAL" clId="{EB720D0E-3FAF-4E4D-8E05-7B00E71B84EC}" dt="2025-11-28T11:13:41.796" v="13911" actId="26606"/>
          <ac:spMkLst>
            <pc:docMk/>
            <pc:sldMk cId="4101443022" sldId="260"/>
            <ac:spMk id="49" creationId="{DABE3E45-88CF-45D8-8D40-C773324D93F6}"/>
          </ac:spMkLst>
        </pc:spChg>
        <pc:spChg chg="add del">
          <ac:chgData name="Sanda-Ionela Vica (2410012)" userId="5ebcc9d0-38e7-41e3-a9db-843d381273cd" providerId="ADAL" clId="{EB720D0E-3FAF-4E4D-8E05-7B00E71B84EC}" dt="2025-11-28T11:13:41.796" v="13911" actId="26606"/>
          <ac:spMkLst>
            <pc:docMk/>
            <pc:sldMk cId="4101443022" sldId="260"/>
            <ac:spMk id="53" creationId="{B91ECDA9-56DC-4270-8F33-01C5637B8CEB}"/>
          </ac:spMkLst>
        </pc:spChg>
        <pc:spChg chg="add del">
          <ac:chgData name="Sanda-Ionela Vica (2410012)" userId="5ebcc9d0-38e7-41e3-a9db-843d381273cd" providerId="ADAL" clId="{EB720D0E-3FAF-4E4D-8E05-7B00E71B84EC}" dt="2025-11-28T11:13:41.796" v="13911" actId="26606"/>
          <ac:spMkLst>
            <pc:docMk/>
            <pc:sldMk cId="4101443022" sldId="260"/>
            <ac:spMk id="55" creationId="{75F47824-961D-465D-84F9-EAE11BC6173B}"/>
          </ac:spMkLst>
        </pc:spChg>
        <pc:spChg chg="add del">
          <ac:chgData name="Sanda-Ionela Vica (2410012)" userId="5ebcc9d0-38e7-41e3-a9db-843d381273cd" providerId="ADAL" clId="{EB720D0E-3FAF-4E4D-8E05-7B00E71B84EC}" dt="2025-11-28T11:13:41.796" v="13911" actId="26606"/>
          <ac:spMkLst>
            <pc:docMk/>
            <pc:sldMk cId="4101443022" sldId="260"/>
            <ac:spMk id="57" creationId="{FEC9DA3E-C1D7-472D-B7C0-F71AE41FBA23}"/>
          </ac:spMkLst>
        </pc:spChg>
        <pc:spChg chg="add del">
          <ac:chgData name="Sanda-Ionela Vica (2410012)" userId="5ebcc9d0-38e7-41e3-a9db-843d381273cd" providerId="ADAL" clId="{EB720D0E-3FAF-4E4D-8E05-7B00E71B84EC}" dt="2025-11-28T11:13:44.056" v="13913" actId="26606"/>
          <ac:spMkLst>
            <pc:docMk/>
            <pc:sldMk cId="4101443022" sldId="260"/>
            <ac:spMk id="59" creationId="{2E17E911-875F-4DE5-8699-99D9F1805A5D}"/>
          </ac:spMkLst>
        </pc:spChg>
        <pc:spChg chg="add del">
          <ac:chgData name="Sanda-Ionela Vica (2410012)" userId="5ebcc9d0-38e7-41e3-a9db-843d381273cd" providerId="ADAL" clId="{EB720D0E-3FAF-4E4D-8E05-7B00E71B84EC}" dt="2025-11-28T11:13:44.056" v="13913" actId="26606"/>
          <ac:spMkLst>
            <pc:docMk/>
            <pc:sldMk cId="4101443022" sldId="260"/>
            <ac:spMk id="60" creationId="{CD9FE4EF-C4D8-49A0-B2FF-81D8DB7D8A24}"/>
          </ac:spMkLst>
        </pc:spChg>
        <pc:spChg chg="add del">
          <ac:chgData name="Sanda-Ionela Vica (2410012)" userId="5ebcc9d0-38e7-41e3-a9db-843d381273cd" providerId="ADAL" clId="{EB720D0E-3FAF-4E4D-8E05-7B00E71B84EC}" dt="2025-11-28T11:13:44.056" v="13913" actId="26606"/>
          <ac:spMkLst>
            <pc:docMk/>
            <pc:sldMk cId="4101443022" sldId="260"/>
            <ac:spMk id="61" creationId="{4300840D-0A0B-4512-BACA-B439D5B9C57C}"/>
          </ac:spMkLst>
        </pc:spChg>
        <pc:spChg chg="add del">
          <ac:chgData name="Sanda-Ionela Vica (2410012)" userId="5ebcc9d0-38e7-41e3-a9db-843d381273cd" providerId="ADAL" clId="{EB720D0E-3FAF-4E4D-8E05-7B00E71B84EC}" dt="2025-11-28T11:13:44.056" v="13913" actId="26606"/>
          <ac:spMkLst>
            <pc:docMk/>
            <pc:sldMk cId="4101443022" sldId="260"/>
            <ac:spMk id="62" creationId="{D2B78728-A580-49A7-84F9-6EF6F583ADE0}"/>
          </ac:spMkLst>
        </pc:spChg>
        <pc:spChg chg="add del">
          <ac:chgData name="Sanda-Ionela Vica (2410012)" userId="5ebcc9d0-38e7-41e3-a9db-843d381273cd" providerId="ADAL" clId="{EB720D0E-3FAF-4E4D-8E05-7B00E71B84EC}" dt="2025-11-28T11:13:44.056" v="13913" actId="26606"/>
          <ac:spMkLst>
            <pc:docMk/>
            <pc:sldMk cId="4101443022" sldId="260"/>
            <ac:spMk id="63" creationId="{38FAA1A1-D861-433F-88FA-1E9D6FD31D11}"/>
          </ac:spMkLst>
        </pc:spChg>
        <pc:spChg chg="add del">
          <ac:chgData name="Sanda-Ionela Vica (2410012)" userId="5ebcc9d0-38e7-41e3-a9db-843d381273cd" providerId="ADAL" clId="{EB720D0E-3FAF-4E4D-8E05-7B00E71B84EC}" dt="2025-11-28T11:13:44.056" v="13913" actId="26606"/>
          <ac:spMkLst>
            <pc:docMk/>
            <pc:sldMk cId="4101443022" sldId="260"/>
            <ac:spMk id="64" creationId="{8D71EDA1-87BF-4D5D-AB79-F346FD19278A}"/>
          </ac:spMkLst>
        </pc:spChg>
        <pc:spChg chg="add del">
          <ac:chgData name="Sanda-Ionela Vica (2410012)" userId="5ebcc9d0-38e7-41e3-a9db-843d381273cd" providerId="ADAL" clId="{EB720D0E-3FAF-4E4D-8E05-7B00E71B84EC}" dt="2025-11-28T11:13:46.896" v="13915" actId="26606"/>
          <ac:spMkLst>
            <pc:docMk/>
            <pc:sldMk cId="4101443022" sldId="260"/>
            <ac:spMk id="66" creationId="{56688E73-49B9-4052-A836-D248C825D70D}"/>
          </ac:spMkLst>
        </pc:spChg>
        <pc:spChg chg="add del">
          <ac:chgData name="Sanda-Ionela Vica (2410012)" userId="5ebcc9d0-38e7-41e3-a9db-843d381273cd" providerId="ADAL" clId="{EB720D0E-3FAF-4E4D-8E05-7B00E71B84EC}" dt="2025-11-28T11:13:46.896" v="13915" actId="26606"/>
          <ac:spMkLst>
            <pc:docMk/>
            <pc:sldMk cId="4101443022" sldId="260"/>
            <ac:spMk id="67" creationId="{5B6AEE0C-07FE-4154-BC7C-2F20530BC556}"/>
          </ac:spMkLst>
        </pc:spChg>
        <pc:spChg chg="add">
          <ac:chgData name="Sanda-Ionela Vica (2410012)" userId="5ebcc9d0-38e7-41e3-a9db-843d381273cd" providerId="ADAL" clId="{EB720D0E-3FAF-4E4D-8E05-7B00E71B84EC}" dt="2025-11-28T11:13:46.912" v="13916" actId="26606"/>
          <ac:spMkLst>
            <pc:docMk/>
            <pc:sldMk cId="4101443022" sldId="260"/>
            <ac:spMk id="69" creationId="{1CD81A2A-6ED4-4EF4-A14C-912D31E14800}"/>
          </ac:spMkLst>
        </pc:spChg>
        <pc:spChg chg="add">
          <ac:chgData name="Sanda-Ionela Vica (2410012)" userId="5ebcc9d0-38e7-41e3-a9db-843d381273cd" providerId="ADAL" clId="{EB720D0E-3FAF-4E4D-8E05-7B00E71B84EC}" dt="2025-11-28T11:13:46.912" v="13916" actId="26606"/>
          <ac:spMkLst>
            <pc:docMk/>
            <pc:sldMk cId="4101443022" sldId="260"/>
            <ac:spMk id="70" creationId="{1661932C-CA15-4E17-B115-FAE7CBEE4789}"/>
          </ac:spMkLst>
        </pc:spChg>
        <pc:spChg chg="add">
          <ac:chgData name="Sanda-Ionela Vica (2410012)" userId="5ebcc9d0-38e7-41e3-a9db-843d381273cd" providerId="ADAL" clId="{EB720D0E-3FAF-4E4D-8E05-7B00E71B84EC}" dt="2025-11-28T11:13:46.912" v="13916" actId="26606"/>
          <ac:spMkLst>
            <pc:docMk/>
            <pc:sldMk cId="4101443022" sldId="260"/>
            <ac:spMk id="71" creationId="{8590ADD5-9383-4D3D-9047-3DA2593CCB5D}"/>
          </ac:spMkLst>
        </pc:spChg>
        <pc:spChg chg="add">
          <ac:chgData name="Sanda-Ionela Vica (2410012)" userId="5ebcc9d0-38e7-41e3-a9db-843d381273cd" providerId="ADAL" clId="{EB720D0E-3FAF-4E4D-8E05-7B00E71B84EC}" dt="2025-11-28T11:13:46.912" v="13916" actId="26606"/>
          <ac:spMkLst>
            <pc:docMk/>
            <pc:sldMk cId="4101443022" sldId="260"/>
            <ac:spMk id="72" creationId="{DABE3E45-88CF-45D8-8D40-C773324D93F6}"/>
          </ac:spMkLst>
        </pc:spChg>
        <pc:spChg chg="add">
          <ac:chgData name="Sanda-Ionela Vica (2410012)" userId="5ebcc9d0-38e7-41e3-a9db-843d381273cd" providerId="ADAL" clId="{EB720D0E-3FAF-4E4D-8E05-7B00E71B84EC}" dt="2025-11-28T11:13:46.912" v="13916" actId="26606"/>
          <ac:spMkLst>
            <pc:docMk/>
            <pc:sldMk cId="4101443022" sldId="260"/>
            <ac:spMk id="74" creationId="{B91ECDA9-56DC-4270-8F33-01C5637B8CEB}"/>
          </ac:spMkLst>
        </pc:spChg>
        <pc:spChg chg="add">
          <ac:chgData name="Sanda-Ionela Vica (2410012)" userId="5ebcc9d0-38e7-41e3-a9db-843d381273cd" providerId="ADAL" clId="{EB720D0E-3FAF-4E4D-8E05-7B00E71B84EC}" dt="2025-11-28T11:13:46.912" v="13916" actId="26606"/>
          <ac:spMkLst>
            <pc:docMk/>
            <pc:sldMk cId="4101443022" sldId="260"/>
            <ac:spMk id="75" creationId="{75F47824-961D-465D-84F9-EAE11BC6173B}"/>
          </ac:spMkLst>
        </pc:spChg>
        <pc:spChg chg="add">
          <ac:chgData name="Sanda-Ionela Vica (2410012)" userId="5ebcc9d0-38e7-41e3-a9db-843d381273cd" providerId="ADAL" clId="{EB720D0E-3FAF-4E4D-8E05-7B00E71B84EC}" dt="2025-11-28T11:13:46.912" v="13916" actId="26606"/>
          <ac:spMkLst>
            <pc:docMk/>
            <pc:sldMk cId="4101443022" sldId="260"/>
            <ac:spMk id="76" creationId="{FEC9DA3E-C1D7-472D-B7C0-F71AE41FBA23}"/>
          </ac:spMkLst>
        </pc:spChg>
        <pc:grpChg chg="add del">
          <ac:chgData name="Sanda-Ionela Vica (2410012)" userId="5ebcc9d0-38e7-41e3-a9db-843d381273cd" providerId="ADAL" clId="{EB720D0E-3FAF-4E4D-8E05-7B00E71B84EC}" dt="2025-11-28T01:32:10.254" v="12834" actId="26606"/>
          <ac:grpSpMkLst>
            <pc:docMk/>
            <pc:sldMk cId="4101443022" sldId="260"/>
            <ac:grpSpMk id="22" creationId="{0474DF76-993E-44DE-AFB0-C416182ACECF}"/>
          </ac:grpSpMkLst>
        </pc:grpChg>
        <pc:picChg chg="add del">
          <ac:chgData name="Sanda-Ionela Vica (2410012)" userId="5ebcc9d0-38e7-41e3-a9db-843d381273cd" providerId="ADAL" clId="{EB720D0E-3FAF-4E4D-8E05-7B00E71B84EC}" dt="2025-11-28T01:30:51.236" v="12819" actId="26606"/>
          <ac:picMkLst>
            <pc:docMk/>
            <pc:sldMk cId="4101443022" sldId="260"/>
            <ac:picMk id="5" creationId="{F98D3205-B5F8-C88E-EA3E-FD8FCB3B5B00}"/>
          </ac:picMkLst>
        </pc:picChg>
        <pc:picChg chg="add mod ord">
          <ac:chgData name="Sanda-Ionela Vica (2410012)" userId="5ebcc9d0-38e7-41e3-a9db-843d381273cd" providerId="ADAL" clId="{EB720D0E-3FAF-4E4D-8E05-7B00E71B84EC}" dt="2025-11-28T11:13:46.896" v="13915" actId="26606"/>
          <ac:picMkLst>
            <pc:docMk/>
            <pc:sldMk cId="4101443022" sldId="260"/>
            <ac:picMk id="19" creationId="{BE3EC6AB-F51F-C7F1-AFFD-274CF622993D}"/>
          </ac:picMkLst>
        </pc:picChg>
        <pc:cxnChg chg="add del">
          <ac:chgData name="Sanda-Ionela Vica (2410012)" userId="5ebcc9d0-38e7-41e3-a9db-843d381273cd" providerId="ADAL" clId="{EB720D0E-3FAF-4E4D-8E05-7B00E71B84EC}" dt="2025-11-28T01:32:10.254" v="12834" actId="26606"/>
          <ac:cxnSpMkLst>
            <pc:docMk/>
            <pc:sldMk cId="4101443022" sldId="260"/>
            <ac:cxnSpMk id="17" creationId="{C49DA8F6-BCC1-4447-B54C-57856834B94B}"/>
          </ac:cxnSpMkLst>
        </pc:cxnChg>
        <pc:cxnChg chg="add del">
          <ac:chgData name="Sanda-Ionela Vica (2410012)" userId="5ebcc9d0-38e7-41e3-a9db-843d381273cd" providerId="ADAL" clId="{EB720D0E-3FAF-4E4D-8E05-7B00E71B84EC}" dt="2025-11-28T01:30:56.542" v="12821" actId="26606"/>
          <ac:cxnSpMkLst>
            <pc:docMk/>
            <pc:sldMk cId="4101443022" sldId="260"/>
            <ac:cxnSpMk id="18" creationId="{C49DA8F6-BCC1-4447-B54C-57856834B94B}"/>
          </ac:cxnSpMkLst>
        </pc:cxnChg>
        <pc:cxnChg chg="add del">
          <ac:chgData name="Sanda-Ionela Vica (2410012)" userId="5ebcc9d0-38e7-41e3-a9db-843d381273cd" providerId="ADAL" clId="{EB720D0E-3FAF-4E4D-8E05-7B00E71B84EC}" dt="2025-11-28T10:45:46.085" v="13715" actId="26606"/>
          <ac:cxnSpMkLst>
            <pc:docMk/>
            <pc:sldMk cId="4101443022" sldId="260"/>
            <ac:cxnSpMk id="36" creationId="{96A8629B-8289-498B-939B-1CA0C106182C}"/>
          </ac:cxnSpMkLst>
        </pc:cxnChg>
      </pc:sldChg>
      <pc:sldChg chg="addSp delSp modSp new mod setBg">
        <pc:chgData name="Sanda-Ionela Vica (2410012)" userId="5ebcc9d0-38e7-41e3-a9db-843d381273cd" providerId="ADAL" clId="{EB720D0E-3FAF-4E4D-8E05-7B00E71B84EC}" dt="2025-11-28T17:37:14.626" v="15161" actId="255"/>
        <pc:sldMkLst>
          <pc:docMk/>
          <pc:sldMk cId="3698064145" sldId="261"/>
        </pc:sldMkLst>
        <pc:spChg chg="mod ord">
          <ac:chgData name="Sanda-Ionela Vica (2410012)" userId="5ebcc9d0-38e7-41e3-a9db-843d381273cd" providerId="ADAL" clId="{EB720D0E-3FAF-4E4D-8E05-7B00E71B84EC}" dt="2025-11-28T17:37:14.626" v="15161" actId="255"/>
          <ac:spMkLst>
            <pc:docMk/>
            <pc:sldMk cId="3698064145" sldId="261"/>
            <ac:spMk id="2" creationId="{EFE85CCE-8FA6-FDB1-AAD3-5D2D64AC71A3}"/>
          </ac:spMkLst>
        </pc:spChg>
        <pc:spChg chg="add del mod">
          <ac:chgData name="Sanda-Ionela Vica (2410012)" userId="5ebcc9d0-38e7-41e3-a9db-843d381273cd" providerId="ADAL" clId="{EB720D0E-3FAF-4E4D-8E05-7B00E71B84EC}" dt="2025-11-28T01:38:15.680" v="12898" actId="26606"/>
          <ac:spMkLst>
            <pc:docMk/>
            <pc:sldMk cId="3698064145" sldId="261"/>
            <ac:spMk id="3" creationId="{C2414C89-F18B-C18F-56E4-513F26337BE0}"/>
          </ac:spMkLst>
        </pc:spChg>
        <pc:spChg chg="add del">
          <ac:chgData name="Sanda-Ionela Vica (2410012)" userId="5ebcc9d0-38e7-41e3-a9db-843d381273cd" providerId="ADAL" clId="{EB720D0E-3FAF-4E4D-8E05-7B00E71B84EC}" dt="2025-11-28T01:34:33.506" v="12845" actId="26606"/>
          <ac:spMkLst>
            <pc:docMk/>
            <pc:sldMk cId="3698064145" sldId="261"/>
            <ac:spMk id="5" creationId="{389575E1-3389-451A-A5F7-27854C25C599}"/>
          </ac:spMkLst>
        </pc:spChg>
        <pc:spChg chg="add del">
          <ac:chgData name="Sanda-Ionela Vica (2410012)" userId="5ebcc9d0-38e7-41e3-a9db-843d381273cd" providerId="ADAL" clId="{EB720D0E-3FAF-4E4D-8E05-7B00E71B84EC}" dt="2025-11-28T01:34:33.506" v="12845" actId="26606"/>
          <ac:spMkLst>
            <pc:docMk/>
            <pc:sldMk cId="3698064145" sldId="261"/>
            <ac:spMk id="6" creationId="{A53CCC5C-D88E-40FB-B30B-23DCDBD01D37}"/>
          </ac:spMkLst>
        </pc:spChg>
        <pc:spChg chg="add del">
          <ac:chgData name="Sanda-Ionela Vica (2410012)" userId="5ebcc9d0-38e7-41e3-a9db-843d381273cd" providerId="ADAL" clId="{EB720D0E-3FAF-4E4D-8E05-7B00E71B84EC}" dt="2025-11-28T01:33:48.891" v="12843" actId="26606"/>
          <ac:spMkLst>
            <pc:docMk/>
            <pc:sldMk cId="3698064145" sldId="261"/>
            <ac:spMk id="8" creationId="{7C32DF3D-3F59-481D-A237-77C31AD492C1}"/>
          </ac:spMkLst>
        </pc:spChg>
        <pc:spChg chg="add del">
          <ac:chgData name="Sanda-Ionela Vica (2410012)" userId="5ebcc9d0-38e7-41e3-a9db-843d381273cd" providerId="ADAL" clId="{EB720D0E-3FAF-4E4D-8E05-7B00E71B84EC}" dt="2025-11-28T01:38:01.892" v="12889" actId="26606"/>
          <ac:spMkLst>
            <pc:docMk/>
            <pc:sldMk cId="3698064145" sldId="261"/>
            <ac:spMk id="9" creationId="{6CC7D015-0DD8-420F-A568-AC4FEDC41251}"/>
          </ac:spMkLst>
        </pc:spChg>
        <pc:spChg chg="add del">
          <ac:chgData name="Sanda-Ionela Vica (2410012)" userId="5ebcc9d0-38e7-41e3-a9db-843d381273cd" providerId="ADAL" clId="{EB720D0E-3FAF-4E4D-8E05-7B00E71B84EC}" dt="2025-11-28T01:33:48.891" v="12843" actId="26606"/>
          <ac:spMkLst>
            <pc:docMk/>
            <pc:sldMk cId="3698064145" sldId="261"/>
            <ac:spMk id="10" creationId="{32F02326-30C4-4095-988F-932A425AE2DA}"/>
          </ac:spMkLst>
        </pc:spChg>
        <pc:spChg chg="add del">
          <ac:chgData name="Sanda-Ionela Vica (2410012)" userId="5ebcc9d0-38e7-41e3-a9db-843d381273cd" providerId="ADAL" clId="{EB720D0E-3FAF-4E4D-8E05-7B00E71B84EC}" dt="2025-11-28T01:38:01.892" v="12889" actId="26606"/>
          <ac:spMkLst>
            <pc:docMk/>
            <pc:sldMk cId="3698064145" sldId="261"/>
            <ac:spMk id="11" creationId="{DC595556-C814-4F1F-B0E5-71812F38A8CD}"/>
          </ac:spMkLst>
        </pc:spChg>
        <pc:spChg chg="add del">
          <ac:chgData name="Sanda-Ionela Vica (2410012)" userId="5ebcc9d0-38e7-41e3-a9db-843d381273cd" providerId="ADAL" clId="{EB720D0E-3FAF-4E4D-8E05-7B00E71B84EC}" dt="2025-11-28T01:34:33.506" v="12845" actId="26606"/>
          <ac:spMkLst>
            <pc:docMk/>
            <pc:sldMk cId="3698064145" sldId="261"/>
            <ac:spMk id="12" creationId="{081E4A58-353D-44AE-B2FC-2A74E2E400F7}"/>
          </ac:spMkLst>
        </pc:spChg>
        <pc:spChg chg="add del">
          <ac:chgData name="Sanda-Ionela Vica (2410012)" userId="5ebcc9d0-38e7-41e3-a9db-843d381273cd" providerId="ADAL" clId="{EB720D0E-3FAF-4E4D-8E05-7B00E71B84EC}" dt="2025-11-28T01:38:06.255" v="12891" actId="26606"/>
          <ac:spMkLst>
            <pc:docMk/>
            <pc:sldMk cId="3698064145" sldId="261"/>
            <ac:spMk id="14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01:38:10.808" v="12893" actId="26606"/>
          <ac:spMkLst>
            <pc:docMk/>
            <pc:sldMk cId="3698064145" sldId="261"/>
            <ac:spMk id="17" creationId="{6CC7D015-0DD8-420F-A568-AC4FEDC41251}"/>
          </ac:spMkLst>
        </pc:spChg>
        <pc:spChg chg="add del">
          <ac:chgData name="Sanda-Ionela Vica (2410012)" userId="5ebcc9d0-38e7-41e3-a9db-843d381273cd" providerId="ADAL" clId="{EB720D0E-3FAF-4E4D-8E05-7B00E71B84EC}" dt="2025-11-28T01:38:10.808" v="12893" actId="26606"/>
          <ac:spMkLst>
            <pc:docMk/>
            <pc:sldMk cId="3698064145" sldId="261"/>
            <ac:spMk id="18" creationId="{DC595556-C814-4F1F-B0E5-71812F38A8CD}"/>
          </ac:spMkLst>
        </pc:spChg>
        <pc:spChg chg="add del">
          <ac:chgData name="Sanda-Ionela Vica (2410012)" userId="5ebcc9d0-38e7-41e3-a9db-843d381273cd" providerId="ADAL" clId="{EB720D0E-3FAF-4E4D-8E05-7B00E71B84EC}" dt="2025-11-28T01:35:45.789" v="12849" actId="26606"/>
          <ac:spMkLst>
            <pc:docMk/>
            <pc:sldMk cId="3698064145" sldId="261"/>
            <ac:spMk id="19" creationId="{E38F5530-DA31-4B62-8DF9-56A1A3B6B614}"/>
          </ac:spMkLst>
        </pc:spChg>
        <pc:spChg chg="add del">
          <ac:chgData name="Sanda-Ionela Vica (2410012)" userId="5ebcc9d0-38e7-41e3-a9db-843d381273cd" providerId="ADAL" clId="{EB720D0E-3FAF-4E4D-8E05-7B00E71B84EC}" dt="2025-11-28T01:35:45.789" v="12849" actId="26606"/>
          <ac:spMkLst>
            <pc:docMk/>
            <pc:sldMk cId="3698064145" sldId="261"/>
            <ac:spMk id="20" creationId="{FBB336D1-2562-4680-B29B-E22C603C0ED9}"/>
          </ac:spMkLst>
        </pc:spChg>
        <pc:spChg chg="add del">
          <ac:chgData name="Sanda-Ionela Vica (2410012)" userId="5ebcc9d0-38e7-41e3-a9db-843d381273cd" providerId="ADAL" clId="{EB720D0E-3FAF-4E4D-8E05-7B00E71B84EC}" dt="2025-11-28T01:35:45.789" v="12849" actId="26606"/>
          <ac:spMkLst>
            <pc:docMk/>
            <pc:sldMk cId="3698064145" sldId="261"/>
            <ac:spMk id="21" creationId="{4AEFAF95-013F-4375-AAF4-033AC93F5550}"/>
          </ac:spMkLst>
        </pc:spChg>
        <pc:spChg chg="add del">
          <ac:chgData name="Sanda-Ionela Vica (2410012)" userId="5ebcc9d0-38e7-41e3-a9db-843d381273cd" providerId="ADAL" clId="{EB720D0E-3FAF-4E4D-8E05-7B00E71B84EC}" dt="2025-11-28T01:38:10.808" v="12893" actId="26606"/>
          <ac:spMkLst>
            <pc:docMk/>
            <pc:sldMk cId="3698064145" sldId="261"/>
            <ac:spMk id="24" creationId="{C2414C89-F18B-C18F-56E4-513F26337BE0}"/>
          </ac:spMkLst>
        </pc:spChg>
        <pc:spChg chg="add del">
          <ac:chgData name="Sanda-Ionela Vica (2410012)" userId="5ebcc9d0-38e7-41e3-a9db-843d381273cd" providerId="ADAL" clId="{EB720D0E-3FAF-4E4D-8E05-7B00E71B84EC}" dt="2025-11-28T01:38:12.950" v="12895" actId="26606"/>
          <ac:spMkLst>
            <pc:docMk/>
            <pc:sldMk cId="3698064145" sldId="261"/>
            <ac:spMk id="26" creationId="{56688E73-49B9-4052-A836-D248C825D70D}"/>
          </ac:spMkLst>
        </pc:spChg>
        <pc:spChg chg="add del">
          <ac:chgData name="Sanda-Ionela Vica (2410012)" userId="5ebcc9d0-38e7-41e3-a9db-843d381273cd" providerId="ADAL" clId="{EB720D0E-3FAF-4E4D-8E05-7B00E71B84EC}" dt="2025-11-28T01:35:45.789" v="12849" actId="26606"/>
          <ac:spMkLst>
            <pc:docMk/>
            <pc:sldMk cId="3698064145" sldId="261"/>
            <ac:spMk id="28" creationId="{B4806F9C-3233-4FC3-B300-D5AA58A5CD8F}"/>
          </ac:spMkLst>
        </pc:spChg>
        <pc:spChg chg="add del">
          <ac:chgData name="Sanda-Ionela Vica (2410012)" userId="5ebcc9d0-38e7-41e3-a9db-843d381273cd" providerId="ADAL" clId="{EB720D0E-3FAF-4E4D-8E05-7B00E71B84EC}" dt="2025-11-28T01:38:12.950" v="12895" actId="26606"/>
          <ac:spMkLst>
            <pc:docMk/>
            <pc:sldMk cId="3698064145" sldId="261"/>
            <ac:spMk id="29" creationId="{5B6AEE0C-07FE-4154-BC7C-2F20530BC556}"/>
          </ac:spMkLst>
        </pc:spChg>
        <pc:spChg chg="add del">
          <ac:chgData name="Sanda-Ionela Vica (2410012)" userId="5ebcc9d0-38e7-41e3-a9db-843d381273cd" providerId="ADAL" clId="{EB720D0E-3FAF-4E4D-8E05-7B00E71B84EC}" dt="2025-11-28T01:38:12.950" v="12895" actId="26606"/>
          <ac:spMkLst>
            <pc:docMk/>
            <pc:sldMk cId="3698064145" sldId="261"/>
            <ac:spMk id="32" creationId="{C2414C89-F18B-C18F-56E4-513F26337BE0}"/>
          </ac:spMkLst>
        </pc:spChg>
        <pc:spChg chg="add del">
          <ac:chgData name="Sanda-Ionela Vica (2410012)" userId="5ebcc9d0-38e7-41e3-a9db-843d381273cd" providerId="ADAL" clId="{EB720D0E-3FAF-4E4D-8E05-7B00E71B84EC}" dt="2025-11-28T01:38:15.656" v="12897" actId="26606"/>
          <ac:spMkLst>
            <pc:docMk/>
            <pc:sldMk cId="3698064145" sldId="261"/>
            <ac:spMk id="34" creationId="{6CC7D015-0DD8-420F-A568-AC4FEDC41251}"/>
          </ac:spMkLst>
        </pc:spChg>
        <pc:spChg chg="add del">
          <ac:chgData name="Sanda-Ionela Vica (2410012)" userId="5ebcc9d0-38e7-41e3-a9db-843d381273cd" providerId="ADAL" clId="{EB720D0E-3FAF-4E4D-8E05-7B00E71B84EC}" dt="2025-11-28T01:38:15.656" v="12897" actId="26606"/>
          <ac:spMkLst>
            <pc:docMk/>
            <pc:sldMk cId="3698064145" sldId="261"/>
            <ac:spMk id="35" creationId="{DC595556-C814-4F1F-B0E5-71812F38A8CD}"/>
          </ac:spMkLst>
        </pc:spChg>
        <pc:spChg chg="add del">
          <ac:chgData name="Sanda-Ionela Vica (2410012)" userId="5ebcc9d0-38e7-41e3-a9db-843d381273cd" providerId="ADAL" clId="{EB720D0E-3FAF-4E4D-8E05-7B00E71B84EC}" dt="2025-11-28T01:38:15.656" v="12897" actId="26606"/>
          <ac:spMkLst>
            <pc:docMk/>
            <pc:sldMk cId="3698064145" sldId="261"/>
            <ac:spMk id="37" creationId="{C2414C89-F18B-C18F-56E4-513F26337BE0}"/>
          </ac:spMkLst>
        </pc:spChg>
        <pc:spChg chg="add del">
          <ac:chgData name="Sanda-Ionela Vica (2410012)" userId="5ebcc9d0-38e7-41e3-a9db-843d381273cd" providerId="ADAL" clId="{EB720D0E-3FAF-4E4D-8E05-7B00E71B84EC}" dt="2025-11-28T01:35:45.239" v="12848" actId="26606"/>
          <ac:spMkLst>
            <pc:docMk/>
            <pc:sldMk cId="3698064145" sldId="261"/>
            <ac:spMk id="39" creationId="{E8A8EAB8-D2FF-444D-B34B-7D32F106AD0E}"/>
          </ac:spMkLst>
        </pc:spChg>
        <pc:spChg chg="add del">
          <ac:chgData name="Sanda-Ionela Vica (2410012)" userId="5ebcc9d0-38e7-41e3-a9db-843d381273cd" providerId="ADAL" clId="{EB720D0E-3FAF-4E4D-8E05-7B00E71B84EC}" dt="2025-11-28T01:38:39.733" v="12902" actId="26606"/>
          <ac:spMkLst>
            <pc:docMk/>
            <pc:sldMk cId="3698064145" sldId="261"/>
            <ac:spMk id="40" creationId="{56688E73-49B9-4052-A836-D248C825D70D}"/>
          </ac:spMkLst>
        </pc:spChg>
        <pc:spChg chg="add del">
          <ac:chgData name="Sanda-Ionela Vica (2410012)" userId="5ebcc9d0-38e7-41e3-a9db-843d381273cd" providerId="ADAL" clId="{EB720D0E-3FAF-4E4D-8E05-7B00E71B84EC}" dt="2025-11-28T01:38:39.733" v="12902" actId="26606"/>
          <ac:spMkLst>
            <pc:docMk/>
            <pc:sldMk cId="3698064145" sldId="261"/>
            <ac:spMk id="42" creationId="{5B6AEE0C-07FE-4154-BC7C-2F20530BC556}"/>
          </ac:spMkLst>
        </pc:spChg>
        <pc:spChg chg="add mod">
          <ac:chgData name="Sanda-Ionela Vica (2410012)" userId="5ebcc9d0-38e7-41e3-a9db-843d381273cd" providerId="ADAL" clId="{EB720D0E-3FAF-4E4D-8E05-7B00E71B84EC}" dt="2025-11-28T17:29:24.835" v="15078" actId="255"/>
          <ac:spMkLst>
            <pc:docMk/>
            <pc:sldMk cId="3698064145" sldId="261"/>
            <ac:spMk id="45" creationId="{C2414C89-F18B-C18F-56E4-513F26337BE0}"/>
          </ac:spMkLst>
        </pc:spChg>
        <pc:spChg chg="add del">
          <ac:chgData name="Sanda-Ionela Vica (2410012)" userId="5ebcc9d0-38e7-41e3-a9db-843d381273cd" providerId="ADAL" clId="{EB720D0E-3FAF-4E4D-8E05-7B00E71B84EC}" dt="2025-11-28T01:38:39.718" v="12901" actId="26606"/>
          <ac:spMkLst>
            <pc:docMk/>
            <pc:sldMk cId="3698064145" sldId="261"/>
            <ac:spMk id="50" creationId="{04812C46-200A-4DEB-A05E-3ED6C68C2387}"/>
          </ac:spMkLst>
        </pc:spChg>
        <pc:spChg chg="add del">
          <ac:chgData name="Sanda-Ionela Vica (2410012)" userId="5ebcc9d0-38e7-41e3-a9db-843d381273cd" providerId="ADAL" clId="{EB720D0E-3FAF-4E4D-8E05-7B00E71B84EC}" dt="2025-11-28T01:38:39.718" v="12901" actId="26606"/>
          <ac:spMkLst>
            <pc:docMk/>
            <pc:sldMk cId="3698064145" sldId="261"/>
            <ac:spMk id="52" creationId="{D1EA859B-E555-4109-94F3-6700E046E008}"/>
          </ac:spMkLst>
        </pc:spChg>
        <pc:spChg chg="add del">
          <ac:chgData name="Sanda-Ionela Vica (2410012)" userId="5ebcc9d0-38e7-41e3-a9db-843d381273cd" providerId="ADAL" clId="{EB720D0E-3FAF-4E4D-8E05-7B00E71B84EC}" dt="2025-11-28T10:46:31.310" v="13727" actId="26606"/>
          <ac:spMkLst>
            <pc:docMk/>
            <pc:sldMk cId="3698064145" sldId="261"/>
            <ac:spMk id="54" creationId="{56688E73-49B9-4052-A836-D248C825D70D}"/>
          </ac:spMkLst>
        </pc:spChg>
        <pc:spChg chg="add del">
          <ac:chgData name="Sanda-Ionela Vica (2410012)" userId="5ebcc9d0-38e7-41e3-a9db-843d381273cd" providerId="ADAL" clId="{EB720D0E-3FAF-4E4D-8E05-7B00E71B84EC}" dt="2025-11-28T10:46:31.310" v="13727" actId="26606"/>
          <ac:spMkLst>
            <pc:docMk/>
            <pc:sldMk cId="3698064145" sldId="261"/>
            <ac:spMk id="55" creationId="{5B6AEE0C-07FE-4154-BC7C-2F20530BC556}"/>
          </ac:spMkLst>
        </pc:spChg>
        <pc:spChg chg="add del">
          <ac:chgData name="Sanda-Ionela Vica (2410012)" userId="5ebcc9d0-38e7-41e3-a9db-843d381273cd" providerId="ADAL" clId="{EB720D0E-3FAF-4E4D-8E05-7B00E71B84EC}" dt="2025-11-28T10:46:29.161" v="13724" actId="26606"/>
          <ac:spMkLst>
            <pc:docMk/>
            <pc:sldMk cId="3698064145" sldId="261"/>
            <ac:spMk id="60" creationId="{04812C46-200A-4DEB-A05E-3ED6C68C2387}"/>
          </ac:spMkLst>
        </pc:spChg>
        <pc:spChg chg="add del">
          <ac:chgData name="Sanda-Ionela Vica (2410012)" userId="5ebcc9d0-38e7-41e3-a9db-843d381273cd" providerId="ADAL" clId="{EB720D0E-3FAF-4E4D-8E05-7B00E71B84EC}" dt="2025-11-28T10:46:29.161" v="13724" actId="26606"/>
          <ac:spMkLst>
            <pc:docMk/>
            <pc:sldMk cId="3698064145" sldId="261"/>
            <ac:spMk id="62" creationId="{D1EA859B-E555-4109-94F3-6700E046E008}"/>
          </ac:spMkLst>
        </pc:spChg>
        <pc:spChg chg="add del">
          <ac:chgData name="Sanda-Ionela Vica (2410012)" userId="5ebcc9d0-38e7-41e3-a9db-843d381273cd" providerId="ADAL" clId="{EB720D0E-3FAF-4E4D-8E05-7B00E71B84EC}" dt="2025-11-28T10:46:31.291" v="13726" actId="26606"/>
          <ac:spMkLst>
            <pc:docMk/>
            <pc:sldMk cId="3698064145" sldId="261"/>
            <ac:spMk id="64" creationId="{56688E73-49B9-4052-A836-D248C825D70D}"/>
          </ac:spMkLst>
        </pc:spChg>
        <pc:spChg chg="add del">
          <ac:chgData name="Sanda-Ionela Vica (2410012)" userId="5ebcc9d0-38e7-41e3-a9db-843d381273cd" providerId="ADAL" clId="{EB720D0E-3FAF-4E4D-8E05-7B00E71B84EC}" dt="2025-11-28T10:46:31.291" v="13726" actId="26606"/>
          <ac:spMkLst>
            <pc:docMk/>
            <pc:sldMk cId="3698064145" sldId="261"/>
            <ac:spMk id="65" creationId="{5B6AEE0C-07FE-4154-BC7C-2F20530BC556}"/>
          </ac:spMkLst>
        </pc:spChg>
        <pc:spChg chg="add del">
          <ac:chgData name="Sanda-Ionela Vica (2410012)" userId="5ebcc9d0-38e7-41e3-a9db-843d381273cd" providerId="ADAL" clId="{EB720D0E-3FAF-4E4D-8E05-7B00E71B84EC}" dt="2025-11-28T10:47:11.516" v="13734" actId="26606"/>
          <ac:spMkLst>
            <pc:docMk/>
            <pc:sldMk cId="3698064145" sldId="261"/>
            <ac:spMk id="67" creationId="{04812C46-200A-4DEB-A05E-3ED6C68C2387}"/>
          </ac:spMkLst>
        </pc:spChg>
        <pc:spChg chg="add del">
          <ac:chgData name="Sanda-Ionela Vica (2410012)" userId="5ebcc9d0-38e7-41e3-a9db-843d381273cd" providerId="ADAL" clId="{EB720D0E-3FAF-4E4D-8E05-7B00E71B84EC}" dt="2025-11-28T10:47:11.516" v="13734" actId="26606"/>
          <ac:spMkLst>
            <pc:docMk/>
            <pc:sldMk cId="3698064145" sldId="261"/>
            <ac:spMk id="68" creationId="{D1EA859B-E555-4109-94F3-6700E046E008}"/>
          </ac:spMkLst>
        </pc:spChg>
        <pc:spChg chg="add del">
          <ac:chgData name="Sanda-Ionela Vica (2410012)" userId="5ebcc9d0-38e7-41e3-a9db-843d381273cd" providerId="ADAL" clId="{EB720D0E-3FAF-4E4D-8E05-7B00E71B84EC}" dt="2025-11-28T10:47:11.501" v="13733" actId="26606"/>
          <ac:spMkLst>
            <pc:docMk/>
            <pc:sldMk cId="3698064145" sldId="261"/>
            <ac:spMk id="73" creationId="{04812C46-200A-4DEB-A05E-3ED6C68C2387}"/>
          </ac:spMkLst>
        </pc:spChg>
        <pc:spChg chg="add del">
          <ac:chgData name="Sanda-Ionela Vica (2410012)" userId="5ebcc9d0-38e7-41e3-a9db-843d381273cd" providerId="ADAL" clId="{EB720D0E-3FAF-4E4D-8E05-7B00E71B84EC}" dt="2025-11-28T10:47:11.501" v="13733" actId="26606"/>
          <ac:spMkLst>
            <pc:docMk/>
            <pc:sldMk cId="3698064145" sldId="261"/>
            <ac:spMk id="75" creationId="{D1EA859B-E555-4109-94F3-6700E046E008}"/>
          </ac:spMkLst>
        </pc:spChg>
        <pc:spChg chg="add del">
          <ac:chgData name="Sanda-Ionela Vica (2410012)" userId="5ebcc9d0-38e7-41e3-a9db-843d381273cd" providerId="ADAL" clId="{EB720D0E-3FAF-4E4D-8E05-7B00E71B84EC}" dt="2025-11-28T10:49:20.902" v="13750" actId="26606"/>
          <ac:spMkLst>
            <pc:docMk/>
            <pc:sldMk cId="3698064145" sldId="261"/>
            <ac:spMk id="77" creationId="{637B2035-1FCB-439A-B421-095E136C7E07}"/>
          </ac:spMkLst>
        </pc:spChg>
        <pc:spChg chg="add del">
          <ac:chgData name="Sanda-Ionela Vica (2410012)" userId="5ebcc9d0-38e7-41e3-a9db-843d381273cd" providerId="ADAL" clId="{EB720D0E-3FAF-4E4D-8E05-7B00E71B84EC}" dt="2025-11-28T10:49:20.902" v="13750" actId="26606"/>
          <ac:spMkLst>
            <pc:docMk/>
            <pc:sldMk cId="3698064145" sldId="261"/>
            <ac:spMk id="78" creationId="{676D6CDF-C512-4739-B158-55EE955EFA39}"/>
          </ac:spMkLst>
        </pc:spChg>
        <pc:spChg chg="add del">
          <ac:chgData name="Sanda-Ionela Vica (2410012)" userId="5ebcc9d0-38e7-41e3-a9db-843d381273cd" providerId="ADAL" clId="{EB720D0E-3FAF-4E4D-8E05-7B00E71B84EC}" dt="2025-11-28T10:47:30.160" v="13737" actId="26606"/>
          <ac:spMkLst>
            <pc:docMk/>
            <pc:sldMk cId="3698064145" sldId="261"/>
            <ac:spMk id="83" creationId="{04812C46-200A-4DEB-A05E-3ED6C68C2387}"/>
          </ac:spMkLst>
        </pc:spChg>
        <pc:spChg chg="add del">
          <ac:chgData name="Sanda-Ionela Vica (2410012)" userId="5ebcc9d0-38e7-41e3-a9db-843d381273cd" providerId="ADAL" clId="{EB720D0E-3FAF-4E4D-8E05-7B00E71B84EC}" dt="2025-11-28T10:47:30.160" v="13737" actId="26606"/>
          <ac:spMkLst>
            <pc:docMk/>
            <pc:sldMk cId="3698064145" sldId="261"/>
            <ac:spMk id="85" creationId="{D1EA859B-E555-4109-94F3-6700E046E008}"/>
          </ac:spMkLst>
        </pc:spChg>
        <pc:spChg chg="add del">
          <ac:chgData name="Sanda-Ionela Vica (2410012)" userId="5ebcc9d0-38e7-41e3-a9db-843d381273cd" providerId="ADAL" clId="{EB720D0E-3FAF-4E4D-8E05-7B00E71B84EC}" dt="2025-11-28T10:47:47.168" v="13739" actId="26606"/>
          <ac:spMkLst>
            <pc:docMk/>
            <pc:sldMk cId="3698064145" sldId="261"/>
            <ac:spMk id="87" creationId="{04812C46-200A-4DEB-A05E-3ED6C68C2387}"/>
          </ac:spMkLst>
        </pc:spChg>
        <pc:spChg chg="add del">
          <ac:chgData name="Sanda-Ionela Vica (2410012)" userId="5ebcc9d0-38e7-41e3-a9db-843d381273cd" providerId="ADAL" clId="{EB720D0E-3FAF-4E4D-8E05-7B00E71B84EC}" dt="2025-11-28T10:47:47.168" v="13739" actId="26606"/>
          <ac:spMkLst>
            <pc:docMk/>
            <pc:sldMk cId="3698064145" sldId="261"/>
            <ac:spMk id="88" creationId="{D1EA859B-E555-4109-94F3-6700E046E008}"/>
          </ac:spMkLst>
        </pc:spChg>
        <pc:spChg chg="add del">
          <ac:chgData name="Sanda-Ionela Vica (2410012)" userId="5ebcc9d0-38e7-41e3-a9db-843d381273cd" providerId="ADAL" clId="{EB720D0E-3FAF-4E4D-8E05-7B00E71B84EC}" dt="2025-11-28T10:49:20.886" v="13749" actId="26606"/>
          <ac:spMkLst>
            <pc:docMk/>
            <pc:sldMk cId="3698064145" sldId="261"/>
            <ac:spMk id="89" creationId="{C0036C6B-F09C-4EAB-AE02-8D056EE74856}"/>
          </ac:spMkLst>
        </pc:spChg>
        <pc:spChg chg="add del">
          <ac:chgData name="Sanda-Ionela Vica (2410012)" userId="5ebcc9d0-38e7-41e3-a9db-843d381273cd" providerId="ADAL" clId="{EB720D0E-3FAF-4E4D-8E05-7B00E71B84EC}" dt="2025-11-28T10:48:17.619" v="13741" actId="26606"/>
          <ac:spMkLst>
            <pc:docMk/>
            <pc:sldMk cId="3698064145" sldId="261"/>
            <ac:spMk id="90" creationId="{362810D9-2C5A-477D-949C-C191895477F3}"/>
          </ac:spMkLst>
        </pc:spChg>
        <pc:spChg chg="add del">
          <ac:chgData name="Sanda-Ionela Vica (2410012)" userId="5ebcc9d0-38e7-41e3-a9db-843d381273cd" providerId="ADAL" clId="{EB720D0E-3FAF-4E4D-8E05-7B00E71B84EC}" dt="2025-11-28T10:48:17.619" v="13741" actId="26606"/>
          <ac:spMkLst>
            <pc:docMk/>
            <pc:sldMk cId="3698064145" sldId="261"/>
            <ac:spMk id="91" creationId="{081E4A58-353D-44AE-B2FC-2A74E2E400F7}"/>
          </ac:spMkLst>
        </pc:spChg>
        <pc:spChg chg="add del">
          <ac:chgData name="Sanda-Ionela Vica (2410012)" userId="5ebcc9d0-38e7-41e3-a9db-843d381273cd" providerId="ADAL" clId="{EB720D0E-3FAF-4E4D-8E05-7B00E71B84EC}" dt="2025-11-28T10:48:36.446" v="13743" actId="26606"/>
          <ac:spMkLst>
            <pc:docMk/>
            <pc:sldMk cId="3698064145" sldId="261"/>
            <ac:spMk id="93" creationId="{45D37F4E-DDB4-456B-97E0-9937730A039F}"/>
          </ac:spMkLst>
        </pc:spChg>
        <pc:spChg chg="add del">
          <ac:chgData name="Sanda-Ionela Vica (2410012)" userId="5ebcc9d0-38e7-41e3-a9db-843d381273cd" providerId="ADAL" clId="{EB720D0E-3FAF-4E4D-8E05-7B00E71B84EC}" dt="2025-11-28T10:48:36.446" v="13743" actId="26606"/>
          <ac:spMkLst>
            <pc:docMk/>
            <pc:sldMk cId="3698064145" sldId="261"/>
            <ac:spMk id="94" creationId="{B2DD41CD-8F47-4F56-AD12-4E2FF7696987}"/>
          </ac:spMkLst>
        </pc:spChg>
        <pc:spChg chg="add del">
          <ac:chgData name="Sanda-Ionela Vica (2410012)" userId="5ebcc9d0-38e7-41e3-a9db-843d381273cd" providerId="ADAL" clId="{EB720D0E-3FAF-4E4D-8E05-7B00E71B84EC}" dt="2025-11-28T10:48:54.910" v="13745" actId="26606"/>
          <ac:spMkLst>
            <pc:docMk/>
            <pc:sldMk cId="3698064145" sldId="261"/>
            <ac:spMk id="96" creationId="{56688E73-49B9-4052-A836-D248C825D70D}"/>
          </ac:spMkLst>
        </pc:spChg>
        <pc:spChg chg="add del">
          <ac:chgData name="Sanda-Ionela Vica (2410012)" userId="5ebcc9d0-38e7-41e3-a9db-843d381273cd" providerId="ADAL" clId="{EB720D0E-3FAF-4E4D-8E05-7B00E71B84EC}" dt="2025-11-28T10:48:54.910" v="13745" actId="26606"/>
          <ac:spMkLst>
            <pc:docMk/>
            <pc:sldMk cId="3698064145" sldId="261"/>
            <ac:spMk id="97" creationId="{5B6AEE0C-07FE-4154-BC7C-2F20530BC556}"/>
          </ac:spMkLst>
        </pc:spChg>
        <pc:spChg chg="add del">
          <ac:chgData name="Sanda-Ionela Vica (2410012)" userId="5ebcc9d0-38e7-41e3-a9db-843d381273cd" providerId="ADAL" clId="{EB720D0E-3FAF-4E4D-8E05-7B00E71B84EC}" dt="2025-11-28T10:49:05.272" v="13747" actId="26606"/>
          <ac:spMkLst>
            <pc:docMk/>
            <pc:sldMk cId="3698064145" sldId="261"/>
            <ac:spMk id="99" creationId="{F13C74B1-5B17-4795-BED0-7140497B445A}"/>
          </ac:spMkLst>
        </pc:spChg>
        <pc:spChg chg="add del">
          <ac:chgData name="Sanda-Ionela Vica (2410012)" userId="5ebcc9d0-38e7-41e3-a9db-843d381273cd" providerId="ADAL" clId="{EB720D0E-3FAF-4E4D-8E05-7B00E71B84EC}" dt="2025-11-28T10:49:05.272" v="13747" actId="26606"/>
          <ac:spMkLst>
            <pc:docMk/>
            <pc:sldMk cId="3698064145" sldId="261"/>
            <ac:spMk id="100" creationId="{D4974D33-8DC5-464E-8C6D-BE58F0669C17}"/>
          </ac:spMkLst>
        </pc:spChg>
        <pc:spChg chg="add del">
          <ac:chgData name="Sanda-Ionela Vica (2410012)" userId="5ebcc9d0-38e7-41e3-a9db-843d381273cd" providerId="ADAL" clId="{EB720D0E-3FAF-4E4D-8E05-7B00E71B84EC}" dt="2025-11-28T10:49:20.886" v="13749" actId="26606"/>
          <ac:spMkLst>
            <pc:docMk/>
            <pc:sldMk cId="3698064145" sldId="261"/>
            <ac:spMk id="102" creationId="{560AFAAC-EA6C-45A9-9E03-C9C9F0193B4F}"/>
          </ac:spMkLst>
        </pc:spChg>
        <pc:spChg chg="add del">
          <ac:chgData name="Sanda-Ionela Vica (2410012)" userId="5ebcc9d0-38e7-41e3-a9db-843d381273cd" providerId="ADAL" clId="{EB720D0E-3FAF-4E4D-8E05-7B00E71B84EC}" dt="2025-11-28T10:49:20.886" v="13749" actId="26606"/>
          <ac:spMkLst>
            <pc:docMk/>
            <pc:sldMk cId="3698064145" sldId="261"/>
            <ac:spMk id="103" creationId="{83549E37-C86B-4401-90BD-D8BF83859F14}"/>
          </ac:spMkLst>
        </pc:spChg>
        <pc:spChg chg="add del">
          <ac:chgData name="Sanda-Ionela Vica (2410012)" userId="5ebcc9d0-38e7-41e3-a9db-843d381273cd" providerId="ADAL" clId="{EB720D0E-3FAF-4E4D-8E05-7B00E71B84EC}" dt="2025-11-28T10:49:20.886" v="13749" actId="26606"/>
          <ac:spMkLst>
            <pc:docMk/>
            <pc:sldMk cId="3698064145" sldId="261"/>
            <ac:spMk id="104" creationId="{8A17784E-76D8-4521-A77D-0D2EBB923004}"/>
          </ac:spMkLst>
        </pc:spChg>
        <pc:spChg chg="add del">
          <ac:chgData name="Sanda-Ionela Vica (2410012)" userId="5ebcc9d0-38e7-41e3-a9db-843d381273cd" providerId="ADAL" clId="{EB720D0E-3FAF-4E4D-8E05-7B00E71B84EC}" dt="2025-11-28T10:49:20.886" v="13749" actId="26606"/>
          <ac:spMkLst>
            <pc:docMk/>
            <pc:sldMk cId="3698064145" sldId="261"/>
            <ac:spMk id="105" creationId="{FC8D5885-2804-4D3C-BE31-902E4D3279B0}"/>
          </ac:spMkLst>
        </pc:spChg>
        <pc:spChg chg="add">
          <ac:chgData name="Sanda-Ionela Vica (2410012)" userId="5ebcc9d0-38e7-41e3-a9db-843d381273cd" providerId="ADAL" clId="{EB720D0E-3FAF-4E4D-8E05-7B00E71B84EC}" dt="2025-11-28T10:49:20.902" v="13750" actId="26606"/>
          <ac:spMkLst>
            <pc:docMk/>
            <pc:sldMk cId="3698064145" sldId="261"/>
            <ac:spMk id="107" creationId="{362810D9-2C5A-477D-949C-C191895477F3}"/>
          </ac:spMkLst>
        </pc:spChg>
        <pc:spChg chg="add">
          <ac:chgData name="Sanda-Ionela Vica (2410012)" userId="5ebcc9d0-38e7-41e3-a9db-843d381273cd" providerId="ADAL" clId="{EB720D0E-3FAF-4E4D-8E05-7B00E71B84EC}" dt="2025-11-28T10:49:20.902" v="13750" actId="26606"/>
          <ac:spMkLst>
            <pc:docMk/>
            <pc:sldMk cId="3698064145" sldId="261"/>
            <ac:spMk id="108" creationId="{081E4A58-353D-44AE-B2FC-2A74E2E400F7}"/>
          </ac:spMkLst>
        </pc:spChg>
        <pc:grpChg chg="add del">
          <ac:chgData name="Sanda-Ionela Vica (2410012)" userId="5ebcc9d0-38e7-41e3-a9db-843d381273cd" providerId="ADAL" clId="{EB720D0E-3FAF-4E4D-8E05-7B00E71B84EC}" dt="2025-11-28T01:35:45.789" v="12849" actId="26606"/>
          <ac:grpSpMkLst>
            <pc:docMk/>
            <pc:sldMk cId="3698064145" sldId="261"/>
            <ac:grpSpMk id="22" creationId="{9EED3885-4010-4FBE-A045-DC59CAE78290}"/>
          </ac:grpSpMkLst>
        </pc:grpChg>
        <pc:grpChg chg="add del">
          <ac:chgData name="Sanda-Ionela Vica (2410012)" userId="5ebcc9d0-38e7-41e3-a9db-843d381273cd" providerId="ADAL" clId="{EB720D0E-3FAF-4E4D-8E05-7B00E71B84EC}" dt="2025-11-28T01:35:45.789" v="12849" actId="26606"/>
          <ac:grpSpMkLst>
            <pc:docMk/>
            <pc:sldMk cId="3698064145" sldId="261"/>
            <ac:grpSpMk id="27" creationId="{68735E28-7236-42D8-A5E1-A0F302FE879A}"/>
          </ac:grpSpMkLst>
        </pc:grpChg>
        <pc:grpChg chg="add del">
          <ac:chgData name="Sanda-Ionela Vica (2410012)" userId="5ebcc9d0-38e7-41e3-a9db-843d381273cd" providerId="ADAL" clId="{EB720D0E-3FAF-4E4D-8E05-7B00E71B84EC}" dt="2025-11-28T01:35:45.789" v="12849" actId="26606"/>
          <ac:grpSpMkLst>
            <pc:docMk/>
            <pc:sldMk cId="3698064145" sldId="261"/>
            <ac:grpSpMk id="30" creationId="{70E3F9FC-BB7B-433D-8A4F-1BCFA582E019}"/>
          </ac:grpSpMkLst>
        </pc:grpChg>
        <pc:graphicFrameChg chg="add del">
          <ac:chgData name="Sanda-Ionela Vica (2410012)" userId="5ebcc9d0-38e7-41e3-a9db-843d381273cd" providerId="ADAL" clId="{EB720D0E-3FAF-4E4D-8E05-7B00E71B84EC}" dt="2025-11-28T01:38:06.255" v="12891" actId="26606"/>
          <ac:graphicFrameMkLst>
            <pc:docMk/>
            <pc:sldMk cId="3698064145" sldId="261"/>
            <ac:graphicFrameMk id="15" creationId="{434C7018-9D6C-440D-6A09-CB54E081EDC9}"/>
          </ac:graphicFrameMkLst>
        </pc:graphicFrameChg>
        <pc:picChg chg="add del">
          <ac:chgData name="Sanda-Ionela Vica (2410012)" userId="5ebcc9d0-38e7-41e3-a9db-843d381273cd" providerId="ADAL" clId="{EB720D0E-3FAF-4E4D-8E05-7B00E71B84EC}" dt="2025-11-28T01:38:01.892" v="12889" actId="26606"/>
          <ac:picMkLst>
            <pc:docMk/>
            <pc:sldMk cId="3698064145" sldId="261"/>
            <ac:picMk id="7" creationId="{EAD600FC-1907-A4BB-0931-081B9174A693}"/>
          </ac:picMkLst>
        </pc:picChg>
        <pc:picChg chg="add del">
          <ac:chgData name="Sanda-Ionela Vica (2410012)" userId="5ebcc9d0-38e7-41e3-a9db-843d381273cd" providerId="ADAL" clId="{EB720D0E-3FAF-4E4D-8E05-7B00E71B84EC}" dt="2025-11-28T01:38:06.255" v="12891" actId="26606"/>
          <ac:picMkLst>
            <pc:docMk/>
            <pc:sldMk cId="3698064145" sldId="261"/>
            <ac:picMk id="13" creationId="{02E2A623-2D22-0D68-2965-9256A6B208B8}"/>
          </ac:picMkLst>
        </pc:picChg>
        <pc:picChg chg="add del">
          <ac:chgData name="Sanda-Ionela Vica (2410012)" userId="5ebcc9d0-38e7-41e3-a9db-843d381273cd" providerId="ADAL" clId="{EB720D0E-3FAF-4E4D-8E05-7B00E71B84EC}" dt="2025-11-28T01:38:10.808" v="12893" actId="26606"/>
          <ac:picMkLst>
            <pc:docMk/>
            <pc:sldMk cId="3698064145" sldId="261"/>
            <ac:picMk id="23" creationId="{EAD600FC-1907-A4BB-0931-081B9174A693}"/>
          </ac:picMkLst>
        </pc:picChg>
        <pc:picChg chg="add del">
          <ac:chgData name="Sanda-Ionela Vica (2410012)" userId="5ebcc9d0-38e7-41e3-a9db-843d381273cd" providerId="ADAL" clId="{EB720D0E-3FAF-4E4D-8E05-7B00E71B84EC}" dt="2025-11-28T01:38:12.950" v="12895" actId="26606"/>
          <ac:picMkLst>
            <pc:docMk/>
            <pc:sldMk cId="3698064145" sldId="261"/>
            <ac:picMk id="31" creationId="{655DEB60-1ED6-CB3A-2B9B-E44A04D2D48A}"/>
          </ac:picMkLst>
        </pc:picChg>
        <pc:picChg chg="add del">
          <ac:chgData name="Sanda-Ionela Vica (2410012)" userId="5ebcc9d0-38e7-41e3-a9db-843d381273cd" providerId="ADAL" clId="{EB720D0E-3FAF-4E4D-8E05-7B00E71B84EC}" dt="2025-11-28T01:38:15.656" v="12897" actId="26606"/>
          <ac:picMkLst>
            <pc:docMk/>
            <pc:sldMk cId="3698064145" sldId="261"/>
            <ac:picMk id="36" creationId="{EAD600FC-1907-A4BB-0931-081B9174A693}"/>
          </ac:picMkLst>
        </pc:picChg>
        <pc:picChg chg="add mod ord">
          <ac:chgData name="Sanda-Ionela Vica (2410012)" userId="5ebcc9d0-38e7-41e3-a9db-843d381273cd" providerId="ADAL" clId="{EB720D0E-3FAF-4E4D-8E05-7B00E71B84EC}" dt="2025-11-28T10:49:20.902" v="13750" actId="26606"/>
          <ac:picMkLst>
            <pc:docMk/>
            <pc:sldMk cId="3698064145" sldId="261"/>
            <ac:picMk id="44" creationId="{655DEB60-1ED6-CB3A-2B9B-E44A04D2D48A}"/>
          </ac:picMkLst>
        </pc:picChg>
      </pc:sldChg>
      <pc:sldChg chg="addSp delSp modSp new mod ord setBg">
        <pc:chgData name="Sanda-Ionela Vica (2410012)" userId="5ebcc9d0-38e7-41e3-a9db-843d381273cd" providerId="ADAL" clId="{EB720D0E-3FAF-4E4D-8E05-7B00E71B84EC}" dt="2025-11-29T11:36:14.673" v="16680" actId="27636"/>
        <pc:sldMkLst>
          <pc:docMk/>
          <pc:sldMk cId="3547604733" sldId="262"/>
        </pc:sldMkLst>
        <pc:spChg chg="mod">
          <ac:chgData name="Sanda-Ionela Vica (2410012)" userId="5ebcc9d0-38e7-41e3-a9db-843d381273cd" providerId="ADAL" clId="{EB720D0E-3FAF-4E4D-8E05-7B00E71B84EC}" dt="2025-11-28T17:36:45.077" v="15159" actId="255"/>
          <ac:spMkLst>
            <pc:docMk/>
            <pc:sldMk cId="3547604733" sldId="262"/>
            <ac:spMk id="2" creationId="{854E9315-DB85-301D-503D-08F5BA03EAE4}"/>
          </ac:spMkLst>
        </pc:spChg>
        <pc:spChg chg="mod">
          <ac:chgData name="Sanda-Ionela Vica (2410012)" userId="5ebcc9d0-38e7-41e3-a9db-843d381273cd" providerId="ADAL" clId="{EB720D0E-3FAF-4E4D-8E05-7B00E71B84EC}" dt="2025-11-29T11:36:14.673" v="16680" actId="27636"/>
          <ac:spMkLst>
            <pc:docMk/>
            <pc:sldMk cId="3547604733" sldId="262"/>
            <ac:spMk id="3" creationId="{E79DEB59-2321-4399-4CC2-5DEB56CD982C}"/>
          </ac:spMkLst>
        </pc:spChg>
        <pc:spChg chg="add del">
          <ac:chgData name="Sanda-Ionela Vica (2410012)" userId="5ebcc9d0-38e7-41e3-a9db-843d381273cd" providerId="ADAL" clId="{EB720D0E-3FAF-4E4D-8E05-7B00E71B84EC}" dt="2025-11-28T01:39:21.974" v="12905" actId="26606"/>
          <ac:spMkLst>
            <pc:docMk/>
            <pc:sldMk cId="3547604733" sldId="262"/>
            <ac:spMk id="9" creationId="{6CC7D015-0DD8-420F-A568-AC4FEDC41251}"/>
          </ac:spMkLst>
        </pc:spChg>
        <pc:spChg chg="add del">
          <ac:chgData name="Sanda-Ionela Vica (2410012)" userId="5ebcc9d0-38e7-41e3-a9db-843d381273cd" providerId="ADAL" clId="{EB720D0E-3FAF-4E4D-8E05-7B00E71B84EC}" dt="2025-11-28T01:39:21.974" v="12905" actId="26606"/>
          <ac:spMkLst>
            <pc:docMk/>
            <pc:sldMk cId="3547604733" sldId="262"/>
            <ac:spMk id="11" creationId="{DC595556-C814-4F1F-B0E5-71812F38A8CD}"/>
          </ac:spMkLst>
        </pc:spChg>
        <pc:spChg chg="add del">
          <ac:chgData name="Sanda-Ionela Vica (2410012)" userId="5ebcc9d0-38e7-41e3-a9db-843d381273cd" providerId="ADAL" clId="{EB720D0E-3FAF-4E4D-8E05-7B00E71B84EC}" dt="2025-11-28T01:39:24.498" v="12907" actId="26606"/>
          <ac:spMkLst>
            <pc:docMk/>
            <pc:sldMk cId="3547604733" sldId="262"/>
            <ac:spMk id="13" creationId="{362810D9-2C5A-477D-949C-C191895477F3}"/>
          </ac:spMkLst>
        </pc:spChg>
        <pc:spChg chg="add del">
          <ac:chgData name="Sanda-Ionela Vica (2410012)" userId="5ebcc9d0-38e7-41e3-a9db-843d381273cd" providerId="ADAL" clId="{EB720D0E-3FAF-4E4D-8E05-7B00E71B84EC}" dt="2025-11-28T01:39:24.498" v="12907" actId="26606"/>
          <ac:spMkLst>
            <pc:docMk/>
            <pc:sldMk cId="3547604733" sldId="262"/>
            <ac:spMk id="15" creationId="{081E4A58-353D-44AE-B2FC-2A74E2E400F7}"/>
          </ac:spMkLst>
        </pc:spChg>
        <pc:spChg chg="add del">
          <ac:chgData name="Sanda-Ionela Vica (2410012)" userId="5ebcc9d0-38e7-41e3-a9db-843d381273cd" providerId="ADAL" clId="{EB720D0E-3FAF-4E4D-8E05-7B00E71B84EC}" dt="2025-11-28T10:51:12.981" v="13759" actId="26606"/>
          <ac:spMkLst>
            <pc:docMk/>
            <pc:sldMk cId="3547604733" sldId="262"/>
            <ac:spMk id="17" creationId="{56688E73-49B9-4052-A836-D248C825D70D}"/>
          </ac:spMkLst>
        </pc:spChg>
        <pc:spChg chg="add del">
          <ac:chgData name="Sanda-Ionela Vica (2410012)" userId="5ebcc9d0-38e7-41e3-a9db-843d381273cd" providerId="ADAL" clId="{EB720D0E-3FAF-4E4D-8E05-7B00E71B84EC}" dt="2025-11-28T10:51:12.981" v="13759" actId="26606"/>
          <ac:spMkLst>
            <pc:docMk/>
            <pc:sldMk cId="3547604733" sldId="262"/>
            <ac:spMk id="18" creationId="{5B6AEE0C-07FE-4154-BC7C-2F20530BC556}"/>
          </ac:spMkLst>
        </pc:spChg>
        <pc:spChg chg="add del">
          <ac:chgData name="Sanda-Ionela Vica (2410012)" userId="5ebcc9d0-38e7-41e3-a9db-843d381273cd" providerId="ADAL" clId="{EB720D0E-3FAF-4E4D-8E05-7B00E71B84EC}" dt="2025-11-28T10:50:09.377" v="13752" actId="26606"/>
          <ac:spMkLst>
            <pc:docMk/>
            <pc:sldMk cId="3547604733" sldId="262"/>
            <ac:spMk id="24" creationId="{F13C74B1-5B17-4795-BED0-7140497B445A}"/>
          </ac:spMkLst>
        </pc:spChg>
        <pc:spChg chg="add del">
          <ac:chgData name="Sanda-Ionela Vica (2410012)" userId="5ebcc9d0-38e7-41e3-a9db-843d381273cd" providerId="ADAL" clId="{EB720D0E-3FAF-4E4D-8E05-7B00E71B84EC}" dt="2025-11-28T10:50:09.377" v="13752" actId="26606"/>
          <ac:spMkLst>
            <pc:docMk/>
            <pc:sldMk cId="3547604733" sldId="262"/>
            <ac:spMk id="26" creationId="{D4974D33-8DC5-464E-8C6D-BE58F0669C17}"/>
          </ac:spMkLst>
        </pc:spChg>
        <pc:spChg chg="add del">
          <ac:chgData name="Sanda-Ionela Vica (2410012)" userId="5ebcc9d0-38e7-41e3-a9db-843d381273cd" providerId="ADAL" clId="{EB720D0E-3FAF-4E4D-8E05-7B00E71B84EC}" dt="2025-11-28T10:50:15.101" v="13754" actId="26606"/>
          <ac:spMkLst>
            <pc:docMk/>
            <pc:sldMk cId="3547604733" sldId="262"/>
            <ac:spMk id="28" creationId="{8F90786E-B72D-4C32-BDCE-A170B007822D}"/>
          </ac:spMkLst>
        </pc:spChg>
        <pc:spChg chg="add del">
          <ac:chgData name="Sanda-Ionela Vica (2410012)" userId="5ebcc9d0-38e7-41e3-a9db-843d381273cd" providerId="ADAL" clId="{EB720D0E-3FAF-4E4D-8E05-7B00E71B84EC}" dt="2025-11-28T10:50:15.101" v="13754" actId="26606"/>
          <ac:spMkLst>
            <pc:docMk/>
            <pc:sldMk cId="3547604733" sldId="262"/>
            <ac:spMk id="29" creationId="{5E46F2E7-848F-4A6C-A098-4764FDEA771A}"/>
          </ac:spMkLst>
        </pc:spChg>
        <pc:spChg chg="add del">
          <ac:chgData name="Sanda-Ionela Vica (2410012)" userId="5ebcc9d0-38e7-41e3-a9db-843d381273cd" providerId="ADAL" clId="{EB720D0E-3FAF-4E4D-8E05-7B00E71B84EC}" dt="2025-11-28T10:51:07.074" v="13756" actId="26606"/>
          <ac:spMkLst>
            <pc:docMk/>
            <pc:sldMk cId="3547604733" sldId="262"/>
            <ac:spMk id="31" creationId="{56688E73-49B9-4052-A836-D248C825D70D}"/>
          </ac:spMkLst>
        </pc:spChg>
        <pc:spChg chg="add del">
          <ac:chgData name="Sanda-Ionela Vica (2410012)" userId="5ebcc9d0-38e7-41e3-a9db-843d381273cd" providerId="ADAL" clId="{EB720D0E-3FAF-4E4D-8E05-7B00E71B84EC}" dt="2025-11-28T10:51:07.074" v="13756" actId="26606"/>
          <ac:spMkLst>
            <pc:docMk/>
            <pc:sldMk cId="3547604733" sldId="262"/>
            <ac:spMk id="32" creationId="{5B6AEE0C-07FE-4154-BC7C-2F20530BC556}"/>
          </ac:spMkLst>
        </pc:spChg>
        <pc:spChg chg="add del">
          <ac:chgData name="Sanda-Ionela Vica (2410012)" userId="5ebcc9d0-38e7-41e3-a9db-843d381273cd" providerId="ADAL" clId="{EB720D0E-3FAF-4E4D-8E05-7B00E71B84EC}" dt="2025-11-28T10:51:12.973" v="13758" actId="26606"/>
          <ac:spMkLst>
            <pc:docMk/>
            <pc:sldMk cId="3547604733" sldId="262"/>
            <ac:spMk id="34" creationId="{D1D34770-47A8-402C-AF23-2B653F2D88C1}"/>
          </ac:spMkLst>
        </pc:spChg>
        <pc:spChg chg="add del">
          <ac:chgData name="Sanda-Ionela Vica (2410012)" userId="5ebcc9d0-38e7-41e3-a9db-843d381273cd" providerId="ADAL" clId="{EB720D0E-3FAF-4E4D-8E05-7B00E71B84EC}" dt="2025-11-28T11:15:51.431" v="13921" actId="26606"/>
          <ac:spMkLst>
            <pc:docMk/>
            <pc:sldMk cId="3547604733" sldId="262"/>
            <ac:spMk id="36" creationId="{362810D9-2C5A-477D-949C-C191895477F3}"/>
          </ac:spMkLst>
        </pc:spChg>
        <pc:spChg chg="add del">
          <ac:chgData name="Sanda-Ionela Vica (2410012)" userId="5ebcc9d0-38e7-41e3-a9db-843d381273cd" providerId="ADAL" clId="{EB720D0E-3FAF-4E4D-8E05-7B00E71B84EC}" dt="2025-11-28T11:15:51.431" v="13921" actId="26606"/>
          <ac:spMkLst>
            <pc:docMk/>
            <pc:sldMk cId="3547604733" sldId="262"/>
            <ac:spMk id="37" creationId="{081E4A58-353D-44AE-B2FC-2A74E2E400F7}"/>
          </ac:spMkLst>
        </pc:spChg>
        <pc:spChg chg="add del">
          <ac:chgData name="Sanda-Ionela Vica (2410012)" userId="5ebcc9d0-38e7-41e3-a9db-843d381273cd" providerId="ADAL" clId="{EB720D0E-3FAF-4E4D-8E05-7B00E71B84EC}" dt="2025-11-28T11:15:51.413" v="13920" actId="26606"/>
          <ac:spMkLst>
            <pc:docMk/>
            <pc:sldMk cId="3547604733" sldId="262"/>
            <ac:spMk id="42" creationId="{1CD81A2A-6ED4-4EF4-A14C-912D31E14800}"/>
          </ac:spMkLst>
        </pc:spChg>
        <pc:spChg chg="add del">
          <ac:chgData name="Sanda-Ionela Vica (2410012)" userId="5ebcc9d0-38e7-41e3-a9db-843d381273cd" providerId="ADAL" clId="{EB720D0E-3FAF-4E4D-8E05-7B00E71B84EC}" dt="2025-11-28T11:15:51.413" v="13920" actId="26606"/>
          <ac:spMkLst>
            <pc:docMk/>
            <pc:sldMk cId="3547604733" sldId="262"/>
            <ac:spMk id="44" creationId="{1661932C-CA15-4E17-B115-FAE7CBEE4789}"/>
          </ac:spMkLst>
        </pc:spChg>
        <pc:spChg chg="del">
          <ac:chgData name="Sanda-Ionela Vica (2410012)" userId="5ebcc9d0-38e7-41e3-a9db-843d381273cd" providerId="ADAL" clId="{EB720D0E-3FAF-4E4D-8E05-7B00E71B84EC}" dt="2025-11-28T11:15:51.413" v="13920" actId="26606"/>
          <ac:spMkLst>
            <pc:docMk/>
            <pc:sldMk cId="3547604733" sldId="262"/>
            <ac:spMk id="46" creationId="{8590ADD5-9383-4D3D-9047-3DA2593CCB5D}"/>
          </ac:spMkLst>
        </pc:spChg>
        <pc:spChg chg="add del">
          <ac:chgData name="Sanda-Ionela Vica (2410012)" userId="5ebcc9d0-38e7-41e3-a9db-843d381273cd" providerId="ADAL" clId="{EB720D0E-3FAF-4E4D-8E05-7B00E71B84EC}" dt="2025-11-28T11:15:51.413" v="13920" actId="26606"/>
          <ac:spMkLst>
            <pc:docMk/>
            <pc:sldMk cId="3547604733" sldId="262"/>
            <ac:spMk id="48" creationId="{DABE3E45-88CF-45D8-8D40-C773324D93F6}"/>
          </ac:spMkLst>
        </pc:spChg>
        <pc:spChg chg="add">
          <ac:chgData name="Sanda-Ionela Vica (2410012)" userId="5ebcc9d0-38e7-41e3-a9db-843d381273cd" providerId="ADAL" clId="{EB720D0E-3FAF-4E4D-8E05-7B00E71B84EC}" dt="2025-11-28T11:15:47.689" v="13919" actId="26606"/>
          <ac:spMkLst>
            <pc:docMk/>
            <pc:sldMk cId="3547604733" sldId="262"/>
            <ac:spMk id="52" creationId="{B91ECDA9-56DC-4270-8F33-01C5637B8CEB}"/>
          </ac:spMkLst>
        </pc:spChg>
        <pc:spChg chg="add del">
          <ac:chgData name="Sanda-Ionela Vica (2410012)" userId="5ebcc9d0-38e7-41e3-a9db-843d381273cd" providerId="ADAL" clId="{EB720D0E-3FAF-4E4D-8E05-7B00E71B84EC}" dt="2025-11-28T11:15:51.413" v="13920" actId="26606"/>
          <ac:spMkLst>
            <pc:docMk/>
            <pc:sldMk cId="3547604733" sldId="262"/>
            <ac:spMk id="54" creationId="{75F47824-961D-465D-84F9-EAE11BC6173B}"/>
          </ac:spMkLst>
        </pc:spChg>
        <pc:spChg chg="add del">
          <ac:chgData name="Sanda-Ionela Vica (2410012)" userId="5ebcc9d0-38e7-41e3-a9db-843d381273cd" providerId="ADAL" clId="{EB720D0E-3FAF-4E4D-8E05-7B00E71B84EC}" dt="2025-11-28T11:15:51.413" v="13920" actId="26606"/>
          <ac:spMkLst>
            <pc:docMk/>
            <pc:sldMk cId="3547604733" sldId="262"/>
            <ac:spMk id="56" creationId="{FEC9DA3E-C1D7-472D-B7C0-F71AE41FBA23}"/>
          </ac:spMkLst>
        </pc:spChg>
        <pc:spChg chg="add">
          <ac:chgData name="Sanda-Ionela Vica (2410012)" userId="5ebcc9d0-38e7-41e3-a9db-843d381273cd" providerId="ADAL" clId="{EB720D0E-3FAF-4E4D-8E05-7B00E71B84EC}" dt="2025-11-28T11:15:51.431" v="13921" actId="26606"/>
          <ac:spMkLst>
            <pc:docMk/>
            <pc:sldMk cId="3547604733" sldId="262"/>
            <ac:spMk id="58" creationId="{362810D9-2C5A-477D-949C-C191895477F3}"/>
          </ac:spMkLst>
        </pc:spChg>
        <pc:spChg chg="add">
          <ac:chgData name="Sanda-Ionela Vica (2410012)" userId="5ebcc9d0-38e7-41e3-a9db-843d381273cd" providerId="ADAL" clId="{EB720D0E-3FAF-4E4D-8E05-7B00E71B84EC}" dt="2025-11-28T11:15:51.431" v="13921" actId="26606"/>
          <ac:spMkLst>
            <pc:docMk/>
            <pc:sldMk cId="3547604733" sldId="262"/>
            <ac:spMk id="59" creationId="{081E4A58-353D-44AE-B2FC-2A74E2E400F7}"/>
          </ac:spMkLst>
        </pc:spChg>
        <pc:picChg chg="add del">
          <ac:chgData name="Sanda-Ionela Vica (2410012)" userId="5ebcc9d0-38e7-41e3-a9db-843d381273cd" providerId="ADAL" clId="{EB720D0E-3FAF-4E4D-8E05-7B00E71B84EC}" dt="2025-11-28T01:39:21.974" v="12905" actId="26606"/>
          <ac:picMkLst>
            <pc:docMk/>
            <pc:sldMk cId="3547604733" sldId="262"/>
            <ac:picMk id="5" creationId="{63265133-DBED-44AE-DFAF-1F7A15C8835F}"/>
          </ac:picMkLst>
        </pc:picChg>
        <pc:picChg chg="add del">
          <ac:chgData name="Sanda-Ionela Vica (2410012)" userId="5ebcc9d0-38e7-41e3-a9db-843d381273cd" providerId="ADAL" clId="{EB720D0E-3FAF-4E4D-8E05-7B00E71B84EC}" dt="2025-11-28T01:39:24.498" v="12907" actId="26606"/>
          <ac:picMkLst>
            <pc:docMk/>
            <pc:sldMk cId="3547604733" sldId="262"/>
            <ac:picMk id="14" creationId="{24699F92-4DA6-4B21-E167-F585135EBBB1}"/>
          </ac:picMkLst>
        </pc:picChg>
        <pc:picChg chg="add mod ord">
          <ac:chgData name="Sanda-Ionela Vica (2410012)" userId="5ebcc9d0-38e7-41e3-a9db-843d381273cd" providerId="ADAL" clId="{EB720D0E-3FAF-4E4D-8E05-7B00E71B84EC}" dt="2025-11-29T11:36:09.484" v="16678" actId="1076"/>
          <ac:picMkLst>
            <pc:docMk/>
            <pc:sldMk cId="3547604733" sldId="262"/>
            <ac:picMk id="19" creationId="{6C636824-9465-092E-D219-967D90C8A6D9}"/>
          </ac:picMkLst>
        </pc:picChg>
      </pc:sldChg>
      <pc:sldChg chg="addSp delSp modSp new mod ord setBg setClrOvrMap">
        <pc:chgData name="Sanda-Ionela Vica (2410012)" userId="5ebcc9d0-38e7-41e3-a9db-843d381273cd" providerId="ADAL" clId="{EB720D0E-3FAF-4E4D-8E05-7B00E71B84EC}" dt="2025-11-29T11:46:38.157" v="16757" actId="26606"/>
        <pc:sldMkLst>
          <pc:docMk/>
          <pc:sldMk cId="1928454877" sldId="263"/>
        </pc:sldMkLst>
        <pc:spChg chg="mod ord">
          <ac:chgData name="Sanda-Ionela Vica (2410012)" userId="5ebcc9d0-38e7-41e3-a9db-843d381273cd" providerId="ADAL" clId="{EB720D0E-3FAF-4E4D-8E05-7B00E71B84EC}" dt="2025-11-29T11:46:38.157" v="16757" actId="26606"/>
          <ac:spMkLst>
            <pc:docMk/>
            <pc:sldMk cId="1928454877" sldId="263"/>
            <ac:spMk id="2" creationId="{562E259F-1A64-FFEB-400C-92B2777F798F}"/>
          </ac:spMkLst>
        </pc:spChg>
        <pc:spChg chg="add del mod">
          <ac:chgData name="Sanda-Ionela Vica (2410012)" userId="5ebcc9d0-38e7-41e3-a9db-843d381273cd" providerId="ADAL" clId="{EB720D0E-3FAF-4E4D-8E05-7B00E71B84EC}" dt="2025-11-28T01:54:00.635" v="13033" actId="26606"/>
          <ac:spMkLst>
            <pc:docMk/>
            <pc:sldMk cId="1928454877" sldId="263"/>
            <ac:spMk id="3" creationId="{DA5EC0ED-CD01-2A31-1945-25ABCEE381C5}"/>
          </ac:spMkLst>
        </pc:spChg>
        <pc:spChg chg="add del">
          <ac:chgData name="Sanda-Ionela Vica (2410012)" userId="5ebcc9d0-38e7-41e3-a9db-843d381273cd" providerId="ADAL" clId="{EB720D0E-3FAF-4E4D-8E05-7B00E71B84EC}" dt="2025-11-28T01:42:56.572" v="12932" actId="26606"/>
          <ac:spMkLst>
            <pc:docMk/>
            <pc:sldMk cId="1928454877" sldId="263"/>
            <ac:spMk id="7" creationId="{9228552E-C8B1-4A80-8448-0787CE0FC704}"/>
          </ac:spMkLst>
        </pc:spChg>
        <pc:spChg chg="add del">
          <ac:chgData name="Sanda-Ionela Vica (2410012)" userId="5ebcc9d0-38e7-41e3-a9db-843d381273cd" providerId="ADAL" clId="{EB720D0E-3FAF-4E4D-8E05-7B00E71B84EC}" dt="2025-11-28T01:42:36.040" v="12930" actId="26606"/>
          <ac:spMkLst>
            <pc:docMk/>
            <pc:sldMk cId="1928454877" sldId="263"/>
            <ac:spMk id="10" creationId="{9228552E-C8B1-4A80-8448-0787CE0FC704}"/>
          </ac:spMkLst>
        </pc:spChg>
        <pc:spChg chg="add del">
          <ac:chgData name="Sanda-Ionela Vica (2410012)" userId="5ebcc9d0-38e7-41e3-a9db-843d381273cd" providerId="ADAL" clId="{EB720D0E-3FAF-4E4D-8E05-7B00E71B84EC}" dt="2025-11-28T01:43:06.225" v="12934" actId="26606"/>
          <ac:spMkLst>
            <pc:docMk/>
            <pc:sldMk cId="1928454877" sldId="263"/>
            <ac:spMk id="12" creationId="{2659FDB4-FCBE-4A89-B46D-43D4FA54464D}"/>
          </ac:spMkLst>
        </pc:spChg>
        <pc:spChg chg="add del">
          <ac:chgData name="Sanda-Ionela Vica (2410012)" userId="5ebcc9d0-38e7-41e3-a9db-843d381273cd" providerId="ADAL" clId="{EB720D0E-3FAF-4E4D-8E05-7B00E71B84EC}" dt="2025-11-28T01:44:00.435" v="12951" actId="26606"/>
          <ac:spMkLst>
            <pc:docMk/>
            <pc:sldMk cId="1928454877" sldId="263"/>
            <ac:spMk id="14" creationId="{96AAAC3B-1954-46B7-BBAC-27DFF5B5295F}"/>
          </ac:spMkLst>
        </pc:spChg>
        <pc:spChg chg="add del">
          <ac:chgData name="Sanda-Ionela Vica (2410012)" userId="5ebcc9d0-38e7-41e3-a9db-843d381273cd" providerId="ADAL" clId="{EB720D0E-3FAF-4E4D-8E05-7B00E71B84EC}" dt="2025-11-28T01:43:09.949" v="12936" actId="26606"/>
          <ac:spMkLst>
            <pc:docMk/>
            <pc:sldMk cId="1928454877" sldId="263"/>
            <ac:spMk id="15" creationId="{3150CB11-0C61-439E-910F-5787759E72A0}"/>
          </ac:spMkLst>
        </pc:spChg>
        <pc:spChg chg="add del">
          <ac:chgData name="Sanda-Ionela Vica (2410012)" userId="5ebcc9d0-38e7-41e3-a9db-843d381273cd" providerId="ADAL" clId="{EB720D0E-3FAF-4E4D-8E05-7B00E71B84EC}" dt="2025-11-28T01:43:09.949" v="12936" actId="26606"/>
          <ac:spMkLst>
            <pc:docMk/>
            <pc:sldMk cId="1928454877" sldId="263"/>
            <ac:spMk id="16" creationId="{BACC6370-2D7E-4714-9D71-7542949D7D5D}"/>
          </ac:spMkLst>
        </pc:spChg>
        <pc:spChg chg="add del">
          <ac:chgData name="Sanda-Ionela Vica (2410012)" userId="5ebcc9d0-38e7-41e3-a9db-843d381273cd" providerId="ADAL" clId="{EB720D0E-3FAF-4E4D-8E05-7B00E71B84EC}" dt="2025-11-28T01:43:09.949" v="12936" actId="26606"/>
          <ac:spMkLst>
            <pc:docMk/>
            <pc:sldMk cId="1928454877" sldId="263"/>
            <ac:spMk id="17" creationId="{43F8A58B-5155-44CE-A5FF-7647B47D0A7A}"/>
          </ac:spMkLst>
        </pc:spChg>
        <pc:spChg chg="add del">
          <ac:chgData name="Sanda-Ionela Vica (2410012)" userId="5ebcc9d0-38e7-41e3-a9db-843d381273cd" providerId="ADAL" clId="{EB720D0E-3FAF-4E4D-8E05-7B00E71B84EC}" dt="2025-11-28T01:43:09.949" v="12936" actId="26606"/>
          <ac:spMkLst>
            <pc:docMk/>
            <pc:sldMk cId="1928454877" sldId="263"/>
            <ac:spMk id="18" creationId="{256B2C21-A230-48C0-8DF1-C46611373C44}"/>
          </ac:spMkLst>
        </pc:spChg>
        <pc:spChg chg="add del">
          <ac:chgData name="Sanda-Ionela Vica (2410012)" userId="5ebcc9d0-38e7-41e3-a9db-843d381273cd" providerId="ADAL" clId="{EB720D0E-3FAF-4E4D-8E05-7B00E71B84EC}" dt="2025-11-28T01:43:09.949" v="12936" actId="26606"/>
          <ac:spMkLst>
            <pc:docMk/>
            <pc:sldMk cId="1928454877" sldId="263"/>
            <ac:spMk id="19" creationId="{443F2ACA-E6D6-4028-82DD-F03C262D5DE6}"/>
          </ac:spMkLst>
        </pc:spChg>
        <pc:spChg chg="add del">
          <ac:chgData name="Sanda-Ionela Vica (2410012)" userId="5ebcc9d0-38e7-41e3-a9db-843d381273cd" providerId="ADAL" clId="{EB720D0E-3FAF-4E4D-8E05-7B00E71B84EC}" dt="2025-11-28T01:43:09.949" v="12936" actId="26606"/>
          <ac:spMkLst>
            <pc:docMk/>
            <pc:sldMk cId="1928454877" sldId="263"/>
            <ac:spMk id="20" creationId="{3847E18C-932D-4C95-AABA-FEC7C9499AD7}"/>
          </ac:spMkLst>
        </pc:spChg>
        <pc:spChg chg="add del">
          <ac:chgData name="Sanda-Ionela Vica (2410012)" userId="5ebcc9d0-38e7-41e3-a9db-843d381273cd" providerId="ADAL" clId="{EB720D0E-3FAF-4E4D-8E05-7B00E71B84EC}" dt="2025-11-28T01:53:07.877" v="13028" actId="26606"/>
          <ac:spMkLst>
            <pc:docMk/>
            <pc:sldMk cId="1928454877" sldId="263"/>
            <ac:spMk id="22" creationId="{C5278130-DFE0-457B-8698-88DF69019DDE}"/>
          </ac:spMkLst>
        </pc:spChg>
        <pc:spChg chg="add del">
          <ac:chgData name="Sanda-Ionela Vica (2410012)" userId="5ebcc9d0-38e7-41e3-a9db-843d381273cd" providerId="ADAL" clId="{EB720D0E-3FAF-4E4D-8E05-7B00E71B84EC}" dt="2025-11-28T01:43:12.037" v="12938" actId="26606"/>
          <ac:spMkLst>
            <pc:docMk/>
            <pc:sldMk cId="1928454877" sldId="263"/>
            <ac:spMk id="23" creationId="{A7AE9375-4664-4DB2-922D-2782A6E439AC}"/>
          </ac:spMkLst>
        </pc:spChg>
        <pc:spChg chg="add del">
          <ac:chgData name="Sanda-Ionela Vica (2410012)" userId="5ebcc9d0-38e7-41e3-a9db-843d381273cd" providerId="ADAL" clId="{EB720D0E-3FAF-4E4D-8E05-7B00E71B84EC}" dt="2025-11-28T01:53:07.877" v="13028" actId="26606"/>
          <ac:spMkLst>
            <pc:docMk/>
            <pc:sldMk cId="1928454877" sldId="263"/>
            <ac:spMk id="27" creationId="{2F99531B-1681-4D6E-BECB-18325B33A618}"/>
          </ac:spMkLst>
        </pc:spChg>
        <pc:spChg chg="add del">
          <ac:chgData name="Sanda-Ionela Vica (2410012)" userId="5ebcc9d0-38e7-41e3-a9db-843d381273cd" providerId="ADAL" clId="{EB720D0E-3FAF-4E4D-8E05-7B00E71B84EC}" dt="2025-11-28T01:43:20.037" v="12940" actId="26606"/>
          <ac:spMkLst>
            <pc:docMk/>
            <pc:sldMk cId="1928454877" sldId="263"/>
            <ac:spMk id="29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01:53:07.877" v="13028" actId="26606"/>
          <ac:spMkLst>
            <pc:docMk/>
            <pc:sldMk cId="1928454877" sldId="263"/>
            <ac:spMk id="31" creationId="{20344094-430A-400B-804B-910E696A1A90}"/>
          </ac:spMkLst>
        </pc:spChg>
        <pc:spChg chg="add del">
          <ac:chgData name="Sanda-Ionela Vica (2410012)" userId="5ebcc9d0-38e7-41e3-a9db-843d381273cd" providerId="ADAL" clId="{EB720D0E-3FAF-4E4D-8E05-7B00E71B84EC}" dt="2025-11-28T01:43:35.465" v="12942" actId="26606"/>
          <ac:spMkLst>
            <pc:docMk/>
            <pc:sldMk cId="1928454877" sldId="263"/>
            <ac:spMk id="32" creationId="{9228552E-C8B1-4A80-8448-0787CE0FC704}"/>
          </ac:spMkLst>
        </pc:spChg>
        <pc:spChg chg="add del">
          <ac:chgData name="Sanda-Ionela Vica (2410012)" userId="5ebcc9d0-38e7-41e3-a9db-843d381273cd" providerId="ADAL" clId="{EB720D0E-3FAF-4E4D-8E05-7B00E71B84EC}" dt="2025-11-28T01:53:07.877" v="13028" actId="26606"/>
          <ac:spMkLst>
            <pc:docMk/>
            <pc:sldMk cId="1928454877" sldId="263"/>
            <ac:spMk id="35" creationId="{453C67DF-7782-4E57-AB9B-F1B4811AD8FE}"/>
          </ac:spMkLst>
        </pc:spChg>
        <pc:spChg chg="add del">
          <ac:chgData name="Sanda-Ionela Vica (2410012)" userId="5ebcc9d0-38e7-41e3-a9db-843d381273cd" providerId="ADAL" clId="{EB720D0E-3FAF-4E4D-8E05-7B00E71B84EC}" dt="2025-11-28T01:43:48.341" v="12944" actId="26606"/>
          <ac:spMkLst>
            <pc:docMk/>
            <pc:sldMk cId="1928454877" sldId="263"/>
            <ac:spMk id="36" creationId="{2659FDB4-FCBE-4A89-B46D-43D4FA54464D}"/>
          </ac:spMkLst>
        </pc:spChg>
        <pc:spChg chg="add del">
          <ac:chgData name="Sanda-Ionela Vica (2410012)" userId="5ebcc9d0-38e7-41e3-a9db-843d381273cd" providerId="ADAL" clId="{EB720D0E-3FAF-4E4D-8E05-7B00E71B84EC}" dt="2025-11-28T01:43:52.738" v="12946" actId="26606"/>
          <ac:spMkLst>
            <pc:docMk/>
            <pc:sldMk cId="1928454877" sldId="263"/>
            <ac:spMk id="40" creationId="{BACC6370-2D7E-4714-9D71-7542949D7D5D}"/>
          </ac:spMkLst>
        </pc:spChg>
        <pc:spChg chg="add del">
          <ac:chgData name="Sanda-Ionela Vica (2410012)" userId="5ebcc9d0-38e7-41e3-a9db-843d381273cd" providerId="ADAL" clId="{EB720D0E-3FAF-4E4D-8E05-7B00E71B84EC}" dt="2025-11-28T01:43:52.738" v="12946" actId="26606"/>
          <ac:spMkLst>
            <pc:docMk/>
            <pc:sldMk cId="1928454877" sldId="263"/>
            <ac:spMk id="41" creationId="{256B2C21-A230-48C0-8DF1-C46611373C44}"/>
          </ac:spMkLst>
        </pc:spChg>
        <pc:spChg chg="add del">
          <ac:chgData name="Sanda-Ionela Vica (2410012)" userId="5ebcc9d0-38e7-41e3-a9db-843d381273cd" providerId="ADAL" clId="{EB720D0E-3FAF-4E4D-8E05-7B00E71B84EC}" dt="2025-11-28T01:43:52.738" v="12946" actId="26606"/>
          <ac:spMkLst>
            <pc:docMk/>
            <pc:sldMk cId="1928454877" sldId="263"/>
            <ac:spMk id="42" creationId="{3847E18C-932D-4C95-AABA-FEC7C9499AD7}"/>
          </ac:spMkLst>
        </pc:spChg>
        <pc:spChg chg="add del">
          <ac:chgData name="Sanda-Ionela Vica (2410012)" userId="5ebcc9d0-38e7-41e3-a9db-843d381273cd" providerId="ADAL" clId="{EB720D0E-3FAF-4E4D-8E05-7B00E71B84EC}" dt="2025-11-28T01:43:52.738" v="12946" actId="26606"/>
          <ac:spMkLst>
            <pc:docMk/>
            <pc:sldMk cId="1928454877" sldId="263"/>
            <ac:spMk id="43" creationId="{3150CB11-0C61-439E-910F-5787759E72A0}"/>
          </ac:spMkLst>
        </pc:spChg>
        <pc:spChg chg="add del">
          <ac:chgData name="Sanda-Ionela Vica (2410012)" userId="5ebcc9d0-38e7-41e3-a9db-843d381273cd" providerId="ADAL" clId="{EB720D0E-3FAF-4E4D-8E05-7B00E71B84EC}" dt="2025-11-28T01:43:52.738" v="12946" actId="26606"/>
          <ac:spMkLst>
            <pc:docMk/>
            <pc:sldMk cId="1928454877" sldId="263"/>
            <ac:spMk id="44" creationId="{43F8A58B-5155-44CE-A5FF-7647B47D0A7A}"/>
          </ac:spMkLst>
        </pc:spChg>
        <pc:spChg chg="add del">
          <ac:chgData name="Sanda-Ionela Vica (2410012)" userId="5ebcc9d0-38e7-41e3-a9db-843d381273cd" providerId="ADAL" clId="{EB720D0E-3FAF-4E4D-8E05-7B00E71B84EC}" dt="2025-11-28T01:43:52.738" v="12946" actId="26606"/>
          <ac:spMkLst>
            <pc:docMk/>
            <pc:sldMk cId="1928454877" sldId="263"/>
            <ac:spMk id="45" creationId="{443F2ACA-E6D6-4028-82DD-F03C262D5DE6}"/>
          </ac:spMkLst>
        </pc:spChg>
        <pc:spChg chg="add del">
          <ac:chgData name="Sanda-Ionela Vica (2410012)" userId="5ebcc9d0-38e7-41e3-a9db-843d381273cd" providerId="ADAL" clId="{EB720D0E-3FAF-4E4D-8E05-7B00E71B84EC}" dt="2025-11-28T01:43:57.755" v="12948" actId="26606"/>
          <ac:spMkLst>
            <pc:docMk/>
            <pc:sldMk cId="1928454877" sldId="263"/>
            <ac:spMk id="49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01:44:00.435" v="12951" actId="26606"/>
          <ac:spMkLst>
            <pc:docMk/>
            <pc:sldMk cId="1928454877" sldId="263"/>
            <ac:spMk id="52" creationId="{9F7D788E-2C1B-4EF4-8719-12613771FF98}"/>
          </ac:spMkLst>
        </pc:spChg>
        <pc:spChg chg="add del">
          <ac:chgData name="Sanda-Ionela Vica (2410012)" userId="5ebcc9d0-38e7-41e3-a9db-843d381273cd" providerId="ADAL" clId="{EB720D0E-3FAF-4E4D-8E05-7B00E71B84EC}" dt="2025-11-28T01:44:00.435" v="12951" actId="26606"/>
          <ac:spMkLst>
            <pc:docMk/>
            <pc:sldMk cId="1928454877" sldId="263"/>
            <ac:spMk id="53" creationId="{7C54E824-C0F4-480B-BC88-689F50C45FBD}"/>
          </ac:spMkLst>
        </pc:spChg>
        <pc:spChg chg="add del">
          <ac:chgData name="Sanda-Ionela Vica (2410012)" userId="5ebcc9d0-38e7-41e3-a9db-843d381273cd" providerId="ADAL" clId="{EB720D0E-3FAF-4E4D-8E05-7B00E71B84EC}" dt="2025-11-28T01:44:00.435" v="12951" actId="26606"/>
          <ac:spMkLst>
            <pc:docMk/>
            <pc:sldMk cId="1928454877" sldId="263"/>
            <ac:spMk id="54" creationId="{58DEA6A1-FC5C-4E6E-BBBF-7E472949B394}"/>
          </ac:spMkLst>
        </pc:spChg>
        <pc:spChg chg="add del mod">
          <ac:chgData name="Sanda-Ionela Vica (2410012)" userId="5ebcc9d0-38e7-41e3-a9db-843d381273cd" providerId="ADAL" clId="{EB720D0E-3FAF-4E4D-8E05-7B00E71B84EC}" dt="2025-11-28T01:44:00.435" v="12951" actId="26606"/>
          <ac:spMkLst>
            <pc:docMk/>
            <pc:sldMk cId="1928454877" sldId="263"/>
            <ac:spMk id="55" creationId="{DA5EC0ED-CD01-2A31-1945-25ABCEE381C5}"/>
          </ac:spMkLst>
        </pc:spChg>
        <pc:spChg chg="add del">
          <ac:chgData name="Sanda-Ionela Vica (2410012)" userId="5ebcc9d0-38e7-41e3-a9db-843d381273cd" providerId="ADAL" clId="{EB720D0E-3FAF-4E4D-8E05-7B00E71B84EC}" dt="2025-11-28T01:44:00.435" v="12951" actId="26606"/>
          <ac:spMkLst>
            <pc:docMk/>
            <pc:sldMk cId="1928454877" sldId="263"/>
            <ac:spMk id="56" creationId="{A5AD6500-BB62-4AAC-9D2F-C10DDC90CBB1}"/>
          </ac:spMkLst>
        </pc:spChg>
        <pc:spChg chg="add del">
          <ac:chgData name="Sanda-Ionela Vica (2410012)" userId="5ebcc9d0-38e7-41e3-a9db-843d381273cd" providerId="ADAL" clId="{EB720D0E-3FAF-4E4D-8E05-7B00E71B84EC}" dt="2025-11-28T01:50:20.587" v="13008" actId="26606"/>
          <ac:spMkLst>
            <pc:docMk/>
            <pc:sldMk cId="1928454877" sldId="263"/>
            <ac:spMk id="57" creationId="{9228552E-C8B1-4A80-8448-0787CE0FC704}"/>
          </ac:spMkLst>
        </pc:spChg>
        <pc:spChg chg="add del">
          <ac:chgData name="Sanda-Ionela Vica (2410012)" userId="5ebcc9d0-38e7-41e3-a9db-843d381273cd" providerId="ADAL" clId="{EB720D0E-3FAF-4E4D-8E05-7B00E71B84EC}" dt="2025-11-28T01:44:03.401" v="12953" actId="26606"/>
          <ac:spMkLst>
            <pc:docMk/>
            <pc:sldMk cId="1928454877" sldId="263"/>
            <ac:spMk id="58" creationId="{FEF085B8-A2C0-4A6F-B663-CCC56F3CD373}"/>
          </ac:spMkLst>
        </pc:spChg>
        <pc:spChg chg="add del">
          <ac:chgData name="Sanda-Ionela Vica (2410012)" userId="5ebcc9d0-38e7-41e3-a9db-843d381273cd" providerId="ADAL" clId="{EB720D0E-3FAF-4E4D-8E05-7B00E71B84EC}" dt="2025-11-28T01:44:03.401" v="12953" actId="26606"/>
          <ac:spMkLst>
            <pc:docMk/>
            <pc:sldMk cId="1928454877" sldId="263"/>
            <ac:spMk id="59" creationId="{2658F6D6-96E0-421A-96D6-3DF404008543}"/>
          </ac:spMkLst>
        </pc:spChg>
        <pc:spChg chg="add del">
          <ac:chgData name="Sanda-Ionela Vica (2410012)" userId="5ebcc9d0-38e7-41e3-a9db-843d381273cd" providerId="ADAL" clId="{EB720D0E-3FAF-4E4D-8E05-7B00E71B84EC}" dt="2025-11-28T01:44:03.401" v="12953" actId="26606"/>
          <ac:spMkLst>
            <pc:docMk/>
            <pc:sldMk cId="1928454877" sldId="263"/>
            <ac:spMk id="60" creationId="{3CF62545-93A0-4FD5-9B48-48DCA794CBA1}"/>
          </ac:spMkLst>
        </pc:spChg>
        <pc:spChg chg="add del">
          <ac:chgData name="Sanda-Ionela Vica (2410012)" userId="5ebcc9d0-38e7-41e3-a9db-843d381273cd" providerId="ADAL" clId="{EB720D0E-3FAF-4E4D-8E05-7B00E71B84EC}" dt="2025-11-28T01:44:03.401" v="12953" actId="26606"/>
          <ac:spMkLst>
            <pc:docMk/>
            <pc:sldMk cId="1928454877" sldId="263"/>
            <ac:spMk id="61" creationId="{DA5EC0ED-CD01-2A31-1945-25ABCEE381C5}"/>
          </ac:spMkLst>
        </pc:spChg>
        <pc:spChg chg="add del">
          <ac:chgData name="Sanda-Ionela Vica (2410012)" userId="5ebcc9d0-38e7-41e3-a9db-843d381273cd" providerId="ADAL" clId="{EB720D0E-3FAF-4E4D-8E05-7B00E71B84EC}" dt="2025-11-28T01:44:07.693" v="12955" actId="26606"/>
          <ac:spMkLst>
            <pc:docMk/>
            <pc:sldMk cId="1928454877" sldId="263"/>
            <ac:spMk id="63" creationId="{EDDBB197-D710-4A4F-A9CA-FD2177498BE8}"/>
          </ac:spMkLst>
        </pc:spChg>
        <pc:spChg chg="add del">
          <ac:chgData name="Sanda-Ionela Vica (2410012)" userId="5ebcc9d0-38e7-41e3-a9db-843d381273cd" providerId="ADAL" clId="{EB720D0E-3FAF-4E4D-8E05-7B00E71B84EC}" dt="2025-11-28T01:44:07.693" v="12955" actId="26606"/>
          <ac:spMkLst>
            <pc:docMk/>
            <pc:sldMk cId="1928454877" sldId="263"/>
            <ac:spMk id="64" creationId="{975D1CFA-2CDB-4B64-BD9F-85744E8DA12F}"/>
          </ac:spMkLst>
        </pc:spChg>
        <pc:spChg chg="add del">
          <ac:chgData name="Sanda-Ionela Vica (2410012)" userId="5ebcc9d0-38e7-41e3-a9db-843d381273cd" providerId="ADAL" clId="{EB720D0E-3FAF-4E4D-8E05-7B00E71B84EC}" dt="2025-11-28T01:44:07.693" v="12955" actId="26606"/>
          <ac:spMkLst>
            <pc:docMk/>
            <pc:sldMk cId="1928454877" sldId="263"/>
            <ac:spMk id="65" creationId="{DA5EC0ED-CD01-2A31-1945-25ABCEE381C5}"/>
          </ac:spMkLst>
        </pc:spChg>
        <pc:spChg chg="add del">
          <ac:chgData name="Sanda-Ionela Vica (2410012)" userId="5ebcc9d0-38e7-41e3-a9db-843d381273cd" providerId="ADAL" clId="{EB720D0E-3FAF-4E4D-8E05-7B00E71B84EC}" dt="2025-11-28T01:50:24.129" v="13010" actId="26606"/>
          <ac:spMkLst>
            <pc:docMk/>
            <pc:sldMk cId="1928454877" sldId="263"/>
            <ac:spMk id="67" creationId="{DCC231C8-C761-4B31-9B1C-C6D19248C6B3}"/>
          </ac:spMkLst>
        </pc:spChg>
        <pc:spChg chg="add del">
          <ac:chgData name="Sanda-Ionela Vica (2410012)" userId="5ebcc9d0-38e7-41e3-a9db-843d381273cd" providerId="ADAL" clId="{EB720D0E-3FAF-4E4D-8E05-7B00E71B84EC}" dt="2025-11-28T01:53:41.931" v="13030" actId="26606"/>
          <ac:spMkLst>
            <pc:docMk/>
            <pc:sldMk cId="1928454877" sldId="263"/>
            <ac:spMk id="68" creationId="{BACC6370-2D7E-4714-9D71-7542949D7D5D}"/>
          </ac:spMkLst>
        </pc:spChg>
        <pc:spChg chg="add del">
          <ac:chgData name="Sanda-Ionela Vica (2410012)" userId="5ebcc9d0-38e7-41e3-a9db-843d381273cd" providerId="ADAL" clId="{EB720D0E-3FAF-4E4D-8E05-7B00E71B84EC}" dt="2025-11-28T01:50:29.545" v="13012" actId="26606"/>
          <ac:spMkLst>
            <pc:docMk/>
            <pc:sldMk cId="1928454877" sldId="263"/>
            <ac:spMk id="70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01:50:37.502" v="13014" actId="26606"/>
          <ac:spMkLst>
            <pc:docMk/>
            <pc:sldMk cId="1928454877" sldId="263"/>
            <ac:spMk id="72" creationId="{DCC231C8-C761-4B31-9B1C-C6D19248C6B3}"/>
          </ac:spMkLst>
        </pc:spChg>
        <pc:spChg chg="add del">
          <ac:chgData name="Sanda-Ionela Vica (2410012)" userId="5ebcc9d0-38e7-41e3-a9db-843d381273cd" providerId="ADAL" clId="{EB720D0E-3FAF-4E4D-8E05-7B00E71B84EC}" dt="2025-11-28T01:44:11.208" v="12958" actId="26606"/>
          <ac:spMkLst>
            <pc:docMk/>
            <pc:sldMk cId="1928454877" sldId="263"/>
            <ac:spMk id="73" creationId="{5D7F64A8-D625-4F61-A290-B499BB62ACFF}"/>
          </ac:spMkLst>
        </pc:spChg>
        <pc:spChg chg="add del mod">
          <ac:chgData name="Sanda-Ionela Vica (2410012)" userId="5ebcc9d0-38e7-41e3-a9db-843d381273cd" providerId="ADAL" clId="{EB720D0E-3FAF-4E4D-8E05-7B00E71B84EC}" dt="2025-11-28T01:44:11.208" v="12958" actId="26606"/>
          <ac:spMkLst>
            <pc:docMk/>
            <pc:sldMk cId="1928454877" sldId="263"/>
            <ac:spMk id="75" creationId="{DA5EC0ED-CD01-2A31-1945-25ABCEE381C5}"/>
          </ac:spMkLst>
        </pc:spChg>
        <pc:spChg chg="add del">
          <ac:chgData name="Sanda-Ionela Vica (2410012)" userId="5ebcc9d0-38e7-41e3-a9db-843d381273cd" providerId="ADAL" clId="{EB720D0E-3FAF-4E4D-8E05-7B00E71B84EC}" dt="2025-11-28T01:53:07.498" v="13027" actId="26606"/>
          <ac:spMkLst>
            <pc:docMk/>
            <pc:sldMk cId="1928454877" sldId="263"/>
            <ac:spMk id="77" creationId="{C5278130-DFE0-457B-8698-88DF69019DDE}"/>
          </ac:spMkLst>
        </pc:spChg>
        <pc:spChg chg="add del">
          <ac:chgData name="Sanda-Ionela Vica (2410012)" userId="5ebcc9d0-38e7-41e3-a9db-843d381273cd" providerId="ADAL" clId="{EB720D0E-3FAF-4E4D-8E05-7B00E71B84EC}" dt="2025-11-28T01:53:07.498" v="13027" actId="26606"/>
          <ac:spMkLst>
            <pc:docMk/>
            <pc:sldMk cId="1928454877" sldId="263"/>
            <ac:spMk id="79" creationId="{2F99531B-1681-4D6E-BECB-18325B33A618}"/>
          </ac:spMkLst>
        </pc:spChg>
        <pc:spChg chg="add del">
          <ac:chgData name="Sanda-Ionela Vica (2410012)" userId="5ebcc9d0-38e7-41e3-a9db-843d381273cd" providerId="ADAL" clId="{EB720D0E-3FAF-4E4D-8E05-7B00E71B84EC}" dt="2025-11-28T01:53:07.498" v="13027" actId="26606"/>
          <ac:spMkLst>
            <pc:docMk/>
            <pc:sldMk cId="1928454877" sldId="263"/>
            <ac:spMk id="81" creationId="{20344094-430A-400B-804B-910E696A1A90}"/>
          </ac:spMkLst>
        </pc:spChg>
        <pc:spChg chg="add del">
          <ac:chgData name="Sanda-Ionela Vica (2410012)" userId="5ebcc9d0-38e7-41e3-a9db-843d381273cd" providerId="ADAL" clId="{EB720D0E-3FAF-4E4D-8E05-7B00E71B84EC}" dt="2025-11-28T01:44:44.073" v="12964" actId="26606"/>
          <ac:spMkLst>
            <pc:docMk/>
            <pc:sldMk cId="1928454877" sldId="263"/>
            <ac:spMk id="82" creationId="{A7AE9375-4664-4DB2-922D-2782A6E439AC}"/>
          </ac:spMkLst>
        </pc:spChg>
        <pc:spChg chg="add del">
          <ac:chgData name="Sanda-Ionela Vica (2410012)" userId="5ebcc9d0-38e7-41e3-a9db-843d381273cd" providerId="ADAL" clId="{EB720D0E-3FAF-4E4D-8E05-7B00E71B84EC}" dt="2025-11-28T01:53:07.498" v="13027" actId="26606"/>
          <ac:spMkLst>
            <pc:docMk/>
            <pc:sldMk cId="1928454877" sldId="263"/>
            <ac:spMk id="86" creationId="{453C67DF-7782-4E57-AB9B-F1B4811AD8FE}"/>
          </ac:spMkLst>
        </pc:spChg>
        <pc:spChg chg="add del">
          <ac:chgData name="Sanda-Ionela Vica (2410012)" userId="5ebcc9d0-38e7-41e3-a9db-843d381273cd" providerId="ADAL" clId="{EB720D0E-3FAF-4E4D-8E05-7B00E71B84EC}" dt="2025-11-28T01:45:06.213" v="12966" actId="26606"/>
          <ac:spMkLst>
            <pc:docMk/>
            <pc:sldMk cId="1928454877" sldId="263"/>
            <ac:spMk id="87" creationId="{2659FDB4-FCBE-4A89-B46D-43D4FA54464D}"/>
          </ac:spMkLst>
        </pc:spChg>
        <pc:spChg chg="add del">
          <ac:chgData name="Sanda-Ionela Vica (2410012)" userId="5ebcc9d0-38e7-41e3-a9db-843d381273cd" providerId="ADAL" clId="{EB720D0E-3FAF-4E4D-8E05-7B00E71B84EC}" dt="2025-11-28T01:46:15.394" v="12976" actId="26606"/>
          <ac:spMkLst>
            <pc:docMk/>
            <pc:sldMk cId="1928454877" sldId="263"/>
            <ac:spMk id="91" creationId="{9228552E-C8B1-4A80-8448-0787CE0FC704}"/>
          </ac:spMkLst>
        </pc:spChg>
        <pc:spChg chg="add del">
          <ac:chgData name="Sanda-Ionela Vica (2410012)" userId="5ebcc9d0-38e7-41e3-a9db-843d381273cd" providerId="ADAL" clId="{EB720D0E-3FAF-4E4D-8E05-7B00E71B84EC}" dt="2025-11-28T01:53:41.931" v="13030" actId="26606"/>
          <ac:spMkLst>
            <pc:docMk/>
            <pc:sldMk cId="1928454877" sldId="263"/>
            <ac:spMk id="96" creationId="{F68B3F68-107C-434F-AA38-110D5EA91B85}"/>
          </ac:spMkLst>
        </pc:spChg>
        <pc:spChg chg="add del">
          <ac:chgData name="Sanda-Ionela Vica (2410012)" userId="5ebcc9d0-38e7-41e3-a9db-843d381273cd" providerId="ADAL" clId="{EB720D0E-3FAF-4E4D-8E05-7B00E71B84EC}" dt="2025-11-28T01:53:41.931" v="13030" actId="26606"/>
          <ac:spMkLst>
            <pc:docMk/>
            <pc:sldMk cId="1928454877" sldId="263"/>
            <ac:spMk id="97" creationId="{AAD0DBB9-1A4B-4391-81D4-CB19F9AB918A}"/>
          </ac:spMkLst>
        </pc:spChg>
        <pc:spChg chg="add del">
          <ac:chgData name="Sanda-Ionela Vica (2410012)" userId="5ebcc9d0-38e7-41e3-a9db-843d381273cd" providerId="ADAL" clId="{EB720D0E-3FAF-4E4D-8E05-7B00E71B84EC}" dt="2025-11-28T01:45:37.827" v="12969" actId="26606"/>
          <ac:spMkLst>
            <pc:docMk/>
            <pc:sldMk cId="1928454877" sldId="263"/>
            <ac:spMk id="98" creationId="{56688E73-49B9-4052-A836-D248C825D70D}"/>
          </ac:spMkLst>
        </pc:spChg>
        <pc:spChg chg="add del">
          <ac:chgData name="Sanda-Ionela Vica (2410012)" userId="5ebcc9d0-38e7-41e3-a9db-843d381273cd" providerId="ADAL" clId="{EB720D0E-3FAF-4E4D-8E05-7B00E71B84EC}" dt="2025-11-28T01:53:41.931" v="13030" actId="26606"/>
          <ac:spMkLst>
            <pc:docMk/>
            <pc:sldMk cId="1928454877" sldId="263"/>
            <ac:spMk id="99" creationId="{063BBA22-50EA-4C4D-BE05-F1CE4E63AA56}"/>
          </ac:spMkLst>
        </pc:spChg>
        <pc:spChg chg="add del">
          <ac:chgData name="Sanda-Ionela Vica (2410012)" userId="5ebcc9d0-38e7-41e3-a9db-843d381273cd" providerId="ADAL" clId="{EB720D0E-3FAF-4E4D-8E05-7B00E71B84EC}" dt="2025-11-28T01:45:37.827" v="12969" actId="26606"/>
          <ac:spMkLst>
            <pc:docMk/>
            <pc:sldMk cId="1928454877" sldId="263"/>
            <ac:spMk id="100" creationId="{5B6AEE0C-07FE-4154-BC7C-2F20530BC556}"/>
          </ac:spMkLst>
        </pc:spChg>
        <pc:spChg chg="add del">
          <ac:chgData name="Sanda-Ionela Vica (2410012)" userId="5ebcc9d0-38e7-41e3-a9db-843d381273cd" providerId="ADAL" clId="{EB720D0E-3FAF-4E4D-8E05-7B00E71B84EC}" dt="2025-11-28T01:46:14.577" v="12975" actId="26606"/>
          <ac:spMkLst>
            <pc:docMk/>
            <pc:sldMk cId="1928454877" sldId="263"/>
            <ac:spMk id="101" creationId="{AF6CB648-9554-488A-B457-99CAAD1DA528}"/>
          </ac:spMkLst>
        </pc:spChg>
        <pc:spChg chg="add del">
          <ac:chgData name="Sanda-Ionela Vica (2410012)" userId="5ebcc9d0-38e7-41e3-a9db-843d381273cd" providerId="ADAL" clId="{EB720D0E-3FAF-4E4D-8E05-7B00E71B84EC}" dt="2025-11-28T01:46:14.577" v="12975" actId="26606"/>
          <ac:spMkLst>
            <pc:docMk/>
            <pc:sldMk cId="1928454877" sldId="263"/>
            <ac:spMk id="102" creationId="{E3ADCBE7-9330-1CDA-00EB-CDD12DB722FF}"/>
          </ac:spMkLst>
        </pc:spChg>
        <pc:spChg chg="add del">
          <ac:chgData name="Sanda-Ionela Vica (2410012)" userId="5ebcc9d0-38e7-41e3-a9db-843d381273cd" providerId="ADAL" clId="{EB720D0E-3FAF-4E4D-8E05-7B00E71B84EC}" dt="2025-11-28T01:54:00.588" v="13032" actId="26606"/>
          <ac:spMkLst>
            <pc:docMk/>
            <pc:sldMk cId="1928454877" sldId="263"/>
            <ac:spMk id="105" creationId="{C5278130-DFE0-457B-8698-88DF69019DDE}"/>
          </ac:spMkLst>
        </pc:spChg>
        <pc:spChg chg="add del">
          <ac:chgData name="Sanda-Ionela Vica (2410012)" userId="5ebcc9d0-38e7-41e3-a9db-843d381273cd" providerId="ADAL" clId="{EB720D0E-3FAF-4E4D-8E05-7B00E71B84EC}" dt="2025-11-28T01:54:00.588" v="13032" actId="26606"/>
          <ac:spMkLst>
            <pc:docMk/>
            <pc:sldMk cId="1928454877" sldId="263"/>
            <ac:spMk id="106" creationId="{2F99531B-1681-4D6E-BECB-18325B33A618}"/>
          </ac:spMkLst>
        </pc:spChg>
        <pc:spChg chg="add del">
          <ac:chgData name="Sanda-Ionela Vica (2410012)" userId="5ebcc9d0-38e7-41e3-a9db-843d381273cd" providerId="ADAL" clId="{EB720D0E-3FAF-4E4D-8E05-7B00E71B84EC}" dt="2025-11-28T01:54:00.588" v="13032" actId="26606"/>
          <ac:spMkLst>
            <pc:docMk/>
            <pc:sldMk cId="1928454877" sldId="263"/>
            <ac:spMk id="107" creationId="{20344094-430A-400B-804B-910E696A1A90}"/>
          </ac:spMkLst>
        </pc:spChg>
        <pc:spChg chg="add del">
          <ac:chgData name="Sanda-Ionela Vica (2410012)" userId="5ebcc9d0-38e7-41e3-a9db-843d381273cd" providerId="ADAL" clId="{EB720D0E-3FAF-4E4D-8E05-7B00E71B84EC}" dt="2025-11-28T01:54:00.588" v="13032" actId="26606"/>
          <ac:spMkLst>
            <pc:docMk/>
            <pc:sldMk cId="1928454877" sldId="263"/>
            <ac:spMk id="108" creationId="{453C67DF-7782-4E57-AB9B-F1B4811AD8FE}"/>
          </ac:spMkLst>
        </pc:spChg>
        <pc:spChg chg="add del">
          <ac:chgData name="Sanda-Ionela Vica (2410012)" userId="5ebcc9d0-38e7-41e3-a9db-843d381273cd" providerId="ADAL" clId="{EB720D0E-3FAF-4E4D-8E05-7B00E71B84EC}" dt="2025-11-28T01:56:23.871" v="13044" actId="26606"/>
          <ac:spMkLst>
            <pc:docMk/>
            <pc:sldMk cId="1928454877" sldId="263"/>
            <ac:spMk id="113" creationId="{53B021B3-DE93-4AB7-8A18-CF5F1CED88B8}"/>
          </ac:spMkLst>
        </pc:spChg>
        <pc:spChg chg="add del">
          <ac:chgData name="Sanda-Ionela Vica (2410012)" userId="5ebcc9d0-38e7-41e3-a9db-843d381273cd" providerId="ADAL" clId="{EB720D0E-3FAF-4E4D-8E05-7B00E71B84EC}" dt="2025-11-28T01:56:23.871" v="13044" actId="26606"/>
          <ac:spMkLst>
            <pc:docMk/>
            <pc:sldMk cId="1928454877" sldId="263"/>
            <ac:spMk id="114" creationId="{52D502E5-F6B4-4D58-B4AE-FC466FF15EE8}"/>
          </ac:spMkLst>
        </pc:spChg>
        <pc:spChg chg="add del">
          <ac:chgData name="Sanda-Ionela Vica (2410012)" userId="5ebcc9d0-38e7-41e3-a9db-843d381273cd" providerId="ADAL" clId="{EB720D0E-3FAF-4E4D-8E05-7B00E71B84EC}" dt="2025-11-28T01:56:23.871" v="13044" actId="26606"/>
          <ac:spMkLst>
            <pc:docMk/>
            <pc:sldMk cId="1928454877" sldId="263"/>
            <ac:spMk id="115" creationId="{9DECDBF4-02B6-4BB4-B65B-B8107AD6A9E8}"/>
          </ac:spMkLst>
        </pc:spChg>
        <pc:spChg chg="add del">
          <ac:chgData name="Sanda-Ionela Vica (2410012)" userId="5ebcc9d0-38e7-41e3-a9db-843d381273cd" providerId="ADAL" clId="{EB720D0E-3FAF-4E4D-8E05-7B00E71B84EC}" dt="2025-11-28T01:56:21.058" v="13041" actId="26606"/>
          <ac:spMkLst>
            <pc:docMk/>
            <pc:sldMk cId="1928454877" sldId="263"/>
            <ac:spMk id="121" creationId="{2659FDB4-FCBE-4A89-B46D-43D4FA54464D}"/>
          </ac:spMkLst>
        </pc:spChg>
        <pc:spChg chg="add del">
          <ac:chgData name="Sanda-Ionela Vica (2410012)" userId="5ebcc9d0-38e7-41e3-a9db-843d381273cd" providerId="ADAL" clId="{EB720D0E-3FAF-4E4D-8E05-7B00E71B84EC}" dt="2025-11-28T01:56:23.839" v="13043" actId="26606"/>
          <ac:spMkLst>
            <pc:docMk/>
            <pc:sldMk cId="1928454877" sldId="263"/>
            <ac:spMk id="125" creationId="{AE2B703B-46F9-481A-A605-82E2A828C4FA}"/>
          </ac:spMkLst>
        </pc:spChg>
        <pc:spChg chg="add del">
          <ac:chgData name="Sanda-Ionela Vica (2410012)" userId="5ebcc9d0-38e7-41e3-a9db-843d381273cd" providerId="ADAL" clId="{EB720D0E-3FAF-4E4D-8E05-7B00E71B84EC}" dt="2025-11-28T01:56:23.839" v="13043" actId="26606"/>
          <ac:spMkLst>
            <pc:docMk/>
            <pc:sldMk cId="1928454877" sldId="263"/>
            <ac:spMk id="126" creationId="{F13BE4D7-0C3D-4906-B230-A1C5B4665CCF}"/>
          </ac:spMkLst>
        </pc:spChg>
        <pc:spChg chg="add del">
          <ac:chgData name="Sanda-Ionela Vica (2410012)" userId="5ebcc9d0-38e7-41e3-a9db-843d381273cd" providerId="ADAL" clId="{EB720D0E-3FAF-4E4D-8E05-7B00E71B84EC}" dt="2025-11-28T02:08:24.401" v="13153" actId="26606"/>
          <ac:spMkLst>
            <pc:docMk/>
            <pc:sldMk cId="1928454877" sldId="263"/>
            <ac:spMk id="128" creationId="{2659FDB4-FCBE-4A89-B46D-43D4FA54464D}"/>
          </ac:spMkLst>
        </pc:spChg>
        <pc:spChg chg="add del">
          <ac:chgData name="Sanda-Ionela Vica (2410012)" userId="5ebcc9d0-38e7-41e3-a9db-843d381273cd" providerId="ADAL" clId="{EB720D0E-3FAF-4E4D-8E05-7B00E71B84EC}" dt="2025-11-28T03:01:33.085" v="13160" actId="26606"/>
          <ac:spMkLst>
            <pc:docMk/>
            <pc:sldMk cId="1928454877" sldId="263"/>
            <ac:spMk id="135" creationId="{E51BA4DF-2BD4-4EC2-B1DB-B27C8AC71864}"/>
          </ac:spMkLst>
        </pc:spChg>
        <pc:spChg chg="add del">
          <ac:chgData name="Sanda-Ionela Vica (2410012)" userId="5ebcc9d0-38e7-41e3-a9db-843d381273cd" providerId="ADAL" clId="{EB720D0E-3FAF-4E4D-8E05-7B00E71B84EC}" dt="2025-11-28T03:02:39.229" v="13175" actId="26606"/>
          <ac:spMkLst>
            <pc:docMk/>
            <pc:sldMk cId="1928454877" sldId="263"/>
            <ac:spMk id="140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03:02:28.267" v="13170" actId="26606"/>
          <ac:spMkLst>
            <pc:docMk/>
            <pc:sldMk cId="1928454877" sldId="263"/>
            <ac:spMk id="142" creationId="{7FF47CB7-972F-479F-A36D-9E72D26EC8DA}"/>
          </ac:spMkLst>
        </pc:spChg>
        <pc:spChg chg="add del">
          <ac:chgData name="Sanda-Ionela Vica (2410012)" userId="5ebcc9d0-38e7-41e3-a9db-843d381273cd" providerId="ADAL" clId="{EB720D0E-3FAF-4E4D-8E05-7B00E71B84EC}" dt="2025-11-28T03:02:28.267" v="13170" actId="26606"/>
          <ac:spMkLst>
            <pc:docMk/>
            <pc:sldMk cId="1928454877" sldId="263"/>
            <ac:spMk id="143" creationId="{0D153B68-5844-490D-8E67-F616D6D721CA}"/>
          </ac:spMkLst>
        </pc:spChg>
        <pc:spChg chg="add del">
          <ac:chgData name="Sanda-Ionela Vica (2410012)" userId="5ebcc9d0-38e7-41e3-a9db-843d381273cd" providerId="ADAL" clId="{EB720D0E-3FAF-4E4D-8E05-7B00E71B84EC}" dt="2025-11-28T03:01:57.395" v="13164" actId="26606"/>
          <ac:spMkLst>
            <pc:docMk/>
            <pc:sldMk cId="1928454877" sldId="263"/>
            <ac:spMk id="145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03:02:04.029" v="13166" actId="26606"/>
          <ac:spMkLst>
            <pc:docMk/>
            <pc:sldMk cId="1928454877" sldId="263"/>
            <ac:spMk id="147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03:02:28.267" v="13170" actId="26606"/>
          <ac:spMkLst>
            <pc:docMk/>
            <pc:sldMk cId="1928454877" sldId="263"/>
            <ac:spMk id="149" creationId="{9A0D773F-7A7D-4DBB-9DEA-86BB8B8F4BC8}"/>
          </ac:spMkLst>
        </pc:spChg>
        <pc:spChg chg="add del">
          <ac:chgData name="Sanda-Ionela Vica (2410012)" userId="5ebcc9d0-38e7-41e3-a9db-843d381273cd" providerId="ADAL" clId="{EB720D0E-3FAF-4E4D-8E05-7B00E71B84EC}" dt="2025-11-28T03:02:36.264" v="13172" actId="26606"/>
          <ac:spMkLst>
            <pc:docMk/>
            <pc:sldMk cId="1928454877" sldId="263"/>
            <ac:spMk id="151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03:02:39.197" v="13174" actId="26606"/>
          <ac:spMkLst>
            <pc:docMk/>
            <pc:sldMk cId="1928454877" sldId="263"/>
            <ac:spMk id="153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9T11:46:38.157" v="16757" actId="26606"/>
          <ac:spMkLst>
            <pc:docMk/>
            <pc:sldMk cId="1928454877" sldId="263"/>
            <ac:spMk id="155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9T11:46:38.157" v="16757" actId="26606"/>
          <ac:spMkLst>
            <pc:docMk/>
            <pc:sldMk cId="1928454877" sldId="263"/>
            <ac:spMk id="157" creationId="{9F7D5CDA-D291-4307-BF55-1381FED29634}"/>
          </ac:spMkLst>
        </pc:spChg>
        <pc:spChg chg="add del">
          <ac:chgData name="Sanda-Ionela Vica (2410012)" userId="5ebcc9d0-38e7-41e3-a9db-843d381273cd" providerId="ADAL" clId="{EB720D0E-3FAF-4E4D-8E05-7B00E71B84EC}" dt="2025-11-28T11:09:56.512" v="13889" actId="26606"/>
          <ac:spMkLst>
            <pc:docMk/>
            <pc:sldMk cId="1928454877" sldId="263"/>
            <ac:spMk id="160" creationId="{257363FD-7E77-4145-9483-331A807ADF0E}"/>
          </ac:spMkLst>
        </pc:spChg>
        <pc:grpChg chg="add del">
          <ac:chgData name="Sanda-Ionela Vica (2410012)" userId="5ebcc9d0-38e7-41e3-a9db-843d381273cd" providerId="ADAL" clId="{EB720D0E-3FAF-4E4D-8E05-7B00E71B84EC}" dt="2025-11-28T01:44:07.693" v="12955" actId="26606"/>
          <ac:grpSpMkLst>
            <pc:docMk/>
            <pc:sldMk cId="1928454877" sldId="263"/>
            <ac:grpSpMk id="66" creationId="{25EE5136-01F1-466C-962D-BA9B4C6757AA}"/>
          </ac:grpSpMkLst>
        </pc:grpChg>
        <pc:grpChg chg="add del">
          <ac:chgData name="Sanda-Ionela Vica (2410012)" userId="5ebcc9d0-38e7-41e3-a9db-843d381273cd" providerId="ADAL" clId="{EB720D0E-3FAF-4E4D-8E05-7B00E71B84EC}" dt="2025-11-28T01:45:56.877" v="12973" actId="26606"/>
          <ac:grpSpMkLst>
            <pc:docMk/>
            <pc:sldMk cId="1928454877" sldId="263"/>
            <ac:grpSpMk id="95" creationId="{9AF08BBE-71A7-AEFC-F970-93C6BF79B380}"/>
          </ac:grpSpMkLst>
        </pc:grpChg>
        <pc:graphicFrameChg chg="add del">
          <ac:chgData name="Sanda-Ionela Vica (2410012)" userId="5ebcc9d0-38e7-41e3-a9db-843d381273cd" providerId="ADAL" clId="{EB720D0E-3FAF-4E4D-8E05-7B00E71B84EC}" dt="2025-11-28T01:42:36.040" v="12930" actId="26606"/>
          <ac:graphicFrameMkLst>
            <pc:docMk/>
            <pc:sldMk cId="1928454877" sldId="263"/>
            <ac:graphicFrameMk id="5" creationId="{3AF38BC7-E5BE-0D73-A857-6D5D605851C7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42:56.572" v="12932" actId="26606"/>
          <ac:graphicFrameMkLst>
            <pc:docMk/>
            <pc:sldMk cId="1928454877" sldId="263"/>
            <ac:graphicFrameMk id="9" creationId="{3AF38BC7-E5BE-0D73-A857-6D5D605851C7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43:06.225" v="12934" actId="26606"/>
          <ac:graphicFrameMkLst>
            <pc:docMk/>
            <pc:sldMk cId="1928454877" sldId="263"/>
            <ac:graphicFrameMk id="13" creationId="{F359BCC0-CE61-B336-9593-1F411B626BC5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43:09.949" v="12936" actId="26606"/>
          <ac:graphicFrameMkLst>
            <pc:docMk/>
            <pc:sldMk cId="1928454877" sldId="263"/>
            <ac:graphicFrameMk id="21" creationId="{376C9827-E6EB-CC10-6BB0-709CFF160FDB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43:12.037" v="12938" actId="26606"/>
          <ac:graphicFrameMkLst>
            <pc:docMk/>
            <pc:sldMk cId="1928454877" sldId="263"/>
            <ac:graphicFrameMk id="26" creationId="{4FB8DACF-33EA-7275-0AD3-E7807F06247C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43:20.037" v="12940" actId="26606"/>
          <ac:graphicFrameMkLst>
            <pc:docMk/>
            <pc:sldMk cId="1928454877" sldId="263"/>
            <ac:graphicFrameMk id="30" creationId="{3A42E781-93AD-FD5E-FFE6-CA239667F172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43:35.465" v="12942" actId="26606"/>
          <ac:graphicFrameMkLst>
            <pc:docMk/>
            <pc:sldMk cId="1928454877" sldId="263"/>
            <ac:graphicFrameMk id="34" creationId="{3AF38BC7-E5BE-0D73-A857-6D5D605851C7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43:48.341" v="12944" actId="26606"/>
          <ac:graphicFrameMkLst>
            <pc:docMk/>
            <pc:sldMk cId="1928454877" sldId="263"/>
            <ac:graphicFrameMk id="38" creationId="{F359BCC0-CE61-B336-9593-1F411B626BC5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43:52.738" v="12946" actId="26606"/>
          <ac:graphicFrameMkLst>
            <pc:docMk/>
            <pc:sldMk cId="1928454877" sldId="263"/>
            <ac:graphicFrameMk id="46" creationId="{376C9827-E6EB-CC10-6BB0-709CFF160FDB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43:57.755" v="12948" actId="26606"/>
          <ac:graphicFrameMkLst>
            <pc:docMk/>
            <pc:sldMk cId="1928454877" sldId="263"/>
            <ac:graphicFrameMk id="50" creationId="{3A42E781-93AD-FD5E-FFE6-CA239667F172}"/>
          </ac:graphicFrameMkLst>
        </pc:graphicFrameChg>
        <pc:graphicFrameChg chg="add del mod modGraphic">
          <ac:chgData name="Sanda-Ionela Vica (2410012)" userId="5ebcc9d0-38e7-41e3-a9db-843d381273cd" providerId="ADAL" clId="{EB720D0E-3FAF-4E4D-8E05-7B00E71B84EC}" dt="2025-11-28T01:53:07.877" v="13028" actId="26606"/>
          <ac:graphicFrameMkLst>
            <pc:docMk/>
            <pc:sldMk cId="1928454877" sldId="263"/>
            <ac:graphicFrameMk id="51" creationId="{44DD1FB1-8A3F-34DD-5DCD-BED094AC6959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44:16.367" v="12960" actId="26606"/>
          <ac:graphicFrameMkLst>
            <pc:docMk/>
            <pc:sldMk cId="1928454877" sldId="263"/>
            <ac:graphicFrameMk id="78" creationId="{B5EB48DE-C525-0ABC-4BA3-D5B1F733BC41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44:41.436" v="12962" actId="26606"/>
          <ac:graphicFrameMkLst>
            <pc:docMk/>
            <pc:sldMk cId="1928454877" sldId="263"/>
            <ac:graphicFrameMk id="80" creationId="{0C51AFC4-EFCB-0AA5-64D7-50D94F221882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44:44.073" v="12964" actId="26606"/>
          <ac:graphicFrameMkLst>
            <pc:docMk/>
            <pc:sldMk cId="1928454877" sldId="263"/>
            <ac:graphicFrameMk id="85" creationId="{8D8BC960-AFB3-8E19-20C6-9BBCE7E09D7F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45:06.213" v="12966" actId="26606"/>
          <ac:graphicFrameMkLst>
            <pc:docMk/>
            <pc:sldMk cId="1928454877" sldId="263"/>
            <ac:graphicFrameMk id="89" creationId="{F359BCC0-CE61-B336-9593-1F411B626BC5}"/>
          </ac:graphicFrameMkLst>
        </pc:graphicFrameChg>
        <pc:graphicFrameChg chg="add del mod modGraphic">
          <ac:chgData name="Sanda-Ionela Vica (2410012)" userId="5ebcc9d0-38e7-41e3-a9db-843d381273cd" providerId="ADAL" clId="{EB720D0E-3FAF-4E4D-8E05-7B00E71B84EC}" dt="2025-11-28T01:46:15.394" v="12976" actId="26606"/>
          <ac:graphicFrameMkLst>
            <pc:docMk/>
            <pc:sldMk cId="1928454877" sldId="263"/>
            <ac:graphicFrameMk id="93" creationId="{3AF38BC7-E5BE-0D73-A857-6D5D605851C7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53:41.931" v="13030" actId="26606"/>
          <ac:graphicFrameMkLst>
            <pc:docMk/>
            <pc:sldMk cId="1928454877" sldId="263"/>
            <ac:graphicFrameMk id="103" creationId="{C4208D9C-BC1D-A192-5CD6-9229D04B7DA8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1:54:00.588" v="13032" actId="26606"/>
          <ac:graphicFrameMkLst>
            <pc:docMk/>
            <pc:sldMk cId="1928454877" sldId="263"/>
            <ac:graphicFrameMk id="111" creationId="{CEBE95D4-844F-9E5F-971C-ADD3F6BA7505}"/>
          </ac:graphicFrameMkLst>
        </pc:graphicFrameChg>
        <pc:graphicFrameChg chg="add mod modGraphic">
          <ac:chgData name="Sanda-Ionela Vica (2410012)" userId="5ebcc9d0-38e7-41e3-a9db-843d381273cd" providerId="ADAL" clId="{EB720D0E-3FAF-4E4D-8E05-7B00E71B84EC}" dt="2025-11-29T11:46:38.157" v="16757" actId="26606"/>
          <ac:graphicFrameMkLst>
            <pc:docMk/>
            <pc:sldMk cId="1928454877" sldId="263"/>
            <ac:graphicFrameMk id="116" creationId="{18D233EC-EC35-FA6B-5DE4-C2D544348DF3}"/>
          </ac:graphicFrameMkLst>
        </pc:graphicFrameChg>
        <pc:picChg chg="add del">
          <ac:chgData name="Sanda-Ionela Vica (2410012)" userId="5ebcc9d0-38e7-41e3-a9db-843d381273cd" providerId="ADAL" clId="{EB720D0E-3FAF-4E4D-8E05-7B00E71B84EC}" dt="2025-11-28T01:42:36.040" v="12930" actId="26606"/>
          <ac:picMkLst>
            <pc:docMk/>
            <pc:sldMk cId="1928454877" sldId="263"/>
            <ac:picMk id="6" creationId="{0101A92E-4BB0-380D-2FCB-8C4B2821E105}"/>
          </ac:picMkLst>
        </pc:picChg>
        <pc:picChg chg="add del">
          <ac:chgData name="Sanda-Ionela Vica (2410012)" userId="5ebcc9d0-38e7-41e3-a9db-843d381273cd" providerId="ADAL" clId="{EB720D0E-3FAF-4E4D-8E05-7B00E71B84EC}" dt="2025-11-28T01:42:56.572" v="12932" actId="26606"/>
          <ac:picMkLst>
            <pc:docMk/>
            <pc:sldMk cId="1928454877" sldId="263"/>
            <ac:picMk id="8" creationId="{0101A92E-4BB0-380D-2FCB-8C4B2821E105}"/>
          </ac:picMkLst>
        </pc:picChg>
        <pc:picChg chg="add del">
          <ac:chgData name="Sanda-Ionela Vica (2410012)" userId="5ebcc9d0-38e7-41e3-a9db-843d381273cd" providerId="ADAL" clId="{EB720D0E-3FAF-4E4D-8E05-7B00E71B84EC}" dt="2025-11-28T01:43:20.037" v="12940" actId="26606"/>
          <ac:picMkLst>
            <pc:docMk/>
            <pc:sldMk cId="1928454877" sldId="263"/>
            <ac:picMk id="28" creationId="{0E006E49-52FE-93DA-E85C-51C75916355D}"/>
          </ac:picMkLst>
        </pc:picChg>
        <pc:picChg chg="add del">
          <ac:chgData name="Sanda-Ionela Vica (2410012)" userId="5ebcc9d0-38e7-41e3-a9db-843d381273cd" providerId="ADAL" clId="{EB720D0E-3FAF-4E4D-8E05-7B00E71B84EC}" dt="2025-11-28T01:43:35.465" v="12942" actId="26606"/>
          <ac:picMkLst>
            <pc:docMk/>
            <pc:sldMk cId="1928454877" sldId="263"/>
            <ac:picMk id="33" creationId="{0101A92E-4BB0-380D-2FCB-8C4B2821E105}"/>
          </ac:picMkLst>
        </pc:picChg>
        <pc:picChg chg="add del">
          <ac:chgData name="Sanda-Ionela Vica (2410012)" userId="5ebcc9d0-38e7-41e3-a9db-843d381273cd" providerId="ADAL" clId="{EB720D0E-3FAF-4E4D-8E05-7B00E71B84EC}" dt="2025-11-28T01:43:57.755" v="12948" actId="26606"/>
          <ac:picMkLst>
            <pc:docMk/>
            <pc:sldMk cId="1928454877" sldId="263"/>
            <ac:picMk id="48" creationId="{0E006E49-52FE-93DA-E85C-51C75916355D}"/>
          </ac:picMkLst>
        </pc:picChg>
        <pc:picChg chg="add del">
          <ac:chgData name="Sanda-Ionela Vica (2410012)" userId="5ebcc9d0-38e7-41e3-a9db-843d381273cd" providerId="ADAL" clId="{EB720D0E-3FAF-4E4D-8E05-7B00E71B84EC}" dt="2025-11-28T01:50:20.587" v="13008" actId="26606"/>
          <ac:picMkLst>
            <pc:docMk/>
            <pc:sldMk cId="1928454877" sldId="263"/>
            <ac:picMk id="62" creationId="{E6BC17A9-F8D7-F058-B9C0-2ADDD7699306}"/>
          </ac:picMkLst>
        </pc:picChg>
        <pc:picChg chg="add del">
          <ac:chgData name="Sanda-Ionela Vica (2410012)" userId="5ebcc9d0-38e7-41e3-a9db-843d381273cd" providerId="ADAL" clId="{EB720D0E-3FAF-4E4D-8E05-7B00E71B84EC}" dt="2025-11-28T01:50:29.545" v="13012" actId="26606"/>
          <ac:picMkLst>
            <pc:docMk/>
            <pc:sldMk cId="1928454877" sldId="263"/>
            <ac:picMk id="69" creationId="{C48E7A0F-BAB8-8A42-F9CB-E88C510262A7}"/>
          </ac:picMkLst>
        </pc:picChg>
        <pc:picChg chg="add del">
          <ac:chgData name="Sanda-Ionela Vica (2410012)" userId="5ebcc9d0-38e7-41e3-a9db-843d381273cd" providerId="ADAL" clId="{EB720D0E-3FAF-4E4D-8E05-7B00E71B84EC}" dt="2025-11-28T01:44:07.693" v="12955" actId="26606"/>
          <ac:picMkLst>
            <pc:docMk/>
            <pc:sldMk cId="1928454877" sldId="263"/>
            <ac:picMk id="71" creationId="{228C67A9-ED72-CD7A-54EF-EC8096A1A012}"/>
          </ac:picMkLst>
        </pc:picChg>
        <pc:picChg chg="add del">
          <ac:chgData name="Sanda-Ionela Vica (2410012)" userId="5ebcc9d0-38e7-41e3-a9db-843d381273cd" providerId="ADAL" clId="{EB720D0E-3FAF-4E4D-8E05-7B00E71B84EC}" dt="2025-11-28T01:44:11.208" v="12958" actId="26606"/>
          <ac:picMkLst>
            <pc:docMk/>
            <pc:sldMk cId="1928454877" sldId="263"/>
            <ac:picMk id="74" creationId="{876323BE-1E63-726B-AE0E-9DB1197D700D}"/>
          </ac:picMkLst>
        </pc:picChg>
        <pc:picChg chg="add del">
          <ac:chgData name="Sanda-Ionela Vica (2410012)" userId="5ebcc9d0-38e7-41e3-a9db-843d381273cd" providerId="ADAL" clId="{EB720D0E-3FAF-4E4D-8E05-7B00E71B84EC}" dt="2025-11-28T01:44:11.208" v="12958" actId="26606"/>
          <ac:picMkLst>
            <pc:docMk/>
            <pc:sldMk cId="1928454877" sldId="263"/>
            <ac:picMk id="76" creationId="{9C34F217-B555-4EAB-8A2C-514F6119C74A}"/>
          </ac:picMkLst>
        </pc:picChg>
        <pc:picChg chg="add del mod ord">
          <ac:chgData name="Sanda-Ionela Vica (2410012)" userId="5ebcc9d0-38e7-41e3-a9db-843d381273cd" providerId="ADAL" clId="{EB720D0E-3FAF-4E4D-8E05-7B00E71B84EC}" dt="2025-11-28T01:46:15.394" v="12976" actId="26606"/>
          <ac:picMkLst>
            <pc:docMk/>
            <pc:sldMk cId="1928454877" sldId="263"/>
            <ac:picMk id="92" creationId="{0101A92E-4BB0-380D-2FCB-8C4B2821E105}"/>
          </ac:picMkLst>
        </pc:picChg>
        <pc:picChg chg="add mod ord">
          <ac:chgData name="Sanda-Ionela Vica (2410012)" userId="5ebcc9d0-38e7-41e3-a9db-843d381273cd" providerId="ADAL" clId="{EB720D0E-3FAF-4E4D-8E05-7B00E71B84EC}" dt="2025-11-29T11:46:38.157" v="16757" actId="26606"/>
          <ac:picMkLst>
            <pc:docMk/>
            <pc:sldMk cId="1928454877" sldId="263"/>
            <ac:picMk id="131" creationId="{E0E6D069-A17D-F051-7914-E0094E541705}"/>
          </ac:picMkLst>
        </pc:picChg>
        <pc:cxnChg chg="add del">
          <ac:chgData name="Sanda-Ionela Vica (2410012)" userId="5ebcc9d0-38e7-41e3-a9db-843d381273cd" providerId="ADAL" clId="{EB720D0E-3FAF-4E4D-8E05-7B00E71B84EC}" dt="2025-11-28T01:43:06.225" v="12934" actId="26606"/>
          <ac:cxnSpMkLst>
            <pc:docMk/>
            <pc:sldMk cId="1928454877" sldId="263"/>
            <ac:cxnSpMk id="11" creationId="{C8F51B3F-8331-4E4A-AE96-D47B1006EEAD}"/>
          </ac:cxnSpMkLst>
        </pc:cxnChg>
        <pc:cxnChg chg="add del">
          <ac:chgData name="Sanda-Ionela Vica (2410012)" userId="5ebcc9d0-38e7-41e3-a9db-843d381273cd" providerId="ADAL" clId="{EB720D0E-3FAF-4E4D-8E05-7B00E71B84EC}" dt="2025-11-28T01:43:12.037" v="12938" actId="26606"/>
          <ac:cxnSpMkLst>
            <pc:docMk/>
            <pc:sldMk cId="1928454877" sldId="263"/>
            <ac:cxnSpMk id="24" creationId="{EE504C98-6397-41C1-A8D8-2D9C4ED307E0}"/>
          </ac:cxnSpMkLst>
        </pc:cxnChg>
        <pc:cxnChg chg="add del">
          <ac:chgData name="Sanda-Ionela Vica (2410012)" userId="5ebcc9d0-38e7-41e3-a9db-843d381273cd" providerId="ADAL" clId="{EB720D0E-3FAF-4E4D-8E05-7B00E71B84EC}" dt="2025-11-28T01:43:12.037" v="12938" actId="26606"/>
          <ac:cxnSpMkLst>
            <pc:docMk/>
            <pc:sldMk cId="1928454877" sldId="263"/>
            <ac:cxnSpMk id="25" creationId="{17C2F6CE-0CF2-4DDD-85F5-96799A328F15}"/>
          </ac:cxnSpMkLst>
        </pc:cxnChg>
        <pc:cxnChg chg="add del">
          <ac:chgData name="Sanda-Ionela Vica (2410012)" userId="5ebcc9d0-38e7-41e3-a9db-843d381273cd" providerId="ADAL" clId="{EB720D0E-3FAF-4E4D-8E05-7B00E71B84EC}" dt="2025-11-28T01:43:48.341" v="12944" actId="26606"/>
          <ac:cxnSpMkLst>
            <pc:docMk/>
            <pc:sldMk cId="1928454877" sldId="263"/>
            <ac:cxnSpMk id="37" creationId="{C8F51B3F-8331-4E4A-AE96-D47B1006EEAD}"/>
          </ac:cxnSpMkLst>
        </pc:cxnChg>
        <pc:cxnChg chg="add del">
          <ac:chgData name="Sanda-Ionela Vica (2410012)" userId="5ebcc9d0-38e7-41e3-a9db-843d381273cd" providerId="ADAL" clId="{EB720D0E-3FAF-4E4D-8E05-7B00E71B84EC}" dt="2025-11-28T01:53:07.877" v="13028" actId="26606"/>
          <ac:cxnSpMkLst>
            <pc:docMk/>
            <pc:sldMk cId="1928454877" sldId="263"/>
            <ac:cxnSpMk id="39" creationId="{B03A5AE3-BD30-455C-842B-7626C8BEF097}"/>
          </ac:cxnSpMkLst>
        </pc:cxnChg>
        <pc:cxnChg chg="add del">
          <ac:chgData name="Sanda-Ionela Vica (2410012)" userId="5ebcc9d0-38e7-41e3-a9db-843d381273cd" providerId="ADAL" clId="{EB720D0E-3FAF-4E4D-8E05-7B00E71B84EC}" dt="2025-11-28T01:53:07.877" v="13028" actId="26606"/>
          <ac:cxnSpMkLst>
            <pc:docMk/>
            <pc:sldMk cId="1928454877" sldId="263"/>
            <ac:cxnSpMk id="47" creationId="{2DBECAA5-1F2D-470D-875C-8F2C2CA3E54B}"/>
          </ac:cxnSpMkLst>
        </pc:cxnChg>
        <pc:cxnChg chg="add del">
          <ac:chgData name="Sanda-Ionela Vica (2410012)" userId="5ebcc9d0-38e7-41e3-a9db-843d381273cd" providerId="ADAL" clId="{EB720D0E-3FAF-4E4D-8E05-7B00E71B84EC}" dt="2025-11-28T01:44:44.073" v="12964" actId="26606"/>
          <ac:cxnSpMkLst>
            <pc:docMk/>
            <pc:sldMk cId="1928454877" sldId="263"/>
            <ac:cxnSpMk id="83" creationId="{EE504C98-6397-41C1-A8D8-2D9C4ED307E0}"/>
          </ac:cxnSpMkLst>
        </pc:cxnChg>
        <pc:cxnChg chg="add del">
          <ac:chgData name="Sanda-Ionela Vica (2410012)" userId="5ebcc9d0-38e7-41e3-a9db-843d381273cd" providerId="ADAL" clId="{EB720D0E-3FAF-4E4D-8E05-7B00E71B84EC}" dt="2025-11-28T01:44:44.073" v="12964" actId="26606"/>
          <ac:cxnSpMkLst>
            <pc:docMk/>
            <pc:sldMk cId="1928454877" sldId="263"/>
            <ac:cxnSpMk id="84" creationId="{17C2F6CE-0CF2-4DDD-85F5-96799A328F15}"/>
          </ac:cxnSpMkLst>
        </pc:cxnChg>
        <pc:cxnChg chg="add del">
          <ac:chgData name="Sanda-Ionela Vica (2410012)" userId="5ebcc9d0-38e7-41e3-a9db-843d381273cd" providerId="ADAL" clId="{EB720D0E-3FAF-4E4D-8E05-7B00E71B84EC}" dt="2025-11-28T01:45:06.213" v="12966" actId="26606"/>
          <ac:cxnSpMkLst>
            <pc:docMk/>
            <pc:sldMk cId="1928454877" sldId="263"/>
            <ac:cxnSpMk id="88" creationId="{C8F51B3F-8331-4E4A-AE96-D47B1006EEAD}"/>
          </ac:cxnSpMkLst>
        </pc:cxnChg>
        <pc:cxnChg chg="del">
          <ac:chgData name="Sanda-Ionela Vica (2410012)" userId="5ebcc9d0-38e7-41e3-a9db-843d381273cd" providerId="ADAL" clId="{EB720D0E-3FAF-4E4D-8E05-7B00E71B84EC}" dt="2025-11-28T01:53:07.498" v="13027" actId="26606"/>
          <ac:cxnSpMkLst>
            <pc:docMk/>
            <pc:sldMk cId="1928454877" sldId="263"/>
            <ac:cxnSpMk id="90" creationId="{B03A5AE3-BD30-455C-842B-7626C8BEF097}"/>
          </ac:cxnSpMkLst>
        </pc:cxnChg>
        <pc:cxnChg chg="add del">
          <ac:chgData name="Sanda-Ionela Vica (2410012)" userId="5ebcc9d0-38e7-41e3-a9db-843d381273cd" providerId="ADAL" clId="{EB720D0E-3FAF-4E4D-8E05-7B00E71B84EC}" dt="2025-11-28T01:54:00.588" v="13032" actId="26606"/>
          <ac:cxnSpMkLst>
            <pc:docMk/>
            <pc:sldMk cId="1928454877" sldId="263"/>
            <ac:cxnSpMk id="109" creationId="{B03A5AE3-BD30-455C-842B-7626C8BEF097}"/>
          </ac:cxnSpMkLst>
        </pc:cxnChg>
        <pc:cxnChg chg="add del">
          <ac:chgData name="Sanda-Ionela Vica (2410012)" userId="5ebcc9d0-38e7-41e3-a9db-843d381273cd" providerId="ADAL" clId="{EB720D0E-3FAF-4E4D-8E05-7B00E71B84EC}" dt="2025-11-28T01:54:00.588" v="13032" actId="26606"/>
          <ac:cxnSpMkLst>
            <pc:docMk/>
            <pc:sldMk cId="1928454877" sldId="263"/>
            <ac:cxnSpMk id="110" creationId="{2DBECAA5-1F2D-470D-875C-8F2C2CA3E54B}"/>
          </ac:cxnSpMkLst>
        </pc:cxnChg>
        <pc:cxnChg chg="add del">
          <ac:chgData name="Sanda-Ionela Vica (2410012)" userId="5ebcc9d0-38e7-41e3-a9db-843d381273cd" providerId="ADAL" clId="{EB720D0E-3FAF-4E4D-8E05-7B00E71B84EC}" dt="2025-11-28T01:56:21.058" v="13041" actId="26606"/>
          <ac:cxnSpMkLst>
            <pc:docMk/>
            <pc:sldMk cId="1928454877" sldId="263"/>
            <ac:cxnSpMk id="123" creationId="{C8F51B3F-8331-4E4A-AE96-D47B1006EEAD}"/>
          </ac:cxnSpMkLst>
        </pc:cxnChg>
        <pc:cxnChg chg="add del">
          <ac:chgData name="Sanda-Ionela Vica (2410012)" userId="5ebcc9d0-38e7-41e3-a9db-843d381273cd" providerId="ADAL" clId="{EB720D0E-3FAF-4E4D-8E05-7B00E71B84EC}" dt="2025-11-28T02:08:24.401" v="13153" actId="26606"/>
          <ac:cxnSpMkLst>
            <pc:docMk/>
            <pc:sldMk cId="1928454877" sldId="263"/>
            <ac:cxnSpMk id="129" creationId="{C8F51B3F-8331-4E4A-AE96-D47B1006EEAD}"/>
          </ac:cxnSpMkLst>
        </pc:cxnChg>
      </pc:sldChg>
      <pc:sldChg chg="addSp delSp modSp new mod setBg">
        <pc:chgData name="Sanda-Ionela Vica (2410012)" userId="5ebcc9d0-38e7-41e3-a9db-843d381273cd" providerId="ADAL" clId="{EB720D0E-3FAF-4E4D-8E05-7B00E71B84EC}" dt="2025-11-28T20:59:49.981" v="15322" actId="14100"/>
        <pc:sldMkLst>
          <pc:docMk/>
          <pc:sldMk cId="1353616455" sldId="264"/>
        </pc:sldMkLst>
        <pc:spChg chg="mod">
          <ac:chgData name="Sanda-Ionela Vica (2410012)" userId="5ebcc9d0-38e7-41e3-a9db-843d381273cd" providerId="ADAL" clId="{EB720D0E-3FAF-4E4D-8E05-7B00E71B84EC}" dt="2025-11-28T20:59:49.981" v="15322" actId="14100"/>
          <ac:spMkLst>
            <pc:docMk/>
            <pc:sldMk cId="1353616455" sldId="264"/>
            <ac:spMk id="2" creationId="{8E77951C-8C48-A113-697D-BCEC6A2D5B98}"/>
          </ac:spMkLst>
        </pc:spChg>
        <pc:spChg chg="mod ord">
          <ac:chgData name="Sanda-Ionela Vica (2410012)" userId="5ebcc9d0-38e7-41e3-a9db-843d381273cd" providerId="ADAL" clId="{EB720D0E-3FAF-4E4D-8E05-7B00E71B84EC}" dt="2025-11-28T20:59:39.735" v="15321" actId="14100"/>
          <ac:spMkLst>
            <pc:docMk/>
            <pc:sldMk cId="1353616455" sldId="264"/>
            <ac:spMk id="3" creationId="{AE95A353-0FDB-7E9C-8523-FD351E19C95F}"/>
          </ac:spMkLst>
        </pc:spChg>
        <pc:spChg chg="add del">
          <ac:chgData name="Sanda-Ionela Vica (2410012)" userId="5ebcc9d0-38e7-41e3-a9db-843d381273cd" providerId="ADAL" clId="{EB720D0E-3FAF-4E4D-8E05-7B00E71B84EC}" dt="2025-11-28T01:47:09.481" v="12985" actId="26606"/>
          <ac:spMkLst>
            <pc:docMk/>
            <pc:sldMk cId="1353616455" sldId="264"/>
            <ac:spMk id="10" creationId="{AF6CB648-9554-488A-B457-99CAAD1DA528}"/>
          </ac:spMkLst>
        </pc:spChg>
        <pc:spChg chg="add del">
          <ac:chgData name="Sanda-Ionela Vica (2410012)" userId="5ebcc9d0-38e7-41e3-a9db-843d381273cd" providerId="ADAL" clId="{EB720D0E-3FAF-4E4D-8E05-7B00E71B84EC}" dt="2025-11-28T01:47:09.481" v="12985" actId="26606"/>
          <ac:spMkLst>
            <pc:docMk/>
            <pc:sldMk cId="1353616455" sldId="264"/>
            <ac:spMk id="12" creationId="{E3ADCBE7-9330-1CDA-00EB-CDD12DB722FF}"/>
          </ac:spMkLst>
        </pc:spChg>
        <pc:spChg chg="add del">
          <ac:chgData name="Sanda-Ionela Vica (2410012)" userId="5ebcc9d0-38e7-41e3-a9db-843d381273cd" providerId="ADAL" clId="{EB720D0E-3FAF-4E4D-8E05-7B00E71B84EC}" dt="2025-11-28T01:47:11.569" v="12987" actId="26606"/>
          <ac:spMkLst>
            <pc:docMk/>
            <pc:sldMk cId="1353616455" sldId="264"/>
            <ac:spMk id="14" creationId="{AF6CB648-9554-488A-B457-99CAAD1DA528}"/>
          </ac:spMkLst>
        </pc:spChg>
        <pc:spChg chg="add del">
          <ac:chgData name="Sanda-Ionela Vica (2410012)" userId="5ebcc9d0-38e7-41e3-a9db-843d381273cd" providerId="ADAL" clId="{EB720D0E-3FAF-4E4D-8E05-7B00E71B84EC}" dt="2025-11-28T01:47:11.569" v="12987" actId="26606"/>
          <ac:spMkLst>
            <pc:docMk/>
            <pc:sldMk cId="1353616455" sldId="264"/>
            <ac:spMk id="15" creationId="{E3ADCBE7-9330-1CDA-00EB-CDD12DB722FF}"/>
          </ac:spMkLst>
        </pc:spChg>
        <pc:spChg chg="add del">
          <ac:chgData name="Sanda-Ionela Vica (2410012)" userId="5ebcc9d0-38e7-41e3-a9db-843d381273cd" providerId="ADAL" clId="{EB720D0E-3FAF-4E4D-8E05-7B00E71B84EC}" dt="2025-11-28T01:48:21.782" v="12998" actId="26606"/>
          <ac:spMkLst>
            <pc:docMk/>
            <pc:sldMk cId="1353616455" sldId="264"/>
            <ac:spMk id="18" creationId="{AF6CB648-9554-488A-B457-99CAAD1DA528}"/>
          </ac:spMkLst>
        </pc:spChg>
        <pc:spChg chg="add del">
          <ac:chgData name="Sanda-Ionela Vica (2410012)" userId="5ebcc9d0-38e7-41e3-a9db-843d381273cd" providerId="ADAL" clId="{EB720D0E-3FAF-4E4D-8E05-7B00E71B84EC}" dt="2025-11-28T01:48:21.782" v="12998" actId="26606"/>
          <ac:spMkLst>
            <pc:docMk/>
            <pc:sldMk cId="1353616455" sldId="264"/>
            <ac:spMk id="19" creationId="{E3ADCBE7-9330-1CDA-00EB-CDD12DB722FF}"/>
          </ac:spMkLst>
        </pc:spChg>
        <pc:spChg chg="add del">
          <ac:chgData name="Sanda-Ionela Vica (2410012)" userId="5ebcc9d0-38e7-41e3-a9db-843d381273cd" providerId="ADAL" clId="{EB720D0E-3FAF-4E4D-8E05-7B00E71B84EC}" dt="2025-11-28T01:48:21.767" v="12997" actId="26606"/>
          <ac:spMkLst>
            <pc:docMk/>
            <pc:sldMk cId="1353616455" sldId="264"/>
            <ac:spMk id="25" creationId="{5A0118C5-4F8D-4CF4-BADD-53FEACC6C42A}"/>
          </ac:spMkLst>
        </pc:spChg>
        <pc:spChg chg="add del">
          <ac:chgData name="Sanda-Ionela Vica (2410012)" userId="5ebcc9d0-38e7-41e3-a9db-843d381273cd" providerId="ADAL" clId="{EB720D0E-3FAF-4E4D-8E05-7B00E71B84EC}" dt="2025-11-28T01:48:21.767" v="12997" actId="26606"/>
          <ac:spMkLst>
            <pc:docMk/>
            <pc:sldMk cId="1353616455" sldId="264"/>
            <ac:spMk id="31" creationId="{CAEBFCD5-5356-4326-8D39-8235A46CD7B2}"/>
          </ac:spMkLst>
        </pc:spChg>
        <pc:spChg chg="add del">
          <ac:chgData name="Sanda-Ionela Vica (2410012)" userId="5ebcc9d0-38e7-41e3-a9db-843d381273cd" providerId="ADAL" clId="{EB720D0E-3FAF-4E4D-8E05-7B00E71B84EC}" dt="2025-11-28T11:10:55.709" v="13899" actId="26606"/>
          <ac:spMkLst>
            <pc:docMk/>
            <pc:sldMk cId="1353616455" sldId="264"/>
            <ac:spMk id="63" creationId="{5A0118C5-4F8D-4CF4-BADD-53FEACC6C42A}"/>
          </ac:spMkLst>
        </pc:spChg>
        <pc:spChg chg="add del">
          <ac:chgData name="Sanda-Ionela Vica (2410012)" userId="5ebcc9d0-38e7-41e3-a9db-843d381273cd" providerId="ADAL" clId="{EB720D0E-3FAF-4E4D-8E05-7B00E71B84EC}" dt="2025-11-28T11:10:55.709" v="13899" actId="26606"/>
          <ac:spMkLst>
            <pc:docMk/>
            <pc:sldMk cId="1353616455" sldId="264"/>
            <ac:spMk id="67" creationId="{4E0A5C5C-2A95-428E-9F6A-0D29EBD57C9F}"/>
          </ac:spMkLst>
        </pc:spChg>
        <pc:spChg chg="add del">
          <ac:chgData name="Sanda-Ionela Vica (2410012)" userId="5ebcc9d0-38e7-41e3-a9db-843d381273cd" providerId="ADAL" clId="{EB720D0E-3FAF-4E4D-8E05-7B00E71B84EC}" dt="2025-11-28T11:10:53.763" v="13896" actId="26606"/>
          <ac:spMkLst>
            <pc:docMk/>
            <pc:sldMk cId="1353616455" sldId="264"/>
            <ac:spMk id="81" creationId="{1CD81A2A-6ED4-4EF4-A14C-912D31E14800}"/>
          </ac:spMkLst>
        </pc:spChg>
        <pc:spChg chg="add del">
          <ac:chgData name="Sanda-Ionela Vica (2410012)" userId="5ebcc9d0-38e7-41e3-a9db-843d381273cd" providerId="ADAL" clId="{EB720D0E-3FAF-4E4D-8E05-7B00E71B84EC}" dt="2025-11-28T11:10:53.763" v="13896" actId="26606"/>
          <ac:spMkLst>
            <pc:docMk/>
            <pc:sldMk cId="1353616455" sldId="264"/>
            <ac:spMk id="83" creationId="{1661932C-CA15-4E17-B115-FAE7CBEE4789}"/>
          </ac:spMkLst>
        </pc:spChg>
        <pc:spChg chg="add del">
          <ac:chgData name="Sanda-Ionela Vica (2410012)" userId="5ebcc9d0-38e7-41e3-a9db-843d381273cd" providerId="ADAL" clId="{EB720D0E-3FAF-4E4D-8E05-7B00E71B84EC}" dt="2025-11-28T11:10:53.763" v="13896" actId="26606"/>
          <ac:spMkLst>
            <pc:docMk/>
            <pc:sldMk cId="1353616455" sldId="264"/>
            <ac:spMk id="85" creationId="{8590ADD5-9383-4D3D-9047-3DA2593CCB5D}"/>
          </ac:spMkLst>
        </pc:spChg>
        <pc:spChg chg="add del">
          <ac:chgData name="Sanda-Ionela Vica (2410012)" userId="5ebcc9d0-38e7-41e3-a9db-843d381273cd" providerId="ADAL" clId="{EB720D0E-3FAF-4E4D-8E05-7B00E71B84EC}" dt="2025-11-28T11:10:53.763" v="13896" actId="26606"/>
          <ac:spMkLst>
            <pc:docMk/>
            <pc:sldMk cId="1353616455" sldId="264"/>
            <ac:spMk id="87" creationId="{DABE3E45-88CF-45D8-8D40-C773324D93F6}"/>
          </ac:spMkLst>
        </pc:spChg>
        <pc:spChg chg="add del">
          <ac:chgData name="Sanda-Ionela Vica (2410012)" userId="5ebcc9d0-38e7-41e3-a9db-843d381273cd" providerId="ADAL" clId="{EB720D0E-3FAF-4E4D-8E05-7B00E71B84EC}" dt="2025-11-28T11:10:53.763" v="13896" actId="26606"/>
          <ac:spMkLst>
            <pc:docMk/>
            <pc:sldMk cId="1353616455" sldId="264"/>
            <ac:spMk id="91" creationId="{B91ECDA9-56DC-4270-8F33-01C5637B8CEB}"/>
          </ac:spMkLst>
        </pc:spChg>
        <pc:spChg chg="del">
          <ac:chgData name="Sanda-Ionela Vica (2410012)" userId="5ebcc9d0-38e7-41e3-a9db-843d381273cd" providerId="ADAL" clId="{EB720D0E-3FAF-4E4D-8E05-7B00E71B84EC}" dt="2025-11-28T11:10:53.763" v="13896" actId="26606"/>
          <ac:spMkLst>
            <pc:docMk/>
            <pc:sldMk cId="1353616455" sldId="264"/>
            <ac:spMk id="93" creationId="{75F47824-961D-465D-84F9-EAE11BC6173B}"/>
          </ac:spMkLst>
        </pc:spChg>
        <pc:spChg chg="add del">
          <ac:chgData name="Sanda-Ionela Vica (2410012)" userId="5ebcc9d0-38e7-41e3-a9db-843d381273cd" providerId="ADAL" clId="{EB720D0E-3FAF-4E4D-8E05-7B00E71B84EC}" dt="2025-11-28T11:10:53.763" v="13896" actId="26606"/>
          <ac:spMkLst>
            <pc:docMk/>
            <pc:sldMk cId="1353616455" sldId="264"/>
            <ac:spMk id="95" creationId="{FEC9DA3E-C1D7-472D-B7C0-F71AE41FBA23}"/>
          </ac:spMkLst>
        </pc:spChg>
        <pc:spChg chg="add del">
          <ac:chgData name="Sanda-Ionela Vica (2410012)" userId="5ebcc9d0-38e7-41e3-a9db-843d381273cd" providerId="ADAL" clId="{EB720D0E-3FAF-4E4D-8E05-7B00E71B84EC}" dt="2025-11-28T11:10:55.694" v="13898" actId="26606"/>
          <ac:spMkLst>
            <pc:docMk/>
            <pc:sldMk cId="1353616455" sldId="264"/>
            <ac:spMk id="97" creationId="{F821940F-7A1D-4ACC-85B4-A932898ABB37}"/>
          </ac:spMkLst>
        </pc:spChg>
        <pc:spChg chg="add del">
          <ac:chgData name="Sanda-Ionela Vica (2410012)" userId="5ebcc9d0-38e7-41e3-a9db-843d381273cd" providerId="ADAL" clId="{EB720D0E-3FAF-4E4D-8E05-7B00E71B84EC}" dt="2025-11-28T11:10:55.694" v="13898" actId="26606"/>
          <ac:spMkLst>
            <pc:docMk/>
            <pc:sldMk cId="1353616455" sldId="264"/>
            <ac:spMk id="98" creationId="{FBCF16F5-E0AF-4144-B7AF-BDDCDF8D5917}"/>
          </ac:spMkLst>
        </pc:spChg>
        <pc:spChg chg="add del">
          <ac:chgData name="Sanda-Ionela Vica (2410012)" userId="5ebcc9d0-38e7-41e3-a9db-843d381273cd" providerId="ADAL" clId="{EB720D0E-3FAF-4E4D-8E05-7B00E71B84EC}" dt="2025-11-28T11:10:55.694" v="13898" actId="26606"/>
          <ac:spMkLst>
            <pc:docMk/>
            <pc:sldMk cId="1353616455" sldId="264"/>
            <ac:spMk id="99" creationId="{7085843F-A255-4AE2-BD1C-10954E1A6A23}"/>
          </ac:spMkLst>
        </pc:spChg>
        <pc:spChg chg="add del">
          <ac:chgData name="Sanda-Ionela Vica (2410012)" userId="5ebcc9d0-38e7-41e3-a9db-843d381273cd" providerId="ADAL" clId="{EB720D0E-3FAF-4E4D-8E05-7B00E71B84EC}" dt="2025-11-28T11:10:55.694" v="13898" actId="26606"/>
          <ac:spMkLst>
            <pc:docMk/>
            <pc:sldMk cId="1353616455" sldId="264"/>
            <ac:spMk id="100" creationId="{5B1C0F75-E7F7-4B02-A77F-5EABD7CBD5ED}"/>
          </ac:spMkLst>
        </pc:spChg>
        <pc:spChg chg="add del">
          <ac:chgData name="Sanda-Ionela Vica (2410012)" userId="5ebcc9d0-38e7-41e3-a9db-843d381273cd" providerId="ADAL" clId="{EB720D0E-3FAF-4E4D-8E05-7B00E71B84EC}" dt="2025-11-28T11:12:21.671" v="13907" actId="26606"/>
          <ac:spMkLst>
            <pc:docMk/>
            <pc:sldMk cId="1353616455" sldId="264"/>
            <ac:spMk id="102" creationId="{3346177D-ADC4-4968-B747-5CFCD390B5B9}"/>
          </ac:spMkLst>
        </pc:spChg>
        <pc:spChg chg="add del">
          <ac:chgData name="Sanda-Ionela Vica (2410012)" userId="5ebcc9d0-38e7-41e3-a9db-843d381273cd" providerId="ADAL" clId="{EB720D0E-3FAF-4E4D-8E05-7B00E71B84EC}" dt="2025-11-28T11:12:21.671" v="13907" actId="26606"/>
          <ac:spMkLst>
            <pc:docMk/>
            <pc:sldMk cId="1353616455" sldId="264"/>
            <ac:spMk id="103" creationId="{0844A943-BF79-4FEA-ABB1-3BD54D236606}"/>
          </ac:spMkLst>
        </pc:spChg>
        <pc:spChg chg="add del">
          <ac:chgData name="Sanda-Ionela Vica (2410012)" userId="5ebcc9d0-38e7-41e3-a9db-843d381273cd" providerId="ADAL" clId="{EB720D0E-3FAF-4E4D-8E05-7B00E71B84EC}" dt="2025-11-28T11:12:21.671" v="13907" actId="26606"/>
          <ac:spMkLst>
            <pc:docMk/>
            <pc:sldMk cId="1353616455" sldId="264"/>
            <ac:spMk id="104" creationId="{6437CC72-F4A8-4DC3-AFAB-D22C482C8100}"/>
          </ac:spMkLst>
        </pc:spChg>
        <pc:spChg chg="add">
          <ac:chgData name="Sanda-Ionela Vica (2410012)" userId="5ebcc9d0-38e7-41e3-a9db-843d381273cd" providerId="ADAL" clId="{EB720D0E-3FAF-4E4D-8E05-7B00E71B84EC}" dt="2025-11-28T11:12:21.671" v="13907" actId="26606"/>
          <ac:spMkLst>
            <pc:docMk/>
            <pc:sldMk cId="1353616455" sldId="264"/>
            <ac:spMk id="109" creationId="{1CD81A2A-6ED4-4EF4-A14C-912D31E14800}"/>
          </ac:spMkLst>
        </pc:spChg>
        <pc:spChg chg="add">
          <ac:chgData name="Sanda-Ionela Vica (2410012)" userId="5ebcc9d0-38e7-41e3-a9db-843d381273cd" providerId="ADAL" clId="{EB720D0E-3FAF-4E4D-8E05-7B00E71B84EC}" dt="2025-11-28T11:12:21.671" v="13907" actId="26606"/>
          <ac:spMkLst>
            <pc:docMk/>
            <pc:sldMk cId="1353616455" sldId="264"/>
            <ac:spMk id="113" creationId="{8590ADD5-9383-4D3D-9047-3DA2593CCB5D}"/>
          </ac:spMkLst>
        </pc:spChg>
        <pc:spChg chg="add">
          <ac:chgData name="Sanda-Ionela Vica (2410012)" userId="5ebcc9d0-38e7-41e3-a9db-843d381273cd" providerId="ADAL" clId="{EB720D0E-3FAF-4E4D-8E05-7B00E71B84EC}" dt="2025-11-28T11:12:21.671" v="13907" actId="26606"/>
          <ac:spMkLst>
            <pc:docMk/>
            <pc:sldMk cId="1353616455" sldId="264"/>
            <ac:spMk id="115" creationId="{DABE3E45-88CF-45D8-8D40-C773324D93F6}"/>
          </ac:spMkLst>
        </pc:spChg>
        <pc:spChg chg="add">
          <ac:chgData name="Sanda-Ionela Vica (2410012)" userId="5ebcc9d0-38e7-41e3-a9db-843d381273cd" providerId="ADAL" clId="{EB720D0E-3FAF-4E4D-8E05-7B00E71B84EC}" dt="2025-11-28T11:12:21.671" v="13907" actId="26606"/>
          <ac:spMkLst>
            <pc:docMk/>
            <pc:sldMk cId="1353616455" sldId="264"/>
            <ac:spMk id="119" creationId="{B91ECDA9-56DC-4270-8F33-01C5637B8CEB}"/>
          </ac:spMkLst>
        </pc:spChg>
        <pc:spChg chg="add">
          <ac:chgData name="Sanda-Ionela Vica (2410012)" userId="5ebcc9d0-38e7-41e3-a9db-843d381273cd" providerId="ADAL" clId="{EB720D0E-3FAF-4E4D-8E05-7B00E71B84EC}" dt="2025-11-28T11:12:21.671" v="13907" actId="26606"/>
          <ac:spMkLst>
            <pc:docMk/>
            <pc:sldMk cId="1353616455" sldId="264"/>
            <ac:spMk id="123" creationId="{FEC9DA3E-C1D7-472D-B7C0-F71AE41FBA23}"/>
          </ac:spMkLst>
        </pc:spChg>
        <pc:grpChg chg="add del">
          <ac:chgData name="Sanda-Ionela Vica (2410012)" userId="5ebcc9d0-38e7-41e3-a9db-843d381273cd" providerId="ADAL" clId="{EB720D0E-3FAF-4E4D-8E05-7B00E71B84EC}" dt="2025-11-28T01:48:21.767" v="12997" actId="26606"/>
          <ac:grpSpMkLst>
            <pc:docMk/>
            <pc:sldMk cId="1353616455" sldId="264"/>
            <ac:grpSpMk id="27" creationId="{134CC3FF-7AA4-46F4-8B24-2F9383D86DBD}"/>
          </ac:grpSpMkLst>
        </pc:grpChg>
        <pc:grpChg chg="add del">
          <ac:chgData name="Sanda-Ionela Vica (2410012)" userId="5ebcc9d0-38e7-41e3-a9db-843d381273cd" providerId="ADAL" clId="{EB720D0E-3FAF-4E4D-8E05-7B00E71B84EC}" dt="2025-11-28T01:48:21.767" v="12997" actId="26606"/>
          <ac:grpSpMkLst>
            <pc:docMk/>
            <pc:sldMk cId="1353616455" sldId="264"/>
            <ac:grpSpMk id="33" creationId="{5F2AA49C-5AC0-41C7-BFAF-74B8D8293C8F}"/>
          </ac:grpSpMkLst>
        </pc:grpChg>
        <pc:grpChg chg="add del">
          <ac:chgData name="Sanda-Ionela Vica (2410012)" userId="5ebcc9d0-38e7-41e3-a9db-843d381273cd" providerId="ADAL" clId="{EB720D0E-3FAF-4E4D-8E05-7B00E71B84EC}" dt="2025-11-28T01:48:21.767" v="12997" actId="26606"/>
          <ac:grpSpMkLst>
            <pc:docMk/>
            <pc:sldMk cId="1353616455" sldId="264"/>
            <ac:grpSpMk id="48" creationId="{BB32367D-C4F2-49D5-A586-298C7CA821B0}"/>
          </ac:grpSpMkLst>
        </pc:grpChg>
        <pc:grpChg chg="add del">
          <ac:chgData name="Sanda-Ionela Vica (2410012)" userId="5ebcc9d0-38e7-41e3-a9db-843d381273cd" providerId="ADAL" clId="{EB720D0E-3FAF-4E4D-8E05-7B00E71B84EC}" dt="2025-11-28T11:10:55.709" v="13899" actId="26606"/>
          <ac:grpSpMkLst>
            <pc:docMk/>
            <pc:sldMk cId="1353616455" sldId="264"/>
            <ac:grpSpMk id="64" creationId="{2A638C7D-9088-41A9-88A0-7357157BC168}"/>
          </ac:grpSpMkLst>
        </pc:grpChg>
        <pc:grpChg chg="add">
          <ac:chgData name="Sanda-Ionela Vica (2410012)" userId="5ebcc9d0-38e7-41e3-a9db-843d381273cd" providerId="ADAL" clId="{EB720D0E-3FAF-4E4D-8E05-7B00E71B84EC}" dt="2025-11-28T01:48:21.782" v="12998" actId="26606"/>
          <ac:grpSpMkLst>
            <pc:docMk/>
            <pc:sldMk cId="1353616455" sldId="264"/>
            <ac:grpSpMk id="68" creationId="{3F219210-B16A-47B6-9AA8-207DAFF37E66}"/>
          </ac:grpSpMkLst>
        </pc:grpChg>
        <pc:grpChg chg="add del">
          <ac:chgData name="Sanda-Ionela Vica (2410012)" userId="5ebcc9d0-38e7-41e3-a9db-843d381273cd" providerId="ADAL" clId="{EB720D0E-3FAF-4E4D-8E05-7B00E71B84EC}" dt="2025-11-28T11:10:55.709" v="13899" actId="26606"/>
          <ac:grpSpMkLst>
            <pc:docMk/>
            <pc:sldMk cId="1353616455" sldId="264"/>
            <ac:grpSpMk id="71" creationId="{582A903B-6B78-4F0A-B7C9-3D80499020B8}"/>
          </ac:grpSpMkLst>
        </pc:grpChg>
        <pc:picChg chg="add del">
          <ac:chgData name="Sanda-Ionela Vica (2410012)" userId="5ebcc9d0-38e7-41e3-a9db-843d381273cd" providerId="ADAL" clId="{EB720D0E-3FAF-4E4D-8E05-7B00E71B84EC}" dt="2025-11-28T01:47:09.481" v="12985" actId="26606"/>
          <ac:picMkLst>
            <pc:docMk/>
            <pc:sldMk cId="1353616455" sldId="264"/>
            <ac:picMk id="7" creationId="{14E87609-2F93-A7FC-4815-EB13BD2939AD}"/>
          </ac:picMkLst>
        </pc:picChg>
        <pc:picChg chg="add del">
          <ac:chgData name="Sanda-Ionela Vica (2410012)" userId="5ebcc9d0-38e7-41e3-a9db-843d381273cd" providerId="ADAL" clId="{EB720D0E-3FAF-4E4D-8E05-7B00E71B84EC}" dt="2025-11-28T01:47:11.569" v="12987" actId="26606"/>
          <ac:picMkLst>
            <pc:docMk/>
            <pc:sldMk cId="1353616455" sldId="264"/>
            <ac:picMk id="16" creationId="{520A01E2-6CE6-A5BF-99AA-6BBCB4D3A519}"/>
          </ac:picMkLst>
        </pc:picChg>
        <pc:picChg chg="add mod ord">
          <ac:chgData name="Sanda-Ionela Vica (2410012)" userId="5ebcc9d0-38e7-41e3-a9db-843d381273cd" providerId="ADAL" clId="{EB720D0E-3FAF-4E4D-8E05-7B00E71B84EC}" dt="2025-11-28T11:10:55.709" v="13899" actId="26606"/>
          <ac:picMkLst>
            <pc:docMk/>
            <pc:sldMk cId="1353616455" sldId="264"/>
            <ac:picMk id="20" creationId="{57EC66DD-D602-FDFB-B81C-A340DEBB3AD6}"/>
          </ac:picMkLst>
        </pc:picChg>
      </pc:sldChg>
      <pc:sldChg chg="addSp delSp modSp new mod setBg setClrOvrMap">
        <pc:chgData name="Sanda-Ionela Vica (2410012)" userId="5ebcc9d0-38e7-41e3-a9db-843d381273cd" providerId="ADAL" clId="{EB720D0E-3FAF-4E4D-8E05-7B00E71B84EC}" dt="2025-11-29T11:43:23.250" v="16734" actId="255"/>
        <pc:sldMkLst>
          <pc:docMk/>
          <pc:sldMk cId="243906018" sldId="265"/>
        </pc:sldMkLst>
        <pc:spChg chg="mod ord">
          <ac:chgData name="Sanda-Ionela Vica (2410012)" userId="5ebcc9d0-38e7-41e3-a9db-843d381273cd" providerId="ADAL" clId="{EB720D0E-3FAF-4E4D-8E05-7B00E71B84EC}" dt="2025-11-29T11:20:36.718" v="16202" actId="26606"/>
          <ac:spMkLst>
            <pc:docMk/>
            <pc:sldMk cId="243906018" sldId="265"/>
            <ac:spMk id="2" creationId="{9F97195D-0F25-FC66-18B4-041042C28AD6}"/>
          </ac:spMkLst>
        </pc:spChg>
        <pc:spChg chg="add del mod">
          <ac:chgData name="Sanda-Ionela Vica (2410012)" userId="5ebcc9d0-38e7-41e3-a9db-843d381273cd" providerId="ADAL" clId="{EB720D0E-3FAF-4E4D-8E05-7B00E71B84EC}" dt="2025-11-28T01:49:12.293" v="13005" actId="26606"/>
          <ac:spMkLst>
            <pc:docMk/>
            <pc:sldMk cId="243906018" sldId="265"/>
            <ac:spMk id="3" creationId="{8698D84A-3A70-9ECB-A3C9-768458D452C9}"/>
          </ac:spMkLst>
        </pc:spChg>
        <pc:spChg chg="add mod">
          <ac:chgData name="Sanda-Ionela Vica (2410012)" userId="5ebcc9d0-38e7-41e3-a9db-843d381273cd" providerId="ADAL" clId="{EB720D0E-3FAF-4E4D-8E05-7B00E71B84EC}" dt="2025-11-29T11:43:23.250" v="16734" actId="255"/>
          <ac:spMkLst>
            <pc:docMk/>
            <pc:sldMk cId="243906018" sldId="265"/>
            <ac:spMk id="4" creationId="{A17D970A-187B-DB33-481B-8A25ABB5EB27}"/>
          </ac:spMkLst>
        </pc:spChg>
        <pc:spChg chg="add">
          <ac:chgData name="Sanda-Ionela Vica (2410012)" userId="5ebcc9d0-38e7-41e3-a9db-843d381273cd" providerId="ADAL" clId="{EB720D0E-3FAF-4E4D-8E05-7B00E71B84EC}" dt="2025-11-29T11:09:51.584" v="15503"/>
          <ac:spMkLst>
            <pc:docMk/>
            <pc:sldMk cId="243906018" sldId="265"/>
            <ac:spMk id="5" creationId="{BE69AED1-F600-9322-8FDE-3E35CD821C64}"/>
          </ac:spMkLst>
        </pc:spChg>
        <pc:spChg chg="add">
          <ac:chgData name="Sanda-Ionela Vica (2410012)" userId="5ebcc9d0-38e7-41e3-a9db-843d381273cd" providerId="ADAL" clId="{EB720D0E-3FAF-4E4D-8E05-7B00E71B84EC}" dt="2025-11-29T11:10:16.270" v="15511"/>
          <ac:spMkLst>
            <pc:docMk/>
            <pc:sldMk cId="243906018" sldId="265"/>
            <ac:spMk id="6" creationId="{6ED2E8AE-2423-D0A5-D903-62D35D80B9C0}"/>
          </ac:spMkLst>
        </pc:spChg>
        <pc:spChg chg="add del">
          <ac:chgData name="Sanda-Ionela Vica (2410012)" userId="5ebcc9d0-38e7-41e3-a9db-843d381273cd" providerId="ADAL" clId="{EB720D0E-3FAF-4E4D-8E05-7B00E71B84EC}" dt="2025-11-28T01:49:03.825" v="13002" actId="26606"/>
          <ac:spMkLst>
            <pc:docMk/>
            <pc:sldMk cId="243906018" sldId="265"/>
            <ac:spMk id="9" creationId="{56688E73-49B9-4052-A836-D248C825D70D}"/>
          </ac:spMkLst>
        </pc:spChg>
        <pc:spChg chg="add del">
          <ac:chgData name="Sanda-Ionela Vica (2410012)" userId="5ebcc9d0-38e7-41e3-a9db-843d381273cd" providerId="ADAL" clId="{EB720D0E-3FAF-4E4D-8E05-7B00E71B84EC}" dt="2025-11-28T01:48:49.214" v="13000" actId="26606"/>
          <ac:spMkLst>
            <pc:docMk/>
            <pc:sldMk cId="243906018" sldId="265"/>
            <ac:spMk id="10" creationId="{9228552E-C8B1-4A80-8448-0787CE0FC704}"/>
          </ac:spMkLst>
        </pc:spChg>
        <pc:spChg chg="add del">
          <ac:chgData name="Sanda-Ionela Vica (2410012)" userId="5ebcc9d0-38e7-41e3-a9db-843d381273cd" providerId="ADAL" clId="{EB720D0E-3FAF-4E4D-8E05-7B00E71B84EC}" dt="2025-11-28T01:49:03.825" v="13002" actId="26606"/>
          <ac:spMkLst>
            <pc:docMk/>
            <pc:sldMk cId="243906018" sldId="265"/>
            <ac:spMk id="11" creationId="{5B6AEE0C-07FE-4154-BC7C-2F20530BC556}"/>
          </ac:spMkLst>
        </pc:spChg>
        <pc:spChg chg="add del">
          <ac:chgData name="Sanda-Ionela Vica (2410012)" userId="5ebcc9d0-38e7-41e3-a9db-843d381273cd" providerId="ADAL" clId="{EB720D0E-3FAF-4E4D-8E05-7B00E71B84EC}" dt="2025-11-28T01:49:03.825" v="13002" actId="26606"/>
          <ac:spMkLst>
            <pc:docMk/>
            <pc:sldMk cId="243906018" sldId="265"/>
            <ac:spMk id="13" creationId="{8698D84A-3A70-9ECB-A3C9-768458D452C9}"/>
          </ac:spMkLst>
        </pc:spChg>
        <pc:spChg chg="add del">
          <ac:chgData name="Sanda-Ionela Vica (2410012)" userId="5ebcc9d0-38e7-41e3-a9db-843d381273cd" providerId="ADAL" clId="{EB720D0E-3FAF-4E4D-8E05-7B00E71B84EC}" dt="2025-11-28T01:49:12.276" v="13004" actId="26606"/>
          <ac:spMkLst>
            <pc:docMk/>
            <pc:sldMk cId="243906018" sldId="265"/>
            <ac:spMk id="15" creationId="{330D6772-5550-42D5-B8BC-CDE28365623B}"/>
          </ac:spMkLst>
        </pc:spChg>
        <pc:spChg chg="add del">
          <ac:chgData name="Sanda-Ionela Vica (2410012)" userId="5ebcc9d0-38e7-41e3-a9db-843d381273cd" providerId="ADAL" clId="{EB720D0E-3FAF-4E4D-8E05-7B00E71B84EC}" dt="2025-11-28T01:49:12.276" v="13004" actId="26606"/>
          <ac:spMkLst>
            <pc:docMk/>
            <pc:sldMk cId="243906018" sldId="265"/>
            <ac:spMk id="16" creationId="{97DB0DD1-0F30-4B7E-A6DC-3DDA7D5B351C}"/>
          </ac:spMkLst>
        </pc:spChg>
        <pc:spChg chg="add del">
          <ac:chgData name="Sanda-Ionela Vica (2410012)" userId="5ebcc9d0-38e7-41e3-a9db-843d381273cd" providerId="ADAL" clId="{EB720D0E-3FAF-4E4D-8E05-7B00E71B84EC}" dt="2025-11-28T01:49:12.276" v="13004" actId="26606"/>
          <ac:spMkLst>
            <pc:docMk/>
            <pc:sldMk cId="243906018" sldId="265"/>
            <ac:spMk id="18" creationId="{8698D84A-3A70-9ECB-A3C9-768458D452C9}"/>
          </ac:spMkLst>
        </pc:spChg>
        <pc:spChg chg="add del">
          <ac:chgData name="Sanda-Ionela Vica (2410012)" userId="5ebcc9d0-38e7-41e3-a9db-843d381273cd" providerId="ADAL" clId="{EB720D0E-3FAF-4E4D-8E05-7B00E71B84EC}" dt="2025-11-28T01:55:37.217" v="13039" actId="26606"/>
          <ac:spMkLst>
            <pc:docMk/>
            <pc:sldMk cId="243906018" sldId="265"/>
            <ac:spMk id="21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10:54:03.136" v="13771" actId="26606"/>
          <ac:spMkLst>
            <pc:docMk/>
            <pc:sldMk cId="243906018" sldId="265"/>
            <ac:spMk id="24" creationId="{C5E6CFF1-2F42-4E10-9A97-F116F46F53FE}"/>
          </ac:spMkLst>
        </pc:spChg>
        <pc:spChg chg="add del">
          <ac:chgData name="Sanda-Ionela Vica (2410012)" userId="5ebcc9d0-38e7-41e3-a9db-843d381273cd" providerId="ADAL" clId="{EB720D0E-3FAF-4E4D-8E05-7B00E71B84EC}" dt="2025-11-28T01:55:37.155" v="13038" actId="26606"/>
          <ac:spMkLst>
            <pc:docMk/>
            <pc:sldMk cId="243906018" sldId="265"/>
            <ac:spMk id="27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11:01:28.158" v="13839" actId="26606"/>
          <ac:spMkLst>
            <pc:docMk/>
            <pc:sldMk cId="243906018" sldId="265"/>
            <ac:spMk id="28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02:01:02.651" v="13086" actId="26606"/>
          <ac:spMkLst>
            <pc:docMk/>
            <pc:sldMk cId="243906018" sldId="265"/>
            <ac:spMk id="29" creationId="{D1BDED99-B35B-4FEE-A274-8E8DB6FEEECF}"/>
          </ac:spMkLst>
        </pc:spChg>
        <pc:spChg chg="add del">
          <ac:chgData name="Sanda-Ionela Vica (2410012)" userId="5ebcc9d0-38e7-41e3-a9db-843d381273cd" providerId="ADAL" clId="{EB720D0E-3FAF-4E4D-8E05-7B00E71B84EC}" dt="2025-11-28T02:01:02.651" v="13086" actId="26606"/>
          <ac:spMkLst>
            <pc:docMk/>
            <pc:sldMk cId="243906018" sldId="265"/>
            <ac:spMk id="30" creationId="{5D13CC36-B950-4F02-9BAF-9A7EB267398C}"/>
          </ac:spMkLst>
        </pc:spChg>
        <pc:spChg chg="add del">
          <ac:chgData name="Sanda-Ionela Vica (2410012)" userId="5ebcc9d0-38e7-41e3-a9db-843d381273cd" providerId="ADAL" clId="{EB720D0E-3FAF-4E4D-8E05-7B00E71B84EC}" dt="2025-11-28T11:03:15.228" v="13848" actId="26606"/>
          <ac:spMkLst>
            <pc:docMk/>
            <pc:sldMk cId="243906018" sldId="265"/>
            <ac:spMk id="31" creationId="{2100E061-779B-4006-BC39-114A057A7178}"/>
          </ac:spMkLst>
        </pc:spChg>
        <pc:spChg chg="add del">
          <ac:chgData name="Sanda-Ionela Vica (2410012)" userId="5ebcc9d0-38e7-41e3-a9db-843d381273cd" providerId="ADAL" clId="{EB720D0E-3FAF-4E4D-8E05-7B00E71B84EC}" dt="2025-11-28T11:03:15.228" v="13848" actId="26606"/>
          <ac:spMkLst>
            <pc:docMk/>
            <pc:sldMk cId="243906018" sldId="265"/>
            <ac:spMk id="33" creationId="{889D5D69-307E-4862-950C-1A7CC8A22B4A}"/>
          </ac:spMkLst>
        </pc:spChg>
        <pc:spChg chg="add del">
          <ac:chgData name="Sanda-Ionela Vica (2410012)" userId="5ebcc9d0-38e7-41e3-a9db-843d381273cd" providerId="ADAL" clId="{EB720D0E-3FAF-4E4D-8E05-7B00E71B84EC}" dt="2025-11-28T11:03:15.228" v="13848" actId="26606"/>
          <ac:spMkLst>
            <pc:docMk/>
            <pc:sldMk cId="243906018" sldId="265"/>
            <ac:spMk id="34" creationId="{6CB927A4-E432-4310-9CD5-E89FF5063179}"/>
          </ac:spMkLst>
        </pc:spChg>
        <pc:spChg chg="add del">
          <ac:chgData name="Sanda-Ionela Vica (2410012)" userId="5ebcc9d0-38e7-41e3-a9db-843d381273cd" providerId="ADAL" clId="{EB720D0E-3FAF-4E4D-8E05-7B00E71B84EC}" dt="2025-11-28T02:00:18.050" v="13077" actId="26606"/>
          <ac:spMkLst>
            <pc:docMk/>
            <pc:sldMk cId="243906018" sldId="265"/>
            <ac:spMk id="35" creationId="{03AF1C04-3FEF-41BD-BB84-2F263765BEBC}"/>
          </ac:spMkLst>
        </pc:spChg>
        <pc:spChg chg="add del">
          <ac:chgData name="Sanda-Ionela Vica (2410012)" userId="5ebcc9d0-38e7-41e3-a9db-843d381273cd" providerId="ADAL" clId="{EB720D0E-3FAF-4E4D-8E05-7B00E71B84EC}" dt="2025-11-28T11:03:15.228" v="13848" actId="26606"/>
          <ac:spMkLst>
            <pc:docMk/>
            <pc:sldMk cId="243906018" sldId="265"/>
            <ac:spMk id="36" creationId="{E3020543-B24B-4EC4-8FFC-8DD88EEA91A8}"/>
          </ac:spMkLst>
        </pc:spChg>
        <pc:spChg chg="add del">
          <ac:chgData name="Sanda-Ionela Vica (2410012)" userId="5ebcc9d0-38e7-41e3-a9db-843d381273cd" providerId="ADAL" clId="{EB720D0E-3FAF-4E4D-8E05-7B00E71B84EC}" dt="2025-11-28T02:01:02.581" v="13085" actId="26606"/>
          <ac:spMkLst>
            <pc:docMk/>
            <pc:sldMk cId="243906018" sldId="265"/>
            <ac:spMk id="39" creationId="{CA35125A-A1A4-40EB-B5EE-4371BC4DD441}"/>
          </ac:spMkLst>
        </pc:spChg>
        <pc:spChg chg="add del">
          <ac:chgData name="Sanda-Ionela Vica (2410012)" userId="5ebcc9d0-38e7-41e3-a9db-843d381273cd" providerId="ADAL" clId="{EB720D0E-3FAF-4E4D-8E05-7B00E71B84EC}" dt="2025-11-28T11:03:15.228" v="13848" actId="26606"/>
          <ac:spMkLst>
            <pc:docMk/>
            <pc:sldMk cId="243906018" sldId="265"/>
            <ac:spMk id="43" creationId="{1453BF6C-B012-48B7-B4E8-6D7AC7C27D02}"/>
          </ac:spMkLst>
        </pc:spChg>
        <pc:spChg chg="add del">
          <ac:chgData name="Sanda-Ionela Vica (2410012)" userId="5ebcc9d0-38e7-41e3-a9db-843d381273cd" providerId="ADAL" clId="{EB720D0E-3FAF-4E4D-8E05-7B00E71B84EC}" dt="2025-11-28T11:02:03.306" v="13843" actId="26606"/>
          <ac:spMkLst>
            <pc:docMk/>
            <pc:sldMk cId="243906018" sldId="265"/>
            <ac:spMk id="46" creationId="{6CB927A4-E432-4310-9CD5-E89FF5063179}"/>
          </ac:spMkLst>
        </pc:spChg>
        <pc:spChg chg="add del">
          <ac:chgData name="Sanda-Ionela Vica (2410012)" userId="5ebcc9d0-38e7-41e3-a9db-843d381273cd" providerId="ADAL" clId="{EB720D0E-3FAF-4E4D-8E05-7B00E71B84EC}" dt="2025-11-28T11:02:03.306" v="13843" actId="26606"/>
          <ac:spMkLst>
            <pc:docMk/>
            <pc:sldMk cId="243906018" sldId="265"/>
            <ac:spMk id="47" creationId="{E3020543-B24B-4EC4-8FFC-8DD88EEA91A8}"/>
          </ac:spMkLst>
        </pc:spChg>
        <pc:spChg chg="add del">
          <ac:chgData name="Sanda-Ionela Vica (2410012)" userId="5ebcc9d0-38e7-41e3-a9db-843d381273cd" providerId="ADAL" clId="{EB720D0E-3FAF-4E4D-8E05-7B00E71B84EC}" dt="2025-11-28T11:02:03.306" v="13843" actId="26606"/>
          <ac:spMkLst>
            <pc:docMk/>
            <pc:sldMk cId="243906018" sldId="265"/>
            <ac:spMk id="48" creationId="{889D5D69-307E-4862-950C-1A7CC8A22B4A}"/>
          </ac:spMkLst>
        </pc:spChg>
        <pc:spChg chg="add del">
          <ac:chgData name="Sanda-Ionela Vica (2410012)" userId="5ebcc9d0-38e7-41e3-a9db-843d381273cd" providerId="ADAL" clId="{EB720D0E-3FAF-4E4D-8E05-7B00E71B84EC}" dt="2025-11-28T11:02:03.306" v="13843" actId="26606"/>
          <ac:spMkLst>
            <pc:docMk/>
            <pc:sldMk cId="243906018" sldId="265"/>
            <ac:spMk id="49" creationId="{1453BF6C-B012-48B7-B4E8-6D7AC7C27D02}"/>
          </ac:spMkLst>
        </pc:spChg>
        <pc:spChg chg="add del">
          <ac:chgData name="Sanda-Ionela Vica (2410012)" userId="5ebcc9d0-38e7-41e3-a9db-843d381273cd" providerId="ADAL" clId="{EB720D0E-3FAF-4E4D-8E05-7B00E71B84EC}" dt="2025-11-28T11:02:03.306" v="13843" actId="26606"/>
          <ac:spMkLst>
            <pc:docMk/>
            <pc:sldMk cId="243906018" sldId="265"/>
            <ac:spMk id="50" creationId="{2100E061-779B-4006-BC39-114A057A7178}"/>
          </ac:spMkLst>
        </pc:spChg>
        <pc:spChg chg="add del">
          <ac:chgData name="Sanda-Ionela Vica (2410012)" userId="5ebcc9d0-38e7-41e3-a9db-843d381273cd" providerId="ADAL" clId="{EB720D0E-3FAF-4E4D-8E05-7B00E71B84EC}" dt="2025-11-28T11:03:15.181" v="13847" actId="26606"/>
          <ac:spMkLst>
            <pc:docMk/>
            <pc:sldMk cId="243906018" sldId="265"/>
            <ac:spMk id="51" creationId="{C5E6CFF1-2F42-4E10-9A97-F116F46F53FE}"/>
          </ac:spMkLst>
        </pc:spChg>
        <pc:spChg chg="add del">
          <ac:chgData name="Sanda-Ionela Vica (2410012)" userId="5ebcc9d0-38e7-41e3-a9db-843d381273cd" providerId="ADAL" clId="{EB720D0E-3FAF-4E4D-8E05-7B00E71B84EC}" dt="2025-11-28T02:00:43.535" v="13079" actId="26606"/>
          <ac:spMkLst>
            <pc:docMk/>
            <pc:sldMk cId="243906018" sldId="265"/>
            <ac:spMk id="54" creationId="{D3E17859-C5F0-476F-A082-A4CB8841DB24}"/>
          </ac:spMkLst>
        </pc:spChg>
        <pc:spChg chg="add del">
          <ac:chgData name="Sanda-Ionela Vica (2410012)" userId="5ebcc9d0-38e7-41e3-a9db-843d381273cd" providerId="ADAL" clId="{EB720D0E-3FAF-4E4D-8E05-7B00E71B84EC}" dt="2025-11-28T02:00:43.535" v="13079" actId="26606"/>
          <ac:spMkLst>
            <pc:docMk/>
            <pc:sldMk cId="243906018" sldId="265"/>
            <ac:spMk id="55" creationId="{70BEB1E7-2F88-40BC-B73D-42E5B6F80BFC}"/>
          </ac:spMkLst>
        </pc:spChg>
        <pc:spChg chg="add del">
          <ac:chgData name="Sanda-Ionela Vica (2410012)" userId="5ebcc9d0-38e7-41e3-a9db-843d381273cd" providerId="ADAL" clId="{EB720D0E-3FAF-4E4D-8E05-7B00E71B84EC}" dt="2025-11-28T02:00:43.535" v="13079" actId="26606"/>
          <ac:spMkLst>
            <pc:docMk/>
            <pc:sldMk cId="243906018" sldId="265"/>
            <ac:spMk id="56" creationId="{A7B99495-F43F-4D80-A44F-2CB4764EB90B}"/>
          </ac:spMkLst>
        </pc:spChg>
        <pc:spChg chg="add del">
          <ac:chgData name="Sanda-Ionela Vica (2410012)" userId="5ebcc9d0-38e7-41e3-a9db-843d381273cd" providerId="ADAL" clId="{EB720D0E-3FAF-4E4D-8E05-7B00E71B84EC}" dt="2025-11-28T11:04:48.816" v="13862" actId="26606"/>
          <ac:spMkLst>
            <pc:docMk/>
            <pc:sldMk cId="243906018" sldId="265"/>
            <ac:spMk id="57" creationId="{889D5D69-307E-4862-950C-1A7CC8A22B4A}"/>
          </ac:spMkLst>
        </pc:spChg>
        <pc:spChg chg="add del">
          <ac:chgData name="Sanda-Ionela Vica (2410012)" userId="5ebcc9d0-38e7-41e3-a9db-843d381273cd" providerId="ADAL" clId="{EB720D0E-3FAF-4E4D-8E05-7B00E71B84EC}" dt="2025-11-28T02:00:46.510" v="13081" actId="26606"/>
          <ac:spMkLst>
            <pc:docMk/>
            <pc:sldMk cId="243906018" sldId="265"/>
            <ac:spMk id="58" creationId="{7D07B7BC-3270-4CF3-A7AA-0937908AD58A}"/>
          </ac:spMkLst>
        </pc:spChg>
        <pc:spChg chg="add del">
          <ac:chgData name="Sanda-Ionela Vica (2410012)" userId="5ebcc9d0-38e7-41e3-a9db-843d381273cd" providerId="ADAL" clId="{EB720D0E-3FAF-4E4D-8E05-7B00E71B84EC}" dt="2025-11-28T11:04:48.816" v="13862" actId="26606"/>
          <ac:spMkLst>
            <pc:docMk/>
            <pc:sldMk cId="243906018" sldId="265"/>
            <ac:spMk id="61" creationId="{2100E061-779B-4006-BC39-114A057A7178}"/>
          </ac:spMkLst>
        </pc:spChg>
        <pc:spChg chg="add del">
          <ac:chgData name="Sanda-Ionela Vica (2410012)" userId="5ebcc9d0-38e7-41e3-a9db-843d381273cd" providerId="ADAL" clId="{EB720D0E-3FAF-4E4D-8E05-7B00E71B84EC}" dt="2025-11-28T02:00:52.156" v="13083" actId="26606"/>
          <ac:spMkLst>
            <pc:docMk/>
            <pc:sldMk cId="243906018" sldId="265"/>
            <ac:spMk id="63" creationId="{D3E17859-C5F0-476F-A082-A4CB8841DB24}"/>
          </ac:spMkLst>
        </pc:spChg>
        <pc:spChg chg="add del">
          <ac:chgData name="Sanda-Ionela Vica (2410012)" userId="5ebcc9d0-38e7-41e3-a9db-843d381273cd" providerId="ADAL" clId="{EB720D0E-3FAF-4E4D-8E05-7B00E71B84EC}" dt="2025-11-28T02:00:52.156" v="13083" actId="26606"/>
          <ac:spMkLst>
            <pc:docMk/>
            <pc:sldMk cId="243906018" sldId="265"/>
            <ac:spMk id="64" creationId="{70BEB1E7-2F88-40BC-B73D-42E5B6F80BFC}"/>
          </ac:spMkLst>
        </pc:spChg>
        <pc:spChg chg="add del">
          <ac:chgData name="Sanda-Ionela Vica (2410012)" userId="5ebcc9d0-38e7-41e3-a9db-843d381273cd" providerId="ADAL" clId="{EB720D0E-3FAF-4E4D-8E05-7B00E71B84EC}" dt="2025-11-28T02:00:52.156" v="13083" actId="26606"/>
          <ac:spMkLst>
            <pc:docMk/>
            <pc:sldMk cId="243906018" sldId="265"/>
            <ac:spMk id="65" creationId="{A7B99495-F43F-4D80-A44F-2CB4764EB90B}"/>
          </ac:spMkLst>
        </pc:spChg>
        <pc:spChg chg="add del">
          <ac:chgData name="Sanda-Ionela Vica (2410012)" userId="5ebcc9d0-38e7-41e3-a9db-843d381273cd" providerId="ADAL" clId="{EB720D0E-3FAF-4E4D-8E05-7B00E71B84EC}" dt="2025-11-28T11:04:48.816" v="13862" actId="26606"/>
          <ac:spMkLst>
            <pc:docMk/>
            <pc:sldMk cId="243906018" sldId="265"/>
            <ac:spMk id="66" creationId="{6CB927A4-E432-4310-9CD5-E89FF5063179}"/>
          </ac:spMkLst>
        </pc:spChg>
        <pc:spChg chg="add del">
          <ac:chgData name="Sanda-Ionela Vica (2410012)" userId="5ebcc9d0-38e7-41e3-a9db-843d381273cd" providerId="ADAL" clId="{EB720D0E-3FAF-4E4D-8E05-7B00E71B84EC}" dt="2025-11-28T02:01:02.581" v="13085" actId="26606"/>
          <ac:spMkLst>
            <pc:docMk/>
            <pc:sldMk cId="243906018" sldId="265"/>
            <ac:spMk id="67" creationId="{3D5FBB81-B61B-416A-8F5D-A8DDF62530F1}"/>
          </ac:spMkLst>
        </pc:spChg>
        <pc:spChg chg="add del">
          <ac:chgData name="Sanda-Ionela Vica (2410012)" userId="5ebcc9d0-38e7-41e3-a9db-843d381273cd" providerId="ADAL" clId="{EB720D0E-3FAF-4E4D-8E05-7B00E71B84EC}" dt="2025-11-28T02:01:02.581" v="13085" actId="26606"/>
          <ac:spMkLst>
            <pc:docMk/>
            <pc:sldMk cId="243906018" sldId="265"/>
            <ac:spMk id="68" creationId="{40C0D7D4-D83D-4C58-87D1-955F0A9173D7}"/>
          </ac:spMkLst>
        </pc:spChg>
        <pc:spChg chg="add del">
          <ac:chgData name="Sanda-Ionela Vica (2410012)" userId="5ebcc9d0-38e7-41e3-a9db-843d381273cd" providerId="ADAL" clId="{EB720D0E-3FAF-4E4D-8E05-7B00E71B84EC}" dt="2025-11-28T02:01:02.581" v="13085" actId="26606"/>
          <ac:spMkLst>
            <pc:docMk/>
            <pc:sldMk cId="243906018" sldId="265"/>
            <ac:spMk id="69" creationId="{15F9A324-404E-4C5D-AFF0-C5D0D84182B0}"/>
          </ac:spMkLst>
        </pc:spChg>
        <pc:spChg chg="add del">
          <ac:chgData name="Sanda-Ionela Vica (2410012)" userId="5ebcc9d0-38e7-41e3-a9db-843d381273cd" providerId="ADAL" clId="{EB720D0E-3FAF-4E4D-8E05-7B00E71B84EC}" dt="2025-11-28T11:04:48.816" v="13862" actId="26606"/>
          <ac:spMkLst>
            <pc:docMk/>
            <pc:sldMk cId="243906018" sldId="265"/>
            <ac:spMk id="70" creationId="{E3020543-B24B-4EC4-8FFC-8DD88EEA91A8}"/>
          </ac:spMkLst>
        </pc:spChg>
        <pc:spChg chg="add del">
          <ac:chgData name="Sanda-Ionela Vica (2410012)" userId="5ebcc9d0-38e7-41e3-a9db-843d381273cd" providerId="ADAL" clId="{EB720D0E-3FAF-4E4D-8E05-7B00E71B84EC}" dt="2025-11-28T02:04:11.550" v="13118" actId="26606"/>
          <ac:spMkLst>
            <pc:docMk/>
            <pc:sldMk cId="243906018" sldId="265"/>
            <ac:spMk id="71" creationId="{637B2035-1FCB-439A-B421-095E136C7E07}"/>
          </ac:spMkLst>
        </pc:spChg>
        <pc:spChg chg="add del">
          <ac:chgData name="Sanda-Ionela Vica (2410012)" userId="5ebcc9d0-38e7-41e3-a9db-843d381273cd" providerId="ADAL" clId="{EB720D0E-3FAF-4E4D-8E05-7B00E71B84EC}" dt="2025-11-28T02:04:11.550" v="13118" actId="26606"/>
          <ac:spMkLst>
            <pc:docMk/>
            <pc:sldMk cId="243906018" sldId="265"/>
            <ac:spMk id="72" creationId="{676D6CDF-C512-4739-B158-55EE955EFA39}"/>
          </ac:spMkLst>
        </pc:spChg>
        <pc:spChg chg="add del">
          <ac:chgData name="Sanda-Ionela Vica (2410012)" userId="5ebcc9d0-38e7-41e3-a9db-843d381273cd" providerId="ADAL" clId="{EB720D0E-3FAF-4E4D-8E05-7B00E71B84EC}" dt="2025-11-28T11:04:48.816" v="13862" actId="26606"/>
          <ac:spMkLst>
            <pc:docMk/>
            <pc:sldMk cId="243906018" sldId="265"/>
            <ac:spMk id="73" creationId="{1453BF6C-B012-48B7-B4E8-6D7AC7C27D02}"/>
          </ac:spMkLst>
        </pc:spChg>
        <pc:spChg chg="add del">
          <ac:chgData name="Sanda-Ionela Vica (2410012)" userId="5ebcc9d0-38e7-41e3-a9db-843d381273cd" providerId="ADAL" clId="{EB720D0E-3FAF-4E4D-8E05-7B00E71B84EC}" dt="2025-11-28T11:04:22.378" v="13853" actId="26606"/>
          <ac:spMkLst>
            <pc:docMk/>
            <pc:sldMk cId="243906018" sldId="265"/>
            <ac:spMk id="75" creationId="{E3020543-B24B-4EC4-8FFC-8DD88EEA91A8}"/>
          </ac:spMkLst>
        </pc:spChg>
        <pc:spChg chg="add del">
          <ac:chgData name="Sanda-Ionela Vica (2410012)" userId="5ebcc9d0-38e7-41e3-a9db-843d381273cd" providerId="ADAL" clId="{EB720D0E-3FAF-4E4D-8E05-7B00E71B84EC}" dt="2025-11-28T11:04:22.378" v="13853" actId="26606"/>
          <ac:spMkLst>
            <pc:docMk/>
            <pc:sldMk cId="243906018" sldId="265"/>
            <ac:spMk id="76" creationId="{1453BF6C-B012-48B7-B4E8-6D7AC7C27D02}"/>
          </ac:spMkLst>
        </pc:spChg>
        <pc:spChg chg="add del">
          <ac:chgData name="Sanda-Ionela Vica (2410012)" userId="5ebcc9d0-38e7-41e3-a9db-843d381273cd" providerId="ADAL" clId="{EB720D0E-3FAF-4E4D-8E05-7B00E71B84EC}" dt="2025-11-28T02:04:11.487" v="13117" actId="26606"/>
          <ac:spMkLst>
            <pc:docMk/>
            <pc:sldMk cId="243906018" sldId="265"/>
            <ac:spMk id="77" creationId="{45D37F4E-DDB4-456B-97E0-9937730A039F}"/>
          </ac:spMkLst>
        </pc:spChg>
        <pc:spChg chg="add del">
          <ac:chgData name="Sanda-Ionela Vica (2410012)" userId="5ebcc9d0-38e7-41e3-a9db-843d381273cd" providerId="ADAL" clId="{EB720D0E-3FAF-4E4D-8E05-7B00E71B84EC}" dt="2025-11-28T11:04:22.378" v="13853" actId="26606"/>
          <ac:spMkLst>
            <pc:docMk/>
            <pc:sldMk cId="243906018" sldId="265"/>
            <ac:spMk id="78" creationId="{889D5D69-307E-4862-950C-1A7CC8A22B4A}"/>
          </ac:spMkLst>
        </pc:spChg>
        <pc:spChg chg="add del">
          <ac:chgData name="Sanda-Ionela Vica (2410012)" userId="5ebcc9d0-38e7-41e3-a9db-843d381273cd" providerId="ADAL" clId="{EB720D0E-3FAF-4E4D-8E05-7B00E71B84EC}" dt="2025-11-28T02:04:11.487" v="13117" actId="26606"/>
          <ac:spMkLst>
            <pc:docMk/>
            <pc:sldMk cId="243906018" sldId="265"/>
            <ac:spMk id="79" creationId="{B2DD41CD-8F47-4F56-AD12-4E2FF7696987}"/>
          </ac:spMkLst>
        </pc:spChg>
        <pc:spChg chg="add del">
          <ac:chgData name="Sanda-Ionela Vica (2410012)" userId="5ebcc9d0-38e7-41e3-a9db-843d381273cd" providerId="ADAL" clId="{EB720D0E-3FAF-4E4D-8E05-7B00E71B84EC}" dt="2025-11-28T11:04:22.378" v="13853" actId="26606"/>
          <ac:spMkLst>
            <pc:docMk/>
            <pc:sldMk cId="243906018" sldId="265"/>
            <ac:spMk id="80" creationId="{2100E061-779B-4006-BC39-114A057A7178}"/>
          </ac:spMkLst>
        </pc:spChg>
        <pc:spChg chg="add del">
          <ac:chgData name="Sanda-Ionela Vica (2410012)" userId="5ebcc9d0-38e7-41e3-a9db-843d381273cd" providerId="ADAL" clId="{EB720D0E-3FAF-4E4D-8E05-7B00E71B84EC}" dt="2025-11-28T10:53:13.881" v="13765" actId="26606"/>
          <ac:spMkLst>
            <pc:docMk/>
            <pc:sldMk cId="243906018" sldId="265"/>
            <ac:spMk id="81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11:04:22.378" v="13853" actId="26606"/>
          <ac:spMkLst>
            <pc:docMk/>
            <pc:sldMk cId="243906018" sldId="265"/>
            <ac:spMk id="84" creationId="{6CB927A4-E432-4310-9CD5-E89FF5063179}"/>
          </ac:spMkLst>
        </pc:spChg>
        <pc:spChg chg="add del">
          <ac:chgData name="Sanda-Ionela Vica (2410012)" userId="5ebcc9d0-38e7-41e3-a9db-843d381273cd" providerId="ADAL" clId="{EB720D0E-3FAF-4E4D-8E05-7B00E71B84EC}" dt="2025-11-28T10:52:54.491" v="13762" actId="26606"/>
          <ac:spMkLst>
            <pc:docMk/>
            <pc:sldMk cId="243906018" sldId="265"/>
            <ac:spMk id="86" creationId="{56688E73-49B9-4052-A836-D248C825D70D}"/>
          </ac:spMkLst>
        </pc:spChg>
        <pc:spChg chg="add del">
          <ac:chgData name="Sanda-Ionela Vica (2410012)" userId="5ebcc9d0-38e7-41e3-a9db-843d381273cd" providerId="ADAL" clId="{EB720D0E-3FAF-4E4D-8E05-7B00E71B84EC}" dt="2025-11-28T11:04:23.726" v="13855" actId="26606"/>
          <ac:spMkLst>
            <pc:docMk/>
            <pc:sldMk cId="243906018" sldId="265"/>
            <ac:spMk id="87" creationId="{889D5D69-307E-4862-950C-1A7CC8A22B4A}"/>
          </ac:spMkLst>
        </pc:spChg>
        <pc:spChg chg="add del">
          <ac:chgData name="Sanda-Ionela Vica (2410012)" userId="5ebcc9d0-38e7-41e3-a9db-843d381273cd" providerId="ADAL" clId="{EB720D0E-3FAF-4E4D-8E05-7B00E71B84EC}" dt="2025-11-28T10:52:54.491" v="13762" actId="26606"/>
          <ac:spMkLst>
            <pc:docMk/>
            <pc:sldMk cId="243906018" sldId="265"/>
            <ac:spMk id="88" creationId="{5B6AEE0C-07FE-4154-BC7C-2F20530BC556}"/>
          </ac:spMkLst>
        </pc:spChg>
        <pc:spChg chg="add del">
          <ac:chgData name="Sanda-Ionela Vica (2410012)" userId="5ebcc9d0-38e7-41e3-a9db-843d381273cd" providerId="ADAL" clId="{EB720D0E-3FAF-4E4D-8E05-7B00E71B84EC}" dt="2025-11-28T11:04:23.726" v="13855" actId="26606"/>
          <ac:spMkLst>
            <pc:docMk/>
            <pc:sldMk cId="243906018" sldId="265"/>
            <ac:spMk id="89" creationId="{2100E061-779B-4006-BC39-114A057A7178}"/>
          </ac:spMkLst>
        </pc:spChg>
        <pc:spChg chg="add del">
          <ac:chgData name="Sanda-Ionela Vica (2410012)" userId="5ebcc9d0-38e7-41e3-a9db-843d381273cd" providerId="ADAL" clId="{EB720D0E-3FAF-4E4D-8E05-7B00E71B84EC}" dt="2025-11-28T10:53:13.849" v="13764" actId="26606"/>
          <ac:spMkLst>
            <pc:docMk/>
            <pc:sldMk cId="243906018" sldId="265"/>
            <ac:spMk id="90" creationId="{56688E73-49B9-4052-A836-D248C825D70D}"/>
          </ac:spMkLst>
        </pc:spChg>
        <pc:spChg chg="add del">
          <ac:chgData name="Sanda-Ionela Vica (2410012)" userId="5ebcc9d0-38e7-41e3-a9db-843d381273cd" providerId="ADAL" clId="{EB720D0E-3FAF-4E4D-8E05-7B00E71B84EC}" dt="2025-11-28T10:53:13.849" v="13764" actId="26606"/>
          <ac:spMkLst>
            <pc:docMk/>
            <pc:sldMk cId="243906018" sldId="265"/>
            <ac:spMk id="91" creationId="{5B6AEE0C-07FE-4154-BC7C-2F20530BC556}"/>
          </ac:spMkLst>
        </pc:spChg>
        <pc:spChg chg="add del">
          <ac:chgData name="Sanda-Ionela Vica (2410012)" userId="5ebcc9d0-38e7-41e3-a9db-843d381273cd" providerId="ADAL" clId="{EB720D0E-3FAF-4E4D-8E05-7B00E71B84EC}" dt="2025-11-28T11:04:23.726" v="13855" actId="26606"/>
          <ac:spMkLst>
            <pc:docMk/>
            <pc:sldMk cId="243906018" sldId="265"/>
            <ac:spMk id="93" creationId="{6CB927A4-E432-4310-9CD5-E89FF5063179}"/>
          </ac:spMkLst>
        </pc:spChg>
        <pc:spChg chg="add del">
          <ac:chgData name="Sanda-Ionela Vica (2410012)" userId="5ebcc9d0-38e7-41e3-a9db-843d381273cd" providerId="ADAL" clId="{EB720D0E-3FAF-4E4D-8E05-7B00E71B84EC}" dt="2025-11-28T11:04:23.726" v="13855" actId="26606"/>
          <ac:spMkLst>
            <pc:docMk/>
            <pc:sldMk cId="243906018" sldId="265"/>
            <ac:spMk id="94" creationId="{E3020543-B24B-4EC4-8FFC-8DD88EEA91A8}"/>
          </ac:spMkLst>
        </pc:spChg>
        <pc:spChg chg="add del">
          <ac:chgData name="Sanda-Ionela Vica (2410012)" userId="5ebcc9d0-38e7-41e3-a9db-843d381273cd" providerId="ADAL" clId="{EB720D0E-3FAF-4E4D-8E05-7B00E71B84EC}" dt="2025-11-28T11:04:23.726" v="13855" actId="26606"/>
          <ac:spMkLst>
            <pc:docMk/>
            <pc:sldMk cId="243906018" sldId="265"/>
            <ac:spMk id="95" creationId="{1453BF6C-B012-48B7-B4E8-6D7AC7C27D02}"/>
          </ac:spMkLst>
        </pc:spChg>
        <pc:spChg chg="add del">
          <ac:chgData name="Sanda-Ionela Vica (2410012)" userId="5ebcc9d0-38e7-41e3-a9db-843d381273cd" providerId="ADAL" clId="{EB720D0E-3FAF-4E4D-8E05-7B00E71B84EC}" dt="2025-11-28T11:04:35.753" v="13857" actId="26606"/>
          <ac:spMkLst>
            <pc:docMk/>
            <pc:sldMk cId="243906018" sldId="265"/>
            <ac:spMk id="97" creationId="{889D5D69-307E-4862-950C-1A7CC8A22B4A}"/>
          </ac:spMkLst>
        </pc:spChg>
        <pc:spChg chg="add del">
          <ac:chgData name="Sanda-Ionela Vica (2410012)" userId="5ebcc9d0-38e7-41e3-a9db-843d381273cd" providerId="ADAL" clId="{EB720D0E-3FAF-4E4D-8E05-7B00E71B84EC}" dt="2025-11-28T11:04:35.753" v="13857" actId="26606"/>
          <ac:spMkLst>
            <pc:docMk/>
            <pc:sldMk cId="243906018" sldId="265"/>
            <ac:spMk id="98" creationId="{2100E061-779B-4006-BC39-114A057A7178}"/>
          </ac:spMkLst>
        </pc:spChg>
        <pc:spChg chg="add del">
          <ac:chgData name="Sanda-Ionela Vica (2410012)" userId="5ebcc9d0-38e7-41e3-a9db-843d381273cd" providerId="ADAL" clId="{EB720D0E-3FAF-4E4D-8E05-7B00E71B84EC}" dt="2025-11-28T11:04:35.753" v="13857" actId="26606"/>
          <ac:spMkLst>
            <pc:docMk/>
            <pc:sldMk cId="243906018" sldId="265"/>
            <ac:spMk id="100" creationId="{6CB927A4-E432-4310-9CD5-E89FF5063179}"/>
          </ac:spMkLst>
        </pc:spChg>
        <pc:spChg chg="add del">
          <ac:chgData name="Sanda-Ionela Vica (2410012)" userId="5ebcc9d0-38e7-41e3-a9db-843d381273cd" providerId="ADAL" clId="{EB720D0E-3FAF-4E4D-8E05-7B00E71B84EC}" dt="2025-11-28T11:04:35.753" v="13857" actId="26606"/>
          <ac:spMkLst>
            <pc:docMk/>
            <pc:sldMk cId="243906018" sldId="265"/>
            <ac:spMk id="101" creationId="{E3020543-B24B-4EC4-8FFC-8DD88EEA91A8}"/>
          </ac:spMkLst>
        </pc:spChg>
        <pc:spChg chg="add del">
          <ac:chgData name="Sanda-Ionela Vica (2410012)" userId="5ebcc9d0-38e7-41e3-a9db-843d381273cd" providerId="ADAL" clId="{EB720D0E-3FAF-4E4D-8E05-7B00E71B84EC}" dt="2025-11-28T11:04:35.753" v="13857" actId="26606"/>
          <ac:spMkLst>
            <pc:docMk/>
            <pc:sldMk cId="243906018" sldId="265"/>
            <ac:spMk id="102" creationId="{1453BF6C-B012-48B7-B4E8-6D7AC7C27D02}"/>
          </ac:spMkLst>
        </pc:spChg>
        <pc:spChg chg="add del">
          <ac:chgData name="Sanda-Ionela Vica (2410012)" userId="5ebcc9d0-38e7-41e3-a9db-843d381273cd" providerId="ADAL" clId="{EB720D0E-3FAF-4E4D-8E05-7B00E71B84EC}" dt="2025-11-28T11:04:43.424" v="13859" actId="26606"/>
          <ac:spMkLst>
            <pc:docMk/>
            <pc:sldMk cId="243906018" sldId="265"/>
            <ac:spMk id="104" creationId="{09CFCDAF-46CE-4056-866C-5EE9122FDCAB}"/>
          </ac:spMkLst>
        </pc:spChg>
        <pc:spChg chg="add del">
          <ac:chgData name="Sanda-Ionela Vica (2410012)" userId="5ebcc9d0-38e7-41e3-a9db-843d381273cd" providerId="ADAL" clId="{EB720D0E-3FAF-4E4D-8E05-7B00E71B84EC}" dt="2025-11-28T11:04:43.424" v="13859" actId="26606"/>
          <ac:spMkLst>
            <pc:docMk/>
            <pc:sldMk cId="243906018" sldId="265"/>
            <ac:spMk id="105" creationId="{9F587EB1-1674-4B8B-88AD-2A81FFFB5F36}"/>
          </ac:spMkLst>
        </pc:spChg>
        <pc:spChg chg="add del">
          <ac:chgData name="Sanda-Ionela Vica (2410012)" userId="5ebcc9d0-38e7-41e3-a9db-843d381273cd" providerId="ADAL" clId="{EB720D0E-3FAF-4E4D-8E05-7B00E71B84EC}" dt="2025-11-28T11:04:43.424" v="13859" actId="26606"/>
          <ac:spMkLst>
            <pc:docMk/>
            <pc:sldMk cId="243906018" sldId="265"/>
            <ac:spMk id="107" creationId="{6CB927A4-E432-4310-9CD5-E89FF5063179}"/>
          </ac:spMkLst>
        </pc:spChg>
        <pc:spChg chg="add del">
          <ac:chgData name="Sanda-Ionela Vica (2410012)" userId="5ebcc9d0-38e7-41e3-a9db-843d381273cd" providerId="ADAL" clId="{EB720D0E-3FAF-4E4D-8E05-7B00E71B84EC}" dt="2025-11-28T11:04:43.424" v="13859" actId="26606"/>
          <ac:spMkLst>
            <pc:docMk/>
            <pc:sldMk cId="243906018" sldId="265"/>
            <ac:spMk id="108" creationId="{E3020543-B24B-4EC4-8FFC-8DD88EEA91A8}"/>
          </ac:spMkLst>
        </pc:spChg>
        <pc:spChg chg="add del">
          <ac:chgData name="Sanda-Ionela Vica (2410012)" userId="5ebcc9d0-38e7-41e3-a9db-843d381273cd" providerId="ADAL" clId="{EB720D0E-3FAF-4E4D-8E05-7B00E71B84EC}" dt="2025-11-28T11:04:43.424" v="13859" actId="26606"/>
          <ac:spMkLst>
            <pc:docMk/>
            <pc:sldMk cId="243906018" sldId="265"/>
            <ac:spMk id="109" creationId="{1453BF6C-B012-48B7-B4E8-6D7AC7C27D02}"/>
          </ac:spMkLst>
        </pc:spChg>
        <pc:spChg chg="add del">
          <ac:chgData name="Sanda-Ionela Vica (2410012)" userId="5ebcc9d0-38e7-41e3-a9db-843d381273cd" providerId="ADAL" clId="{EB720D0E-3FAF-4E4D-8E05-7B00E71B84EC}" dt="2025-11-28T11:04:48.752" v="13861" actId="26606"/>
          <ac:spMkLst>
            <pc:docMk/>
            <pc:sldMk cId="243906018" sldId="265"/>
            <ac:spMk id="111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9T11:20:36.718" v="16202" actId="26606"/>
          <ac:spMkLst>
            <pc:docMk/>
            <pc:sldMk cId="243906018" sldId="265"/>
            <ac:spMk id="113" creationId="{B50AB553-2A96-4A92-96F2-93548E096954}"/>
          </ac:spMkLst>
        </pc:spChg>
        <pc:spChg chg="add">
          <ac:chgData name="Sanda-Ionela Vica (2410012)" userId="5ebcc9d0-38e7-41e3-a9db-843d381273cd" providerId="ADAL" clId="{EB720D0E-3FAF-4E4D-8E05-7B00E71B84EC}" dt="2025-11-29T11:20:36.718" v="16202" actId="26606"/>
          <ac:spMkLst>
            <pc:docMk/>
            <pc:sldMk cId="243906018" sldId="265"/>
            <ac:spMk id="118" creationId="{362810D9-2C5A-477D-949C-C191895477F3}"/>
          </ac:spMkLst>
        </pc:spChg>
        <pc:spChg chg="add">
          <ac:chgData name="Sanda-Ionela Vica (2410012)" userId="5ebcc9d0-38e7-41e3-a9db-843d381273cd" providerId="ADAL" clId="{EB720D0E-3FAF-4E4D-8E05-7B00E71B84EC}" dt="2025-11-29T11:20:36.718" v="16202" actId="26606"/>
          <ac:spMkLst>
            <pc:docMk/>
            <pc:sldMk cId="243906018" sldId="265"/>
            <ac:spMk id="120" creationId="{081E4A58-353D-44AE-B2FC-2A74E2E400F7}"/>
          </ac:spMkLst>
        </pc:spChg>
        <pc:grpChg chg="add del">
          <ac:chgData name="Sanda-Ionela Vica (2410012)" userId="5ebcc9d0-38e7-41e3-a9db-843d381273cd" providerId="ADAL" clId="{EB720D0E-3FAF-4E4D-8E05-7B00E71B84EC}" dt="2025-11-28T02:00:18.050" v="13077" actId="26606"/>
          <ac:grpSpMkLst>
            <pc:docMk/>
            <pc:sldMk cId="243906018" sldId="265"/>
            <ac:grpSpMk id="37" creationId="{E56E71F1-5A87-4A96-B42F-2DFA1B766B5E}"/>
          </ac:grpSpMkLst>
        </pc:grpChg>
        <pc:grpChg chg="add del">
          <ac:chgData name="Sanda-Ionela Vica (2410012)" userId="5ebcc9d0-38e7-41e3-a9db-843d381273cd" providerId="ADAL" clId="{EB720D0E-3FAF-4E4D-8E05-7B00E71B84EC}" dt="2025-11-28T02:00:18.050" v="13077" actId="26606"/>
          <ac:grpSpMkLst>
            <pc:docMk/>
            <pc:sldMk cId="243906018" sldId="265"/>
            <ac:grpSpMk id="41" creationId="{C733FE3C-12C4-4FA2-A795-87D2F6776A53}"/>
          </ac:grpSpMkLst>
        </pc:grpChg>
        <pc:grpChg chg="add del">
          <ac:chgData name="Sanda-Ionela Vica (2410012)" userId="5ebcc9d0-38e7-41e3-a9db-843d381273cd" providerId="ADAL" clId="{EB720D0E-3FAF-4E4D-8E05-7B00E71B84EC}" dt="2025-11-28T02:00:18.050" v="13077" actId="26606"/>
          <ac:grpSpMkLst>
            <pc:docMk/>
            <pc:sldMk cId="243906018" sldId="265"/>
            <ac:grpSpMk id="45" creationId="{0C2B5F12-8A82-4A59-9400-3164CBF47F63}"/>
          </ac:grpSpMkLst>
        </pc:grpChg>
        <pc:grpChg chg="add del">
          <ac:chgData name="Sanda-Ionela Vica (2410012)" userId="5ebcc9d0-38e7-41e3-a9db-843d381273cd" providerId="ADAL" clId="{EB720D0E-3FAF-4E4D-8E05-7B00E71B84EC}" dt="2025-11-28T02:00:46.510" v="13081" actId="26606"/>
          <ac:grpSpMkLst>
            <pc:docMk/>
            <pc:sldMk cId="243906018" sldId="265"/>
            <ac:grpSpMk id="59" creationId="{3248F5E6-4377-481A-9615-8B26AF96A076}"/>
          </ac:grpSpMkLst>
        </pc:grpChg>
        <pc:grpChg chg="add del">
          <ac:chgData name="Sanda-Ionela Vica (2410012)" userId="5ebcc9d0-38e7-41e3-a9db-843d381273cd" providerId="ADAL" clId="{EB720D0E-3FAF-4E4D-8E05-7B00E71B84EC}" dt="2025-11-28T02:00:46.510" v="13081" actId="26606"/>
          <ac:grpSpMkLst>
            <pc:docMk/>
            <pc:sldMk cId="243906018" sldId="265"/>
            <ac:grpSpMk id="60" creationId="{E27AF472-EAE3-4572-AB69-B92BD10DBC6D}"/>
          </ac:grpSpMkLst>
        </pc:grpChg>
        <pc:graphicFrameChg chg="add del">
          <ac:chgData name="Sanda-Ionela Vica (2410012)" userId="5ebcc9d0-38e7-41e3-a9db-843d381273cd" providerId="ADAL" clId="{EB720D0E-3FAF-4E4D-8E05-7B00E71B84EC}" dt="2025-11-28T01:48:49.214" v="13000" actId="26606"/>
          <ac:graphicFrameMkLst>
            <pc:docMk/>
            <pc:sldMk cId="243906018" sldId="265"/>
            <ac:graphicFrameMk id="5" creationId="{07FD55DA-9121-85CD-18A3-6BA2C9FA7B0E}"/>
          </ac:graphicFrameMkLst>
        </pc:graphicFrameChg>
        <pc:graphicFrameChg chg="add del mod modGraphic">
          <ac:chgData name="Sanda-Ionela Vica (2410012)" userId="5ebcc9d0-38e7-41e3-a9db-843d381273cd" providerId="ADAL" clId="{EB720D0E-3FAF-4E4D-8E05-7B00E71B84EC}" dt="2025-11-29T11:07:37.473" v="15502" actId="21"/>
          <ac:graphicFrameMkLst>
            <pc:docMk/>
            <pc:sldMk cId="243906018" sldId="265"/>
            <ac:graphicFrameMk id="22" creationId="{AD8D5517-AE12-D7C2-AC96-E758D8E9F1A8}"/>
          </ac:graphicFrameMkLst>
        </pc:graphicFrameChg>
        <pc:picChg chg="add del">
          <ac:chgData name="Sanda-Ionela Vica (2410012)" userId="5ebcc9d0-38e7-41e3-a9db-843d381273cd" providerId="ADAL" clId="{EB720D0E-3FAF-4E4D-8E05-7B00E71B84EC}" dt="2025-11-28T01:48:49.214" v="13000" actId="26606"/>
          <ac:picMkLst>
            <pc:docMk/>
            <pc:sldMk cId="243906018" sldId="265"/>
            <ac:picMk id="6" creationId="{D7EE966E-E92B-EF3E-E452-E2EE3660A6B2}"/>
          </ac:picMkLst>
        </pc:picChg>
        <pc:picChg chg="add del">
          <ac:chgData name="Sanda-Ionela Vica (2410012)" userId="5ebcc9d0-38e7-41e3-a9db-843d381273cd" providerId="ADAL" clId="{EB720D0E-3FAF-4E4D-8E05-7B00E71B84EC}" dt="2025-11-28T01:49:03.825" v="13002" actId="26606"/>
          <ac:picMkLst>
            <pc:docMk/>
            <pc:sldMk cId="243906018" sldId="265"/>
            <ac:picMk id="12" creationId="{6D106A02-6454-DE36-7532-7615872B2E40}"/>
          </ac:picMkLst>
        </pc:picChg>
        <pc:picChg chg="add del">
          <ac:chgData name="Sanda-Ionela Vica (2410012)" userId="5ebcc9d0-38e7-41e3-a9db-843d381273cd" providerId="ADAL" clId="{EB720D0E-3FAF-4E4D-8E05-7B00E71B84EC}" dt="2025-11-28T01:49:12.276" v="13004" actId="26606"/>
          <ac:picMkLst>
            <pc:docMk/>
            <pc:sldMk cId="243906018" sldId="265"/>
            <ac:picMk id="17" creationId="{0122283D-F03E-7A92-0E95-6D4DC824354D}"/>
          </ac:picMkLst>
        </pc:picChg>
        <pc:picChg chg="add mod ord">
          <ac:chgData name="Sanda-Ionela Vica (2410012)" userId="5ebcc9d0-38e7-41e3-a9db-843d381273cd" providerId="ADAL" clId="{EB720D0E-3FAF-4E4D-8E05-7B00E71B84EC}" dt="2025-11-29T11:20:36.718" v="16202" actId="26606"/>
          <ac:picMkLst>
            <pc:docMk/>
            <pc:sldMk cId="243906018" sldId="265"/>
            <ac:picMk id="20" creationId="{FD009DC6-8C32-A446-D2A9-F2A5C37FBF20}"/>
          </ac:picMkLst>
        </pc:picChg>
        <pc:picChg chg="add">
          <ac:chgData name="Sanda-Ionela Vica (2410012)" userId="5ebcc9d0-38e7-41e3-a9db-843d381273cd" providerId="ADAL" clId="{EB720D0E-3FAF-4E4D-8E05-7B00E71B84EC}" dt="2025-11-29T11:09:51.584" v="15503"/>
          <ac:picMkLst>
            <pc:docMk/>
            <pc:sldMk cId="243906018" sldId="265"/>
            <ac:picMk id="1026" creationId="{BB58E27C-20D8-69FD-C034-FA43B8CFE3E8}"/>
          </ac:picMkLst>
        </pc:picChg>
        <pc:picChg chg="add">
          <ac:chgData name="Sanda-Ionela Vica (2410012)" userId="5ebcc9d0-38e7-41e3-a9db-843d381273cd" providerId="ADAL" clId="{EB720D0E-3FAF-4E4D-8E05-7B00E71B84EC}" dt="2025-11-29T11:09:51.584" v="15503"/>
          <ac:picMkLst>
            <pc:docMk/>
            <pc:sldMk cId="243906018" sldId="265"/>
            <ac:picMk id="1027" creationId="{51CE19A9-C80E-3689-AAA8-96261FCA709E}"/>
          </ac:picMkLst>
        </pc:picChg>
        <pc:picChg chg="add">
          <ac:chgData name="Sanda-Ionela Vica (2410012)" userId="5ebcc9d0-38e7-41e3-a9db-843d381273cd" providerId="ADAL" clId="{EB720D0E-3FAF-4E4D-8E05-7B00E71B84EC}" dt="2025-11-29T11:09:51.584" v="15503"/>
          <ac:picMkLst>
            <pc:docMk/>
            <pc:sldMk cId="243906018" sldId="265"/>
            <ac:picMk id="1028" creationId="{0BC32979-3471-11DC-D73B-682F566FBE68}"/>
          </ac:picMkLst>
        </pc:picChg>
        <pc:picChg chg="add">
          <ac:chgData name="Sanda-Ionela Vica (2410012)" userId="5ebcc9d0-38e7-41e3-a9db-843d381273cd" providerId="ADAL" clId="{EB720D0E-3FAF-4E4D-8E05-7B00E71B84EC}" dt="2025-11-29T11:10:16.270" v="15511"/>
          <ac:picMkLst>
            <pc:docMk/>
            <pc:sldMk cId="243906018" sldId="265"/>
            <ac:picMk id="1030" creationId="{4A992E38-3ADC-0F64-6606-9B843E481FF3}"/>
          </ac:picMkLst>
        </pc:picChg>
        <pc:picChg chg="add">
          <ac:chgData name="Sanda-Ionela Vica (2410012)" userId="5ebcc9d0-38e7-41e3-a9db-843d381273cd" providerId="ADAL" clId="{EB720D0E-3FAF-4E4D-8E05-7B00E71B84EC}" dt="2025-11-29T11:10:16.270" v="15511"/>
          <ac:picMkLst>
            <pc:docMk/>
            <pc:sldMk cId="243906018" sldId="265"/>
            <ac:picMk id="1031" creationId="{00E68479-EDDC-A7E3-FA81-C1E4D584BD5A}"/>
          </ac:picMkLst>
        </pc:picChg>
        <pc:picChg chg="add">
          <ac:chgData name="Sanda-Ionela Vica (2410012)" userId="5ebcc9d0-38e7-41e3-a9db-843d381273cd" providerId="ADAL" clId="{EB720D0E-3FAF-4E4D-8E05-7B00E71B84EC}" dt="2025-11-29T11:10:16.270" v="15511"/>
          <ac:picMkLst>
            <pc:docMk/>
            <pc:sldMk cId="243906018" sldId="265"/>
            <ac:picMk id="1032" creationId="{085D217F-20DE-7540-799C-50304C936FE2}"/>
          </ac:picMkLst>
        </pc:picChg>
        <pc:cxnChg chg="add del">
          <ac:chgData name="Sanda-Ionela Vica (2410012)" userId="5ebcc9d0-38e7-41e3-a9db-843d381273cd" providerId="ADAL" clId="{EB720D0E-3FAF-4E4D-8E05-7B00E71B84EC}" dt="2025-11-28T10:54:03.136" v="13771" actId="26606"/>
          <ac:cxnSpMkLst>
            <pc:docMk/>
            <pc:sldMk cId="243906018" sldId="265"/>
            <ac:cxnSpMk id="25" creationId="{96A8629B-8289-498B-939B-1CA0C106182C}"/>
          </ac:cxnSpMkLst>
        </pc:cxnChg>
        <pc:cxnChg chg="add">
          <ac:chgData name="Sanda-Ionela Vica (2410012)" userId="5ebcc9d0-38e7-41e3-a9db-843d381273cd" providerId="ADAL" clId="{EB720D0E-3FAF-4E4D-8E05-7B00E71B84EC}" dt="2025-11-28T11:01:28.158" v="13839" actId="26606"/>
          <ac:cxnSpMkLst>
            <pc:docMk/>
            <pc:sldMk cId="243906018" sldId="265"/>
            <ac:cxnSpMk id="32" creationId="{C49DA8F6-BCC1-4447-B54C-57856834B94B}"/>
          </ac:cxnSpMkLst>
        </pc:cxnChg>
        <pc:cxnChg chg="add del">
          <ac:chgData name="Sanda-Ionela Vica (2410012)" userId="5ebcc9d0-38e7-41e3-a9db-843d381273cd" providerId="ADAL" clId="{EB720D0E-3FAF-4E4D-8E05-7B00E71B84EC}" dt="2025-11-28T11:03:15.181" v="13847" actId="26606"/>
          <ac:cxnSpMkLst>
            <pc:docMk/>
            <pc:sldMk cId="243906018" sldId="265"/>
            <ac:cxnSpMk id="53" creationId="{96A8629B-8289-498B-939B-1CA0C106182C}"/>
          </ac:cxnSpMkLst>
        </pc:cxnChg>
        <pc:cxnChg chg="add del">
          <ac:chgData name="Sanda-Ionela Vica (2410012)" userId="5ebcc9d0-38e7-41e3-a9db-843d381273cd" providerId="ADAL" clId="{EB720D0E-3FAF-4E4D-8E05-7B00E71B84EC}" dt="2025-11-28T11:04:48.816" v="13862" actId="26606"/>
          <ac:cxnSpMkLst>
            <pc:docMk/>
            <pc:sldMk cId="243906018" sldId="265"/>
            <ac:cxnSpMk id="62" creationId="{C49DA8F6-BCC1-4447-B54C-57856834B94B}"/>
          </ac:cxnSpMkLst>
        </pc:cxnChg>
      </pc:sldChg>
      <pc:sldChg chg="addSp delSp modSp new mod ord setBg">
        <pc:chgData name="Sanda-Ionela Vica (2410012)" userId="5ebcc9d0-38e7-41e3-a9db-843d381273cd" providerId="ADAL" clId="{EB720D0E-3FAF-4E4D-8E05-7B00E71B84EC}" dt="2025-11-29T11:54:50.490" v="16793" actId="14100"/>
        <pc:sldMkLst>
          <pc:docMk/>
          <pc:sldMk cId="1733483501" sldId="267"/>
        </pc:sldMkLst>
        <pc:spChg chg="mod ord">
          <ac:chgData name="Sanda-Ionela Vica (2410012)" userId="5ebcc9d0-38e7-41e3-a9db-843d381273cd" providerId="ADAL" clId="{EB720D0E-3FAF-4E4D-8E05-7B00E71B84EC}" dt="2025-11-29T11:51:24.310" v="16782" actId="27636"/>
          <ac:spMkLst>
            <pc:docMk/>
            <pc:sldMk cId="1733483501" sldId="267"/>
            <ac:spMk id="2" creationId="{FE811893-774B-EE5A-37CD-592EE133665B}"/>
          </ac:spMkLst>
        </pc:spChg>
        <pc:spChg chg="add del mod">
          <ac:chgData name="Sanda-Ionela Vica (2410012)" userId="5ebcc9d0-38e7-41e3-a9db-843d381273cd" providerId="ADAL" clId="{EB720D0E-3FAF-4E4D-8E05-7B00E71B84EC}" dt="2025-11-29T11:47:04.584" v="16758" actId="26606"/>
          <ac:spMkLst>
            <pc:docMk/>
            <pc:sldMk cId="1733483501" sldId="267"/>
            <ac:spMk id="3" creationId="{98CEE91C-F9CD-462C-3ACF-EE9C4B2C9237}"/>
          </ac:spMkLst>
        </pc:spChg>
        <pc:spChg chg="add del">
          <ac:chgData name="Sanda-Ionela Vica (2410012)" userId="5ebcc9d0-38e7-41e3-a9db-843d381273cd" providerId="ADAL" clId="{EB720D0E-3FAF-4E4D-8E05-7B00E71B84EC}" dt="2025-11-29T11:47:04.584" v="16758" actId="26606"/>
          <ac:spMkLst>
            <pc:docMk/>
            <pc:sldMk cId="1733483501" sldId="267"/>
            <ac:spMk id="8" creationId="{327D73B4-9F5C-4A64-A179-51B9500CB8B5}"/>
          </ac:spMkLst>
        </pc:spChg>
        <pc:spChg chg="add del">
          <ac:chgData name="Sanda-Ionela Vica (2410012)" userId="5ebcc9d0-38e7-41e3-a9db-843d381273cd" providerId="ADAL" clId="{EB720D0E-3FAF-4E4D-8E05-7B00E71B84EC}" dt="2025-11-29T11:47:04.584" v="16758" actId="26606"/>
          <ac:spMkLst>
            <pc:docMk/>
            <pc:sldMk cId="1733483501" sldId="267"/>
            <ac:spMk id="10" creationId="{C1F06963-6374-4B48-844F-071A9BAAAE02}"/>
          </ac:spMkLst>
        </pc:spChg>
        <pc:spChg chg="add del">
          <ac:chgData name="Sanda-Ionela Vica (2410012)" userId="5ebcc9d0-38e7-41e3-a9db-843d381273cd" providerId="ADAL" clId="{EB720D0E-3FAF-4E4D-8E05-7B00E71B84EC}" dt="2025-11-29T11:47:04.584" v="16758" actId="26606"/>
          <ac:spMkLst>
            <pc:docMk/>
            <pc:sldMk cId="1733483501" sldId="267"/>
            <ac:spMk id="12" creationId="{6CB927A4-E432-4310-9CD5-E89FF5063179}"/>
          </ac:spMkLst>
        </pc:spChg>
        <pc:spChg chg="add del">
          <ac:chgData name="Sanda-Ionela Vica (2410012)" userId="5ebcc9d0-38e7-41e3-a9db-843d381273cd" providerId="ADAL" clId="{EB720D0E-3FAF-4E4D-8E05-7B00E71B84EC}" dt="2025-11-29T11:47:04.584" v="16758" actId="26606"/>
          <ac:spMkLst>
            <pc:docMk/>
            <pc:sldMk cId="1733483501" sldId="267"/>
            <ac:spMk id="14" creationId="{1453BF6C-B012-48B7-B4E8-6D7AC7C27D02}"/>
          </ac:spMkLst>
        </pc:spChg>
        <pc:spChg chg="add del">
          <ac:chgData name="Sanda-Ionela Vica (2410012)" userId="5ebcc9d0-38e7-41e3-a9db-843d381273cd" providerId="ADAL" clId="{EB720D0E-3FAF-4E4D-8E05-7B00E71B84EC}" dt="2025-11-29T11:47:04.584" v="16758" actId="26606"/>
          <ac:spMkLst>
            <pc:docMk/>
            <pc:sldMk cId="1733483501" sldId="267"/>
            <ac:spMk id="16" creationId="{E3020543-B24B-4EC4-8FFC-8DD88EEA91A8}"/>
          </ac:spMkLst>
        </pc:spChg>
        <pc:spChg chg="add del">
          <ac:chgData name="Sanda-Ionela Vica (2410012)" userId="5ebcc9d0-38e7-41e3-a9db-843d381273cd" providerId="ADAL" clId="{EB720D0E-3FAF-4E4D-8E05-7B00E71B84EC}" dt="2025-11-29T11:48:45.250" v="16769" actId="26606"/>
          <ac:spMkLst>
            <pc:docMk/>
            <pc:sldMk cId="1733483501" sldId="267"/>
            <ac:spMk id="22" creationId="{4F7EBAE4-9945-4473-9E34-B2C66EA0F03D}"/>
          </ac:spMkLst>
        </pc:spChg>
        <pc:spChg chg="add del">
          <ac:chgData name="Sanda-Ionela Vica (2410012)" userId="5ebcc9d0-38e7-41e3-a9db-843d381273cd" providerId="ADAL" clId="{EB720D0E-3FAF-4E4D-8E05-7B00E71B84EC}" dt="2025-11-29T11:48:45.250" v="16769" actId="26606"/>
          <ac:spMkLst>
            <pc:docMk/>
            <pc:sldMk cId="1733483501" sldId="267"/>
            <ac:spMk id="23" creationId="{70BEB1E7-2F88-40BC-B73D-42E5B6F80BFC}"/>
          </ac:spMkLst>
        </pc:spChg>
        <pc:spChg chg="add del">
          <ac:chgData name="Sanda-Ionela Vica (2410012)" userId="5ebcc9d0-38e7-41e3-a9db-843d381273cd" providerId="ADAL" clId="{EB720D0E-3FAF-4E4D-8E05-7B00E71B84EC}" dt="2025-11-29T11:48:45.250" v="16769" actId="26606"/>
          <ac:spMkLst>
            <pc:docMk/>
            <pc:sldMk cId="1733483501" sldId="267"/>
            <ac:spMk id="24" creationId="{A7B99495-F43F-4D80-A44F-2CB4764EB90B}"/>
          </ac:spMkLst>
        </pc:spChg>
        <pc:spChg chg="add del">
          <ac:chgData name="Sanda-Ionela Vica (2410012)" userId="5ebcc9d0-38e7-41e3-a9db-843d381273cd" providerId="ADAL" clId="{EB720D0E-3FAF-4E4D-8E05-7B00E71B84EC}" dt="2025-11-28T11:05:29.489" v="13864" actId="26606"/>
          <ac:spMkLst>
            <pc:docMk/>
            <pc:sldMk cId="1733483501" sldId="267"/>
            <ac:spMk id="25" creationId="{4F7EBAE4-9945-4473-9E34-B2C66EA0F03D}"/>
          </ac:spMkLst>
        </pc:spChg>
        <pc:spChg chg="add del">
          <ac:chgData name="Sanda-Ionela Vica (2410012)" userId="5ebcc9d0-38e7-41e3-a9db-843d381273cd" providerId="ADAL" clId="{EB720D0E-3FAF-4E4D-8E05-7B00E71B84EC}" dt="2025-11-29T11:48:13.361" v="16764" actId="26606"/>
          <ac:spMkLst>
            <pc:docMk/>
            <pc:sldMk cId="1733483501" sldId="267"/>
            <ac:spMk id="26" creationId="{4F7EBAE4-9945-4473-9E34-B2C66EA0F03D}"/>
          </ac:spMkLst>
        </pc:spChg>
        <pc:spChg chg="add del">
          <ac:chgData name="Sanda-Ionela Vica (2410012)" userId="5ebcc9d0-38e7-41e3-a9db-843d381273cd" providerId="ADAL" clId="{EB720D0E-3FAF-4E4D-8E05-7B00E71B84EC}" dt="2025-11-28T11:05:29.489" v="13864" actId="26606"/>
          <ac:spMkLst>
            <pc:docMk/>
            <pc:sldMk cId="1733483501" sldId="267"/>
            <ac:spMk id="27" creationId="{70BEB1E7-2F88-40BC-B73D-42E5B6F80BFC}"/>
          </ac:spMkLst>
        </pc:spChg>
        <pc:spChg chg="add del">
          <ac:chgData name="Sanda-Ionela Vica (2410012)" userId="5ebcc9d0-38e7-41e3-a9db-843d381273cd" providerId="ADAL" clId="{EB720D0E-3FAF-4E4D-8E05-7B00E71B84EC}" dt="2025-11-28T11:05:29.489" v="13864" actId="26606"/>
          <ac:spMkLst>
            <pc:docMk/>
            <pc:sldMk cId="1733483501" sldId="267"/>
            <ac:spMk id="29" creationId="{A7B99495-F43F-4D80-A44F-2CB4764EB90B}"/>
          </ac:spMkLst>
        </pc:spChg>
        <pc:spChg chg="add del">
          <ac:chgData name="Sanda-Ionela Vica (2410012)" userId="5ebcc9d0-38e7-41e3-a9db-843d381273cd" providerId="ADAL" clId="{EB720D0E-3FAF-4E4D-8E05-7B00E71B84EC}" dt="2025-11-29T11:48:13.361" v="16764" actId="26606"/>
          <ac:spMkLst>
            <pc:docMk/>
            <pc:sldMk cId="1733483501" sldId="267"/>
            <ac:spMk id="31" creationId="{70BEB1E7-2F88-40BC-B73D-42E5B6F80BFC}"/>
          </ac:spMkLst>
        </pc:spChg>
        <pc:spChg chg="add del">
          <ac:chgData name="Sanda-Ionela Vica (2410012)" userId="5ebcc9d0-38e7-41e3-a9db-843d381273cd" providerId="ADAL" clId="{EB720D0E-3FAF-4E4D-8E05-7B00E71B84EC}" dt="2025-11-29T11:48:13.361" v="16764" actId="26606"/>
          <ac:spMkLst>
            <pc:docMk/>
            <pc:sldMk cId="1733483501" sldId="267"/>
            <ac:spMk id="33" creationId="{A7B99495-F43F-4D80-A44F-2CB4764EB90B}"/>
          </ac:spMkLst>
        </pc:spChg>
        <pc:spChg chg="add del">
          <ac:chgData name="Sanda-Ionela Vica (2410012)" userId="5ebcc9d0-38e7-41e3-a9db-843d381273cd" providerId="ADAL" clId="{EB720D0E-3FAF-4E4D-8E05-7B00E71B84EC}" dt="2025-11-29T11:48:27.204" v="16766" actId="26606"/>
          <ac:spMkLst>
            <pc:docMk/>
            <pc:sldMk cId="1733483501" sldId="267"/>
            <ac:spMk id="35" creationId="{4F7EBAE4-9945-4473-9E34-B2C66EA0F03D}"/>
          </ac:spMkLst>
        </pc:spChg>
        <pc:spChg chg="add del">
          <ac:chgData name="Sanda-Ionela Vica (2410012)" userId="5ebcc9d0-38e7-41e3-a9db-843d381273cd" providerId="ADAL" clId="{EB720D0E-3FAF-4E4D-8E05-7B00E71B84EC}" dt="2025-11-29T11:48:27.204" v="16766" actId="26606"/>
          <ac:spMkLst>
            <pc:docMk/>
            <pc:sldMk cId="1733483501" sldId="267"/>
            <ac:spMk id="36" creationId="{70BEB1E7-2F88-40BC-B73D-42E5B6F80BFC}"/>
          </ac:spMkLst>
        </pc:spChg>
        <pc:spChg chg="add del">
          <ac:chgData name="Sanda-Ionela Vica (2410012)" userId="5ebcc9d0-38e7-41e3-a9db-843d381273cd" providerId="ADAL" clId="{EB720D0E-3FAF-4E4D-8E05-7B00E71B84EC}" dt="2025-11-29T11:48:27.204" v="16766" actId="26606"/>
          <ac:spMkLst>
            <pc:docMk/>
            <pc:sldMk cId="1733483501" sldId="267"/>
            <ac:spMk id="37" creationId="{A7B99495-F43F-4D80-A44F-2CB4764EB90B}"/>
          </ac:spMkLst>
        </pc:spChg>
        <pc:spChg chg="add del">
          <ac:chgData name="Sanda-Ionela Vica (2410012)" userId="5ebcc9d0-38e7-41e3-a9db-843d381273cd" providerId="ADAL" clId="{EB720D0E-3FAF-4E4D-8E05-7B00E71B84EC}" dt="2025-11-29T11:48:45.186" v="16768" actId="26606"/>
          <ac:spMkLst>
            <pc:docMk/>
            <pc:sldMk cId="1733483501" sldId="267"/>
            <ac:spMk id="39" creationId="{4F7EBAE4-9945-4473-9E34-B2C66EA0F03D}"/>
          </ac:spMkLst>
        </pc:spChg>
        <pc:spChg chg="add del">
          <ac:chgData name="Sanda-Ionela Vica (2410012)" userId="5ebcc9d0-38e7-41e3-a9db-843d381273cd" providerId="ADAL" clId="{EB720D0E-3FAF-4E4D-8E05-7B00E71B84EC}" dt="2025-11-29T11:48:45.186" v="16768" actId="26606"/>
          <ac:spMkLst>
            <pc:docMk/>
            <pc:sldMk cId="1733483501" sldId="267"/>
            <ac:spMk id="40" creationId="{70BEB1E7-2F88-40BC-B73D-42E5B6F80BFC}"/>
          </ac:spMkLst>
        </pc:spChg>
        <pc:spChg chg="add del">
          <ac:chgData name="Sanda-Ionela Vica (2410012)" userId="5ebcc9d0-38e7-41e3-a9db-843d381273cd" providerId="ADAL" clId="{EB720D0E-3FAF-4E4D-8E05-7B00E71B84EC}" dt="2025-11-29T11:48:45.186" v="16768" actId="26606"/>
          <ac:spMkLst>
            <pc:docMk/>
            <pc:sldMk cId="1733483501" sldId="267"/>
            <ac:spMk id="41" creationId="{A7B99495-F43F-4D80-A44F-2CB4764EB90B}"/>
          </ac:spMkLst>
        </pc:spChg>
        <pc:spChg chg="add del">
          <ac:chgData name="Sanda-Ionela Vica (2410012)" userId="5ebcc9d0-38e7-41e3-a9db-843d381273cd" providerId="ADAL" clId="{EB720D0E-3FAF-4E4D-8E05-7B00E71B84EC}" dt="2025-11-29T11:50:43.390" v="16779" actId="26606"/>
          <ac:spMkLst>
            <pc:docMk/>
            <pc:sldMk cId="1733483501" sldId="267"/>
            <ac:spMk id="43" creationId="{4F7EBAE4-9945-4473-9E34-B2C66EA0F03D}"/>
          </ac:spMkLst>
        </pc:spChg>
        <pc:spChg chg="add del">
          <ac:chgData name="Sanda-Ionela Vica (2410012)" userId="5ebcc9d0-38e7-41e3-a9db-843d381273cd" providerId="ADAL" clId="{EB720D0E-3FAF-4E4D-8E05-7B00E71B84EC}" dt="2025-11-29T11:50:43.390" v="16779" actId="26606"/>
          <ac:spMkLst>
            <pc:docMk/>
            <pc:sldMk cId="1733483501" sldId="267"/>
            <ac:spMk id="44" creationId="{70BEB1E7-2F88-40BC-B73D-42E5B6F80BFC}"/>
          </ac:spMkLst>
        </pc:spChg>
        <pc:spChg chg="add del">
          <ac:chgData name="Sanda-Ionela Vica (2410012)" userId="5ebcc9d0-38e7-41e3-a9db-843d381273cd" providerId="ADAL" clId="{EB720D0E-3FAF-4E4D-8E05-7B00E71B84EC}" dt="2025-11-29T11:50:43.390" v="16779" actId="26606"/>
          <ac:spMkLst>
            <pc:docMk/>
            <pc:sldMk cId="1733483501" sldId="267"/>
            <ac:spMk id="45" creationId="{A7B99495-F43F-4D80-A44F-2CB4764EB90B}"/>
          </ac:spMkLst>
        </pc:spChg>
        <pc:spChg chg="add del">
          <ac:chgData name="Sanda-Ionela Vica (2410012)" userId="5ebcc9d0-38e7-41e3-a9db-843d381273cd" providerId="ADAL" clId="{EB720D0E-3FAF-4E4D-8E05-7B00E71B84EC}" dt="2025-11-29T11:50:43.311" v="16778" actId="26606"/>
          <ac:spMkLst>
            <pc:docMk/>
            <pc:sldMk cId="1733483501" sldId="267"/>
            <ac:spMk id="50" creationId="{4F7EBAE4-9945-4473-9E34-B2C66EA0F03D}"/>
          </ac:spMkLst>
        </pc:spChg>
        <pc:spChg chg="add del">
          <ac:chgData name="Sanda-Ionela Vica (2410012)" userId="5ebcc9d0-38e7-41e3-a9db-843d381273cd" providerId="ADAL" clId="{EB720D0E-3FAF-4E4D-8E05-7B00E71B84EC}" dt="2025-11-29T11:50:43.311" v="16778" actId="26606"/>
          <ac:spMkLst>
            <pc:docMk/>
            <pc:sldMk cId="1733483501" sldId="267"/>
            <ac:spMk id="52" creationId="{70BEB1E7-2F88-40BC-B73D-42E5B6F80BFC}"/>
          </ac:spMkLst>
        </pc:spChg>
        <pc:spChg chg="add del">
          <ac:chgData name="Sanda-Ionela Vica (2410012)" userId="5ebcc9d0-38e7-41e3-a9db-843d381273cd" providerId="ADAL" clId="{EB720D0E-3FAF-4E4D-8E05-7B00E71B84EC}" dt="2025-11-29T11:50:43.311" v="16778" actId="26606"/>
          <ac:spMkLst>
            <pc:docMk/>
            <pc:sldMk cId="1733483501" sldId="267"/>
            <ac:spMk id="54" creationId="{A7B99495-F43F-4D80-A44F-2CB4764EB90B}"/>
          </ac:spMkLst>
        </pc:spChg>
        <pc:spChg chg="add">
          <ac:chgData name="Sanda-Ionela Vica (2410012)" userId="5ebcc9d0-38e7-41e3-a9db-843d381273cd" providerId="ADAL" clId="{EB720D0E-3FAF-4E4D-8E05-7B00E71B84EC}" dt="2025-11-29T11:50:43.390" v="16779" actId="26606"/>
          <ac:spMkLst>
            <pc:docMk/>
            <pc:sldMk cId="1733483501" sldId="267"/>
            <ac:spMk id="56" creationId="{B50AB553-2A96-4A92-96F2-93548E096954}"/>
          </ac:spMkLst>
        </pc:spChg>
        <pc:graphicFrameChg chg="mod modGraphic">
          <ac:chgData name="Sanda-Ionela Vica (2410012)" userId="5ebcc9d0-38e7-41e3-a9db-843d381273cd" providerId="ADAL" clId="{EB720D0E-3FAF-4E4D-8E05-7B00E71B84EC}" dt="2025-11-29T11:54:50.490" v="16793" actId="14100"/>
          <ac:graphicFrameMkLst>
            <pc:docMk/>
            <pc:sldMk cId="1733483501" sldId="267"/>
            <ac:graphicFrameMk id="20" creationId="{701D93CC-E6F7-C946-5A21-15EBCA275FB2}"/>
          </ac:graphicFrameMkLst>
        </pc:graphicFrameChg>
        <pc:picChg chg="mod">
          <ac:chgData name="Sanda-Ionela Vica (2410012)" userId="5ebcc9d0-38e7-41e3-a9db-843d381273cd" providerId="ADAL" clId="{EB720D0E-3FAF-4E4D-8E05-7B00E71B84EC}" dt="2025-11-29T11:51:34.937" v="16783" actId="14100"/>
          <ac:picMkLst>
            <pc:docMk/>
            <pc:sldMk cId="1733483501" sldId="267"/>
            <ac:picMk id="21" creationId="{5F9C26D1-041D-3BF7-4797-66E9379105A9}"/>
          </ac:picMkLst>
        </pc:picChg>
        <pc:cxnChg chg="add">
          <ac:chgData name="Sanda-Ionela Vica (2410012)" userId="5ebcc9d0-38e7-41e3-a9db-843d381273cd" providerId="ADAL" clId="{EB720D0E-3FAF-4E4D-8E05-7B00E71B84EC}" dt="2025-11-28T01:57:02.923" v="13045" actId="26606"/>
          <ac:cxnSpMkLst>
            <pc:docMk/>
            <pc:sldMk cId="1733483501" sldId="267"/>
            <ac:cxnSpMk id="18" creationId="{C49DA8F6-BCC1-4447-B54C-57856834B94B}"/>
          </ac:cxnSpMkLst>
        </pc:cxnChg>
      </pc:sldChg>
      <pc:sldChg chg="addSp delSp modSp new mod ord setBg setClrOvrMap">
        <pc:chgData name="Sanda-Ionela Vica (2410012)" userId="5ebcc9d0-38e7-41e3-a9db-843d381273cd" providerId="ADAL" clId="{EB720D0E-3FAF-4E4D-8E05-7B00E71B84EC}" dt="2025-11-29T12:25:23.191" v="16968" actId="20577"/>
        <pc:sldMkLst>
          <pc:docMk/>
          <pc:sldMk cId="1416612936" sldId="269"/>
        </pc:sldMkLst>
        <pc:spChg chg="mod">
          <ac:chgData name="Sanda-Ionela Vica (2410012)" userId="5ebcc9d0-38e7-41e3-a9db-843d381273cd" providerId="ADAL" clId="{EB720D0E-3FAF-4E4D-8E05-7B00E71B84EC}" dt="2025-11-29T11:57:07.706" v="16810" actId="27636"/>
          <ac:spMkLst>
            <pc:docMk/>
            <pc:sldMk cId="1416612936" sldId="269"/>
            <ac:spMk id="2" creationId="{3F4A8FBA-A691-C532-1AF5-1B18A01E4E91}"/>
          </ac:spMkLst>
        </pc:spChg>
        <pc:spChg chg="add del mod">
          <ac:chgData name="Sanda-Ionela Vica (2410012)" userId="5ebcc9d0-38e7-41e3-a9db-843d381273cd" providerId="ADAL" clId="{EB720D0E-3FAF-4E4D-8E05-7B00E71B84EC}" dt="2025-11-29T12:25:23.191" v="16968" actId="20577"/>
          <ac:spMkLst>
            <pc:docMk/>
            <pc:sldMk cId="1416612936" sldId="269"/>
            <ac:spMk id="3" creationId="{072556F0-AA68-66A6-BDEA-B15BB825ABEB}"/>
          </ac:spMkLst>
        </pc:spChg>
        <pc:spChg chg="add del mod">
          <ac:chgData name="Sanda-Ionela Vica (2410012)" userId="5ebcc9d0-38e7-41e3-a9db-843d381273cd" providerId="ADAL" clId="{EB720D0E-3FAF-4E4D-8E05-7B00E71B84EC}" dt="2025-11-29T12:21:13.484" v="16914" actId="27636"/>
          <ac:spMkLst>
            <pc:docMk/>
            <pc:sldMk cId="1416612936" sldId="269"/>
            <ac:spMk id="4" creationId="{546335B2-DFC3-3E58-8B45-8F2684990E19}"/>
          </ac:spMkLst>
        </pc:spChg>
        <pc:spChg chg="add del">
          <ac:chgData name="Sanda-Ionela Vica (2410012)" userId="5ebcc9d0-38e7-41e3-a9db-843d381273cd" providerId="ADAL" clId="{EB720D0E-3FAF-4E4D-8E05-7B00E71B84EC}" dt="2025-11-29T11:55:38.455" v="16795" actId="26606"/>
          <ac:spMkLst>
            <pc:docMk/>
            <pc:sldMk cId="1416612936" sldId="269"/>
            <ac:spMk id="6" creationId="{4C608BEB-860E-4094-8511-78603564A75E}"/>
          </ac:spMkLst>
        </pc:spChg>
        <pc:spChg chg="add del">
          <ac:chgData name="Sanda-Ionela Vica (2410012)" userId="5ebcc9d0-38e7-41e3-a9db-843d381273cd" providerId="ADAL" clId="{EB720D0E-3FAF-4E4D-8E05-7B00E71B84EC}" dt="2025-11-28T10:55:00.583" v="13777" actId="26606"/>
          <ac:spMkLst>
            <pc:docMk/>
            <pc:sldMk cId="1416612936" sldId="269"/>
            <ac:spMk id="7" creationId="{10F24D38-B79E-44B4-830E-043F45D96DC2}"/>
          </ac:spMkLst>
        </pc:spChg>
        <pc:spChg chg="add del">
          <ac:chgData name="Sanda-Ionela Vica (2410012)" userId="5ebcc9d0-38e7-41e3-a9db-843d381273cd" providerId="ADAL" clId="{EB720D0E-3FAF-4E4D-8E05-7B00E71B84EC}" dt="2025-11-28T10:54:42.134" v="13775" actId="26606"/>
          <ac:spMkLst>
            <pc:docMk/>
            <pc:sldMk cId="1416612936" sldId="269"/>
            <ac:spMk id="9" creationId="{4FFBEE45-F140-49D5-85EA-C78C24340B23}"/>
          </ac:spMkLst>
        </pc:spChg>
        <pc:spChg chg="add del">
          <ac:chgData name="Sanda-Ionela Vica (2410012)" userId="5ebcc9d0-38e7-41e3-a9db-843d381273cd" providerId="ADAL" clId="{EB720D0E-3FAF-4E4D-8E05-7B00E71B84EC}" dt="2025-11-29T11:55:54.888" v="16797" actId="26606"/>
          <ac:spMkLst>
            <pc:docMk/>
            <pc:sldMk cId="1416612936" sldId="269"/>
            <ac:spMk id="10" creationId="{B36F400F-DF28-43BC-8D8E-4929793B392A}"/>
          </ac:spMkLst>
        </pc:spChg>
        <pc:spChg chg="add del">
          <ac:chgData name="Sanda-Ionela Vica (2410012)" userId="5ebcc9d0-38e7-41e3-a9db-843d381273cd" providerId="ADAL" clId="{EB720D0E-3FAF-4E4D-8E05-7B00E71B84EC}" dt="2025-11-29T11:56:11.565" v="16799" actId="26606"/>
          <ac:spMkLst>
            <pc:docMk/>
            <pc:sldMk cId="1416612936" sldId="269"/>
            <ac:spMk id="12" creationId="{FEF085B8-A2C0-4A6F-B663-CCC56F3CD373}"/>
          </ac:spMkLst>
        </pc:spChg>
        <pc:spChg chg="add del">
          <ac:chgData name="Sanda-Ionela Vica (2410012)" userId="5ebcc9d0-38e7-41e3-a9db-843d381273cd" providerId="ADAL" clId="{EB720D0E-3FAF-4E4D-8E05-7B00E71B84EC}" dt="2025-11-28T10:55:24.847" v="13783" actId="26606"/>
          <ac:spMkLst>
            <pc:docMk/>
            <pc:sldMk cId="1416612936" sldId="269"/>
            <ac:spMk id="13" creationId="{8045BF01-625E-4022-91E5-488DB3FCB734}"/>
          </ac:spMkLst>
        </pc:spChg>
        <pc:spChg chg="add del">
          <ac:chgData name="Sanda-Ionela Vica (2410012)" userId="5ebcc9d0-38e7-41e3-a9db-843d381273cd" providerId="ADAL" clId="{EB720D0E-3FAF-4E4D-8E05-7B00E71B84EC}" dt="2025-11-28T10:55:24.847" v="13783" actId="26606"/>
          <ac:spMkLst>
            <pc:docMk/>
            <pc:sldMk cId="1416612936" sldId="269"/>
            <ac:spMk id="14" creationId="{0E442549-290E-4B7E-892E-F2DB911DD205}"/>
          </ac:spMkLst>
        </pc:spChg>
        <pc:spChg chg="add del">
          <ac:chgData name="Sanda-Ionela Vica (2410012)" userId="5ebcc9d0-38e7-41e3-a9db-843d381273cd" providerId="ADAL" clId="{EB720D0E-3FAF-4E4D-8E05-7B00E71B84EC}" dt="2025-11-29T11:56:11.565" v="16799" actId="26606"/>
          <ac:spMkLst>
            <pc:docMk/>
            <pc:sldMk cId="1416612936" sldId="269"/>
            <ac:spMk id="15" creationId="{2658F6D6-96E0-421A-96D6-3DF404008543}"/>
          </ac:spMkLst>
        </pc:spChg>
        <pc:spChg chg="add del">
          <ac:chgData name="Sanda-Ionela Vica (2410012)" userId="5ebcc9d0-38e7-41e3-a9db-843d381273cd" providerId="ADAL" clId="{EB720D0E-3FAF-4E4D-8E05-7B00E71B84EC}" dt="2025-11-29T11:56:11.565" v="16799" actId="26606"/>
          <ac:spMkLst>
            <pc:docMk/>
            <pc:sldMk cId="1416612936" sldId="269"/>
            <ac:spMk id="16" creationId="{3CF62545-93A0-4FD5-9B48-48DCA794CBA1}"/>
          </ac:spMkLst>
        </pc:spChg>
        <pc:spChg chg="add">
          <ac:chgData name="Sanda-Ionela Vica (2410012)" userId="5ebcc9d0-38e7-41e3-a9db-843d381273cd" providerId="ADAL" clId="{EB720D0E-3FAF-4E4D-8E05-7B00E71B84EC}" dt="2025-11-29T11:56:49.791" v="16804" actId="26606"/>
          <ac:spMkLst>
            <pc:docMk/>
            <pc:sldMk cId="1416612936" sldId="269"/>
            <ac:spMk id="17" creationId="{10F24D38-B79E-44B4-830E-043F45D96DC2}"/>
          </ac:spMkLst>
        </pc:spChg>
        <pc:graphicFrameChg chg="add del">
          <ac:chgData name="Sanda-Ionela Vica (2410012)" userId="5ebcc9d0-38e7-41e3-a9db-843d381273cd" providerId="ADAL" clId="{EB720D0E-3FAF-4E4D-8E05-7B00E71B84EC}" dt="2025-11-29T11:56:16.198" v="16801" actId="26606"/>
          <ac:graphicFrameMkLst>
            <pc:docMk/>
            <pc:sldMk cId="1416612936" sldId="269"/>
            <ac:graphicFrameMk id="18" creationId="{6F6FF973-F7C6-5542-BA77-1E632E307564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9T11:56:34.096" v="16803" actId="26606"/>
          <ac:graphicFrameMkLst>
            <pc:docMk/>
            <pc:sldMk cId="1416612936" sldId="269"/>
            <ac:graphicFrameMk id="20" creationId="{2C4AB423-794C-988F-7D3C-7CCF1EE01AD1}"/>
          </ac:graphicFrameMkLst>
        </pc:graphicFrameChg>
        <pc:cxnChg chg="add del">
          <ac:chgData name="Sanda-Ionela Vica (2410012)" userId="5ebcc9d0-38e7-41e3-a9db-843d381273cd" providerId="ADAL" clId="{EB720D0E-3FAF-4E4D-8E05-7B00E71B84EC}" dt="2025-11-29T11:55:38.455" v="16795" actId="26606"/>
          <ac:cxnSpMkLst>
            <pc:docMk/>
            <pc:sldMk cId="1416612936" sldId="269"/>
            <ac:cxnSpMk id="8" creationId="{1F16A8D4-FE87-4604-88B2-394B5D1EB437}"/>
          </ac:cxnSpMkLst>
        </pc:cxnChg>
        <pc:cxnChg chg="add del">
          <ac:chgData name="Sanda-Ionela Vica (2410012)" userId="5ebcc9d0-38e7-41e3-a9db-843d381273cd" providerId="ADAL" clId="{EB720D0E-3FAF-4E4D-8E05-7B00E71B84EC}" dt="2025-11-28T10:55:00.583" v="13777" actId="26606"/>
          <ac:cxnSpMkLst>
            <pc:docMk/>
            <pc:sldMk cId="1416612936" sldId="269"/>
            <ac:cxnSpMk id="11" creationId="{FC469874-256B-45B3-A79C-7591B4BA1ECC}"/>
          </ac:cxnSpMkLst>
        </pc:cxnChg>
        <pc:cxnChg chg="add">
          <ac:chgData name="Sanda-Ionela Vica (2410012)" userId="5ebcc9d0-38e7-41e3-a9db-843d381273cd" providerId="ADAL" clId="{EB720D0E-3FAF-4E4D-8E05-7B00E71B84EC}" dt="2025-11-29T11:56:49.791" v="16804" actId="26606"/>
          <ac:cxnSpMkLst>
            <pc:docMk/>
            <pc:sldMk cId="1416612936" sldId="269"/>
            <ac:cxnSpMk id="19" creationId="{FC469874-256B-45B3-A79C-7591B4BA1ECC}"/>
          </ac:cxnSpMkLst>
        </pc:cxnChg>
      </pc:sldChg>
      <pc:sldChg chg="addSp delSp modSp new mod ord setBg setClrOvrMap">
        <pc:chgData name="Sanda-Ionela Vica (2410012)" userId="5ebcc9d0-38e7-41e3-a9db-843d381273cd" providerId="ADAL" clId="{EB720D0E-3FAF-4E4D-8E05-7B00E71B84EC}" dt="2025-11-28T17:43:55.475" v="15293" actId="20577"/>
        <pc:sldMkLst>
          <pc:docMk/>
          <pc:sldMk cId="1313991688" sldId="270"/>
        </pc:sldMkLst>
        <pc:spChg chg="mod">
          <ac:chgData name="Sanda-Ionela Vica (2410012)" userId="5ebcc9d0-38e7-41e3-a9db-843d381273cd" providerId="ADAL" clId="{EB720D0E-3FAF-4E4D-8E05-7B00E71B84EC}" dt="2025-11-28T17:43:05.827" v="15282" actId="207"/>
          <ac:spMkLst>
            <pc:docMk/>
            <pc:sldMk cId="1313991688" sldId="270"/>
            <ac:spMk id="2" creationId="{95C7A3F6-DD14-9A9A-8CDE-3667C78C4F4C}"/>
          </ac:spMkLst>
        </pc:spChg>
        <pc:spChg chg="mod">
          <ac:chgData name="Sanda-Ionela Vica (2410012)" userId="5ebcc9d0-38e7-41e3-a9db-843d381273cd" providerId="ADAL" clId="{EB720D0E-3FAF-4E4D-8E05-7B00E71B84EC}" dt="2025-11-28T17:43:24.231" v="15290" actId="255"/>
          <ac:spMkLst>
            <pc:docMk/>
            <pc:sldMk cId="1313991688" sldId="270"/>
            <ac:spMk id="3" creationId="{A337B661-BADB-E62F-12DA-D2E8984AF6DF}"/>
          </ac:spMkLst>
        </pc:spChg>
        <pc:spChg chg="mod">
          <ac:chgData name="Sanda-Ionela Vica (2410012)" userId="5ebcc9d0-38e7-41e3-a9db-843d381273cd" providerId="ADAL" clId="{EB720D0E-3FAF-4E4D-8E05-7B00E71B84EC}" dt="2025-11-28T17:43:55.475" v="15293" actId="20577"/>
          <ac:spMkLst>
            <pc:docMk/>
            <pc:sldMk cId="1313991688" sldId="270"/>
            <ac:spMk id="4" creationId="{843A71CA-75D6-7C79-7D59-C15487609F65}"/>
          </ac:spMkLst>
        </pc:spChg>
        <pc:spChg chg="add del">
          <ac:chgData name="Sanda-Ionela Vica (2410012)" userId="5ebcc9d0-38e7-41e3-a9db-843d381273cd" providerId="ADAL" clId="{EB720D0E-3FAF-4E4D-8E05-7B00E71B84EC}" dt="2025-11-28T02:03:10.299" v="13100" actId="26606"/>
          <ac:spMkLst>
            <pc:docMk/>
            <pc:sldMk cId="1313991688" sldId="270"/>
            <ac:spMk id="9" creationId="{B36F400F-DF28-43BC-8D8E-4929793B392A}"/>
          </ac:spMkLst>
        </pc:spChg>
        <pc:spChg chg="add del">
          <ac:chgData name="Sanda-Ionela Vica (2410012)" userId="5ebcc9d0-38e7-41e3-a9db-843d381273cd" providerId="ADAL" clId="{EB720D0E-3FAF-4E4D-8E05-7B00E71B84EC}" dt="2025-11-28T02:03:25.895" v="13102" actId="26606"/>
          <ac:spMkLst>
            <pc:docMk/>
            <pc:sldMk cId="1313991688" sldId="270"/>
            <ac:spMk id="12" creationId="{4C608BEB-860E-4094-8511-78603564A75E}"/>
          </ac:spMkLst>
        </pc:spChg>
        <pc:spChg chg="add del">
          <ac:chgData name="Sanda-Ionela Vica (2410012)" userId="5ebcc9d0-38e7-41e3-a9db-843d381273cd" providerId="ADAL" clId="{EB720D0E-3FAF-4E4D-8E05-7B00E71B84EC}" dt="2025-11-28T02:03:26.946" v="13104" actId="26606"/>
          <ac:spMkLst>
            <pc:docMk/>
            <pc:sldMk cId="1313991688" sldId="270"/>
            <ac:spMk id="13" creationId="{DB0D7DD0-1C67-4D4C-9E06-678233DB8468}"/>
          </ac:spMkLst>
        </pc:spChg>
        <pc:spChg chg="add del">
          <ac:chgData name="Sanda-Ionela Vica (2410012)" userId="5ebcc9d0-38e7-41e3-a9db-843d381273cd" providerId="ADAL" clId="{EB720D0E-3FAF-4E4D-8E05-7B00E71B84EC}" dt="2025-11-28T02:03:26.946" v="13104" actId="26606"/>
          <ac:spMkLst>
            <pc:docMk/>
            <pc:sldMk cId="1313991688" sldId="270"/>
            <ac:spMk id="14" creationId="{428D436F-9ACD-4C92-AFC8-C934C527A6A4}"/>
          </ac:spMkLst>
        </pc:spChg>
        <pc:spChg chg="add del">
          <ac:chgData name="Sanda-Ionela Vica (2410012)" userId="5ebcc9d0-38e7-41e3-a9db-843d381273cd" providerId="ADAL" clId="{EB720D0E-3FAF-4E4D-8E05-7B00E71B84EC}" dt="2025-11-28T02:03:26.946" v="13104" actId="26606"/>
          <ac:spMkLst>
            <pc:docMk/>
            <pc:sldMk cId="1313991688" sldId="270"/>
            <ac:spMk id="15" creationId="{090538E0-A884-4E60-A6AB-77D830E2FCED}"/>
          </ac:spMkLst>
        </pc:spChg>
        <pc:spChg chg="add del">
          <ac:chgData name="Sanda-Ionela Vica (2410012)" userId="5ebcc9d0-38e7-41e3-a9db-843d381273cd" providerId="ADAL" clId="{EB720D0E-3FAF-4E4D-8E05-7B00E71B84EC}" dt="2025-11-28T02:03:31.660" v="13106" actId="26606"/>
          <ac:spMkLst>
            <pc:docMk/>
            <pc:sldMk cId="1313991688" sldId="270"/>
            <ac:spMk id="17" creationId="{2A6B319F-86FE-4754-878E-06F0804D882B}"/>
          </ac:spMkLst>
        </pc:spChg>
        <pc:spChg chg="add del">
          <ac:chgData name="Sanda-Ionela Vica (2410012)" userId="5ebcc9d0-38e7-41e3-a9db-843d381273cd" providerId="ADAL" clId="{EB720D0E-3FAF-4E4D-8E05-7B00E71B84EC}" dt="2025-11-28T02:03:31.660" v="13106" actId="26606"/>
          <ac:spMkLst>
            <pc:docMk/>
            <pc:sldMk cId="1313991688" sldId="270"/>
            <ac:spMk id="18" creationId="{DCF7D1B5-3477-499F-ACC5-2C8B07F4EDB3}"/>
          </ac:spMkLst>
        </pc:spChg>
        <pc:spChg chg="add del">
          <ac:chgData name="Sanda-Ionela Vica (2410012)" userId="5ebcc9d0-38e7-41e3-a9db-843d381273cd" providerId="ADAL" clId="{EB720D0E-3FAF-4E4D-8E05-7B00E71B84EC}" dt="2025-11-28T02:03:41.143" v="13108" actId="26606"/>
          <ac:spMkLst>
            <pc:docMk/>
            <pc:sldMk cId="1313991688" sldId="270"/>
            <ac:spMk id="20" creationId="{4FFBEE45-F140-49D5-85EA-C78C24340B23}"/>
          </ac:spMkLst>
        </pc:spChg>
        <pc:spChg chg="add del">
          <ac:chgData name="Sanda-Ionela Vica (2410012)" userId="5ebcc9d0-38e7-41e3-a9db-843d381273cd" providerId="ADAL" clId="{EB720D0E-3FAF-4E4D-8E05-7B00E71B84EC}" dt="2025-11-28T02:03:44.645" v="13110" actId="26606"/>
          <ac:spMkLst>
            <pc:docMk/>
            <pc:sldMk cId="1313991688" sldId="270"/>
            <ac:spMk id="22" creationId="{D8515DC8-3701-44EB-999C-D5402B90C956}"/>
          </ac:spMkLst>
        </pc:spChg>
        <pc:spChg chg="add del">
          <ac:chgData name="Sanda-Ionela Vica (2410012)" userId="5ebcc9d0-38e7-41e3-a9db-843d381273cd" providerId="ADAL" clId="{EB720D0E-3FAF-4E4D-8E05-7B00E71B84EC}" dt="2025-11-28T02:03:45.368" v="13112" actId="26606"/>
          <ac:spMkLst>
            <pc:docMk/>
            <pc:sldMk cId="1313991688" sldId="270"/>
            <ac:spMk id="24" creationId="{4FFBEE45-F140-49D5-85EA-C78C24340B23}"/>
          </ac:spMkLst>
        </pc:spChg>
        <pc:spChg chg="add del">
          <ac:chgData name="Sanda-Ionela Vica (2410012)" userId="5ebcc9d0-38e7-41e3-a9db-843d381273cd" providerId="ADAL" clId="{EB720D0E-3FAF-4E4D-8E05-7B00E71B84EC}" dt="2025-11-28T02:03:47.375" v="13114" actId="26606"/>
          <ac:spMkLst>
            <pc:docMk/>
            <pc:sldMk cId="1313991688" sldId="270"/>
            <ac:spMk id="26" creationId="{8CA06CD6-90CA-4C45-856C-6771339E1E22}"/>
          </ac:spMkLst>
        </pc:spChg>
        <pc:spChg chg="add">
          <ac:chgData name="Sanda-Ionela Vica (2410012)" userId="5ebcc9d0-38e7-41e3-a9db-843d381273cd" providerId="ADAL" clId="{EB720D0E-3FAF-4E4D-8E05-7B00E71B84EC}" dt="2025-11-28T02:03:47.375" v="13115" actId="26606"/>
          <ac:spMkLst>
            <pc:docMk/>
            <pc:sldMk cId="1313991688" sldId="270"/>
            <ac:spMk id="29" creationId="{4FFBEE45-F140-49D5-85EA-C78C24340B23}"/>
          </ac:spMkLst>
        </pc:spChg>
        <pc:cxnChg chg="add del">
          <ac:chgData name="Sanda-Ionela Vica (2410012)" userId="5ebcc9d0-38e7-41e3-a9db-843d381273cd" providerId="ADAL" clId="{EB720D0E-3FAF-4E4D-8E05-7B00E71B84EC}" dt="2025-11-28T02:03:25.895" v="13102" actId="26606"/>
          <ac:cxnSpMkLst>
            <pc:docMk/>
            <pc:sldMk cId="1313991688" sldId="270"/>
            <ac:cxnSpMk id="11" creationId="{1F16A8D4-FE87-4604-88B2-394B5D1EB437}"/>
          </ac:cxnSpMkLst>
        </pc:cxnChg>
        <pc:cxnChg chg="add del">
          <ac:chgData name="Sanda-Ionela Vica (2410012)" userId="5ebcc9d0-38e7-41e3-a9db-843d381273cd" providerId="ADAL" clId="{EB720D0E-3FAF-4E4D-8E05-7B00E71B84EC}" dt="2025-11-28T02:03:47.375" v="13114" actId="26606"/>
          <ac:cxnSpMkLst>
            <pc:docMk/>
            <pc:sldMk cId="1313991688" sldId="270"/>
            <ac:cxnSpMk id="27" creationId="{5021601D-2758-4B15-A31C-FDA184C51B3A}"/>
          </ac:cxnSpMkLst>
        </pc:cxnChg>
      </pc:sldChg>
      <pc:sldChg chg="addSp delSp modSp new mod setBg">
        <pc:chgData name="Sanda-Ionela Vica (2410012)" userId="5ebcc9d0-38e7-41e3-a9db-843d381273cd" providerId="ADAL" clId="{EB720D0E-3FAF-4E4D-8E05-7B00E71B84EC}" dt="2025-11-29T12:29:11.822" v="16982" actId="14100"/>
        <pc:sldMkLst>
          <pc:docMk/>
          <pc:sldMk cId="2277391090" sldId="271"/>
        </pc:sldMkLst>
        <pc:spChg chg="mod">
          <ac:chgData name="Sanda-Ionela Vica (2410012)" userId="5ebcc9d0-38e7-41e3-a9db-843d381273cd" providerId="ADAL" clId="{EB720D0E-3FAF-4E4D-8E05-7B00E71B84EC}" dt="2025-11-29T12:27:32.019" v="16974" actId="27636"/>
          <ac:spMkLst>
            <pc:docMk/>
            <pc:sldMk cId="2277391090" sldId="271"/>
            <ac:spMk id="2" creationId="{2DE2D6E6-7025-1A0B-808A-2F3E5B9A8952}"/>
          </ac:spMkLst>
        </pc:spChg>
        <pc:spChg chg="add del mod">
          <ac:chgData name="Sanda-Ionela Vica (2410012)" userId="5ebcc9d0-38e7-41e3-a9db-843d381273cd" providerId="ADAL" clId="{EB720D0E-3FAF-4E4D-8E05-7B00E71B84EC}" dt="2025-11-28T02:01:53.374" v="13095" actId="26606"/>
          <ac:spMkLst>
            <pc:docMk/>
            <pc:sldMk cId="2277391090" sldId="271"/>
            <ac:spMk id="3" creationId="{B972DC24-B17F-3F69-6865-06EBA61AADE4}"/>
          </ac:spMkLst>
        </pc:spChg>
        <pc:spChg chg="add del">
          <ac:chgData name="Sanda-Ionela Vica (2410012)" userId="5ebcc9d0-38e7-41e3-a9db-843d381273cd" providerId="ADAL" clId="{EB720D0E-3FAF-4E4D-8E05-7B00E71B84EC}" dt="2025-11-28T02:02:51.462" v="13098" actId="26606"/>
          <ac:spMkLst>
            <pc:docMk/>
            <pc:sldMk cId="2277391090" sldId="271"/>
            <ac:spMk id="8" creationId="{5C8908E2-EE49-44D2-9428-A28D2312A8D5}"/>
          </ac:spMkLst>
        </pc:spChg>
        <pc:spChg chg="add del">
          <ac:chgData name="Sanda-Ionela Vica (2410012)" userId="5ebcc9d0-38e7-41e3-a9db-843d381273cd" providerId="ADAL" clId="{EB720D0E-3FAF-4E4D-8E05-7B00E71B84EC}" dt="2025-11-28T02:01:36.462" v="13090" actId="26606"/>
          <ac:spMkLst>
            <pc:docMk/>
            <pc:sldMk cId="2277391090" sldId="271"/>
            <ac:spMk id="9" creationId="{3ECBE1F1-D69B-4AFA-ABD5-8E41720EF6DE}"/>
          </ac:spMkLst>
        </pc:spChg>
        <pc:spChg chg="add del">
          <ac:chgData name="Sanda-Ionela Vica (2410012)" userId="5ebcc9d0-38e7-41e3-a9db-843d381273cd" providerId="ADAL" clId="{EB720D0E-3FAF-4E4D-8E05-7B00E71B84EC}" dt="2025-11-28T02:01:33.809" v="13088" actId="26606"/>
          <ac:spMkLst>
            <pc:docMk/>
            <pc:sldMk cId="2277391090" sldId="271"/>
            <ac:spMk id="10" creationId="{D3E17859-C5F0-476F-A082-A4CB8841DB24}"/>
          </ac:spMkLst>
        </pc:spChg>
        <pc:spChg chg="add del">
          <ac:chgData name="Sanda-Ionela Vica (2410012)" userId="5ebcc9d0-38e7-41e3-a9db-843d381273cd" providerId="ADAL" clId="{EB720D0E-3FAF-4E4D-8E05-7B00E71B84EC}" dt="2025-11-28T02:01:36.462" v="13090" actId="26606"/>
          <ac:spMkLst>
            <pc:docMk/>
            <pc:sldMk cId="2277391090" sldId="271"/>
            <ac:spMk id="11" creationId="{603A6265-E10C-4B85-9C20-E75FCAF9CC63}"/>
          </ac:spMkLst>
        </pc:spChg>
        <pc:spChg chg="add del">
          <ac:chgData name="Sanda-Ionela Vica (2410012)" userId="5ebcc9d0-38e7-41e3-a9db-843d381273cd" providerId="ADAL" clId="{EB720D0E-3FAF-4E4D-8E05-7B00E71B84EC}" dt="2025-11-28T02:01:33.809" v="13088" actId="26606"/>
          <ac:spMkLst>
            <pc:docMk/>
            <pc:sldMk cId="2277391090" sldId="271"/>
            <ac:spMk id="12" creationId="{70BEB1E7-2F88-40BC-B73D-42E5B6F80BFC}"/>
          </ac:spMkLst>
        </pc:spChg>
        <pc:spChg chg="add del">
          <ac:chgData name="Sanda-Ionela Vica (2410012)" userId="5ebcc9d0-38e7-41e3-a9db-843d381273cd" providerId="ADAL" clId="{EB720D0E-3FAF-4E4D-8E05-7B00E71B84EC}" dt="2025-11-28T02:01:33.809" v="13088" actId="26606"/>
          <ac:spMkLst>
            <pc:docMk/>
            <pc:sldMk cId="2277391090" sldId="271"/>
            <ac:spMk id="14" creationId="{A7B99495-F43F-4D80-A44F-2CB4764EB90B}"/>
          </ac:spMkLst>
        </pc:spChg>
        <pc:spChg chg="add del">
          <ac:chgData name="Sanda-Ionela Vica (2410012)" userId="5ebcc9d0-38e7-41e3-a9db-843d381273cd" providerId="ADAL" clId="{EB720D0E-3FAF-4E4D-8E05-7B00E71B84EC}" dt="2025-11-28T02:01:36.462" v="13090" actId="26606"/>
          <ac:spMkLst>
            <pc:docMk/>
            <pc:sldMk cId="2277391090" sldId="271"/>
            <ac:spMk id="17" creationId="{B972DC24-B17F-3F69-6865-06EBA61AADE4}"/>
          </ac:spMkLst>
        </pc:spChg>
        <pc:spChg chg="add del">
          <ac:chgData name="Sanda-Ionela Vica (2410012)" userId="5ebcc9d0-38e7-41e3-a9db-843d381273cd" providerId="ADAL" clId="{EB720D0E-3FAF-4E4D-8E05-7B00E71B84EC}" dt="2025-11-28T02:01:38.945" v="13092" actId="26606"/>
          <ac:spMkLst>
            <pc:docMk/>
            <pc:sldMk cId="2277391090" sldId="271"/>
            <ac:spMk id="19" creationId="{D93394DA-E684-47C2-9020-13225823F40A}"/>
          </ac:spMkLst>
        </pc:spChg>
        <pc:spChg chg="add del">
          <ac:chgData name="Sanda-Ionela Vica (2410012)" userId="5ebcc9d0-38e7-41e3-a9db-843d381273cd" providerId="ADAL" clId="{EB720D0E-3FAF-4E4D-8E05-7B00E71B84EC}" dt="2025-11-28T02:01:53.092" v="13094" actId="26606"/>
          <ac:spMkLst>
            <pc:docMk/>
            <pc:sldMk cId="2277391090" sldId="271"/>
            <ac:spMk id="23" creationId="{D3E17859-C5F0-476F-A082-A4CB8841DB24}"/>
          </ac:spMkLst>
        </pc:spChg>
        <pc:spChg chg="add del">
          <ac:chgData name="Sanda-Ionela Vica (2410012)" userId="5ebcc9d0-38e7-41e3-a9db-843d381273cd" providerId="ADAL" clId="{EB720D0E-3FAF-4E4D-8E05-7B00E71B84EC}" dt="2025-11-28T02:01:53.092" v="13094" actId="26606"/>
          <ac:spMkLst>
            <pc:docMk/>
            <pc:sldMk cId="2277391090" sldId="271"/>
            <ac:spMk id="25" creationId="{70BEB1E7-2F88-40BC-B73D-42E5B6F80BFC}"/>
          </ac:spMkLst>
        </pc:spChg>
        <pc:spChg chg="add del">
          <ac:chgData name="Sanda-Ionela Vica (2410012)" userId="5ebcc9d0-38e7-41e3-a9db-843d381273cd" providerId="ADAL" clId="{EB720D0E-3FAF-4E4D-8E05-7B00E71B84EC}" dt="2025-11-28T02:01:53.092" v="13094" actId="26606"/>
          <ac:spMkLst>
            <pc:docMk/>
            <pc:sldMk cId="2277391090" sldId="271"/>
            <ac:spMk id="26" creationId="{A7B99495-F43F-4D80-A44F-2CB4764EB90B}"/>
          </ac:spMkLst>
        </pc:spChg>
        <pc:spChg chg="add del">
          <ac:chgData name="Sanda-Ionela Vica (2410012)" userId="5ebcc9d0-38e7-41e3-a9db-843d381273cd" providerId="ADAL" clId="{EB720D0E-3FAF-4E4D-8E05-7B00E71B84EC}" dt="2025-11-28T02:02:51.462" v="13098" actId="26606"/>
          <ac:spMkLst>
            <pc:docMk/>
            <pc:sldMk cId="2277391090" sldId="271"/>
            <ac:spMk id="32" creationId="{BD92035A-AA2F-4CD8-A556-1CE8BDEC75BD}"/>
          </ac:spMkLst>
        </pc:spChg>
        <pc:spChg chg="add del">
          <ac:chgData name="Sanda-Ionela Vica (2410012)" userId="5ebcc9d0-38e7-41e3-a9db-843d381273cd" providerId="ADAL" clId="{EB720D0E-3FAF-4E4D-8E05-7B00E71B84EC}" dt="2025-11-28T02:02:51.447" v="13097" actId="26606"/>
          <ac:spMkLst>
            <pc:docMk/>
            <pc:sldMk cId="2277391090" sldId="271"/>
            <ac:spMk id="33" creationId="{ED888B23-07FA-482A-96DF-47E31AF1A603}"/>
          </ac:spMkLst>
        </pc:spChg>
        <pc:spChg chg="add del mod">
          <ac:chgData name="Sanda-Ionela Vica (2410012)" userId="5ebcc9d0-38e7-41e3-a9db-843d381273cd" providerId="ADAL" clId="{EB720D0E-3FAF-4E4D-8E05-7B00E71B84EC}" dt="2025-11-28T11:06:05.253" v="13869" actId="26606"/>
          <ac:spMkLst>
            <pc:docMk/>
            <pc:sldMk cId="2277391090" sldId="271"/>
            <ac:spMk id="34" creationId="{B972DC24-B17F-3F69-6865-06EBA61AADE4}"/>
          </ac:spMkLst>
        </pc:spChg>
        <pc:spChg chg="add del">
          <ac:chgData name="Sanda-Ionela Vica (2410012)" userId="5ebcc9d0-38e7-41e3-a9db-843d381273cd" providerId="ADAL" clId="{EB720D0E-3FAF-4E4D-8E05-7B00E71B84EC}" dt="2025-11-28T02:02:51.447" v="13097" actId="26606"/>
          <ac:spMkLst>
            <pc:docMk/>
            <pc:sldMk cId="2277391090" sldId="271"/>
            <ac:spMk id="39" creationId="{0D7B6173-1D58-48E2-83CF-37350F315F75}"/>
          </ac:spMkLst>
        </pc:spChg>
        <pc:spChg chg="add del">
          <ac:chgData name="Sanda-Ionela Vica (2410012)" userId="5ebcc9d0-38e7-41e3-a9db-843d381273cd" providerId="ADAL" clId="{EB720D0E-3FAF-4E4D-8E05-7B00E71B84EC}" dt="2025-11-28T02:02:51.447" v="13097" actId="26606"/>
          <ac:spMkLst>
            <pc:docMk/>
            <pc:sldMk cId="2277391090" sldId="271"/>
            <ac:spMk id="41" creationId="{C7465CB2-E160-4D8E-B8B3-B7AFCAFC5BC1}"/>
          </ac:spMkLst>
        </pc:spChg>
        <pc:spChg chg="add del">
          <ac:chgData name="Sanda-Ionela Vica (2410012)" userId="5ebcc9d0-38e7-41e3-a9db-843d381273cd" providerId="ADAL" clId="{EB720D0E-3FAF-4E4D-8E05-7B00E71B84EC}" dt="2025-11-28T02:02:51.447" v="13097" actId="26606"/>
          <ac:spMkLst>
            <pc:docMk/>
            <pc:sldMk cId="2277391090" sldId="271"/>
            <ac:spMk id="45" creationId="{1A8FFABF-F1A6-4C80-A0A6-29F3162FEFFE}"/>
          </ac:spMkLst>
        </pc:spChg>
        <pc:spChg chg="add del">
          <ac:chgData name="Sanda-Ionela Vica (2410012)" userId="5ebcc9d0-38e7-41e3-a9db-843d381273cd" providerId="ADAL" clId="{EB720D0E-3FAF-4E4D-8E05-7B00E71B84EC}" dt="2025-11-28T02:02:51.447" v="13097" actId="26606"/>
          <ac:spMkLst>
            <pc:docMk/>
            <pc:sldMk cId="2277391090" sldId="271"/>
            <ac:spMk id="47" creationId="{ED4C1E4B-EA97-41D4-855C-680107905C03}"/>
          </ac:spMkLst>
        </pc:spChg>
        <pc:spChg chg="add del">
          <ac:chgData name="Sanda-Ionela Vica (2410012)" userId="5ebcc9d0-38e7-41e3-a9db-843d381273cd" providerId="ADAL" clId="{EB720D0E-3FAF-4E4D-8E05-7B00E71B84EC}" dt="2025-11-29T12:26:52.652" v="16969" actId="26606"/>
          <ac:spMkLst>
            <pc:docMk/>
            <pc:sldMk cId="2277391090" sldId="271"/>
            <ac:spMk id="50" creationId="{F837543A-6020-4505-A233-C9DB4BF74011}"/>
          </ac:spMkLst>
        </pc:spChg>
        <pc:spChg chg="add del">
          <ac:chgData name="Sanda-Ionela Vica (2410012)" userId="5ebcc9d0-38e7-41e3-a9db-843d381273cd" providerId="ADAL" clId="{EB720D0E-3FAF-4E4D-8E05-7B00E71B84EC}" dt="2025-11-29T12:26:52.652" v="16969" actId="26606"/>
          <ac:spMkLst>
            <pc:docMk/>
            <pc:sldMk cId="2277391090" sldId="271"/>
            <ac:spMk id="51" creationId="{88853921-7BC9-4BDE-ACAB-133C683C82D6}"/>
          </ac:spMkLst>
        </pc:spChg>
        <pc:spChg chg="add del">
          <ac:chgData name="Sanda-Ionela Vica (2410012)" userId="5ebcc9d0-38e7-41e3-a9db-843d381273cd" providerId="ADAL" clId="{EB720D0E-3FAF-4E4D-8E05-7B00E71B84EC}" dt="2025-11-29T12:26:52.652" v="16969" actId="26606"/>
          <ac:spMkLst>
            <pc:docMk/>
            <pc:sldMk cId="2277391090" sldId="271"/>
            <ac:spMk id="52" creationId="{35B16301-FB18-48BA-A6DD-C37CAF6F9A18}"/>
          </ac:spMkLst>
        </pc:spChg>
        <pc:spChg chg="add del">
          <ac:chgData name="Sanda-Ionela Vica (2410012)" userId="5ebcc9d0-38e7-41e3-a9db-843d381273cd" providerId="ADAL" clId="{EB720D0E-3FAF-4E4D-8E05-7B00E71B84EC}" dt="2025-11-29T12:26:52.652" v="16969" actId="26606"/>
          <ac:spMkLst>
            <pc:docMk/>
            <pc:sldMk cId="2277391090" sldId="271"/>
            <ac:spMk id="53" creationId="{09192968-3AE7-4470-A61C-97294BB92731}"/>
          </ac:spMkLst>
        </pc:spChg>
        <pc:spChg chg="add del">
          <ac:chgData name="Sanda-Ionela Vica (2410012)" userId="5ebcc9d0-38e7-41e3-a9db-843d381273cd" providerId="ADAL" clId="{EB720D0E-3FAF-4E4D-8E05-7B00E71B84EC}" dt="2025-11-29T12:26:52.652" v="16969" actId="26606"/>
          <ac:spMkLst>
            <pc:docMk/>
            <pc:sldMk cId="2277391090" sldId="271"/>
            <ac:spMk id="54" creationId="{C3C0D90E-074A-4F52-9B11-B52BEF4BCBE5}"/>
          </ac:spMkLst>
        </pc:spChg>
        <pc:spChg chg="del">
          <ac:chgData name="Sanda-Ionela Vica (2410012)" userId="5ebcc9d0-38e7-41e3-a9db-843d381273cd" providerId="ADAL" clId="{EB720D0E-3FAF-4E4D-8E05-7B00E71B84EC}" dt="2025-11-29T12:26:52.652" v="16969" actId="26606"/>
          <ac:spMkLst>
            <pc:docMk/>
            <pc:sldMk cId="2277391090" sldId="271"/>
            <ac:spMk id="55" creationId="{3AB72E55-43E4-4356-BFE8-E2102CB0B505}"/>
          </ac:spMkLst>
        </pc:spChg>
        <pc:spChg chg="del">
          <ac:chgData name="Sanda-Ionela Vica (2410012)" userId="5ebcc9d0-38e7-41e3-a9db-843d381273cd" providerId="ADAL" clId="{EB720D0E-3FAF-4E4D-8E05-7B00E71B84EC}" dt="2025-11-29T12:26:52.652" v="16969" actId="26606"/>
          <ac:spMkLst>
            <pc:docMk/>
            <pc:sldMk cId="2277391090" sldId="271"/>
            <ac:spMk id="56" creationId="{CABBD4C1-E6F8-46F6-8152-A8A97490BF4D}"/>
          </ac:spMkLst>
        </pc:spChg>
        <pc:spChg chg="add del">
          <ac:chgData name="Sanda-Ionela Vica (2410012)" userId="5ebcc9d0-38e7-41e3-a9db-843d381273cd" providerId="ADAL" clId="{EB720D0E-3FAF-4E4D-8E05-7B00E71B84EC}" dt="2025-11-29T12:26:52.652" v="16969" actId="26606"/>
          <ac:spMkLst>
            <pc:docMk/>
            <pc:sldMk cId="2277391090" sldId="271"/>
            <ac:spMk id="57" creationId="{83BA5EF5-1FE9-4BF9-83BB-269BCDDF6156}"/>
          </ac:spMkLst>
        </pc:spChg>
        <pc:spChg chg="add">
          <ac:chgData name="Sanda-Ionela Vica (2410012)" userId="5ebcc9d0-38e7-41e3-a9db-843d381273cd" providerId="ADAL" clId="{EB720D0E-3FAF-4E4D-8E05-7B00E71B84EC}" dt="2025-11-29T12:26:52.652" v="16969" actId="26606"/>
          <ac:spMkLst>
            <pc:docMk/>
            <pc:sldMk cId="2277391090" sldId="271"/>
            <ac:spMk id="69" creationId="{E51BA4DF-2BD4-4EC2-B1DB-B27C8AC71864}"/>
          </ac:spMkLst>
        </pc:spChg>
        <pc:grpChg chg="add">
          <ac:chgData name="Sanda-Ionela Vica (2410012)" userId="5ebcc9d0-38e7-41e3-a9db-843d381273cd" providerId="ADAL" clId="{EB720D0E-3FAF-4E4D-8E05-7B00E71B84EC}" dt="2025-11-28T02:01:53.374" v="13095" actId="26606"/>
          <ac:grpSpMkLst>
            <pc:docMk/>
            <pc:sldMk cId="2277391090" sldId="271"/>
            <ac:grpSpMk id="29" creationId="{5D1A9D8B-3117-4D9D-BDA4-DD81895098B0}"/>
          </ac:grpSpMkLst>
        </pc:grpChg>
        <pc:graphicFrameChg chg="add del">
          <ac:chgData name="Sanda-Ionela Vica (2410012)" userId="5ebcc9d0-38e7-41e3-a9db-843d381273cd" providerId="ADAL" clId="{EB720D0E-3FAF-4E4D-8E05-7B00E71B84EC}" dt="2025-11-28T02:01:33.809" v="13088" actId="26606"/>
          <ac:graphicFrameMkLst>
            <pc:docMk/>
            <pc:sldMk cId="2277391090" sldId="271"/>
            <ac:graphicFrameMk id="5" creationId="{34BDBD79-2644-A188-6009-E22F82CE5BB5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2:01:38.945" v="13092" actId="26606"/>
          <ac:graphicFrameMkLst>
            <pc:docMk/>
            <pc:sldMk cId="2277391090" sldId="271"/>
            <ac:graphicFrameMk id="21" creationId="{9148BD2E-6F10-1069-5105-221450A3FE49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02:01:53.092" v="13094" actId="26606"/>
          <ac:graphicFrameMkLst>
            <pc:docMk/>
            <pc:sldMk cId="2277391090" sldId="271"/>
            <ac:graphicFrameMk id="27" creationId="{34BDBD79-2644-A188-6009-E22F82CE5BB5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11:06:03.730" v="13866" actId="26606"/>
          <ac:graphicFrameMkLst>
            <pc:docMk/>
            <pc:sldMk cId="2277391090" sldId="271"/>
            <ac:graphicFrameMk id="59" creationId="{495FECEE-D4FC-BB50-03C3-F06B20636E11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11:06:05.245" v="13868" actId="26606"/>
          <ac:graphicFrameMkLst>
            <pc:docMk/>
            <pc:sldMk cId="2277391090" sldId="271"/>
            <ac:graphicFrameMk id="61" creationId="{BBAE01E0-0398-BC51-F973-9F45740C541F}"/>
          </ac:graphicFrameMkLst>
        </pc:graphicFrameChg>
        <pc:graphicFrameChg chg="add mod">
          <ac:chgData name="Sanda-Ionela Vica (2410012)" userId="5ebcc9d0-38e7-41e3-a9db-843d381273cd" providerId="ADAL" clId="{EB720D0E-3FAF-4E4D-8E05-7B00E71B84EC}" dt="2025-11-29T12:29:11.822" v="16982" actId="14100"/>
          <ac:graphicFrameMkLst>
            <pc:docMk/>
            <pc:sldMk cId="2277391090" sldId="271"/>
            <ac:graphicFrameMk id="63" creationId="{32B43F37-EDCA-57D7-7AA4-A5A559400DB7}"/>
          </ac:graphicFrameMkLst>
        </pc:graphicFrameChg>
        <pc:picChg chg="add del">
          <ac:chgData name="Sanda-Ionela Vica (2410012)" userId="5ebcc9d0-38e7-41e3-a9db-843d381273cd" providerId="ADAL" clId="{EB720D0E-3FAF-4E4D-8E05-7B00E71B84EC}" dt="2025-11-28T02:01:33.809" v="13088" actId="26606"/>
          <ac:picMkLst>
            <pc:docMk/>
            <pc:sldMk cId="2277391090" sldId="271"/>
            <ac:picMk id="6" creationId="{BD56C639-4ADA-64BA-1E28-1936866C72D6}"/>
          </ac:picMkLst>
        </pc:picChg>
        <pc:picChg chg="add del">
          <ac:chgData name="Sanda-Ionela Vica (2410012)" userId="5ebcc9d0-38e7-41e3-a9db-843d381273cd" providerId="ADAL" clId="{EB720D0E-3FAF-4E4D-8E05-7B00E71B84EC}" dt="2025-11-28T02:01:36.462" v="13090" actId="26606"/>
          <ac:picMkLst>
            <pc:docMk/>
            <pc:sldMk cId="2277391090" sldId="271"/>
            <ac:picMk id="16" creationId="{0DE00C99-1C08-2F78-CD6A-BCBEEBB8F5DF}"/>
          </ac:picMkLst>
        </pc:picChg>
        <pc:picChg chg="add del">
          <ac:chgData name="Sanda-Ionela Vica (2410012)" userId="5ebcc9d0-38e7-41e3-a9db-843d381273cd" providerId="ADAL" clId="{EB720D0E-3FAF-4E4D-8E05-7B00E71B84EC}" dt="2025-11-28T02:01:38.945" v="13092" actId="26606"/>
          <ac:picMkLst>
            <pc:docMk/>
            <pc:sldMk cId="2277391090" sldId="271"/>
            <ac:picMk id="20" creationId="{D4212649-2D0F-7BA2-7BC2-6E1270216632}"/>
          </ac:picMkLst>
        </pc:picChg>
        <pc:picChg chg="add del">
          <ac:chgData name="Sanda-Ionela Vica (2410012)" userId="5ebcc9d0-38e7-41e3-a9db-843d381273cd" providerId="ADAL" clId="{EB720D0E-3FAF-4E4D-8E05-7B00E71B84EC}" dt="2025-11-28T02:01:53.092" v="13094" actId="26606"/>
          <ac:picMkLst>
            <pc:docMk/>
            <pc:sldMk cId="2277391090" sldId="271"/>
            <ac:picMk id="24" creationId="{BD56C639-4ADA-64BA-1E28-1936866C72D6}"/>
          </ac:picMkLst>
        </pc:picChg>
        <pc:picChg chg="add del">
          <ac:chgData name="Sanda-Ionela Vica (2410012)" userId="5ebcc9d0-38e7-41e3-a9db-843d381273cd" providerId="ADAL" clId="{EB720D0E-3FAF-4E4D-8E05-7B00E71B84EC}" dt="2025-11-28T02:02:51.447" v="13097" actId="26606"/>
          <ac:picMkLst>
            <pc:docMk/>
            <pc:sldMk cId="2277391090" sldId="271"/>
            <ac:picMk id="43" creationId="{BF79C704-FD27-4BBA-A751-4A80EDB173B8}"/>
          </ac:picMkLst>
        </pc:picChg>
      </pc:sldChg>
      <pc:sldChg chg="addSp delSp modSp new mod setBg">
        <pc:chgData name="Sanda-Ionela Vica (2410012)" userId="5ebcc9d0-38e7-41e3-a9db-843d381273cd" providerId="ADAL" clId="{EB720D0E-3FAF-4E4D-8E05-7B00E71B84EC}" dt="2025-11-29T11:45:40.067" v="16755" actId="255"/>
        <pc:sldMkLst>
          <pc:docMk/>
          <pc:sldMk cId="2512896956" sldId="272"/>
        </pc:sldMkLst>
        <pc:spChg chg="mod">
          <ac:chgData name="Sanda-Ionela Vica (2410012)" userId="5ebcc9d0-38e7-41e3-a9db-843d381273cd" providerId="ADAL" clId="{EB720D0E-3FAF-4E4D-8E05-7B00E71B84EC}" dt="2025-11-29T11:45:40.067" v="16755" actId="255"/>
          <ac:spMkLst>
            <pc:docMk/>
            <pc:sldMk cId="2512896956" sldId="272"/>
            <ac:spMk id="2" creationId="{730623BD-74C6-AD43-CDD9-44F2FA32564D}"/>
          </ac:spMkLst>
        </pc:spChg>
        <pc:spChg chg="add del mod">
          <ac:chgData name="Sanda-Ionela Vica (2410012)" userId="5ebcc9d0-38e7-41e3-a9db-843d381273cd" providerId="ADAL" clId="{EB720D0E-3FAF-4E4D-8E05-7B00E71B84EC}" dt="2025-11-29T11:44:16.725" v="16741" actId="26606"/>
          <ac:spMkLst>
            <pc:docMk/>
            <pc:sldMk cId="2512896956" sldId="272"/>
            <ac:spMk id="3" creationId="{1847C087-EDA8-2136-E178-A0070823E2D1}"/>
          </ac:spMkLst>
        </pc:spChg>
        <pc:spChg chg="add del">
          <ac:chgData name="Sanda-Ionela Vica (2410012)" userId="5ebcc9d0-38e7-41e3-a9db-843d381273cd" providerId="ADAL" clId="{EB720D0E-3FAF-4E4D-8E05-7B00E71B84EC}" dt="2025-11-29T11:44:12.782" v="16736" actId="26606"/>
          <ac:spMkLst>
            <pc:docMk/>
            <pc:sldMk cId="2512896956" sldId="272"/>
            <ac:spMk id="7" creationId="{3ECBE1F1-D69B-4AFA-ABD5-8E41720EF6DE}"/>
          </ac:spMkLst>
        </pc:spChg>
        <pc:spChg chg="add del">
          <ac:chgData name="Sanda-Ionela Vica (2410012)" userId="5ebcc9d0-38e7-41e3-a9db-843d381273cd" providerId="ADAL" clId="{EB720D0E-3FAF-4E4D-8E05-7B00E71B84EC}" dt="2025-11-28T11:06:43.957" v="13873" actId="26606"/>
          <ac:spMkLst>
            <pc:docMk/>
            <pc:sldMk cId="2512896956" sldId="272"/>
            <ac:spMk id="9" creationId="{C0763A76-9F1C-4FC5-82B7-DD475DA461B2}"/>
          </ac:spMkLst>
        </pc:spChg>
        <pc:spChg chg="add del">
          <ac:chgData name="Sanda-Ionela Vica (2410012)" userId="5ebcc9d0-38e7-41e3-a9db-843d381273cd" providerId="ADAL" clId="{EB720D0E-3FAF-4E4D-8E05-7B00E71B84EC}" dt="2025-11-28T11:06:32.968" v="13871" actId="26606"/>
          <ac:spMkLst>
            <pc:docMk/>
            <pc:sldMk cId="2512896956" sldId="272"/>
            <ac:spMk id="10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11:06:43.957" v="13873" actId="26606"/>
          <ac:spMkLst>
            <pc:docMk/>
            <pc:sldMk cId="2512896956" sldId="272"/>
            <ac:spMk id="11" creationId="{E81BF4F6-F2CF-4984-9D14-D6966D92F99F}"/>
          </ac:spMkLst>
        </pc:spChg>
        <pc:spChg chg="add del">
          <ac:chgData name="Sanda-Ionela Vica (2410012)" userId="5ebcc9d0-38e7-41e3-a9db-843d381273cd" providerId="ADAL" clId="{EB720D0E-3FAF-4E4D-8E05-7B00E71B84EC}" dt="2025-11-28T11:06:43.957" v="13873" actId="26606"/>
          <ac:spMkLst>
            <pc:docMk/>
            <pc:sldMk cId="2512896956" sldId="272"/>
            <ac:spMk id="12" creationId="{1847C087-EDA8-2136-E178-A0070823E2D1}"/>
          </ac:spMkLst>
        </pc:spChg>
        <pc:spChg chg="add del">
          <ac:chgData name="Sanda-Ionela Vica (2410012)" userId="5ebcc9d0-38e7-41e3-a9db-843d381273cd" providerId="ADAL" clId="{EB720D0E-3FAF-4E4D-8E05-7B00E71B84EC}" dt="2025-11-29T11:44:12.782" v="16736" actId="26606"/>
          <ac:spMkLst>
            <pc:docMk/>
            <pc:sldMk cId="2512896956" sldId="272"/>
            <ac:spMk id="14" creationId="{603A6265-E10C-4B85-9C20-E75FCAF9CC63}"/>
          </ac:spMkLst>
        </pc:spChg>
        <pc:spChg chg="add del">
          <ac:chgData name="Sanda-Ionela Vica (2410012)" userId="5ebcc9d0-38e7-41e3-a9db-843d381273cd" providerId="ADAL" clId="{EB720D0E-3FAF-4E4D-8E05-7B00E71B84EC}" dt="2025-11-29T11:44:14.881" v="16738" actId="26606"/>
          <ac:spMkLst>
            <pc:docMk/>
            <pc:sldMk cId="2512896956" sldId="272"/>
            <ac:spMk id="18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11:06:47.151" v="13875" actId="26606"/>
          <ac:spMkLst>
            <pc:docMk/>
            <pc:sldMk cId="2512896956" sldId="272"/>
            <ac:spMk id="19" creationId="{1847C087-EDA8-2136-E178-A0070823E2D1}"/>
          </ac:spMkLst>
        </pc:spChg>
        <pc:spChg chg="add del">
          <ac:chgData name="Sanda-Ionela Vica (2410012)" userId="5ebcc9d0-38e7-41e3-a9db-843d381273cd" providerId="ADAL" clId="{EB720D0E-3FAF-4E4D-8E05-7B00E71B84EC}" dt="2025-11-28T11:06:54.862" v="13877" actId="26606"/>
          <ac:spMkLst>
            <pc:docMk/>
            <pc:sldMk cId="2512896956" sldId="272"/>
            <ac:spMk id="21" creationId="{C0763A76-9F1C-4FC5-82B7-DD475DA461B2}"/>
          </ac:spMkLst>
        </pc:spChg>
        <pc:spChg chg="add del">
          <ac:chgData name="Sanda-Ionela Vica (2410012)" userId="5ebcc9d0-38e7-41e3-a9db-843d381273cd" providerId="ADAL" clId="{EB720D0E-3FAF-4E4D-8E05-7B00E71B84EC}" dt="2025-11-28T11:06:54.862" v="13877" actId="26606"/>
          <ac:spMkLst>
            <pc:docMk/>
            <pc:sldMk cId="2512896956" sldId="272"/>
            <ac:spMk id="22" creationId="{E81BF4F6-F2CF-4984-9D14-D6966D92F99F}"/>
          </ac:spMkLst>
        </pc:spChg>
        <pc:spChg chg="add del">
          <ac:chgData name="Sanda-Ionela Vica (2410012)" userId="5ebcc9d0-38e7-41e3-a9db-843d381273cd" providerId="ADAL" clId="{EB720D0E-3FAF-4E4D-8E05-7B00E71B84EC}" dt="2025-11-28T11:06:54.862" v="13877" actId="26606"/>
          <ac:spMkLst>
            <pc:docMk/>
            <pc:sldMk cId="2512896956" sldId="272"/>
            <ac:spMk id="23" creationId="{1847C087-EDA8-2136-E178-A0070823E2D1}"/>
          </ac:spMkLst>
        </pc:spChg>
        <pc:spChg chg="add del">
          <ac:chgData name="Sanda-Ionela Vica (2410012)" userId="5ebcc9d0-38e7-41e3-a9db-843d381273cd" providerId="ADAL" clId="{EB720D0E-3FAF-4E4D-8E05-7B00E71B84EC}" dt="2025-11-29T11:44:16.716" v="16740" actId="26606"/>
          <ac:spMkLst>
            <pc:docMk/>
            <pc:sldMk cId="2512896956" sldId="272"/>
            <ac:spMk id="25" creationId="{100EDD19-6802-4EC3-95CE-CFFAB042CFD6}"/>
          </ac:spMkLst>
        </pc:spChg>
        <pc:spChg chg="add del">
          <ac:chgData name="Sanda-Ionela Vica (2410012)" userId="5ebcc9d0-38e7-41e3-a9db-843d381273cd" providerId="ADAL" clId="{EB720D0E-3FAF-4E4D-8E05-7B00E71B84EC}" dt="2025-11-28T11:07:19.962" v="13883" actId="26606"/>
          <ac:spMkLst>
            <pc:docMk/>
            <pc:sldMk cId="2512896956" sldId="272"/>
            <ac:spMk id="27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9T11:44:16.716" v="16740" actId="26606"/>
          <ac:spMkLst>
            <pc:docMk/>
            <pc:sldMk cId="2512896956" sldId="272"/>
            <ac:spMk id="29" creationId="{DB17E863-922E-4C26-BD64-E8FD41D28661}"/>
          </ac:spMkLst>
        </pc:spChg>
        <pc:spChg chg="add del">
          <ac:chgData name="Sanda-Ionela Vica (2410012)" userId="5ebcc9d0-38e7-41e3-a9db-843d381273cd" providerId="ADAL" clId="{EB720D0E-3FAF-4E4D-8E05-7B00E71B84EC}" dt="2025-11-29T11:44:16.716" v="16740" actId="26606"/>
          <ac:spMkLst>
            <pc:docMk/>
            <pc:sldMk cId="2512896956" sldId="272"/>
            <ac:spMk id="30" creationId="{1847C087-EDA8-2136-E178-A0070823E2D1}"/>
          </ac:spMkLst>
        </pc:spChg>
        <pc:spChg chg="add del">
          <ac:chgData name="Sanda-Ionela Vica (2410012)" userId="5ebcc9d0-38e7-41e3-a9db-843d381273cd" providerId="ADAL" clId="{EB720D0E-3FAF-4E4D-8E05-7B00E71B84EC}" dt="2025-11-29T11:45:00.498" v="16749" actId="26606"/>
          <ac:spMkLst>
            <pc:docMk/>
            <pc:sldMk cId="2512896956" sldId="272"/>
            <ac:spMk id="32" creationId="{3ECBE1F1-D69B-4AFA-ABD5-8E41720EF6DE}"/>
          </ac:spMkLst>
        </pc:spChg>
        <pc:spChg chg="add del">
          <ac:chgData name="Sanda-Ionela Vica (2410012)" userId="5ebcc9d0-38e7-41e3-a9db-843d381273cd" providerId="ADAL" clId="{EB720D0E-3FAF-4E4D-8E05-7B00E71B84EC}" dt="2025-11-29T11:45:00.498" v="16749" actId="26606"/>
          <ac:spMkLst>
            <pc:docMk/>
            <pc:sldMk cId="2512896956" sldId="272"/>
            <ac:spMk id="34" creationId="{603A6265-E10C-4B85-9C20-E75FCAF9CC63}"/>
          </ac:spMkLst>
        </pc:spChg>
        <pc:spChg chg="add mod">
          <ac:chgData name="Sanda-Ionela Vica (2410012)" userId="5ebcc9d0-38e7-41e3-a9db-843d381273cd" providerId="ADAL" clId="{EB720D0E-3FAF-4E4D-8E05-7B00E71B84EC}" dt="2025-11-29T11:45:20.658" v="16752" actId="255"/>
          <ac:spMkLst>
            <pc:docMk/>
            <pc:sldMk cId="2512896956" sldId="272"/>
            <ac:spMk id="35" creationId="{1847C087-EDA8-2136-E178-A0070823E2D1}"/>
          </ac:spMkLst>
        </pc:spChg>
        <pc:spChg chg="add del">
          <ac:chgData name="Sanda-Ionela Vica (2410012)" userId="5ebcc9d0-38e7-41e3-a9db-843d381273cd" providerId="ADAL" clId="{EB720D0E-3FAF-4E4D-8E05-7B00E71B84EC}" dt="2025-11-29T11:44:54.323" v="16746" actId="26606"/>
          <ac:spMkLst>
            <pc:docMk/>
            <pc:sldMk cId="2512896956" sldId="272"/>
            <ac:spMk id="40" creationId="{9F7D5CDA-D291-4307-BF55-1381FED29634}"/>
          </ac:spMkLst>
        </pc:spChg>
        <pc:spChg chg="add del">
          <ac:chgData name="Sanda-Ionela Vica (2410012)" userId="5ebcc9d0-38e7-41e3-a9db-843d381273cd" providerId="ADAL" clId="{EB720D0E-3FAF-4E4D-8E05-7B00E71B84EC}" dt="2025-11-29T11:45:00.498" v="16748" actId="26606"/>
          <ac:spMkLst>
            <pc:docMk/>
            <pc:sldMk cId="2512896956" sldId="272"/>
            <ac:spMk id="42" creationId="{603A6265-E10C-4B85-9C20-E75FCAF9CC63}"/>
          </ac:spMkLst>
        </pc:spChg>
        <pc:spChg chg="add del">
          <ac:chgData name="Sanda-Ionela Vica (2410012)" userId="5ebcc9d0-38e7-41e3-a9db-843d381273cd" providerId="ADAL" clId="{EB720D0E-3FAF-4E4D-8E05-7B00E71B84EC}" dt="2025-11-29T11:45:00.498" v="16748" actId="26606"/>
          <ac:spMkLst>
            <pc:docMk/>
            <pc:sldMk cId="2512896956" sldId="272"/>
            <ac:spMk id="43" creationId="{3ECBE1F1-D69B-4AFA-ABD5-8E41720EF6DE}"/>
          </ac:spMkLst>
        </pc:spChg>
        <pc:spChg chg="add">
          <ac:chgData name="Sanda-Ionela Vica (2410012)" userId="5ebcc9d0-38e7-41e3-a9db-843d381273cd" providerId="ADAL" clId="{EB720D0E-3FAF-4E4D-8E05-7B00E71B84EC}" dt="2025-11-29T11:45:00.498" v="16749" actId="26606"/>
          <ac:spMkLst>
            <pc:docMk/>
            <pc:sldMk cId="2512896956" sldId="272"/>
            <ac:spMk id="45" creationId="{9F7D5CDA-D291-4307-BF55-1381FED29634}"/>
          </ac:spMkLst>
        </pc:spChg>
        <pc:grpChg chg="add del">
          <ac:chgData name="Sanda-Ionela Vica (2410012)" userId="5ebcc9d0-38e7-41e3-a9db-843d381273cd" providerId="ADAL" clId="{EB720D0E-3FAF-4E4D-8E05-7B00E71B84EC}" dt="2025-11-28T11:06:47.151" v="13875" actId="26606"/>
          <ac:grpSpMkLst>
            <pc:docMk/>
            <pc:sldMk cId="2512896956" sldId="272"/>
            <ac:grpSpMk id="16" creationId="{5EFBDE31-BB3E-6CFC-23CD-B5976DA38438}"/>
          </ac:grpSpMkLst>
        </pc:grpChg>
        <pc:graphicFrameChg chg="add del">
          <ac:chgData name="Sanda-Ionela Vica (2410012)" userId="5ebcc9d0-38e7-41e3-a9db-843d381273cd" providerId="ADAL" clId="{EB720D0E-3FAF-4E4D-8E05-7B00E71B84EC}" dt="2025-11-28T11:06:32.968" v="13871" actId="26606"/>
          <ac:graphicFrameMkLst>
            <pc:docMk/>
            <pc:sldMk cId="2512896956" sldId="272"/>
            <ac:graphicFrameMk id="5" creationId="{6B242071-E07D-54E2-09E0-4D8FEF92492B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9T11:44:14.881" v="16738" actId="26606"/>
          <ac:graphicFrameMkLst>
            <pc:docMk/>
            <pc:sldMk cId="2512896956" sldId="272"/>
            <ac:graphicFrameMk id="20" creationId="{C9C2A193-654C-7F35-2AAA-4EAA593707D1}"/>
          </ac:graphicFrameMkLst>
        </pc:graphicFrameChg>
        <pc:graphicFrameChg chg="add del mod">
          <ac:chgData name="Sanda-Ionela Vica (2410012)" userId="5ebcc9d0-38e7-41e3-a9db-843d381273cd" providerId="ADAL" clId="{EB720D0E-3FAF-4E4D-8E05-7B00E71B84EC}" dt="2025-11-28T11:07:19.962" v="13883" actId="26606"/>
          <ac:graphicFrameMkLst>
            <pc:docMk/>
            <pc:sldMk cId="2512896956" sldId="272"/>
            <ac:graphicFrameMk id="28" creationId="{6B242071-E07D-54E2-09E0-4D8FEF92492B}"/>
          </ac:graphicFrameMkLst>
        </pc:graphicFrameChg>
        <pc:picChg chg="add del">
          <ac:chgData name="Sanda-Ionela Vica (2410012)" userId="5ebcc9d0-38e7-41e3-a9db-843d381273cd" providerId="ADAL" clId="{EB720D0E-3FAF-4E4D-8E05-7B00E71B84EC}" dt="2025-11-28T11:06:32.968" v="13871" actId="26606"/>
          <ac:picMkLst>
            <pc:docMk/>
            <pc:sldMk cId="2512896956" sldId="272"/>
            <ac:picMk id="6" creationId="{D3A0E599-2DB0-3D27-5EC5-F769D9AEB813}"/>
          </ac:picMkLst>
        </pc:picChg>
        <pc:picChg chg="add del">
          <ac:chgData name="Sanda-Ionela Vica (2410012)" userId="5ebcc9d0-38e7-41e3-a9db-843d381273cd" providerId="ADAL" clId="{EB720D0E-3FAF-4E4D-8E05-7B00E71B84EC}" dt="2025-11-29T11:44:12.782" v="16736" actId="26606"/>
          <ac:picMkLst>
            <pc:docMk/>
            <pc:sldMk cId="2512896956" sldId="272"/>
            <ac:picMk id="8" creationId="{4076486B-EF68-24F5-2F5A-16704F410466}"/>
          </ac:picMkLst>
        </pc:picChg>
        <pc:picChg chg="add del">
          <ac:chgData name="Sanda-Ionela Vica (2410012)" userId="5ebcc9d0-38e7-41e3-a9db-843d381273cd" providerId="ADAL" clId="{EB720D0E-3FAF-4E4D-8E05-7B00E71B84EC}" dt="2025-11-28T11:06:43.957" v="13873" actId="26606"/>
          <ac:picMkLst>
            <pc:docMk/>
            <pc:sldMk cId="2512896956" sldId="272"/>
            <ac:picMk id="13" creationId="{DC4A7D68-2590-9BEA-CDC7-D4E36D5ABF91}"/>
          </ac:picMkLst>
        </pc:picChg>
        <pc:picChg chg="add del">
          <ac:chgData name="Sanda-Ionela Vica (2410012)" userId="5ebcc9d0-38e7-41e3-a9db-843d381273cd" providerId="ADAL" clId="{EB720D0E-3FAF-4E4D-8E05-7B00E71B84EC}" dt="2025-11-28T11:06:47.151" v="13875" actId="26606"/>
          <ac:picMkLst>
            <pc:docMk/>
            <pc:sldMk cId="2512896956" sldId="272"/>
            <ac:picMk id="15" creationId="{3A3B0343-A7DA-96F7-4849-5B23AFFCCB1A}"/>
          </ac:picMkLst>
        </pc:picChg>
        <pc:picChg chg="add del">
          <ac:chgData name="Sanda-Ionela Vica (2410012)" userId="5ebcc9d0-38e7-41e3-a9db-843d381273cd" providerId="ADAL" clId="{EB720D0E-3FAF-4E4D-8E05-7B00E71B84EC}" dt="2025-11-29T11:44:14.881" v="16738" actId="26606"/>
          <ac:picMkLst>
            <pc:docMk/>
            <pc:sldMk cId="2512896956" sldId="272"/>
            <ac:picMk id="17" creationId="{F442EE66-9AEC-7750-E5B6-33BC2BB83B13}"/>
          </ac:picMkLst>
        </pc:picChg>
        <pc:picChg chg="add del">
          <ac:chgData name="Sanda-Ionela Vica (2410012)" userId="5ebcc9d0-38e7-41e3-a9db-843d381273cd" providerId="ADAL" clId="{EB720D0E-3FAF-4E4D-8E05-7B00E71B84EC}" dt="2025-11-28T11:06:54.862" v="13877" actId="26606"/>
          <ac:picMkLst>
            <pc:docMk/>
            <pc:sldMk cId="2512896956" sldId="272"/>
            <ac:picMk id="24" creationId="{DC4A7D68-2590-9BEA-CDC7-D4E36D5ABF91}"/>
          </ac:picMkLst>
        </pc:picChg>
        <pc:picChg chg="add del">
          <ac:chgData name="Sanda-Ionela Vica (2410012)" userId="5ebcc9d0-38e7-41e3-a9db-843d381273cd" providerId="ADAL" clId="{EB720D0E-3FAF-4E4D-8E05-7B00E71B84EC}" dt="2025-11-28T11:07:19.962" v="13883" actId="26606"/>
          <ac:picMkLst>
            <pc:docMk/>
            <pc:sldMk cId="2512896956" sldId="272"/>
            <ac:picMk id="26" creationId="{D3A0E599-2DB0-3D27-5EC5-F769D9AEB813}"/>
          </ac:picMkLst>
        </pc:picChg>
        <pc:picChg chg="add mod ord">
          <ac:chgData name="Sanda-Ionela Vica (2410012)" userId="5ebcc9d0-38e7-41e3-a9db-843d381273cd" providerId="ADAL" clId="{EB720D0E-3FAF-4E4D-8E05-7B00E71B84EC}" dt="2025-11-29T11:45:00.498" v="16749" actId="26606"/>
          <ac:picMkLst>
            <pc:docMk/>
            <pc:sldMk cId="2512896956" sldId="272"/>
            <ac:picMk id="33" creationId="{4076486B-EF68-24F5-2F5A-16704F410466}"/>
          </ac:picMkLst>
        </pc:picChg>
      </pc:sldChg>
      <pc:sldChg chg="new del">
        <pc:chgData name="Sanda-Ionela Vica (2410012)" userId="5ebcc9d0-38e7-41e3-a9db-843d381273cd" providerId="ADAL" clId="{EB720D0E-3FAF-4E4D-8E05-7B00E71B84EC}" dt="2025-11-28T01:29:37.422" v="12805" actId="2696"/>
        <pc:sldMkLst>
          <pc:docMk/>
          <pc:sldMk cId="1438355390" sldId="273"/>
        </pc:sldMkLst>
      </pc:sldChg>
      <pc:sldChg chg="new del">
        <pc:chgData name="Sanda-Ionela Vica (2410012)" userId="5ebcc9d0-38e7-41e3-a9db-843d381273cd" providerId="ADAL" clId="{EB720D0E-3FAF-4E4D-8E05-7B00E71B84EC}" dt="2025-11-28T03:33:23.249" v="13515" actId="2696"/>
        <pc:sldMkLst>
          <pc:docMk/>
          <pc:sldMk cId="1961057628" sldId="273"/>
        </pc:sldMkLst>
      </pc:sldChg>
      <pc:sldChg chg="addSp delSp modSp new mod setBg addAnim delAnim">
        <pc:chgData name="Sanda-Ionela Vica (2410012)" userId="5ebcc9d0-38e7-41e3-a9db-843d381273cd" providerId="ADAL" clId="{EB720D0E-3FAF-4E4D-8E05-7B00E71B84EC}" dt="2025-11-29T12:29:09.151" v="16981" actId="26606"/>
        <pc:sldMkLst>
          <pc:docMk/>
          <pc:sldMk cId="3588512258" sldId="274"/>
        </pc:sldMkLst>
        <pc:spChg chg="mod ord">
          <ac:chgData name="Sanda-Ionela Vica (2410012)" userId="5ebcc9d0-38e7-41e3-a9db-843d381273cd" providerId="ADAL" clId="{EB720D0E-3FAF-4E4D-8E05-7B00E71B84EC}" dt="2025-11-29T12:29:09.151" v="16981" actId="26606"/>
          <ac:spMkLst>
            <pc:docMk/>
            <pc:sldMk cId="3588512258" sldId="274"/>
            <ac:spMk id="2" creationId="{5E25B2D2-D81B-27B6-8387-9B467994145C}"/>
          </ac:spMkLst>
        </pc:spChg>
        <pc:spChg chg="add del">
          <ac:chgData name="Sanda-Ionela Vica (2410012)" userId="5ebcc9d0-38e7-41e3-a9db-843d381273cd" providerId="ADAL" clId="{EB720D0E-3FAF-4E4D-8E05-7B00E71B84EC}" dt="2025-11-28T03:34:10.072" v="13519" actId="26606"/>
          <ac:spMkLst>
            <pc:docMk/>
            <pc:sldMk cId="3588512258" sldId="274"/>
            <ac:spMk id="7" creationId="{577D6B2E-37A3-429E-A37C-F30ED6487282}"/>
          </ac:spMkLst>
        </pc:spChg>
        <pc:spChg chg="add del">
          <ac:chgData name="Sanda-Ionela Vica (2410012)" userId="5ebcc9d0-38e7-41e3-a9db-843d381273cd" providerId="ADAL" clId="{EB720D0E-3FAF-4E4D-8E05-7B00E71B84EC}" dt="2025-11-28T03:34:50.180" v="13524" actId="26606"/>
          <ac:spMkLst>
            <pc:docMk/>
            <pc:sldMk cId="3588512258" sldId="274"/>
            <ac:spMk id="8" creationId="{4D60F200-5EB0-B223-2439-C96C67F0FEE1}"/>
          </ac:spMkLst>
        </pc:spChg>
        <pc:spChg chg="add del">
          <ac:chgData name="Sanda-Ionela Vica (2410012)" userId="5ebcc9d0-38e7-41e3-a9db-843d381273cd" providerId="ADAL" clId="{EB720D0E-3FAF-4E4D-8E05-7B00E71B84EC}" dt="2025-11-28T03:33:53.950" v="13517" actId="26606"/>
          <ac:spMkLst>
            <pc:docMk/>
            <pc:sldMk cId="3588512258" sldId="274"/>
            <ac:spMk id="9" creationId="{65219498-D544-41AC-98FE-8F956EF66A62}"/>
          </ac:spMkLst>
        </pc:spChg>
        <pc:spChg chg="add del">
          <ac:chgData name="Sanda-Ionela Vica (2410012)" userId="5ebcc9d0-38e7-41e3-a9db-843d381273cd" providerId="ADAL" clId="{EB720D0E-3FAF-4E4D-8E05-7B00E71B84EC}" dt="2025-11-28T03:34:50.180" v="13524" actId="26606"/>
          <ac:spMkLst>
            <pc:docMk/>
            <pc:sldMk cId="3588512258" sldId="274"/>
            <ac:spMk id="10" creationId="{F92CB243-67C5-E304-31A0-4D7D607BAFBA}"/>
          </ac:spMkLst>
        </pc:spChg>
        <pc:spChg chg="add del">
          <ac:chgData name="Sanda-Ionela Vica (2410012)" userId="5ebcc9d0-38e7-41e3-a9db-843d381273cd" providerId="ADAL" clId="{EB720D0E-3FAF-4E4D-8E05-7B00E71B84EC}" dt="2025-11-28T03:33:53.950" v="13517" actId="26606"/>
          <ac:spMkLst>
            <pc:docMk/>
            <pc:sldMk cId="3588512258" sldId="274"/>
            <ac:spMk id="11" creationId="{F500DBFC-17A9-4E0A-AEE2-A49F9AEEF0FD}"/>
          </ac:spMkLst>
        </pc:spChg>
        <pc:spChg chg="add del">
          <ac:chgData name="Sanda-Ionela Vica (2410012)" userId="5ebcc9d0-38e7-41e3-a9db-843d381273cd" providerId="ADAL" clId="{EB720D0E-3FAF-4E4D-8E05-7B00E71B84EC}" dt="2025-11-28T03:34:50.180" v="13524" actId="26606"/>
          <ac:spMkLst>
            <pc:docMk/>
            <pc:sldMk cId="3588512258" sldId="274"/>
            <ac:spMk id="12" creationId="{11A95761-C93E-94BF-087D-D2A823789EAB}"/>
          </ac:spMkLst>
        </pc:spChg>
        <pc:spChg chg="add del">
          <ac:chgData name="Sanda-Ionela Vica (2410012)" userId="5ebcc9d0-38e7-41e3-a9db-843d381273cd" providerId="ADAL" clId="{EB720D0E-3FAF-4E4D-8E05-7B00E71B84EC}" dt="2025-11-28T03:34:10.072" v="13519" actId="26606"/>
          <ac:spMkLst>
            <pc:docMk/>
            <pc:sldMk cId="3588512258" sldId="274"/>
            <ac:spMk id="19" creationId="{B5A1B09C-1565-46F8-B70F-621C5EB48A09}"/>
          </ac:spMkLst>
        </pc:spChg>
        <pc:spChg chg="add del">
          <ac:chgData name="Sanda-Ionela Vica (2410012)" userId="5ebcc9d0-38e7-41e3-a9db-843d381273cd" providerId="ADAL" clId="{EB720D0E-3FAF-4E4D-8E05-7B00E71B84EC}" dt="2025-11-28T03:34:10.072" v="13519" actId="26606"/>
          <ac:spMkLst>
            <pc:docMk/>
            <pc:sldMk cId="3588512258" sldId="274"/>
            <ac:spMk id="20" creationId="{5CEAD642-85CF-4750-8432-7C80C901F001}"/>
          </ac:spMkLst>
        </pc:spChg>
        <pc:spChg chg="add del">
          <ac:chgData name="Sanda-Ionela Vica (2410012)" userId="5ebcc9d0-38e7-41e3-a9db-843d381273cd" providerId="ADAL" clId="{EB720D0E-3FAF-4E4D-8E05-7B00E71B84EC}" dt="2025-11-28T03:34:10.072" v="13519" actId="26606"/>
          <ac:spMkLst>
            <pc:docMk/>
            <pc:sldMk cId="3588512258" sldId="274"/>
            <ac:spMk id="21" creationId="{8C516CC8-80AC-446C-A56E-9F54B7210402}"/>
          </ac:spMkLst>
        </pc:spChg>
        <pc:spChg chg="add del">
          <ac:chgData name="Sanda-Ionela Vica (2410012)" userId="5ebcc9d0-38e7-41e3-a9db-843d381273cd" providerId="ADAL" clId="{EB720D0E-3FAF-4E4D-8E05-7B00E71B84EC}" dt="2025-11-28T03:34:10.072" v="13519" actId="26606"/>
          <ac:spMkLst>
            <pc:docMk/>
            <pc:sldMk cId="3588512258" sldId="274"/>
            <ac:spMk id="22" creationId="{FA33EEAE-15D5-4119-8C1E-89D943F911EF}"/>
          </ac:spMkLst>
        </pc:spChg>
        <pc:spChg chg="add del">
          <ac:chgData name="Sanda-Ionela Vica (2410012)" userId="5ebcc9d0-38e7-41e3-a9db-843d381273cd" providerId="ADAL" clId="{EB720D0E-3FAF-4E4D-8E05-7B00E71B84EC}" dt="2025-11-28T03:34:10.072" v="13519" actId="26606"/>
          <ac:spMkLst>
            <pc:docMk/>
            <pc:sldMk cId="3588512258" sldId="274"/>
            <ac:spMk id="23" creationId="{730D8B3B-9B80-4025-B934-26DC7D7CD231}"/>
          </ac:spMkLst>
        </pc:spChg>
        <pc:spChg chg="add del">
          <ac:chgData name="Sanda-Ionela Vica (2410012)" userId="5ebcc9d0-38e7-41e3-a9db-843d381273cd" providerId="ADAL" clId="{EB720D0E-3FAF-4E4D-8E05-7B00E71B84EC}" dt="2025-11-28T03:34:10.072" v="13519" actId="26606"/>
          <ac:spMkLst>
            <pc:docMk/>
            <pc:sldMk cId="3588512258" sldId="274"/>
            <ac:spMk id="24" creationId="{1064D5D5-227B-4F66-9AEA-46F570E793BD}"/>
          </ac:spMkLst>
        </pc:spChg>
        <pc:spChg chg="add del">
          <ac:chgData name="Sanda-Ionela Vica (2410012)" userId="5ebcc9d0-38e7-41e3-a9db-843d381273cd" providerId="ADAL" clId="{EB720D0E-3FAF-4E4D-8E05-7B00E71B84EC}" dt="2025-11-28T03:34:10.072" v="13519" actId="26606"/>
          <ac:spMkLst>
            <pc:docMk/>
            <pc:sldMk cId="3588512258" sldId="274"/>
            <ac:spMk id="25" creationId="{646B67A4-D328-4747-A82B-65E84FA46368}"/>
          </ac:spMkLst>
        </pc:spChg>
        <pc:spChg chg="add del">
          <ac:chgData name="Sanda-Ionela Vica (2410012)" userId="5ebcc9d0-38e7-41e3-a9db-843d381273cd" providerId="ADAL" clId="{EB720D0E-3FAF-4E4D-8E05-7B00E71B84EC}" dt="2025-11-28T03:34:34.937" v="13521" actId="26606"/>
          <ac:spMkLst>
            <pc:docMk/>
            <pc:sldMk cId="3588512258" sldId="274"/>
            <ac:spMk id="27" creationId="{65219498-D544-41AC-98FE-8F956EF66A62}"/>
          </ac:spMkLst>
        </pc:spChg>
        <pc:spChg chg="add del">
          <ac:chgData name="Sanda-Ionela Vica (2410012)" userId="5ebcc9d0-38e7-41e3-a9db-843d381273cd" providerId="ADAL" clId="{EB720D0E-3FAF-4E4D-8E05-7B00E71B84EC}" dt="2025-11-28T03:34:34.937" v="13521" actId="26606"/>
          <ac:spMkLst>
            <pc:docMk/>
            <pc:sldMk cId="3588512258" sldId="274"/>
            <ac:spMk id="28" creationId="{F500DBFC-17A9-4E0A-AEE2-A49F9AEEF0FD}"/>
          </ac:spMkLst>
        </pc:spChg>
        <pc:spChg chg="add del">
          <ac:chgData name="Sanda-Ionela Vica (2410012)" userId="5ebcc9d0-38e7-41e3-a9db-843d381273cd" providerId="ADAL" clId="{EB720D0E-3FAF-4E4D-8E05-7B00E71B84EC}" dt="2025-11-28T03:34:50.180" v="13524" actId="26606"/>
          <ac:spMkLst>
            <pc:docMk/>
            <pc:sldMk cId="3588512258" sldId="274"/>
            <ac:spMk id="32" creationId="{6E63D1A5-FD49-4756-F62E-786C34E631EF}"/>
          </ac:spMkLst>
        </pc:spChg>
        <pc:spChg chg="add del">
          <ac:chgData name="Sanda-Ionela Vica (2410012)" userId="5ebcc9d0-38e7-41e3-a9db-843d381273cd" providerId="ADAL" clId="{EB720D0E-3FAF-4E4D-8E05-7B00E71B84EC}" dt="2025-11-28T03:47:45.717" v="13532" actId="26606"/>
          <ac:spMkLst>
            <pc:docMk/>
            <pc:sldMk cId="3588512258" sldId="274"/>
            <ac:spMk id="34" creationId="{65219498-D544-41AC-98FE-8F956EF66A62}"/>
          </ac:spMkLst>
        </pc:spChg>
        <pc:spChg chg="add del">
          <ac:chgData name="Sanda-Ionela Vica (2410012)" userId="5ebcc9d0-38e7-41e3-a9db-843d381273cd" providerId="ADAL" clId="{EB720D0E-3FAF-4E4D-8E05-7B00E71B84EC}" dt="2025-11-28T03:47:45.717" v="13532" actId="26606"/>
          <ac:spMkLst>
            <pc:docMk/>
            <pc:sldMk cId="3588512258" sldId="274"/>
            <ac:spMk id="35" creationId="{F500DBFC-17A9-4E0A-AEE2-A49F9AEEF0FD}"/>
          </ac:spMkLst>
        </pc:spChg>
        <pc:spChg chg="add del">
          <ac:chgData name="Sanda-Ionela Vica (2410012)" userId="5ebcc9d0-38e7-41e3-a9db-843d381273cd" providerId="ADAL" clId="{EB720D0E-3FAF-4E4D-8E05-7B00E71B84EC}" dt="2025-11-28T11:08:29.476" v="13886" actId="26606"/>
          <ac:spMkLst>
            <pc:docMk/>
            <pc:sldMk cId="3588512258" sldId="274"/>
            <ac:spMk id="42" creationId="{F12E7CC5-C78B-4EBD-9565-3FA00FAA6CF2}"/>
          </ac:spMkLst>
        </pc:spChg>
        <pc:spChg chg="add del">
          <ac:chgData name="Sanda-Ionela Vica (2410012)" userId="5ebcc9d0-38e7-41e3-a9db-843d381273cd" providerId="ADAL" clId="{EB720D0E-3FAF-4E4D-8E05-7B00E71B84EC}" dt="2025-11-28T11:08:29.476" v="13886" actId="26606"/>
          <ac:spMkLst>
            <pc:docMk/>
            <pc:sldMk cId="3588512258" sldId="274"/>
            <ac:spMk id="44" creationId="{3A4529A5-F675-429F-8044-01372BB13422}"/>
          </ac:spMkLst>
        </pc:spChg>
        <pc:spChg chg="add del">
          <ac:chgData name="Sanda-Ionela Vica (2410012)" userId="5ebcc9d0-38e7-41e3-a9db-843d381273cd" providerId="ADAL" clId="{EB720D0E-3FAF-4E4D-8E05-7B00E71B84EC}" dt="2025-11-28T11:08:29.476" v="13886" actId="26606"/>
          <ac:spMkLst>
            <pc:docMk/>
            <pc:sldMk cId="3588512258" sldId="274"/>
            <ac:spMk id="46" creationId="{63DAB858-5A0C-4AFF-AAC6-705EDF8DB733}"/>
          </ac:spMkLst>
        </pc:spChg>
        <pc:spChg chg="add del">
          <ac:chgData name="Sanda-Ionela Vica (2410012)" userId="5ebcc9d0-38e7-41e3-a9db-843d381273cd" providerId="ADAL" clId="{EB720D0E-3FAF-4E4D-8E05-7B00E71B84EC}" dt="2025-11-29T12:29:09.151" v="16981" actId="26606"/>
          <ac:spMkLst>
            <pc:docMk/>
            <pc:sldMk cId="3588512258" sldId="274"/>
            <ac:spMk id="48" creationId="{8A94871E-96FC-4ADE-815B-41A636E34F1A}"/>
          </ac:spMkLst>
        </pc:spChg>
        <pc:spChg chg="add del">
          <ac:chgData name="Sanda-Ionela Vica (2410012)" userId="5ebcc9d0-38e7-41e3-a9db-843d381273cd" providerId="ADAL" clId="{EB720D0E-3FAF-4E4D-8E05-7B00E71B84EC}" dt="2025-11-29T12:29:09.151" v="16981" actId="26606"/>
          <ac:spMkLst>
            <pc:docMk/>
            <pc:sldMk cId="3588512258" sldId="274"/>
            <ac:spMk id="49" creationId="{3FCFB1DE-0B7E-48CC-BA90-B2AB0889F9D6}"/>
          </ac:spMkLst>
        </pc:spChg>
        <pc:spChg chg="add del">
          <ac:chgData name="Sanda-Ionela Vica (2410012)" userId="5ebcc9d0-38e7-41e3-a9db-843d381273cd" providerId="ADAL" clId="{EB720D0E-3FAF-4E4D-8E05-7B00E71B84EC}" dt="2025-11-28T11:08:24.736" v="13885" actId="26606"/>
          <ac:spMkLst>
            <pc:docMk/>
            <pc:sldMk cId="3588512258" sldId="274"/>
            <ac:spMk id="51" creationId="{93245F62-CCC4-49E4-B95B-EA6C1E790510}"/>
          </ac:spMkLst>
        </pc:spChg>
        <pc:spChg chg="add del">
          <ac:chgData name="Sanda-Ionela Vica (2410012)" userId="5ebcc9d0-38e7-41e3-a9db-843d381273cd" providerId="ADAL" clId="{EB720D0E-3FAF-4E4D-8E05-7B00E71B84EC}" dt="2025-11-28T11:08:24.736" v="13885" actId="26606"/>
          <ac:spMkLst>
            <pc:docMk/>
            <pc:sldMk cId="3588512258" sldId="274"/>
            <ac:spMk id="53" creationId="{E6C0DD6B-6AA3-448F-9B99-8386295BC1B4}"/>
          </ac:spMkLst>
        </pc:spChg>
        <pc:spChg chg="add del">
          <ac:chgData name="Sanda-Ionela Vica (2410012)" userId="5ebcc9d0-38e7-41e3-a9db-843d381273cd" providerId="ADAL" clId="{EB720D0E-3FAF-4E4D-8E05-7B00E71B84EC}" dt="2025-11-29T12:28:33.380" v="16979" actId="26606"/>
          <ac:spMkLst>
            <pc:docMk/>
            <pc:sldMk cId="3588512258" sldId="274"/>
            <ac:spMk id="54" creationId="{C46B2449-FF07-47FC-AA19-DB68D98F32EF}"/>
          </ac:spMkLst>
        </pc:spChg>
        <pc:spChg chg="add del">
          <ac:chgData name="Sanda-Ionela Vica (2410012)" userId="5ebcc9d0-38e7-41e3-a9db-843d381273cd" providerId="ADAL" clId="{EB720D0E-3FAF-4E4D-8E05-7B00E71B84EC}" dt="2025-11-29T12:28:33.380" v="16979" actId="26606"/>
          <ac:spMkLst>
            <pc:docMk/>
            <pc:sldMk cId="3588512258" sldId="274"/>
            <ac:spMk id="56" creationId="{4E94261F-1ED3-4E90-88E6-13479144005B}"/>
          </ac:spMkLst>
        </pc:spChg>
        <pc:spChg chg="add del">
          <ac:chgData name="Sanda-Ionela Vica (2410012)" userId="5ebcc9d0-38e7-41e3-a9db-843d381273cd" providerId="ADAL" clId="{EB720D0E-3FAF-4E4D-8E05-7B00E71B84EC}" dt="2025-11-29T12:29:09.151" v="16981" actId="26606"/>
          <ac:spMkLst>
            <pc:docMk/>
            <pc:sldMk cId="3588512258" sldId="274"/>
            <ac:spMk id="65" creationId="{337940BB-FBC4-492E-BD92-3B7B914D0EAE}"/>
          </ac:spMkLst>
        </pc:spChg>
        <pc:spChg chg="add del">
          <ac:chgData name="Sanda-Ionela Vica (2410012)" userId="5ebcc9d0-38e7-41e3-a9db-843d381273cd" providerId="ADAL" clId="{EB720D0E-3FAF-4E4D-8E05-7B00E71B84EC}" dt="2025-11-29T12:29:09.151" v="16981" actId="26606"/>
          <ac:spMkLst>
            <pc:docMk/>
            <pc:sldMk cId="3588512258" sldId="274"/>
            <ac:spMk id="66" creationId="{3FCFB1DE-0B7E-48CC-BA90-B2AB0889F9D6}"/>
          </ac:spMkLst>
        </pc:spChg>
        <pc:grpChg chg="add del">
          <ac:chgData name="Sanda-Ionela Vica (2410012)" userId="5ebcc9d0-38e7-41e3-a9db-843d381273cd" providerId="ADAL" clId="{EB720D0E-3FAF-4E4D-8E05-7B00E71B84EC}" dt="2025-11-28T03:33:53.950" v="13517" actId="26606"/>
          <ac:grpSpMkLst>
            <pc:docMk/>
            <pc:sldMk cId="3588512258" sldId="274"/>
            <ac:grpSpMk id="13" creationId="{D74613BB-817C-4C4F-8A24-4936F2F064C0}"/>
          </ac:grpSpMkLst>
        </pc:grpChg>
        <pc:grpChg chg="add del">
          <ac:chgData name="Sanda-Ionela Vica (2410012)" userId="5ebcc9d0-38e7-41e3-a9db-843d381273cd" providerId="ADAL" clId="{EB720D0E-3FAF-4E4D-8E05-7B00E71B84EC}" dt="2025-11-28T03:34:34.937" v="13521" actId="26606"/>
          <ac:grpSpMkLst>
            <pc:docMk/>
            <pc:sldMk cId="3588512258" sldId="274"/>
            <ac:grpSpMk id="29" creationId="{D74613BB-817C-4C4F-8A24-4936F2F064C0}"/>
          </ac:grpSpMkLst>
        </pc:grpChg>
        <pc:grpChg chg="add del">
          <ac:chgData name="Sanda-Ionela Vica (2410012)" userId="5ebcc9d0-38e7-41e3-a9db-843d381273cd" providerId="ADAL" clId="{EB720D0E-3FAF-4E4D-8E05-7B00E71B84EC}" dt="2025-11-28T03:47:45.717" v="13532" actId="26606"/>
          <ac:grpSpMkLst>
            <pc:docMk/>
            <pc:sldMk cId="3588512258" sldId="274"/>
            <ac:grpSpMk id="36" creationId="{D74613BB-817C-4C4F-8A24-4936F2F064C0}"/>
          </ac:grpSpMkLst>
        </pc:grpChg>
        <pc:grpChg chg="add del">
          <ac:chgData name="Sanda-Ionela Vica (2410012)" userId="5ebcc9d0-38e7-41e3-a9db-843d381273cd" providerId="ADAL" clId="{EB720D0E-3FAF-4E4D-8E05-7B00E71B84EC}" dt="2025-11-29T12:28:33.380" v="16979" actId="26606"/>
          <ac:grpSpMkLst>
            <pc:docMk/>
            <pc:sldMk cId="3588512258" sldId="274"/>
            <ac:grpSpMk id="58" creationId="{C6052961-5ADC-4465-9B95-E6D4A490D5AC}"/>
          </ac:grpSpMkLst>
        </pc:grpChg>
        <pc:picChg chg="add del">
          <ac:chgData name="Sanda-Ionela Vica (2410012)" userId="5ebcc9d0-38e7-41e3-a9db-843d381273cd" providerId="ADAL" clId="{EB720D0E-3FAF-4E4D-8E05-7B00E71B84EC}" dt="2025-11-28T03:34:50.180" v="13524" actId="26606"/>
          <ac:picMkLst>
            <pc:docMk/>
            <pc:sldMk cId="3588512258" sldId="274"/>
            <ac:picMk id="4" creationId="{8108D168-031B-5C32-D4B0-F1C3BD81A19E}"/>
          </ac:picMkLst>
        </pc:picChg>
        <pc:picChg chg="add del">
          <ac:chgData name="Sanda-Ionela Vica (2410012)" userId="5ebcc9d0-38e7-41e3-a9db-843d381273cd" providerId="ADAL" clId="{EB720D0E-3FAF-4E4D-8E05-7B00E71B84EC}" dt="2025-11-28T03:33:53.950" v="13517" actId="26606"/>
          <ac:picMkLst>
            <pc:docMk/>
            <pc:sldMk cId="3588512258" sldId="274"/>
            <ac:picMk id="6" creationId="{EE60C1DD-9048-1DA0-245A-B462792582D2}"/>
          </ac:picMkLst>
        </pc:picChg>
        <pc:picChg chg="add del">
          <ac:chgData name="Sanda-Ionela Vica (2410012)" userId="5ebcc9d0-38e7-41e3-a9db-843d381273cd" providerId="ADAL" clId="{EB720D0E-3FAF-4E4D-8E05-7B00E71B84EC}" dt="2025-11-28T03:34:34.937" v="13521" actId="26606"/>
          <ac:picMkLst>
            <pc:docMk/>
            <pc:sldMk cId="3588512258" sldId="274"/>
            <ac:picMk id="30" creationId="{40D20776-0236-C76B-915F-32B099B84DCD}"/>
          </ac:picMkLst>
        </pc:picChg>
        <pc:picChg chg="add mod ord">
          <ac:chgData name="Sanda-Ionela Vica (2410012)" userId="5ebcc9d0-38e7-41e3-a9db-843d381273cd" providerId="ADAL" clId="{EB720D0E-3FAF-4E4D-8E05-7B00E71B84EC}" dt="2025-11-29T12:29:09.151" v="16981" actId="26606"/>
          <ac:picMkLst>
            <pc:docMk/>
            <pc:sldMk cId="3588512258" sldId="274"/>
            <ac:picMk id="37" creationId="{40D20776-0236-C76B-915F-32B099B84DCD}"/>
          </ac:picMkLst>
        </pc:picChg>
        <pc:cxnChg chg="add del">
          <ac:chgData name="Sanda-Ionela Vica (2410012)" userId="5ebcc9d0-38e7-41e3-a9db-843d381273cd" providerId="ADAL" clId="{EB720D0E-3FAF-4E4D-8E05-7B00E71B84EC}" dt="2025-11-29T12:28:33.380" v="16979" actId="26606"/>
          <ac:cxnSpMkLst>
            <pc:docMk/>
            <pc:sldMk cId="3588512258" sldId="274"/>
            <ac:cxnSpMk id="63" creationId="{56020367-4FD5-4596-8E10-C5F095CD8DBF}"/>
          </ac:cxnSpMkLst>
        </pc:cxnChg>
      </pc:sldChg>
      <pc:sldChg chg="addSp delSp modSp new mod ord setBg">
        <pc:chgData name="Sanda-Ionela Vica (2410012)" userId="5ebcc9d0-38e7-41e3-a9db-843d381273cd" providerId="ADAL" clId="{EB720D0E-3FAF-4E4D-8E05-7B00E71B84EC}" dt="2025-11-28T12:15:51.824" v="14978" actId="14100"/>
        <pc:sldMkLst>
          <pc:docMk/>
          <pc:sldMk cId="3233806866" sldId="275"/>
        </pc:sldMkLst>
        <pc:spChg chg="mod">
          <ac:chgData name="Sanda-Ionela Vica (2410012)" userId="5ebcc9d0-38e7-41e3-a9db-843d381273cd" providerId="ADAL" clId="{EB720D0E-3FAF-4E4D-8E05-7B00E71B84EC}" dt="2025-11-28T12:15:51.824" v="14978" actId="14100"/>
          <ac:spMkLst>
            <pc:docMk/>
            <pc:sldMk cId="3233806866" sldId="275"/>
            <ac:spMk id="2" creationId="{B1C4E037-E98E-BB43-D686-76E611B34FB2}"/>
          </ac:spMkLst>
        </pc:spChg>
        <pc:spChg chg="add del mod">
          <ac:chgData name="Sanda-Ionela Vica (2410012)" userId="5ebcc9d0-38e7-41e3-a9db-843d381273cd" providerId="ADAL" clId="{EB720D0E-3FAF-4E4D-8E05-7B00E71B84EC}" dt="2025-11-28T12:15:11.902" v="14963" actId="20577"/>
          <ac:spMkLst>
            <pc:docMk/>
            <pc:sldMk cId="3233806866" sldId="275"/>
            <ac:spMk id="3" creationId="{B4172481-1A01-5F8B-5E8B-84C3CDA5C928}"/>
          </ac:spMkLst>
        </pc:spChg>
        <pc:spChg chg="add del">
          <ac:chgData name="Sanda-Ionela Vica (2410012)" userId="5ebcc9d0-38e7-41e3-a9db-843d381273cd" providerId="ADAL" clId="{EB720D0E-3FAF-4E4D-8E05-7B00E71B84EC}" dt="2025-11-28T10:55:54.101" v="13787" actId="26606"/>
          <ac:spMkLst>
            <pc:docMk/>
            <pc:sldMk cId="3233806866" sldId="275"/>
            <ac:spMk id="8" creationId="{907EF6B7-1338-4443-8C46-6A318D952DFD}"/>
          </ac:spMkLst>
        </pc:spChg>
        <pc:spChg chg="add del">
          <ac:chgData name="Sanda-Ionela Vica (2410012)" userId="5ebcc9d0-38e7-41e3-a9db-843d381273cd" providerId="ADAL" clId="{EB720D0E-3FAF-4E4D-8E05-7B00E71B84EC}" dt="2025-11-28T10:56:27.239" v="13791" actId="26606"/>
          <ac:spMkLst>
            <pc:docMk/>
            <pc:sldMk cId="3233806866" sldId="275"/>
            <ac:spMk id="9" creationId="{B14C2221-2B8C-494D-9442-F812DF4E8794}"/>
          </ac:spMkLst>
        </pc:spChg>
        <pc:spChg chg="add del">
          <ac:chgData name="Sanda-Ionela Vica (2410012)" userId="5ebcc9d0-38e7-41e3-a9db-843d381273cd" providerId="ADAL" clId="{EB720D0E-3FAF-4E4D-8E05-7B00E71B84EC}" dt="2025-11-28T10:55:50.407" v="13785" actId="26606"/>
          <ac:spMkLst>
            <pc:docMk/>
            <pc:sldMk cId="3233806866" sldId="275"/>
            <ac:spMk id="10" creationId="{B50AB553-2A96-4A92-96F2-93548E096954}"/>
          </ac:spMkLst>
        </pc:spChg>
        <pc:spChg chg="add del">
          <ac:chgData name="Sanda-Ionela Vica (2410012)" userId="5ebcc9d0-38e7-41e3-a9db-843d381273cd" providerId="ADAL" clId="{EB720D0E-3FAF-4E4D-8E05-7B00E71B84EC}" dt="2025-11-28T10:55:54.101" v="13787" actId="26606"/>
          <ac:spMkLst>
            <pc:docMk/>
            <pc:sldMk cId="3233806866" sldId="275"/>
            <ac:spMk id="12" creationId="{081E4A58-353D-44AE-B2FC-2A74E2E400F7}"/>
          </ac:spMkLst>
        </pc:spChg>
        <pc:spChg chg="add del">
          <ac:chgData name="Sanda-Ionela Vica (2410012)" userId="5ebcc9d0-38e7-41e3-a9db-843d381273cd" providerId="ADAL" clId="{EB720D0E-3FAF-4E4D-8E05-7B00E71B84EC}" dt="2025-11-28T10:55:54.101" v="13787" actId="26606"/>
          <ac:spMkLst>
            <pc:docMk/>
            <pc:sldMk cId="3233806866" sldId="275"/>
            <ac:spMk id="13" creationId="{DAAE4CDD-124C-4DCF-9584-B6033B545DD5}"/>
          </ac:spMkLst>
        </pc:spChg>
        <pc:spChg chg="add del">
          <ac:chgData name="Sanda-Ionela Vica (2410012)" userId="5ebcc9d0-38e7-41e3-a9db-843d381273cd" providerId="ADAL" clId="{EB720D0E-3FAF-4E4D-8E05-7B00E71B84EC}" dt="2025-11-28T10:55:54.101" v="13787" actId="26606"/>
          <ac:spMkLst>
            <pc:docMk/>
            <pc:sldMk cId="3233806866" sldId="275"/>
            <ac:spMk id="14" creationId="{B4172481-1A01-5F8B-5E8B-84C3CDA5C928}"/>
          </ac:spMkLst>
        </pc:spChg>
        <pc:spChg chg="add del">
          <ac:chgData name="Sanda-Ionela Vica (2410012)" userId="5ebcc9d0-38e7-41e3-a9db-843d381273cd" providerId="ADAL" clId="{EB720D0E-3FAF-4E4D-8E05-7B00E71B84EC}" dt="2025-11-28T10:55:58.485" v="13789" actId="26606"/>
          <ac:spMkLst>
            <pc:docMk/>
            <pc:sldMk cId="3233806866" sldId="275"/>
            <ac:spMk id="16" creationId="{389575E1-3389-451A-A5F7-27854C25C599}"/>
          </ac:spMkLst>
        </pc:spChg>
        <pc:spChg chg="add del">
          <ac:chgData name="Sanda-Ionela Vica (2410012)" userId="5ebcc9d0-38e7-41e3-a9db-843d381273cd" providerId="ADAL" clId="{EB720D0E-3FAF-4E4D-8E05-7B00E71B84EC}" dt="2025-11-28T10:55:58.485" v="13789" actId="26606"/>
          <ac:spMkLst>
            <pc:docMk/>
            <pc:sldMk cId="3233806866" sldId="275"/>
            <ac:spMk id="17" creationId="{A53CCC5C-D88E-40FB-B30B-23DCDBD01D37}"/>
          </ac:spMkLst>
        </pc:spChg>
        <pc:spChg chg="add del">
          <ac:chgData name="Sanda-Ionela Vica (2410012)" userId="5ebcc9d0-38e7-41e3-a9db-843d381273cd" providerId="ADAL" clId="{EB720D0E-3FAF-4E4D-8E05-7B00E71B84EC}" dt="2025-11-28T10:55:58.485" v="13789" actId="26606"/>
          <ac:spMkLst>
            <pc:docMk/>
            <pc:sldMk cId="3233806866" sldId="275"/>
            <ac:spMk id="18" creationId="{081E4A58-353D-44AE-B2FC-2A74E2E400F7}"/>
          </ac:spMkLst>
        </pc:spChg>
        <pc:spChg chg="add del">
          <ac:chgData name="Sanda-Ionela Vica (2410012)" userId="5ebcc9d0-38e7-41e3-a9db-843d381273cd" providerId="ADAL" clId="{EB720D0E-3FAF-4E4D-8E05-7B00E71B84EC}" dt="2025-11-28T10:55:58.485" v="13789" actId="26606"/>
          <ac:spMkLst>
            <pc:docMk/>
            <pc:sldMk cId="3233806866" sldId="275"/>
            <ac:spMk id="19" creationId="{B4172481-1A01-5F8B-5E8B-84C3CDA5C928}"/>
          </ac:spMkLst>
        </pc:spChg>
        <pc:graphicFrameChg chg="add del">
          <ac:chgData name="Sanda-Ionela Vica (2410012)" userId="5ebcc9d0-38e7-41e3-a9db-843d381273cd" providerId="ADAL" clId="{EB720D0E-3FAF-4E4D-8E05-7B00E71B84EC}" dt="2025-11-28T10:55:50.407" v="13785" actId="26606"/>
          <ac:graphicFrameMkLst>
            <pc:docMk/>
            <pc:sldMk cId="3233806866" sldId="275"/>
            <ac:graphicFrameMk id="5" creationId="{331F61D2-326E-8C92-3014-4B116F45CE98}"/>
          </ac:graphicFrameMkLst>
        </pc:graphicFrameChg>
        <pc:graphicFrameChg chg="add del">
          <ac:chgData name="Sanda-Ionela Vica (2410012)" userId="5ebcc9d0-38e7-41e3-a9db-843d381273cd" providerId="ADAL" clId="{EB720D0E-3FAF-4E4D-8E05-7B00E71B84EC}" dt="2025-11-28T10:56:36.970" v="13793" actId="26606"/>
          <ac:graphicFrameMkLst>
            <pc:docMk/>
            <pc:sldMk cId="3233806866" sldId="275"/>
            <ac:graphicFrameMk id="11" creationId="{BC20868B-60F6-CB07-E20A-0C7DB31795BE}"/>
          </ac:graphicFrameMkLst>
        </pc:graphicFrameChg>
        <pc:picChg chg="add del">
          <ac:chgData name="Sanda-Ionela Vica (2410012)" userId="5ebcc9d0-38e7-41e3-a9db-843d381273cd" providerId="ADAL" clId="{EB720D0E-3FAF-4E4D-8E05-7B00E71B84EC}" dt="2025-11-28T10:55:50.407" v="13785" actId="26606"/>
          <ac:picMkLst>
            <pc:docMk/>
            <pc:sldMk cId="3233806866" sldId="275"/>
            <ac:picMk id="6" creationId="{F93D8245-115D-5871-3CC3-A4062E566E24}"/>
          </ac:picMkLst>
        </pc:picChg>
        <pc:picChg chg="add del">
          <ac:chgData name="Sanda-Ionela Vica (2410012)" userId="5ebcc9d0-38e7-41e3-a9db-843d381273cd" providerId="ADAL" clId="{EB720D0E-3FAF-4E4D-8E05-7B00E71B84EC}" dt="2025-11-28T10:56:27.239" v="13791" actId="26606"/>
          <ac:picMkLst>
            <pc:docMk/>
            <pc:sldMk cId="3233806866" sldId="275"/>
            <ac:picMk id="7" creationId="{D243B30F-60F8-96BA-4EFE-75FF9C1CA1F3}"/>
          </ac:picMkLst>
        </pc:picChg>
      </pc:sldChg>
      <pc:sldChg chg="addSp new del">
        <pc:chgData name="Sanda-Ionela Vica (2410012)" userId="5ebcc9d0-38e7-41e3-a9db-843d381273cd" providerId="ADAL" clId="{EB720D0E-3FAF-4E4D-8E05-7B00E71B84EC}" dt="2025-11-28T10:16:43.688" v="13685" actId="2696"/>
        <pc:sldMkLst>
          <pc:docMk/>
          <pc:sldMk cId="3948247704" sldId="276"/>
        </pc:sldMkLst>
        <pc:spChg chg="add">
          <ac:chgData name="Sanda-Ionela Vica (2410012)" userId="5ebcc9d0-38e7-41e3-a9db-843d381273cd" providerId="ADAL" clId="{EB720D0E-3FAF-4E4D-8E05-7B00E71B84EC}" dt="2025-11-28T10:16:08.905" v="13684"/>
          <ac:spMkLst>
            <pc:docMk/>
            <pc:sldMk cId="3948247704" sldId="276"/>
            <ac:spMk id="2" creationId="{DD729627-B71B-60E2-E5DF-03F65C611681}"/>
          </ac:spMkLst>
        </pc:spChg>
        <pc:spChg chg="add">
          <ac:chgData name="Sanda-Ionela Vica (2410012)" userId="5ebcc9d0-38e7-41e3-a9db-843d381273cd" providerId="ADAL" clId="{EB720D0E-3FAF-4E4D-8E05-7B00E71B84EC}" dt="2025-11-28T10:16:08.905" v="13684"/>
          <ac:spMkLst>
            <pc:docMk/>
            <pc:sldMk cId="3948247704" sldId="276"/>
            <ac:spMk id="3" creationId="{44983391-5C49-3556-A6C9-D628960D442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55E4C9-DCB6-4C97-8288-D1D2226721F2}" type="doc">
      <dgm:prSet loTypeId="urn:microsoft.com/office/officeart/2018/2/layout/IconVerticalSolidList" loCatId="icon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44C0AA40-C304-4E9B-B32A-C48450286E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Helps create ongoing touchpoints with customers</a:t>
          </a:r>
          <a:endParaRPr lang="en-US"/>
        </a:p>
      </dgm:t>
    </dgm:pt>
    <dgm:pt modelId="{1B3024CD-E734-491E-82E9-53063B5C88C2}" type="parTrans" cxnId="{4D57E684-538F-41FF-8606-EBE09B50D844}">
      <dgm:prSet/>
      <dgm:spPr/>
      <dgm:t>
        <a:bodyPr/>
        <a:lstStyle/>
        <a:p>
          <a:endParaRPr lang="en-US"/>
        </a:p>
      </dgm:t>
    </dgm:pt>
    <dgm:pt modelId="{3FF3E592-0A40-44EF-B824-07E3BCB1E633}" type="sibTrans" cxnId="{4D57E684-538F-41FF-8606-EBE09B50D844}">
      <dgm:prSet/>
      <dgm:spPr/>
      <dgm:t>
        <a:bodyPr/>
        <a:lstStyle/>
        <a:p>
          <a:endParaRPr lang="en-US"/>
        </a:p>
      </dgm:t>
    </dgm:pt>
    <dgm:pt modelId="{E36815DD-12FD-44F8-AE05-E2CD4CDBBC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Builds trust through regular updates (new products, meal ideas, offers)</a:t>
          </a:r>
          <a:endParaRPr lang="en-US"/>
        </a:p>
      </dgm:t>
    </dgm:pt>
    <dgm:pt modelId="{92E2B9FF-EE8B-4702-BD97-65FD35292694}" type="parTrans" cxnId="{48769463-42C0-4CE1-88FB-A4888E8FC489}">
      <dgm:prSet/>
      <dgm:spPr/>
      <dgm:t>
        <a:bodyPr/>
        <a:lstStyle/>
        <a:p>
          <a:endParaRPr lang="en-US"/>
        </a:p>
      </dgm:t>
    </dgm:pt>
    <dgm:pt modelId="{45263566-19D3-4AEC-88FD-4C45DE52CC45}" type="sibTrans" cxnId="{48769463-42C0-4CE1-88FB-A4888E8FC489}">
      <dgm:prSet/>
      <dgm:spPr/>
      <dgm:t>
        <a:bodyPr/>
        <a:lstStyle/>
        <a:p>
          <a:endParaRPr lang="en-US"/>
        </a:p>
      </dgm:t>
    </dgm:pt>
    <dgm:pt modelId="{721BE69B-13FE-4C4A-8619-99F7895277F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Strengthens loyalty (Spark members)</a:t>
          </a:r>
          <a:endParaRPr lang="en-US"/>
        </a:p>
      </dgm:t>
    </dgm:pt>
    <dgm:pt modelId="{D8930F1C-5682-4E35-B945-49A0EC6B8508}" type="parTrans" cxnId="{4583E65F-0960-443C-BAF1-7246FD146C86}">
      <dgm:prSet/>
      <dgm:spPr/>
      <dgm:t>
        <a:bodyPr/>
        <a:lstStyle/>
        <a:p>
          <a:endParaRPr lang="en-US"/>
        </a:p>
      </dgm:t>
    </dgm:pt>
    <dgm:pt modelId="{0EC7BF74-77F7-45CB-BB81-E5C0228C8866}" type="sibTrans" cxnId="{4583E65F-0960-443C-BAF1-7246FD146C86}">
      <dgm:prSet/>
      <dgm:spPr/>
      <dgm:t>
        <a:bodyPr/>
        <a:lstStyle/>
        <a:p>
          <a:endParaRPr lang="en-US"/>
        </a:p>
      </dgm:t>
    </dgm:pt>
    <dgm:pt modelId="{AB2625BA-F2C4-48C4-8F59-B7BC74C0C03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Helps stay visible to younger audiences online</a:t>
          </a:r>
          <a:endParaRPr lang="en-US"/>
        </a:p>
      </dgm:t>
    </dgm:pt>
    <dgm:pt modelId="{2EFDBF46-869E-42A0-B8D1-06E31AE7047E}" type="parTrans" cxnId="{7542A1E1-B425-4359-9BFB-960DE575DA73}">
      <dgm:prSet/>
      <dgm:spPr/>
      <dgm:t>
        <a:bodyPr/>
        <a:lstStyle/>
        <a:p>
          <a:endParaRPr lang="en-US"/>
        </a:p>
      </dgm:t>
    </dgm:pt>
    <dgm:pt modelId="{C6C44FFB-1690-4AD9-B6EB-C37FA68E35F7}" type="sibTrans" cxnId="{7542A1E1-B425-4359-9BFB-960DE575DA73}">
      <dgm:prSet/>
      <dgm:spPr/>
      <dgm:t>
        <a:bodyPr/>
        <a:lstStyle/>
        <a:p>
          <a:endParaRPr lang="en-US"/>
        </a:p>
      </dgm:t>
    </dgm:pt>
    <dgm:pt modelId="{9AEDD546-2762-4A02-9F93-F8BB8CF4FD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Supports emotional connection with high quality food content</a:t>
          </a:r>
          <a:endParaRPr lang="en-US"/>
        </a:p>
      </dgm:t>
    </dgm:pt>
    <dgm:pt modelId="{E5C21191-322F-4EB8-8D3A-491D7A007B0E}" type="parTrans" cxnId="{023FA315-5300-4DEC-8CEB-2773942850AD}">
      <dgm:prSet/>
      <dgm:spPr/>
      <dgm:t>
        <a:bodyPr/>
        <a:lstStyle/>
        <a:p>
          <a:endParaRPr lang="en-US"/>
        </a:p>
      </dgm:t>
    </dgm:pt>
    <dgm:pt modelId="{9DE1230E-6450-4BE8-A736-986B5640903F}" type="sibTrans" cxnId="{023FA315-5300-4DEC-8CEB-2773942850AD}">
      <dgm:prSet/>
      <dgm:spPr/>
      <dgm:t>
        <a:bodyPr/>
        <a:lstStyle/>
        <a:p>
          <a:endParaRPr lang="en-US"/>
        </a:p>
      </dgm:t>
    </dgm:pt>
    <dgm:pt modelId="{248499B4-8E94-4D39-B1C0-9BF6F49788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</a:t>
          </a:r>
          <a:r>
            <a:rPr lang="en-GB" i="1"/>
            <a:t>The buyer’s experience is made up of small connections over time that add up to a trusted relationship.”  </a:t>
          </a:r>
          <a:endParaRPr lang="en-US"/>
        </a:p>
      </dgm:t>
    </dgm:pt>
    <dgm:pt modelId="{48957253-4585-4E9D-965F-B23CA9C72BA4}" type="parTrans" cxnId="{BC03B76C-8999-4F59-A02E-F06A646961D8}">
      <dgm:prSet/>
      <dgm:spPr/>
      <dgm:t>
        <a:bodyPr/>
        <a:lstStyle/>
        <a:p>
          <a:endParaRPr lang="en-US"/>
        </a:p>
      </dgm:t>
    </dgm:pt>
    <dgm:pt modelId="{8A78F3E4-05FF-4EE2-A0AE-8F45AA7A5519}" type="sibTrans" cxnId="{BC03B76C-8999-4F59-A02E-F06A646961D8}">
      <dgm:prSet/>
      <dgm:spPr/>
      <dgm:t>
        <a:bodyPr/>
        <a:lstStyle/>
        <a:p>
          <a:endParaRPr lang="en-US"/>
        </a:p>
      </dgm:t>
    </dgm:pt>
    <dgm:pt modelId="{DFA653EF-D8C5-4B75-8B30-83F5E60EF2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(HubSpot &amp; Masters in Marketing, 2025, p.6)</a:t>
          </a:r>
          <a:endParaRPr lang="en-US" dirty="0"/>
        </a:p>
      </dgm:t>
    </dgm:pt>
    <dgm:pt modelId="{DC614211-A463-4E31-8C1D-A4EE991FE3B5}" type="parTrans" cxnId="{C2EA8B1D-8845-46DE-8533-A3EC3E9E2860}">
      <dgm:prSet/>
      <dgm:spPr/>
      <dgm:t>
        <a:bodyPr/>
        <a:lstStyle/>
        <a:p>
          <a:endParaRPr lang="en-US"/>
        </a:p>
      </dgm:t>
    </dgm:pt>
    <dgm:pt modelId="{D5E90D8F-CAA6-48F8-9917-E064E26E00FE}" type="sibTrans" cxnId="{C2EA8B1D-8845-46DE-8533-A3EC3E9E2860}">
      <dgm:prSet/>
      <dgm:spPr/>
      <dgm:t>
        <a:bodyPr/>
        <a:lstStyle/>
        <a:p>
          <a:endParaRPr lang="en-US"/>
        </a:p>
      </dgm:t>
    </dgm:pt>
    <dgm:pt modelId="{920C5D89-7866-4F3A-93C2-7C5CC452DB39}" type="pres">
      <dgm:prSet presAssocID="{DE55E4C9-DCB6-4C97-8288-D1D2226721F2}" presName="root" presStyleCnt="0">
        <dgm:presLayoutVars>
          <dgm:dir/>
          <dgm:resizeHandles val="exact"/>
        </dgm:presLayoutVars>
      </dgm:prSet>
      <dgm:spPr/>
    </dgm:pt>
    <dgm:pt modelId="{EC936C87-5FEA-4A83-962A-D9D195D859ED}" type="pres">
      <dgm:prSet presAssocID="{44C0AA40-C304-4E9B-B32A-C48450286EBF}" presName="compNode" presStyleCnt="0"/>
      <dgm:spPr/>
    </dgm:pt>
    <dgm:pt modelId="{40646537-345C-4FEE-99AF-DBEC41840211}" type="pres">
      <dgm:prSet presAssocID="{44C0AA40-C304-4E9B-B32A-C48450286EBF}" presName="bgRect" presStyleLbl="bgShp" presStyleIdx="0" presStyleCnt="7" custLinFactY="-47171" custLinFactNeighborX="-1643" custLinFactNeighborY="-100000"/>
      <dgm:spPr/>
    </dgm:pt>
    <dgm:pt modelId="{437790D0-C9C5-4DF3-9F13-EC1F5E88B378}" type="pres">
      <dgm:prSet presAssocID="{44C0AA40-C304-4E9B-B32A-C48450286EB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C16C96F-E0E5-479B-8B96-FCDE8071325E}" type="pres">
      <dgm:prSet presAssocID="{44C0AA40-C304-4E9B-B32A-C48450286EBF}" presName="spaceRect" presStyleCnt="0"/>
      <dgm:spPr/>
    </dgm:pt>
    <dgm:pt modelId="{128EEDBF-83BB-44C9-96EC-643EE7675797}" type="pres">
      <dgm:prSet presAssocID="{44C0AA40-C304-4E9B-B32A-C48450286EBF}" presName="parTx" presStyleLbl="revTx" presStyleIdx="0" presStyleCnt="7">
        <dgm:presLayoutVars>
          <dgm:chMax val="0"/>
          <dgm:chPref val="0"/>
        </dgm:presLayoutVars>
      </dgm:prSet>
      <dgm:spPr/>
    </dgm:pt>
    <dgm:pt modelId="{8628C60B-1B67-4089-B9D0-E3BA90F67DE3}" type="pres">
      <dgm:prSet presAssocID="{3FF3E592-0A40-44EF-B824-07E3BCB1E633}" presName="sibTrans" presStyleCnt="0"/>
      <dgm:spPr/>
    </dgm:pt>
    <dgm:pt modelId="{48AC8426-1484-4081-95AD-DF0DEA1272EF}" type="pres">
      <dgm:prSet presAssocID="{E36815DD-12FD-44F8-AE05-E2CD4CDBBCD8}" presName="compNode" presStyleCnt="0"/>
      <dgm:spPr/>
    </dgm:pt>
    <dgm:pt modelId="{0B3BAEF5-C357-4B30-A946-47CC69F2499A}" type="pres">
      <dgm:prSet presAssocID="{E36815DD-12FD-44F8-AE05-E2CD4CDBBCD8}" presName="bgRect" presStyleLbl="bgShp" presStyleIdx="1" presStyleCnt="7"/>
      <dgm:spPr/>
    </dgm:pt>
    <dgm:pt modelId="{6BA83C8E-9251-4702-99BD-7C6B4EDE41BF}" type="pres">
      <dgm:prSet presAssocID="{E36815DD-12FD-44F8-AE05-E2CD4CDBBCD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7534F28E-9FFF-4A99-9180-86DB94E9B7FD}" type="pres">
      <dgm:prSet presAssocID="{E36815DD-12FD-44F8-AE05-E2CD4CDBBCD8}" presName="spaceRect" presStyleCnt="0"/>
      <dgm:spPr/>
    </dgm:pt>
    <dgm:pt modelId="{2E918DA8-136F-4ABE-920C-2DF99053B8FB}" type="pres">
      <dgm:prSet presAssocID="{E36815DD-12FD-44F8-AE05-E2CD4CDBBCD8}" presName="parTx" presStyleLbl="revTx" presStyleIdx="1" presStyleCnt="7">
        <dgm:presLayoutVars>
          <dgm:chMax val="0"/>
          <dgm:chPref val="0"/>
        </dgm:presLayoutVars>
      </dgm:prSet>
      <dgm:spPr/>
    </dgm:pt>
    <dgm:pt modelId="{5E9EF757-86DB-46B7-9DCC-BDB374783BAF}" type="pres">
      <dgm:prSet presAssocID="{45263566-19D3-4AEC-88FD-4C45DE52CC45}" presName="sibTrans" presStyleCnt="0"/>
      <dgm:spPr/>
    </dgm:pt>
    <dgm:pt modelId="{7AC5D475-D8BC-46A4-A810-83DB9995E5EA}" type="pres">
      <dgm:prSet presAssocID="{721BE69B-13FE-4C4A-8619-99F7895277FA}" presName="compNode" presStyleCnt="0"/>
      <dgm:spPr/>
    </dgm:pt>
    <dgm:pt modelId="{0360EE4B-A338-421E-B866-21EB69549B0D}" type="pres">
      <dgm:prSet presAssocID="{721BE69B-13FE-4C4A-8619-99F7895277FA}" presName="bgRect" presStyleLbl="bgShp" presStyleIdx="2" presStyleCnt="7"/>
      <dgm:spPr/>
    </dgm:pt>
    <dgm:pt modelId="{7B35092F-6FD9-4E6B-92D1-3FDD8C34F286}" type="pres">
      <dgm:prSet presAssocID="{721BE69B-13FE-4C4A-8619-99F7895277F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arkler"/>
        </a:ext>
      </dgm:extLst>
    </dgm:pt>
    <dgm:pt modelId="{15ED8549-412B-4686-B393-E6F821B4B3FC}" type="pres">
      <dgm:prSet presAssocID="{721BE69B-13FE-4C4A-8619-99F7895277FA}" presName="spaceRect" presStyleCnt="0"/>
      <dgm:spPr/>
    </dgm:pt>
    <dgm:pt modelId="{233A4938-5B8C-448F-869A-6681DA727DF6}" type="pres">
      <dgm:prSet presAssocID="{721BE69B-13FE-4C4A-8619-99F7895277FA}" presName="parTx" presStyleLbl="revTx" presStyleIdx="2" presStyleCnt="7">
        <dgm:presLayoutVars>
          <dgm:chMax val="0"/>
          <dgm:chPref val="0"/>
        </dgm:presLayoutVars>
      </dgm:prSet>
      <dgm:spPr/>
    </dgm:pt>
    <dgm:pt modelId="{1C773355-893B-4C72-A570-90AC0F2A1AE7}" type="pres">
      <dgm:prSet presAssocID="{0EC7BF74-77F7-45CB-BB81-E5C0228C8866}" presName="sibTrans" presStyleCnt="0"/>
      <dgm:spPr/>
    </dgm:pt>
    <dgm:pt modelId="{8B042C5E-FEBA-4931-8030-7CEF183EEF51}" type="pres">
      <dgm:prSet presAssocID="{AB2625BA-F2C4-48C4-8F59-B7BC74C0C037}" presName="compNode" presStyleCnt="0"/>
      <dgm:spPr/>
    </dgm:pt>
    <dgm:pt modelId="{EB5A44EC-B8DA-489D-AEB0-1C050DA681B0}" type="pres">
      <dgm:prSet presAssocID="{AB2625BA-F2C4-48C4-8F59-B7BC74C0C037}" presName="bgRect" presStyleLbl="bgShp" presStyleIdx="3" presStyleCnt="7"/>
      <dgm:spPr/>
    </dgm:pt>
    <dgm:pt modelId="{D89069DD-1DEC-485B-B4E5-1C4434D83371}" type="pres">
      <dgm:prSet presAssocID="{AB2625BA-F2C4-48C4-8F59-B7BC74C0C03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8546E60-E478-40D2-921C-FB507F1B5093}" type="pres">
      <dgm:prSet presAssocID="{AB2625BA-F2C4-48C4-8F59-B7BC74C0C037}" presName="spaceRect" presStyleCnt="0"/>
      <dgm:spPr/>
    </dgm:pt>
    <dgm:pt modelId="{F12D4283-6010-4C37-AA31-0B9B14443C1D}" type="pres">
      <dgm:prSet presAssocID="{AB2625BA-F2C4-48C4-8F59-B7BC74C0C037}" presName="parTx" presStyleLbl="revTx" presStyleIdx="3" presStyleCnt="7">
        <dgm:presLayoutVars>
          <dgm:chMax val="0"/>
          <dgm:chPref val="0"/>
        </dgm:presLayoutVars>
      </dgm:prSet>
      <dgm:spPr/>
    </dgm:pt>
    <dgm:pt modelId="{60BA82B3-B1F0-495D-9B3B-FD15C58AABE4}" type="pres">
      <dgm:prSet presAssocID="{C6C44FFB-1690-4AD9-B6EB-C37FA68E35F7}" presName="sibTrans" presStyleCnt="0"/>
      <dgm:spPr/>
    </dgm:pt>
    <dgm:pt modelId="{E5DF5054-E82D-4B4B-B573-62FD28B00D94}" type="pres">
      <dgm:prSet presAssocID="{9AEDD546-2762-4A02-9F93-F8BB8CF4FDEA}" presName="compNode" presStyleCnt="0"/>
      <dgm:spPr/>
    </dgm:pt>
    <dgm:pt modelId="{81DF93AB-46BD-4AD4-B637-DC72395A811A}" type="pres">
      <dgm:prSet presAssocID="{9AEDD546-2762-4A02-9F93-F8BB8CF4FDEA}" presName="bgRect" presStyleLbl="bgShp" presStyleIdx="4" presStyleCnt="7"/>
      <dgm:spPr/>
    </dgm:pt>
    <dgm:pt modelId="{60EE90AD-3955-4DFE-AA78-72736506B094}" type="pres">
      <dgm:prSet presAssocID="{9AEDD546-2762-4A02-9F93-F8BB8CF4FDEA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482EF13E-D7A1-4398-BA9B-8BA948A79A59}" type="pres">
      <dgm:prSet presAssocID="{9AEDD546-2762-4A02-9F93-F8BB8CF4FDEA}" presName="spaceRect" presStyleCnt="0"/>
      <dgm:spPr/>
    </dgm:pt>
    <dgm:pt modelId="{F63AA231-E166-4B20-927A-7B45831A256E}" type="pres">
      <dgm:prSet presAssocID="{9AEDD546-2762-4A02-9F93-F8BB8CF4FDEA}" presName="parTx" presStyleLbl="revTx" presStyleIdx="4" presStyleCnt="7">
        <dgm:presLayoutVars>
          <dgm:chMax val="0"/>
          <dgm:chPref val="0"/>
        </dgm:presLayoutVars>
      </dgm:prSet>
      <dgm:spPr/>
    </dgm:pt>
    <dgm:pt modelId="{9897C08F-2696-487D-9F3F-5AE0F009940C}" type="pres">
      <dgm:prSet presAssocID="{9DE1230E-6450-4BE8-A736-986B5640903F}" presName="sibTrans" presStyleCnt="0"/>
      <dgm:spPr/>
    </dgm:pt>
    <dgm:pt modelId="{99FFF051-B994-400B-94F3-243409870A36}" type="pres">
      <dgm:prSet presAssocID="{248499B4-8E94-4D39-B1C0-9BF6F49788E2}" presName="compNode" presStyleCnt="0"/>
      <dgm:spPr/>
    </dgm:pt>
    <dgm:pt modelId="{48EED890-353A-437F-9B5A-F31A96A1CE7E}" type="pres">
      <dgm:prSet presAssocID="{248499B4-8E94-4D39-B1C0-9BF6F49788E2}" presName="bgRect" presStyleLbl="bgShp" presStyleIdx="5" presStyleCnt="7"/>
      <dgm:spPr/>
    </dgm:pt>
    <dgm:pt modelId="{30ACBB2E-1750-4C8D-ABF1-16A2C579093E}" type="pres">
      <dgm:prSet presAssocID="{248499B4-8E94-4D39-B1C0-9BF6F49788E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390B1656-293C-4639-A79A-55BC5DF12592}" type="pres">
      <dgm:prSet presAssocID="{248499B4-8E94-4D39-B1C0-9BF6F49788E2}" presName="spaceRect" presStyleCnt="0"/>
      <dgm:spPr/>
    </dgm:pt>
    <dgm:pt modelId="{AD3DE819-3B02-4C76-A137-8019A824D0C2}" type="pres">
      <dgm:prSet presAssocID="{248499B4-8E94-4D39-B1C0-9BF6F49788E2}" presName="parTx" presStyleLbl="revTx" presStyleIdx="5" presStyleCnt="7">
        <dgm:presLayoutVars>
          <dgm:chMax val="0"/>
          <dgm:chPref val="0"/>
        </dgm:presLayoutVars>
      </dgm:prSet>
      <dgm:spPr/>
    </dgm:pt>
    <dgm:pt modelId="{4FD330E3-0223-46CF-B37D-8F5E198463DE}" type="pres">
      <dgm:prSet presAssocID="{8A78F3E4-05FF-4EE2-A0AE-8F45AA7A5519}" presName="sibTrans" presStyleCnt="0"/>
      <dgm:spPr/>
    </dgm:pt>
    <dgm:pt modelId="{6A77A383-9B7A-4252-8969-BEAC724B82C4}" type="pres">
      <dgm:prSet presAssocID="{DFA653EF-D8C5-4B75-8B30-83F5E60EF289}" presName="compNode" presStyleCnt="0"/>
      <dgm:spPr/>
    </dgm:pt>
    <dgm:pt modelId="{B62F11DC-25B9-4365-A746-F3C5DF4711A6}" type="pres">
      <dgm:prSet presAssocID="{DFA653EF-D8C5-4B75-8B30-83F5E60EF289}" presName="bgRect" presStyleLbl="bgShp" presStyleIdx="6" presStyleCnt="7"/>
      <dgm:spPr/>
    </dgm:pt>
    <dgm:pt modelId="{CA0214BC-1522-4746-A65C-9610690486A0}" type="pres">
      <dgm:prSet presAssocID="{DFA653EF-D8C5-4B75-8B30-83F5E60EF28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9FE05374-0CB9-4081-90A6-217690D06C0F}" type="pres">
      <dgm:prSet presAssocID="{DFA653EF-D8C5-4B75-8B30-83F5E60EF289}" presName="spaceRect" presStyleCnt="0"/>
      <dgm:spPr/>
    </dgm:pt>
    <dgm:pt modelId="{F8C144EF-0A7B-40B7-B99D-1BA77D17CAC5}" type="pres">
      <dgm:prSet presAssocID="{DFA653EF-D8C5-4B75-8B30-83F5E60EF289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16C40B0F-E62B-4298-9D44-405727B24E67}" type="presOf" srcId="{DFA653EF-D8C5-4B75-8B30-83F5E60EF289}" destId="{F8C144EF-0A7B-40B7-B99D-1BA77D17CAC5}" srcOrd="0" destOrd="0" presId="urn:microsoft.com/office/officeart/2018/2/layout/IconVerticalSolidList"/>
    <dgm:cxn modelId="{023FA315-5300-4DEC-8CEB-2773942850AD}" srcId="{DE55E4C9-DCB6-4C97-8288-D1D2226721F2}" destId="{9AEDD546-2762-4A02-9F93-F8BB8CF4FDEA}" srcOrd="4" destOrd="0" parTransId="{E5C21191-322F-4EB8-8D3A-491D7A007B0E}" sibTransId="{9DE1230E-6450-4BE8-A736-986B5640903F}"/>
    <dgm:cxn modelId="{C2EA8B1D-8845-46DE-8533-A3EC3E9E2860}" srcId="{DE55E4C9-DCB6-4C97-8288-D1D2226721F2}" destId="{DFA653EF-D8C5-4B75-8B30-83F5E60EF289}" srcOrd="6" destOrd="0" parTransId="{DC614211-A463-4E31-8C1D-A4EE991FE3B5}" sibTransId="{D5E90D8F-CAA6-48F8-9917-E064E26E00FE}"/>
    <dgm:cxn modelId="{B3BB2E35-084D-48A9-B4E6-A00D4F4B1E4A}" type="presOf" srcId="{721BE69B-13FE-4C4A-8619-99F7895277FA}" destId="{233A4938-5B8C-448F-869A-6681DA727DF6}" srcOrd="0" destOrd="0" presId="urn:microsoft.com/office/officeart/2018/2/layout/IconVerticalSolidList"/>
    <dgm:cxn modelId="{4583E65F-0960-443C-BAF1-7246FD146C86}" srcId="{DE55E4C9-DCB6-4C97-8288-D1D2226721F2}" destId="{721BE69B-13FE-4C4A-8619-99F7895277FA}" srcOrd="2" destOrd="0" parTransId="{D8930F1C-5682-4E35-B945-49A0EC6B8508}" sibTransId="{0EC7BF74-77F7-45CB-BB81-E5C0228C8866}"/>
    <dgm:cxn modelId="{48769463-42C0-4CE1-88FB-A4888E8FC489}" srcId="{DE55E4C9-DCB6-4C97-8288-D1D2226721F2}" destId="{E36815DD-12FD-44F8-AE05-E2CD4CDBBCD8}" srcOrd="1" destOrd="0" parTransId="{92E2B9FF-EE8B-4702-BD97-65FD35292694}" sibTransId="{45263566-19D3-4AEC-88FD-4C45DE52CC45}"/>
    <dgm:cxn modelId="{BC03B76C-8999-4F59-A02E-F06A646961D8}" srcId="{DE55E4C9-DCB6-4C97-8288-D1D2226721F2}" destId="{248499B4-8E94-4D39-B1C0-9BF6F49788E2}" srcOrd="5" destOrd="0" parTransId="{48957253-4585-4E9D-965F-B23CA9C72BA4}" sibTransId="{8A78F3E4-05FF-4EE2-A0AE-8F45AA7A5519}"/>
    <dgm:cxn modelId="{B1272979-2850-4415-B9F5-95DFF4FA6198}" type="presOf" srcId="{E36815DD-12FD-44F8-AE05-E2CD4CDBBCD8}" destId="{2E918DA8-136F-4ABE-920C-2DF99053B8FB}" srcOrd="0" destOrd="0" presId="urn:microsoft.com/office/officeart/2018/2/layout/IconVerticalSolidList"/>
    <dgm:cxn modelId="{8B984259-39D7-4EA2-BF52-DC01D6DB3530}" type="presOf" srcId="{DE55E4C9-DCB6-4C97-8288-D1D2226721F2}" destId="{920C5D89-7866-4F3A-93C2-7C5CC452DB39}" srcOrd="0" destOrd="0" presId="urn:microsoft.com/office/officeart/2018/2/layout/IconVerticalSolidList"/>
    <dgm:cxn modelId="{E22D735A-EFDB-4776-9F74-AB2940A000CB}" type="presOf" srcId="{9AEDD546-2762-4A02-9F93-F8BB8CF4FDEA}" destId="{F63AA231-E166-4B20-927A-7B45831A256E}" srcOrd="0" destOrd="0" presId="urn:microsoft.com/office/officeart/2018/2/layout/IconVerticalSolidList"/>
    <dgm:cxn modelId="{4D57E684-538F-41FF-8606-EBE09B50D844}" srcId="{DE55E4C9-DCB6-4C97-8288-D1D2226721F2}" destId="{44C0AA40-C304-4E9B-B32A-C48450286EBF}" srcOrd="0" destOrd="0" parTransId="{1B3024CD-E734-491E-82E9-53063B5C88C2}" sibTransId="{3FF3E592-0A40-44EF-B824-07E3BCB1E633}"/>
    <dgm:cxn modelId="{B7660A92-9804-4363-BCE0-801549F6BDC5}" type="presOf" srcId="{AB2625BA-F2C4-48C4-8F59-B7BC74C0C037}" destId="{F12D4283-6010-4C37-AA31-0B9B14443C1D}" srcOrd="0" destOrd="0" presId="urn:microsoft.com/office/officeart/2018/2/layout/IconVerticalSolidList"/>
    <dgm:cxn modelId="{8D211BBF-82E7-4936-919C-F0C044C75604}" type="presOf" srcId="{44C0AA40-C304-4E9B-B32A-C48450286EBF}" destId="{128EEDBF-83BB-44C9-96EC-643EE7675797}" srcOrd="0" destOrd="0" presId="urn:microsoft.com/office/officeart/2018/2/layout/IconVerticalSolidList"/>
    <dgm:cxn modelId="{1273D2D4-5775-4663-BCD3-A16E29771BAF}" type="presOf" srcId="{248499B4-8E94-4D39-B1C0-9BF6F49788E2}" destId="{AD3DE819-3B02-4C76-A137-8019A824D0C2}" srcOrd="0" destOrd="0" presId="urn:microsoft.com/office/officeart/2018/2/layout/IconVerticalSolidList"/>
    <dgm:cxn modelId="{7542A1E1-B425-4359-9BFB-960DE575DA73}" srcId="{DE55E4C9-DCB6-4C97-8288-D1D2226721F2}" destId="{AB2625BA-F2C4-48C4-8F59-B7BC74C0C037}" srcOrd="3" destOrd="0" parTransId="{2EFDBF46-869E-42A0-B8D1-06E31AE7047E}" sibTransId="{C6C44FFB-1690-4AD9-B6EB-C37FA68E35F7}"/>
    <dgm:cxn modelId="{9D6DD0FF-847B-4D33-AC98-F884734C047C}" type="presParOf" srcId="{920C5D89-7866-4F3A-93C2-7C5CC452DB39}" destId="{EC936C87-5FEA-4A83-962A-D9D195D859ED}" srcOrd="0" destOrd="0" presId="urn:microsoft.com/office/officeart/2018/2/layout/IconVerticalSolidList"/>
    <dgm:cxn modelId="{1F89C9CD-CEA4-4F45-AB2D-50966635E9AE}" type="presParOf" srcId="{EC936C87-5FEA-4A83-962A-D9D195D859ED}" destId="{40646537-345C-4FEE-99AF-DBEC41840211}" srcOrd="0" destOrd="0" presId="urn:microsoft.com/office/officeart/2018/2/layout/IconVerticalSolidList"/>
    <dgm:cxn modelId="{05565648-7C94-43B7-AF18-511B4C89E832}" type="presParOf" srcId="{EC936C87-5FEA-4A83-962A-D9D195D859ED}" destId="{437790D0-C9C5-4DF3-9F13-EC1F5E88B378}" srcOrd="1" destOrd="0" presId="urn:microsoft.com/office/officeart/2018/2/layout/IconVerticalSolidList"/>
    <dgm:cxn modelId="{CA25C955-A80A-4122-9DE9-1BDD049E5734}" type="presParOf" srcId="{EC936C87-5FEA-4A83-962A-D9D195D859ED}" destId="{5C16C96F-E0E5-479B-8B96-FCDE8071325E}" srcOrd="2" destOrd="0" presId="urn:microsoft.com/office/officeart/2018/2/layout/IconVerticalSolidList"/>
    <dgm:cxn modelId="{DC9A4C3B-54C4-40CF-857A-F84BE5CD19D2}" type="presParOf" srcId="{EC936C87-5FEA-4A83-962A-D9D195D859ED}" destId="{128EEDBF-83BB-44C9-96EC-643EE7675797}" srcOrd="3" destOrd="0" presId="urn:microsoft.com/office/officeart/2018/2/layout/IconVerticalSolidList"/>
    <dgm:cxn modelId="{A3B8007E-991B-4680-81BA-8A27FEFA5B53}" type="presParOf" srcId="{920C5D89-7866-4F3A-93C2-7C5CC452DB39}" destId="{8628C60B-1B67-4089-B9D0-E3BA90F67DE3}" srcOrd="1" destOrd="0" presId="urn:microsoft.com/office/officeart/2018/2/layout/IconVerticalSolidList"/>
    <dgm:cxn modelId="{7BE001A0-7BFC-4E6C-B2C1-AB18D9A6BBA1}" type="presParOf" srcId="{920C5D89-7866-4F3A-93C2-7C5CC452DB39}" destId="{48AC8426-1484-4081-95AD-DF0DEA1272EF}" srcOrd="2" destOrd="0" presId="urn:microsoft.com/office/officeart/2018/2/layout/IconVerticalSolidList"/>
    <dgm:cxn modelId="{4D5EB4F1-AB37-4E08-834A-4C5D3825B39F}" type="presParOf" srcId="{48AC8426-1484-4081-95AD-DF0DEA1272EF}" destId="{0B3BAEF5-C357-4B30-A946-47CC69F2499A}" srcOrd="0" destOrd="0" presId="urn:microsoft.com/office/officeart/2018/2/layout/IconVerticalSolidList"/>
    <dgm:cxn modelId="{3BE07937-4B35-44B7-9BE7-4184763342D9}" type="presParOf" srcId="{48AC8426-1484-4081-95AD-DF0DEA1272EF}" destId="{6BA83C8E-9251-4702-99BD-7C6B4EDE41BF}" srcOrd="1" destOrd="0" presId="urn:microsoft.com/office/officeart/2018/2/layout/IconVerticalSolidList"/>
    <dgm:cxn modelId="{595F3B71-35F2-446C-95C3-A58ECF89DD4B}" type="presParOf" srcId="{48AC8426-1484-4081-95AD-DF0DEA1272EF}" destId="{7534F28E-9FFF-4A99-9180-86DB94E9B7FD}" srcOrd="2" destOrd="0" presId="urn:microsoft.com/office/officeart/2018/2/layout/IconVerticalSolidList"/>
    <dgm:cxn modelId="{67108389-CDEB-4EBE-876A-D6AA6E16B488}" type="presParOf" srcId="{48AC8426-1484-4081-95AD-DF0DEA1272EF}" destId="{2E918DA8-136F-4ABE-920C-2DF99053B8FB}" srcOrd="3" destOrd="0" presId="urn:microsoft.com/office/officeart/2018/2/layout/IconVerticalSolidList"/>
    <dgm:cxn modelId="{AC195233-DD1F-43A8-B372-5F378E5328B0}" type="presParOf" srcId="{920C5D89-7866-4F3A-93C2-7C5CC452DB39}" destId="{5E9EF757-86DB-46B7-9DCC-BDB374783BAF}" srcOrd="3" destOrd="0" presId="urn:microsoft.com/office/officeart/2018/2/layout/IconVerticalSolidList"/>
    <dgm:cxn modelId="{EC74D468-09CE-49E9-9D88-043FE9A5619E}" type="presParOf" srcId="{920C5D89-7866-4F3A-93C2-7C5CC452DB39}" destId="{7AC5D475-D8BC-46A4-A810-83DB9995E5EA}" srcOrd="4" destOrd="0" presId="urn:microsoft.com/office/officeart/2018/2/layout/IconVerticalSolidList"/>
    <dgm:cxn modelId="{75145301-75EE-4415-ABF9-CF610BC8A27F}" type="presParOf" srcId="{7AC5D475-D8BC-46A4-A810-83DB9995E5EA}" destId="{0360EE4B-A338-421E-B866-21EB69549B0D}" srcOrd="0" destOrd="0" presId="urn:microsoft.com/office/officeart/2018/2/layout/IconVerticalSolidList"/>
    <dgm:cxn modelId="{8D867EE6-029A-4EAF-B6D4-04717778DE2C}" type="presParOf" srcId="{7AC5D475-D8BC-46A4-A810-83DB9995E5EA}" destId="{7B35092F-6FD9-4E6B-92D1-3FDD8C34F286}" srcOrd="1" destOrd="0" presId="urn:microsoft.com/office/officeart/2018/2/layout/IconVerticalSolidList"/>
    <dgm:cxn modelId="{C8FB1779-9B7E-4E82-966D-B3618F93CC26}" type="presParOf" srcId="{7AC5D475-D8BC-46A4-A810-83DB9995E5EA}" destId="{15ED8549-412B-4686-B393-E6F821B4B3FC}" srcOrd="2" destOrd="0" presId="urn:microsoft.com/office/officeart/2018/2/layout/IconVerticalSolidList"/>
    <dgm:cxn modelId="{B5BFE612-6C46-4CF9-ACC2-E1420BC569CC}" type="presParOf" srcId="{7AC5D475-D8BC-46A4-A810-83DB9995E5EA}" destId="{233A4938-5B8C-448F-869A-6681DA727DF6}" srcOrd="3" destOrd="0" presId="urn:microsoft.com/office/officeart/2018/2/layout/IconVerticalSolidList"/>
    <dgm:cxn modelId="{1D925105-994A-448F-9555-6F50050EE126}" type="presParOf" srcId="{920C5D89-7866-4F3A-93C2-7C5CC452DB39}" destId="{1C773355-893B-4C72-A570-90AC0F2A1AE7}" srcOrd="5" destOrd="0" presId="urn:microsoft.com/office/officeart/2018/2/layout/IconVerticalSolidList"/>
    <dgm:cxn modelId="{7F7098BE-4064-49E4-A1CC-67BC4B062319}" type="presParOf" srcId="{920C5D89-7866-4F3A-93C2-7C5CC452DB39}" destId="{8B042C5E-FEBA-4931-8030-7CEF183EEF51}" srcOrd="6" destOrd="0" presId="urn:microsoft.com/office/officeart/2018/2/layout/IconVerticalSolidList"/>
    <dgm:cxn modelId="{E746FFE4-5767-46DE-A414-4428D2E172ED}" type="presParOf" srcId="{8B042C5E-FEBA-4931-8030-7CEF183EEF51}" destId="{EB5A44EC-B8DA-489D-AEB0-1C050DA681B0}" srcOrd="0" destOrd="0" presId="urn:microsoft.com/office/officeart/2018/2/layout/IconVerticalSolidList"/>
    <dgm:cxn modelId="{C8257B4F-C885-4E95-93D7-471BFD88BA14}" type="presParOf" srcId="{8B042C5E-FEBA-4931-8030-7CEF183EEF51}" destId="{D89069DD-1DEC-485B-B4E5-1C4434D83371}" srcOrd="1" destOrd="0" presId="urn:microsoft.com/office/officeart/2018/2/layout/IconVerticalSolidList"/>
    <dgm:cxn modelId="{023B057B-192D-4ED2-A0F3-BF439A6112B8}" type="presParOf" srcId="{8B042C5E-FEBA-4931-8030-7CEF183EEF51}" destId="{D8546E60-E478-40D2-921C-FB507F1B5093}" srcOrd="2" destOrd="0" presId="urn:microsoft.com/office/officeart/2018/2/layout/IconVerticalSolidList"/>
    <dgm:cxn modelId="{18F5AEF5-4A9A-4B57-B2D4-ABB0F8CA2854}" type="presParOf" srcId="{8B042C5E-FEBA-4931-8030-7CEF183EEF51}" destId="{F12D4283-6010-4C37-AA31-0B9B14443C1D}" srcOrd="3" destOrd="0" presId="urn:microsoft.com/office/officeart/2018/2/layout/IconVerticalSolidList"/>
    <dgm:cxn modelId="{C24018F7-05E6-4613-96CC-775A8A0F9B72}" type="presParOf" srcId="{920C5D89-7866-4F3A-93C2-7C5CC452DB39}" destId="{60BA82B3-B1F0-495D-9B3B-FD15C58AABE4}" srcOrd="7" destOrd="0" presId="urn:microsoft.com/office/officeart/2018/2/layout/IconVerticalSolidList"/>
    <dgm:cxn modelId="{44BD9590-263B-4C55-B6C9-05FBE40815D1}" type="presParOf" srcId="{920C5D89-7866-4F3A-93C2-7C5CC452DB39}" destId="{E5DF5054-E82D-4B4B-B573-62FD28B00D94}" srcOrd="8" destOrd="0" presId="urn:microsoft.com/office/officeart/2018/2/layout/IconVerticalSolidList"/>
    <dgm:cxn modelId="{58844488-E6B7-4D52-8C7D-CAD1C7031ADD}" type="presParOf" srcId="{E5DF5054-E82D-4B4B-B573-62FD28B00D94}" destId="{81DF93AB-46BD-4AD4-B637-DC72395A811A}" srcOrd="0" destOrd="0" presId="urn:microsoft.com/office/officeart/2018/2/layout/IconVerticalSolidList"/>
    <dgm:cxn modelId="{6A8FBD54-9232-4521-BE71-D0FA5A9C1706}" type="presParOf" srcId="{E5DF5054-E82D-4B4B-B573-62FD28B00D94}" destId="{60EE90AD-3955-4DFE-AA78-72736506B094}" srcOrd="1" destOrd="0" presId="urn:microsoft.com/office/officeart/2018/2/layout/IconVerticalSolidList"/>
    <dgm:cxn modelId="{BAE4F504-543A-429D-9925-81136C2E98C6}" type="presParOf" srcId="{E5DF5054-E82D-4B4B-B573-62FD28B00D94}" destId="{482EF13E-D7A1-4398-BA9B-8BA948A79A59}" srcOrd="2" destOrd="0" presId="urn:microsoft.com/office/officeart/2018/2/layout/IconVerticalSolidList"/>
    <dgm:cxn modelId="{4DBA6715-B12B-42BA-B2C8-6EB807BD62A6}" type="presParOf" srcId="{E5DF5054-E82D-4B4B-B573-62FD28B00D94}" destId="{F63AA231-E166-4B20-927A-7B45831A256E}" srcOrd="3" destOrd="0" presId="urn:microsoft.com/office/officeart/2018/2/layout/IconVerticalSolidList"/>
    <dgm:cxn modelId="{CDFA76AA-075C-43DC-A39A-6B74E1B0A39F}" type="presParOf" srcId="{920C5D89-7866-4F3A-93C2-7C5CC452DB39}" destId="{9897C08F-2696-487D-9F3F-5AE0F009940C}" srcOrd="9" destOrd="0" presId="urn:microsoft.com/office/officeart/2018/2/layout/IconVerticalSolidList"/>
    <dgm:cxn modelId="{74A7235F-D281-449E-848C-47192FDBF118}" type="presParOf" srcId="{920C5D89-7866-4F3A-93C2-7C5CC452DB39}" destId="{99FFF051-B994-400B-94F3-243409870A36}" srcOrd="10" destOrd="0" presId="urn:microsoft.com/office/officeart/2018/2/layout/IconVerticalSolidList"/>
    <dgm:cxn modelId="{2C0D4543-28A5-44A5-9813-3AF7C236D8A4}" type="presParOf" srcId="{99FFF051-B994-400B-94F3-243409870A36}" destId="{48EED890-353A-437F-9B5A-F31A96A1CE7E}" srcOrd="0" destOrd="0" presId="urn:microsoft.com/office/officeart/2018/2/layout/IconVerticalSolidList"/>
    <dgm:cxn modelId="{5D72556D-D95D-49CE-B1EE-48544FF2DE6D}" type="presParOf" srcId="{99FFF051-B994-400B-94F3-243409870A36}" destId="{30ACBB2E-1750-4C8D-ABF1-16A2C579093E}" srcOrd="1" destOrd="0" presId="urn:microsoft.com/office/officeart/2018/2/layout/IconVerticalSolidList"/>
    <dgm:cxn modelId="{0AE68B0D-D2CF-4161-BB84-D2B5CFCA8350}" type="presParOf" srcId="{99FFF051-B994-400B-94F3-243409870A36}" destId="{390B1656-293C-4639-A79A-55BC5DF12592}" srcOrd="2" destOrd="0" presId="urn:microsoft.com/office/officeart/2018/2/layout/IconVerticalSolidList"/>
    <dgm:cxn modelId="{AE520037-660B-4CD9-BF4D-E4F7D02A5698}" type="presParOf" srcId="{99FFF051-B994-400B-94F3-243409870A36}" destId="{AD3DE819-3B02-4C76-A137-8019A824D0C2}" srcOrd="3" destOrd="0" presId="urn:microsoft.com/office/officeart/2018/2/layout/IconVerticalSolidList"/>
    <dgm:cxn modelId="{376266FE-54FE-423E-8282-CB82CF72A970}" type="presParOf" srcId="{920C5D89-7866-4F3A-93C2-7C5CC452DB39}" destId="{4FD330E3-0223-46CF-B37D-8F5E198463DE}" srcOrd="11" destOrd="0" presId="urn:microsoft.com/office/officeart/2018/2/layout/IconVerticalSolidList"/>
    <dgm:cxn modelId="{FCC012F0-6893-4AD4-BCAF-D0BE56F8A297}" type="presParOf" srcId="{920C5D89-7866-4F3A-93C2-7C5CC452DB39}" destId="{6A77A383-9B7A-4252-8969-BEAC724B82C4}" srcOrd="12" destOrd="0" presId="urn:microsoft.com/office/officeart/2018/2/layout/IconVerticalSolidList"/>
    <dgm:cxn modelId="{236C90DC-4255-421C-B270-3AB812284695}" type="presParOf" srcId="{6A77A383-9B7A-4252-8969-BEAC724B82C4}" destId="{B62F11DC-25B9-4365-A746-F3C5DF4711A6}" srcOrd="0" destOrd="0" presId="urn:microsoft.com/office/officeart/2018/2/layout/IconVerticalSolidList"/>
    <dgm:cxn modelId="{09C2C3A8-8E25-4B46-B402-4CEDD597F908}" type="presParOf" srcId="{6A77A383-9B7A-4252-8969-BEAC724B82C4}" destId="{CA0214BC-1522-4746-A65C-9610690486A0}" srcOrd="1" destOrd="0" presId="urn:microsoft.com/office/officeart/2018/2/layout/IconVerticalSolidList"/>
    <dgm:cxn modelId="{14F8B25B-E817-4FB4-9354-C7D2FFB4F33F}" type="presParOf" srcId="{6A77A383-9B7A-4252-8969-BEAC724B82C4}" destId="{9FE05374-0CB9-4081-90A6-217690D06C0F}" srcOrd="2" destOrd="0" presId="urn:microsoft.com/office/officeart/2018/2/layout/IconVerticalSolidList"/>
    <dgm:cxn modelId="{A6ACE074-1CEB-4DC4-B86C-90BEC557575F}" type="presParOf" srcId="{6A77A383-9B7A-4252-8969-BEAC724B82C4}" destId="{F8C144EF-0A7B-40B7-B99D-1BA77D17CAC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8E1FB8-DEC3-4555-BA54-4AC60D23E45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95781A3-6196-43BD-B0A6-920BC32D14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Click and collect and home delivery options</a:t>
          </a:r>
          <a:endParaRPr lang="en-US" dirty="0"/>
        </a:p>
      </dgm:t>
    </dgm:pt>
    <dgm:pt modelId="{1EA65C93-23A2-4F46-AC40-FEA6B7EB8665}" type="parTrans" cxnId="{2CF57031-817C-4219-973C-6FBE8B019E8E}">
      <dgm:prSet/>
      <dgm:spPr/>
      <dgm:t>
        <a:bodyPr/>
        <a:lstStyle/>
        <a:p>
          <a:endParaRPr lang="en-US"/>
        </a:p>
      </dgm:t>
    </dgm:pt>
    <dgm:pt modelId="{A2DB4021-2975-4D85-8389-78A981ED659A}" type="sibTrans" cxnId="{2CF57031-817C-4219-973C-6FBE8B019E8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75AD030-64B3-4A8D-8C28-075C54E8ED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Clear nutrition, allergen an ingredient information online</a:t>
          </a:r>
          <a:endParaRPr lang="en-US"/>
        </a:p>
      </dgm:t>
    </dgm:pt>
    <dgm:pt modelId="{74EF107A-C8EA-4722-AB2E-930BB5153E48}" type="parTrans" cxnId="{2E8D7766-367D-494E-A755-72668C5AC153}">
      <dgm:prSet/>
      <dgm:spPr/>
      <dgm:t>
        <a:bodyPr/>
        <a:lstStyle/>
        <a:p>
          <a:endParaRPr lang="en-US"/>
        </a:p>
      </dgm:t>
    </dgm:pt>
    <dgm:pt modelId="{3AF94BC9-4CE4-43EB-9D91-54AA01DCD7FD}" type="sibTrans" cxnId="{2E8D7766-367D-494E-A755-72668C5AC1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6EC5FE1-2D0D-479B-9441-486E29F4D5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Sustainability and sourcing information</a:t>
          </a:r>
          <a:endParaRPr lang="en-US"/>
        </a:p>
      </dgm:t>
    </dgm:pt>
    <dgm:pt modelId="{9738C89B-18E4-4CB6-9A14-ED1B8D347EE3}" type="parTrans" cxnId="{ECF38C31-B2F1-4DC2-84A6-4A7B9E54E486}">
      <dgm:prSet/>
      <dgm:spPr/>
      <dgm:t>
        <a:bodyPr/>
        <a:lstStyle/>
        <a:p>
          <a:endParaRPr lang="en-US"/>
        </a:p>
      </dgm:t>
    </dgm:pt>
    <dgm:pt modelId="{6D9E7805-8636-47A8-9C15-0DE581700D97}" type="sibTrans" cxnId="{ECF38C31-B2F1-4DC2-84A6-4A7B9E54E48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9A4C385-B717-48F5-805C-6B2F7D9722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High quality food images and videos support decision making  </a:t>
          </a:r>
          <a:endParaRPr lang="en-US"/>
        </a:p>
      </dgm:t>
    </dgm:pt>
    <dgm:pt modelId="{E6813447-33EA-45E5-9AD9-E787C83DAAB0}" type="parTrans" cxnId="{C83C40C1-E17A-4314-8C30-A8C1D0607E77}">
      <dgm:prSet/>
      <dgm:spPr/>
      <dgm:t>
        <a:bodyPr/>
        <a:lstStyle/>
        <a:p>
          <a:endParaRPr lang="en-US"/>
        </a:p>
      </dgm:t>
    </dgm:pt>
    <dgm:pt modelId="{AECFC8A1-64B6-4CFD-9CDA-E3AE66BEDEDB}" type="sibTrans" cxnId="{C83C40C1-E17A-4314-8C30-A8C1D0607E7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4BD12EF-7D6A-461F-AC01-15096137D9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Recipes and meal ideas ad value and support customer planning </a:t>
          </a:r>
          <a:endParaRPr lang="en-US"/>
        </a:p>
      </dgm:t>
    </dgm:pt>
    <dgm:pt modelId="{46045283-DBD8-41AB-AAC8-C69364EDCAEC}" type="parTrans" cxnId="{CB643E92-268D-4482-83F3-13684B61A78F}">
      <dgm:prSet/>
      <dgm:spPr/>
      <dgm:t>
        <a:bodyPr/>
        <a:lstStyle/>
        <a:p>
          <a:endParaRPr lang="en-US"/>
        </a:p>
      </dgm:t>
    </dgm:pt>
    <dgm:pt modelId="{18D128ED-C7F8-453D-B6A7-6AFE94715E6C}" type="sibTrans" cxnId="{CB643E92-268D-4482-83F3-13684B61A78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7C6A764-A398-434F-A3A3-121EF1470C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Sparks app provides personalised offers and rewards</a:t>
          </a:r>
          <a:endParaRPr lang="en-US"/>
        </a:p>
      </dgm:t>
    </dgm:pt>
    <dgm:pt modelId="{55F2BCDF-B098-42B8-897A-F3769AEAA9A2}" type="parTrans" cxnId="{0E51C790-F057-4ABB-8814-D90AC1C69CE7}">
      <dgm:prSet/>
      <dgm:spPr/>
      <dgm:t>
        <a:bodyPr/>
        <a:lstStyle/>
        <a:p>
          <a:endParaRPr lang="en-US"/>
        </a:p>
      </dgm:t>
    </dgm:pt>
    <dgm:pt modelId="{06E36F24-40B7-46FC-9C75-0227A8A9CD55}" type="sibTrans" cxnId="{0E51C790-F057-4ABB-8814-D90AC1C69CE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1EAF441-D4A8-4B3A-A4AB-395B7D0EB3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</a:t>
          </a:r>
          <a:r>
            <a:rPr lang="en-GB" i="1"/>
            <a:t>Customer experience is a multidimensional construct focusing on a customer’s cognitive, emotional, behavioral, sensorial, and social responses to a firm’s offerings during the customer journey.”   </a:t>
          </a:r>
          <a:r>
            <a:rPr lang="en-GB"/>
            <a:t> (Lemon &amp; Verhoef, 2016)</a:t>
          </a:r>
          <a:endParaRPr lang="en-US"/>
        </a:p>
      </dgm:t>
    </dgm:pt>
    <dgm:pt modelId="{51FAF5CF-5F64-4FFF-8586-AA21A3DA6E65}" type="parTrans" cxnId="{4030DF14-7118-4C74-9BBC-9C33EDEC5A79}">
      <dgm:prSet/>
      <dgm:spPr/>
      <dgm:t>
        <a:bodyPr/>
        <a:lstStyle/>
        <a:p>
          <a:endParaRPr lang="en-US"/>
        </a:p>
      </dgm:t>
    </dgm:pt>
    <dgm:pt modelId="{7B56FA0B-089E-4565-9F2D-C3D47FC8C977}" type="sibTrans" cxnId="{4030DF14-7118-4C74-9BBC-9C33EDEC5A79}">
      <dgm:prSet/>
      <dgm:spPr/>
      <dgm:t>
        <a:bodyPr/>
        <a:lstStyle/>
        <a:p>
          <a:endParaRPr lang="en-US"/>
        </a:p>
      </dgm:t>
    </dgm:pt>
    <dgm:pt modelId="{9DE24F58-E836-48A0-9AB8-4D948AA5684E}" type="pres">
      <dgm:prSet presAssocID="{D28E1FB8-DEC3-4555-BA54-4AC60D23E457}" presName="root" presStyleCnt="0">
        <dgm:presLayoutVars>
          <dgm:dir/>
          <dgm:resizeHandles val="exact"/>
        </dgm:presLayoutVars>
      </dgm:prSet>
      <dgm:spPr/>
    </dgm:pt>
    <dgm:pt modelId="{C3EB4040-BB99-47F6-8C94-59DAB8D9FC71}" type="pres">
      <dgm:prSet presAssocID="{D28E1FB8-DEC3-4555-BA54-4AC60D23E457}" presName="container" presStyleCnt="0">
        <dgm:presLayoutVars>
          <dgm:dir/>
          <dgm:resizeHandles val="exact"/>
        </dgm:presLayoutVars>
      </dgm:prSet>
      <dgm:spPr/>
    </dgm:pt>
    <dgm:pt modelId="{E6116F3C-6904-4C45-8938-CC647F851F10}" type="pres">
      <dgm:prSet presAssocID="{695781A3-6196-43BD-B0A6-920BC32D146D}" presName="compNode" presStyleCnt="0"/>
      <dgm:spPr/>
    </dgm:pt>
    <dgm:pt modelId="{24D3FA08-57D4-4B26-8487-2F39BB0FC59E}" type="pres">
      <dgm:prSet presAssocID="{695781A3-6196-43BD-B0A6-920BC32D146D}" presName="iconBgRect" presStyleLbl="bgShp" presStyleIdx="0" presStyleCnt="7"/>
      <dgm:spPr/>
    </dgm:pt>
    <dgm:pt modelId="{EF2078F7-7B48-4B7B-8033-479D4B7A2B64}" type="pres">
      <dgm:prSet presAssocID="{695781A3-6196-43BD-B0A6-920BC32D146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FEA7F913-51EF-4A94-A0C4-15D563A6272D}" type="pres">
      <dgm:prSet presAssocID="{695781A3-6196-43BD-B0A6-920BC32D146D}" presName="spaceRect" presStyleCnt="0"/>
      <dgm:spPr/>
    </dgm:pt>
    <dgm:pt modelId="{0D4411B8-371B-4FE3-BCD1-AF57A2070EBD}" type="pres">
      <dgm:prSet presAssocID="{695781A3-6196-43BD-B0A6-920BC32D146D}" presName="textRect" presStyleLbl="revTx" presStyleIdx="0" presStyleCnt="7">
        <dgm:presLayoutVars>
          <dgm:chMax val="1"/>
          <dgm:chPref val="1"/>
        </dgm:presLayoutVars>
      </dgm:prSet>
      <dgm:spPr/>
    </dgm:pt>
    <dgm:pt modelId="{29385D04-6C49-4CA0-9810-963337ECA3E4}" type="pres">
      <dgm:prSet presAssocID="{A2DB4021-2975-4D85-8389-78A981ED659A}" presName="sibTrans" presStyleLbl="sibTrans2D1" presStyleIdx="0" presStyleCnt="0"/>
      <dgm:spPr/>
    </dgm:pt>
    <dgm:pt modelId="{E1D1F185-5497-4F9B-AA30-F3E5BE8324A2}" type="pres">
      <dgm:prSet presAssocID="{075AD030-64B3-4A8D-8C28-075C54E8ED86}" presName="compNode" presStyleCnt="0"/>
      <dgm:spPr/>
    </dgm:pt>
    <dgm:pt modelId="{35007899-54D1-423D-9E61-47C191B37336}" type="pres">
      <dgm:prSet presAssocID="{075AD030-64B3-4A8D-8C28-075C54E8ED86}" presName="iconBgRect" presStyleLbl="bgShp" presStyleIdx="1" presStyleCnt="7"/>
      <dgm:spPr/>
    </dgm:pt>
    <dgm:pt modelId="{69A9C072-11C2-4976-95CB-7B9575763B72}" type="pres">
      <dgm:prSet presAssocID="{075AD030-64B3-4A8D-8C28-075C54E8ED86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DD954A5D-2764-44AA-8040-590135586660}" type="pres">
      <dgm:prSet presAssocID="{075AD030-64B3-4A8D-8C28-075C54E8ED86}" presName="spaceRect" presStyleCnt="0"/>
      <dgm:spPr/>
    </dgm:pt>
    <dgm:pt modelId="{5FD9EF6F-0225-4F95-BAE5-1C26FBA679E1}" type="pres">
      <dgm:prSet presAssocID="{075AD030-64B3-4A8D-8C28-075C54E8ED86}" presName="textRect" presStyleLbl="revTx" presStyleIdx="1" presStyleCnt="7">
        <dgm:presLayoutVars>
          <dgm:chMax val="1"/>
          <dgm:chPref val="1"/>
        </dgm:presLayoutVars>
      </dgm:prSet>
      <dgm:spPr/>
    </dgm:pt>
    <dgm:pt modelId="{10F6CF90-B641-4F90-A616-D33EB04C68C8}" type="pres">
      <dgm:prSet presAssocID="{3AF94BC9-4CE4-43EB-9D91-54AA01DCD7FD}" presName="sibTrans" presStyleLbl="sibTrans2D1" presStyleIdx="0" presStyleCnt="0"/>
      <dgm:spPr/>
    </dgm:pt>
    <dgm:pt modelId="{E0B43370-2629-4581-8629-12ACF6F0DCFE}" type="pres">
      <dgm:prSet presAssocID="{76EC5FE1-2D0D-479B-9441-486E29F4D59B}" presName="compNode" presStyleCnt="0"/>
      <dgm:spPr/>
    </dgm:pt>
    <dgm:pt modelId="{2D956BD8-3204-44B3-A5B5-6980EB7CCB57}" type="pres">
      <dgm:prSet presAssocID="{76EC5FE1-2D0D-479B-9441-486E29F4D59B}" presName="iconBgRect" presStyleLbl="bgShp" presStyleIdx="2" presStyleCnt="7"/>
      <dgm:spPr/>
    </dgm:pt>
    <dgm:pt modelId="{08E36B85-78B7-4A6B-8EC0-E14FDB268C1C}" type="pres">
      <dgm:prSet presAssocID="{76EC5FE1-2D0D-479B-9441-486E29F4D59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EE25CD94-7264-4482-BA7E-FABB2C75E015}" type="pres">
      <dgm:prSet presAssocID="{76EC5FE1-2D0D-479B-9441-486E29F4D59B}" presName="spaceRect" presStyleCnt="0"/>
      <dgm:spPr/>
    </dgm:pt>
    <dgm:pt modelId="{D55BC70D-42C0-4A71-BC1B-AF69384E60BB}" type="pres">
      <dgm:prSet presAssocID="{76EC5FE1-2D0D-479B-9441-486E29F4D59B}" presName="textRect" presStyleLbl="revTx" presStyleIdx="2" presStyleCnt="7">
        <dgm:presLayoutVars>
          <dgm:chMax val="1"/>
          <dgm:chPref val="1"/>
        </dgm:presLayoutVars>
      </dgm:prSet>
      <dgm:spPr/>
    </dgm:pt>
    <dgm:pt modelId="{EA3DD333-2652-4346-8EDF-0EA8BB99E480}" type="pres">
      <dgm:prSet presAssocID="{6D9E7805-8636-47A8-9C15-0DE581700D97}" presName="sibTrans" presStyleLbl="sibTrans2D1" presStyleIdx="0" presStyleCnt="0"/>
      <dgm:spPr/>
    </dgm:pt>
    <dgm:pt modelId="{937A9575-E633-4860-8C67-7A83048E90BB}" type="pres">
      <dgm:prSet presAssocID="{19A4C385-B717-48F5-805C-6B2F7D9722A6}" presName="compNode" presStyleCnt="0"/>
      <dgm:spPr/>
    </dgm:pt>
    <dgm:pt modelId="{D7DD9664-1900-49FD-BA57-CD56C2F90C96}" type="pres">
      <dgm:prSet presAssocID="{19A4C385-B717-48F5-805C-6B2F7D9722A6}" presName="iconBgRect" presStyleLbl="bgShp" presStyleIdx="3" presStyleCnt="7"/>
      <dgm:spPr/>
    </dgm:pt>
    <dgm:pt modelId="{9542C206-1811-455F-B493-CCE0F4181D98}" type="pres">
      <dgm:prSet presAssocID="{19A4C385-B717-48F5-805C-6B2F7D9722A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F521C9FA-8510-4F7D-917E-5ACF3705553F}" type="pres">
      <dgm:prSet presAssocID="{19A4C385-B717-48F5-805C-6B2F7D9722A6}" presName="spaceRect" presStyleCnt="0"/>
      <dgm:spPr/>
    </dgm:pt>
    <dgm:pt modelId="{E39FE6F1-531B-4BE3-AA7C-9A0023EA7DB1}" type="pres">
      <dgm:prSet presAssocID="{19A4C385-B717-48F5-805C-6B2F7D9722A6}" presName="textRect" presStyleLbl="revTx" presStyleIdx="3" presStyleCnt="7">
        <dgm:presLayoutVars>
          <dgm:chMax val="1"/>
          <dgm:chPref val="1"/>
        </dgm:presLayoutVars>
      </dgm:prSet>
      <dgm:spPr/>
    </dgm:pt>
    <dgm:pt modelId="{CF032097-A1A3-4884-B290-1BB49FF97119}" type="pres">
      <dgm:prSet presAssocID="{AECFC8A1-64B6-4CFD-9CDA-E3AE66BEDEDB}" presName="sibTrans" presStyleLbl="sibTrans2D1" presStyleIdx="0" presStyleCnt="0"/>
      <dgm:spPr/>
    </dgm:pt>
    <dgm:pt modelId="{FCEBD000-D732-4696-AFFD-A21AB5EEC822}" type="pres">
      <dgm:prSet presAssocID="{D4BD12EF-7D6A-461F-AC01-15096137D9DE}" presName="compNode" presStyleCnt="0"/>
      <dgm:spPr/>
    </dgm:pt>
    <dgm:pt modelId="{0E41A289-1FD1-40B8-B189-399225A61F74}" type="pres">
      <dgm:prSet presAssocID="{D4BD12EF-7D6A-461F-AC01-15096137D9DE}" presName="iconBgRect" presStyleLbl="bgShp" presStyleIdx="4" presStyleCnt="7"/>
      <dgm:spPr/>
    </dgm:pt>
    <dgm:pt modelId="{232A2DA6-82F8-4575-88B8-C37911F89679}" type="pres">
      <dgm:prSet presAssocID="{D4BD12EF-7D6A-461F-AC01-15096137D9D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5D3303B1-788F-48CD-BA1C-6DAFB62F9959}" type="pres">
      <dgm:prSet presAssocID="{D4BD12EF-7D6A-461F-AC01-15096137D9DE}" presName="spaceRect" presStyleCnt="0"/>
      <dgm:spPr/>
    </dgm:pt>
    <dgm:pt modelId="{20559C53-65C4-4BC5-A4A3-CA2BEF0E41CF}" type="pres">
      <dgm:prSet presAssocID="{D4BD12EF-7D6A-461F-AC01-15096137D9DE}" presName="textRect" presStyleLbl="revTx" presStyleIdx="4" presStyleCnt="7">
        <dgm:presLayoutVars>
          <dgm:chMax val="1"/>
          <dgm:chPref val="1"/>
        </dgm:presLayoutVars>
      </dgm:prSet>
      <dgm:spPr/>
    </dgm:pt>
    <dgm:pt modelId="{CAB88154-0BCC-49B9-B30A-4E3400C98B18}" type="pres">
      <dgm:prSet presAssocID="{18D128ED-C7F8-453D-B6A7-6AFE94715E6C}" presName="sibTrans" presStyleLbl="sibTrans2D1" presStyleIdx="0" presStyleCnt="0"/>
      <dgm:spPr/>
    </dgm:pt>
    <dgm:pt modelId="{E886898D-481E-4A7B-82D6-079F3E132E47}" type="pres">
      <dgm:prSet presAssocID="{97C6A764-A398-434F-A3A3-121EF1470CE7}" presName="compNode" presStyleCnt="0"/>
      <dgm:spPr/>
    </dgm:pt>
    <dgm:pt modelId="{0731441F-7310-4750-8EF6-AA5672DDA493}" type="pres">
      <dgm:prSet presAssocID="{97C6A764-A398-434F-A3A3-121EF1470CE7}" presName="iconBgRect" presStyleLbl="bgShp" presStyleIdx="5" presStyleCnt="7"/>
      <dgm:spPr/>
    </dgm:pt>
    <dgm:pt modelId="{76960EEA-6975-424B-91EA-CB7FBC06B423}" type="pres">
      <dgm:prSet presAssocID="{97C6A764-A398-434F-A3A3-121EF1470CE7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8621EFE8-9D8D-4475-9D1A-136BADDAD1C8}" type="pres">
      <dgm:prSet presAssocID="{97C6A764-A398-434F-A3A3-121EF1470CE7}" presName="spaceRect" presStyleCnt="0"/>
      <dgm:spPr/>
    </dgm:pt>
    <dgm:pt modelId="{5FD989EB-8D93-4369-B649-A79944D731C0}" type="pres">
      <dgm:prSet presAssocID="{97C6A764-A398-434F-A3A3-121EF1470CE7}" presName="textRect" presStyleLbl="revTx" presStyleIdx="5" presStyleCnt="7">
        <dgm:presLayoutVars>
          <dgm:chMax val="1"/>
          <dgm:chPref val="1"/>
        </dgm:presLayoutVars>
      </dgm:prSet>
      <dgm:spPr/>
    </dgm:pt>
    <dgm:pt modelId="{0E7CEB08-D797-4076-B1DA-51E246A2011E}" type="pres">
      <dgm:prSet presAssocID="{06E36F24-40B7-46FC-9C75-0227A8A9CD55}" presName="sibTrans" presStyleLbl="sibTrans2D1" presStyleIdx="0" presStyleCnt="0"/>
      <dgm:spPr/>
    </dgm:pt>
    <dgm:pt modelId="{2548071A-748F-4894-AE57-238C48D2DC79}" type="pres">
      <dgm:prSet presAssocID="{91EAF441-D4A8-4B3A-A4AB-395B7D0EB379}" presName="compNode" presStyleCnt="0"/>
      <dgm:spPr/>
    </dgm:pt>
    <dgm:pt modelId="{69D499B4-4B9C-4FB9-A57C-C2D35A748ECB}" type="pres">
      <dgm:prSet presAssocID="{91EAF441-D4A8-4B3A-A4AB-395B7D0EB379}" presName="iconBgRect" presStyleLbl="bgShp" presStyleIdx="6" presStyleCnt="7"/>
      <dgm:spPr/>
    </dgm:pt>
    <dgm:pt modelId="{E9C490BC-E18E-49BD-8067-A588AE74D463}" type="pres">
      <dgm:prSet presAssocID="{91EAF441-D4A8-4B3A-A4AB-395B7D0EB37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E1FBAD1-927D-41EE-BCA5-719973AE92B0}" type="pres">
      <dgm:prSet presAssocID="{91EAF441-D4A8-4B3A-A4AB-395B7D0EB379}" presName="spaceRect" presStyleCnt="0"/>
      <dgm:spPr/>
    </dgm:pt>
    <dgm:pt modelId="{DE86F12A-7C29-4001-BAE4-D18B684E8D17}" type="pres">
      <dgm:prSet presAssocID="{91EAF441-D4A8-4B3A-A4AB-395B7D0EB379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CE959C0A-7476-4F44-AE11-7202AFA62428}" type="presOf" srcId="{97C6A764-A398-434F-A3A3-121EF1470CE7}" destId="{5FD989EB-8D93-4369-B649-A79944D731C0}" srcOrd="0" destOrd="0" presId="urn:microsoft.com/office/officeart/2018/2/layout/IconCircleList"/>
    <dgm:cxn modelId="{BF1F2914-EEAD-4869-98A1-A6548940A924}" type="presOf" srcId="{76EC5FE1-2D0D-479B-9441-486E29F4D59B}" destId="{D55BC70D-42C0-4A71-BC1B-AF69384E60BB}" srcOrd="0" destOrd="0" presId="urn:microsoft.com/office/officeart/2018/2/layout/IconCircleList"/>
    <dgm:cxn modelId="{4030DF14-7118-4C74-9BBC-9C33EDEC5A79}" srcId="{D28E1FB8-DEC3-4555-BA54-4AC60D23E457}" destId="{91EAF441-D4A8-4B3A-A4AB-395B7D0EB379}" srcOrd="6" destOrd="0" parTransId="{51FAF5CF-5F64-4FFF-8586-AA21A3DA6E65}" sibTransId="{7B56FA0B-089E-4565-9F2D-C3D47FC8C977}"/>
    <dgm:cxn modelId="{2CF57031-817C-4219-973C-6FBE8B019E8E}" srcId="{D28E1FB8-DEC3-4555-BA54-4AC60D23E457}" destId="{695781A3-6196-43BD-B0A6-920BC32D146D}" srcOrd="0" destOrd="0" parTransId="{1EA65C93-23A2-4F46-AC40-FEA6B7EB8665}" sibTransId="{A2DB4021-2975-4D85-8389-78A981ED659A}"/>
    <dgm:cxn modelId="{ECF38C31-B2F1-4DC2-84A6-4A7B9E54E486}" srcId="{D28E1FB8-DEC3-4555-BA54-4AC60D23E457}" destId="{76EC5FE1-2D0D-479B-9441-486E29F4D59B}" srcOrd="2" destOrd="0" parTransId="{9738C89B-18E4-4CB6-9A14-ED1B8D347EE3}" sibTransId="{6D9E7805-8636-47A8-9C15-0DE581700D97}"/>
    <dgm:cxn modelId="{21CFF134-7FEF-4838-B251-6F520A42EC64}" type="presOf" srcId="{075AD030-64B3-4A8D-8C28-075C54E8ED86}" destId="{5FD9EF6F-0225-4F95-BAE5-1C26FBA679E1}" srcOrd="0" destOrd="0" presId="urn:microsoft.com/office/officeart/2018/2/layout/IconCircleList"/>
    <dgm:cxn modelId="{9A2EAB41-FAE8-428B-BBDE-B5A9A0DD3FBF}" type="presOf" srcId="{3AF94BC9-4CE4-43EB-9D91-54AA01DCD7FD}" destId="{10F6CF90-B641-4F90-A616-D33EB04C68C8}" srcOrd="0" destOrd="0" presId="urn:microsoft.com/office/officeart/2018/2/layout/IconCircleList"/>
    <dgm:cxn modelId="{2E8D7766-367D-494E-A755-72668C5AC153}" srcId="{D28E1FB8-DEC3-4555-BA54-4AC60D23E457}" destId="{075AD030-64B3-4A8D-8C28-075C54E8ED86}" srcOrd="1" destOrd="0" parTransId="{74EF107A-C8EA-4722-AB2E-930BB5153E48}" sibTransId="{3AF94BC9-4CE4-43EB-9D91-54AA01DCD7FD}"/>
    <dgm:cxn modelId="{3F2AF66B-E3BA-4E59-BD02-20E7AB718D13}" type="presOf" srcId="{6D9E7805-8636-47A8-9C15-0DE581700D97}" destId="{EA3DD333-2652-4346-8EDF-0EA8BB99E480}" srcOrd="0" destOrd="0" presId="urn:microsoft.com/office/officeart/2018/2/layout/IconCircleList"/>
    <dgm:cxn modelId="{1AD56571-C483-4222-AC8A-5BC802004FBB}" type="presOf" srcId="{91EAF441-D4A8-4B3A-A4AB-395B7D0EB379}" destId="{DE86F12A-7C29-4001-BAE4-D18B684E8D17}" srcOrd="0" destOrd="0" presId="urn:microsoft.com/office/officeart/2018/2/layout/IconCircleList"/>
    <dgm:cxn modelId="{C1E6EC72-FE03-4FC7-99EB-2C586F58618A}" type="presOf" srcId="{D28E1FB8-DEC3-4555-BA54-4AC60D23E457}" destId="{9DE24F58-E836-48A0-9AB8-4D948AA5684E}" srcOrd="0" destOrd="0" presId="urn:microsoft.com/office/officeart/2018/2/layout/IconCircleList"/>
    <dgm:cxn modelId="{DC177F58-E8D0-4FE9-931E-826A094C3370}" type="presOf" srcId="{A2DB4021-2975-4D85-8389-78A981ED659A}" destId="{29385D04-6C49-4CA0-9810-963337ECA3E4}" srcOrd="0" destOrd="0" presId="urn:microsoft.com/office/officeart/2018/2/layout/IconCircleList"/>
    <dgm:cxn modelId="{46199E88-73CC-4A54-B949-276177BE3AE9}" type="presOf" srcId="{695781A3-6196-43BD-B0A6-920BC32D146D}" destId="{0D4411B8-371B-4FE3-BCD1-AF57A2070EBD}" srcOrd="0" destOrd="0" presId="urn:microsoft.com/office/officeart/2018/2/layout/IconCircleList"/>
    <dgm:cxn modelId="{0E51C790-F057-4ABB-8814-D90AC1C69CE7}" srcId="{D28E1FB8-DEC3-4555-BA54-4AC60D23E457}" destId="{97C6A764-A398-434F-A3A3-121EF1470CE7}" srcOrd="5" destOrd="0" parTransId="{55F2BCDF-B098-42B8-897A-F3769AEAA9A2}" sibTransId="{06E36F24-40B7-46FC-9C75-0227A8A9CD55}"/>
    <dgm:cxn modelId="{CB643E92-268D-4482-83F3-13684B61A78F}" srcId="{D28E1FB8-DEC3-4555-BA54-4AC60D23E457}" destId="{D4BD12EF-7D6A-461F-AC01-15096137D9DE}" srcOrd="4" destOrd="0" parTransId="{46045283-DBD8-41AB-AAC8-C69364EDCAEC}" sibTransId="{18D128ED-C7F8-453D-B6A7-6AFE94715E6C}"/>
    <dgm:cxn modelId="{C83C40C1-E17A-4314-8C30-A8C1D0607E77}" srcId="{D28E1FB8-DEC3-4555-BA54-4AC60D23E457}" destId="{19A4C385-B717-48F5-805C-6B2F7D9722A6}" srcOrd="3" destOrd="0" parTransId="{E6813447-33EA-45E5-9AD9-E787C83DAAB0}" sibTransId="{AECFC8A1-64B6-4CFD-9CDA-E3AE66BEDEDB}"/>
    <dgm:cxn modelId="{D9C458C6-A93E-4133-BFFC-A927DBD64D1F}" type="presOf" srcId="{D4BD12EF-7D6A-461F-AC01-15096137D9DE}" destId="{20559C53-65C4-4BC5-A4A3-CA2BEF0E41CF}" srcOrd="0" destOrd="0" presId="urn:microsoft.com/office/officeart/2018/2/layout/IconCircleList"/>
    <dgm:cxn modelId="{CDF709D4-57AB-40E4-BD9E-D73702FEBCE8}" type="presOf" srcId="{18D128ED-C7F8-453D-B6A7-6AFE94715E6C}" destId="{CAB88154-0BCC-49B9-B30A-4E3400C98B18}" srcOrd="0" destOrd="0" presId="urn:microsoft.com/office/officeart/2018/2/layout/IconCircleList"/>
    <dgm:cxn modelId="{5E7B48DB-3491-435F-913A-65D0F0A89B37}" type="presOf" srcId="{AECFC8A1-64B6-4CFD-9CDA-E3AE66BEDEDB}" destId="{CF032097-A1A3-4884-B290-1BB49FF97119}" srcOrd="0" destOrd="0" presId="urn:microsoft.com/office/officeart/2018/2/layout/IconCircleList"/>
    <dgm:cxn modelId="{3F805FDE-B971-4CDF-B7C9-79A1FD40E245}" type="presOf" srcId="{19A4C385-B717-48F5-805C-6B2F7D9722A6}" destId="{E39FE6F1-531B-4BE3-AA7C-9A0023EA7DB1}" srcOrd="0" destOrd="0" presId="urn:microsoft.com/office/officeart/2018/2/layout/IconCircleList"/>
    <dgm:cxn modelId="{8DAA6BEE-FA51-488E-A6CD-CE425D7E0660}" type="presOf" srcId="{06E36F24-40B7-46FC-9C75-0227A8A9CD55}" destId="{0E7CEB08-D797-4076-B1DA-51E246A2011E}" srcOrd="0" destOrd="0" presId="urn:microsoft.com/office/officeart/2018/2/layout/IconCircleList"/>
    <dgm:cxn modelId="{5C6ABA49-29A9-454D-85FB-96217CC1A894}" type="presParOf" srcId="{9DE24F58-E836-48A0-9AB8-4D948AA5684E}" destId="{C3EB4040-BB99-47F6-8C94-59DAB8D9FC71}" srcOrd="0" destOrd="0" presId="urn:microsoft.com/office/officeart/2018/2/layout/IconCircleList"/>
    <dgm:cxn modelId="{38DF900A-B289-40EE-9E4C-C7D29D9B7415}" type="presParOf" srcId="{C3EB4040-BB99-47F6-8C94-59DAB8D9FC71}" destId="{E6116F3C-6904-4C45-8938-CC647F851F10}" srcOrd="0" destOrd="0" presId="urn:microsoft.com/office/officeart/2018/2/layout/IconCircleList"/>
    <dgm:cxn modelId="{C58D18DE-6719-4FFA-9742-91A407338239}" type="presParOf" srcId="{E6116F3C-6904-4C45-8938-CC647F851F10}" destId="{24D3FA08-57D4-4B26-8487-2F39BB0FC59E}" srcOrd="0" destOrd="0" presId="urn:microsoft.com/office/officeart/2018/2/layout/IconCircleList"/>
    <dgm:cxn modelId="{C7D2F5A4-F52D-4B08-AE8C-1A3C57011AD9}" type="presParOf" srcId="{E6116F3C-6904-4C45-8938-CC647F851F10}" destId="{EF2078F7-7B48-4B7B-8033-479D4B7A2B64}" srcOrd="1" destOrd="0" presId="urn:microsoft.com/office/officeart/2018/2/layout/IconCircleList"/>
    <dgm:cxn modelId="{0E11C628-589A-442C-B2CA-F3914B356724}" type="presParOf" srcId="{E6116F3C-6904-4C45-8938-CC647F851F10}" destId="{FEA7F913-51EF-4A94-A0C4-15D563A6272D}" srcOrd="2" destOrd="0" presId="urn:microsoft.com/office/officeart/2018/2/layout/IconCircleList"/>
    <dgm:cxn modelId="{3698A27F-D50A-4DB9-80E0-B3DB520D0FBD}" type="presParOf" srcId="{E6116F3C-6904-4C45-8938-CC647F851F10}" destId="{0D4411B8-371B-4FE3-BCD1-AF57A2070EBD}" srcOrd="3" destOrd="0" presId="urn:microsoft.com/office/officeart/2018/2/layout/IconCircleList"/>
    <dgm:cxn modelId="{5C8780D8-DBAC-41A2-9995-D6FCC9827C5E}" type="presParOf" srcId="{C3EB4040-BB99-47F6-8C94-59DAB8D9FC71}" destId="{29385D04-6C49-4CA0-9810-963337ECA3E4}" srcOrd="1" destOrd="0" presId="urn:microsoft.com/office/officeart/2018/2/layout/IconCircleList"/>
    <dgm:cxn modelId="{AEC1E66D-50DA-4D14-B523-E61396776069}" type="presParOf" srcId="{C3EB4040-BB99-47F6-8C94-59DAB8D9FC71}" destId="{E1D1F185-5497-4F9B-AA30-F3E5BE8324A2}" srcOrd="2" destOrd="0" presId="urn:microsoft.com/office/officeart/2018/2/layout/IconCircleList"/>
    <dgm:cxn modelId="{6021CA2C-7542-4EAA-8634-852FF0E7B8AC}" type="presParOf" srcId="{E1D1F185-5497-4F9B-AA30-F3E5BE8324A2}" destId="{35007899-54D1-423D-9E61-47C191B37336}" srcOrd="0" destOrd="0" presId="urn:microsoft.com/office/officeart/2018/2/layout/IconCircleList"/>
    <dgm:cxn modelId="{D8FC6DC4-1E30-4E6F-8AAC-CDED51E03050}" type="presParOf" srcId="{E1D1F185-5497-4F9B-AA30-F3E5BE8324A2}" destId="{69A9C072-11C2-4976-95CB-7B9575763B72}" srcOrd="1" destOrd="0" presId="urn:microsoft.com/office/officeart/2018/2/layout/IconCircleList"/>
    <dgm:cxn modelId="{828E78A1-1E31-4AE2-8E15-B6FF76DEF7CD}" type="presParOf" srcId="{E1D1F185-5497-4F9B-AA30-F3E5BE8324A2}" destId="{DD954A5D-2764-44AA-8040-590135586660}" srcOrd="2" destOrd="0" presId="urn:microsoft.com/office/officeart/2018/2/layout/IconCircleList"/>
    <dgm:cxn modelId="{782995C1-5821-4D38-B70D-1E8D6C16DB54}" type="presParOf" srcId="{E1D1F185-5497-4F9B-AA30-F3E5BE8324A2}" destId="{5FD9EF6F-0225-4F95-BAE5-1C26FBA679E1}" srcOrd="3" destOrd="0" presId="urn:microsoft.com/office/officeart/2018/2/layout/IconCircleList"/>
    <dgm:cxn modelId="{B7E4CB64-3FED-4552-9F51-705C6CEEBDB4}" type="presParOf" srcId="{C3EB4040-BB99-47F6-8C94-59DAB8D9FC71}" destId="{10F6CF90-B641-4F90-A616-D33EB04C68C8}" srcOrd="3" destOrd="0" presId="urn:microsoft.com/office/officeart/2018/2/layout/IconCircleList"/>
    <dgm:cxn modelId="{544A012A-98D0-4684-83B5-495F16A147A0}" type="presParOf" srcId="{C3EB4040-BB99-47F6-8C94-59DAB8D9FC71}" destId="{E0B43370-2629-4581-8629-12ACF6F0DCFE}" srcOrd="4" destOrd="0" presId="urn:microsoft.com/office/officeart/2018/2/layout/IconCircleList"/>
    <dgm:cxn modelId="{B0F4E4DA-7BCF-416F-A3EE-1EBAD4046EB8}" type="presParOf" srcId="{E0B43370-2629-4581-8629-12ACF6F0DCFE}" destId="{2D956BD8-3204-44B3-A5B5-6980EB7CCB57}" srcOrd="0" destOrd="0" presId="urn:microsoft.com/office/officeart/2018/2/layout/IconCircleList"/>
    <dgm:cxn modelId="{14E6AF89-4B8D-4686-B639-56E7B1A07A4B}" type="presParOf" srcId="{E0B43370-2629-4581-8629-12ACF6F0DCFE}" destId="{08E36B85-78B7-4A6B-8EC0-E14FDB268C1C}" srcOrd="1" destOrd="0" presId="urn:microsoft.com/office/officeart/2018/2/layout/IconCircleList"/>
    <dgm:cxn modelId="{37046854-1238-4317-A6A5-1841695DFB0E}" type="presParOf" srcId="{E0B43370-2629-4581-8629-12ACF6F0DCFE}" destId="{EE25CD94-7264-4482-BA7E-FABB2C75E015}" srcOrd="2" destOrd="0" presId="urn:microsoft.com/office/officeart/2018/2/layout/IconCircleList"/>
    <dgm:cxn modelId="{E4D60B04-2559-4EDA-8CDB-C5DB7C99DB2C}" type="presParOf" srcId="{E0B43370-2629-4581-8629-12ACF6F0DCFE}" destId="{D55BC70D-42C0-4A71-BC1B-AF69384E60BB}" srcOrd="3" destOrd="0" presId="urn:microsoft.com/office/officeart/2018/2/layout/IconCircleList"/>
    <dgm:cxn modelId="{928A07C2-952B-4AA0-9C6E-98962144A77C}" type="presParOf" srcId="{C3EB4040-BB99-47F6-8C94-59DAB8D9FC71}" destId="{EA3DD333-2652-4346-8EDF-0EA8BB99E480}" srcOrd="5" destOrd="0" presId="urn:microsoft.com/office/officeart/2018/2/layout/IconCircleList"/>
    <dgm:cxn modelId="{FE7CCBFA-616D-494A-B1E8-4CCFF0FEA5F9}" type="presParOf" srcId="{C3EB4040-BB99-47F6-8C94-59DAB8D9FC71}" destId="{937A9575-E633-4860-8C67-7A83048E90BB}" srcOrd="6" destOrd="0" presId="urn:microsoft.com/office/officeart/2018/2/layout/IconCircleList"/>
    <dgm:cxn modelId="{927D82E0-6659-484A-A36E-5D697A37BFF0}" type="presParOf" srcId="{937A9575-E633-4860-8C67-7A83048E90BB}" destId="{D7DD9664-1900-49FD-BA57-CD56C2F90C96}" srcOrd="0" destOrd="0" presId="urn:microsoft.com/office/officeart/2018/2/layout/IconCircleList"/>
    <dgm:cxn modelId="{695EE845-FBE5-41F9-BB04-7C9EFEF2F275}" type="presParOf" srcId="{937A9575-E633-4860-8C67-7A83048E90BB}" destId="{9542C206-1811-455F-B493-CCE0F4181D98}" srcOrd="1" destOrd="0" presId="urn:microsoft.com/office/officeart/2018/2/layout/IconCircleList"/>
    <dgm:cxn modelId="{A6D5B4CC-18FA-47DD-BA20-92EB9218697E}" type="presParOf" srcId="{937A9575-E633-4860-8C67-7A83048E90BB}" destId="{F521C9FA-8510-4F7D-917E-5ACF3705553F}" srcOrd="2" destOrd="0" presId="urn:microsoft.com/office/officeart/2018/2/layout/IconCircleList"/>
    <dgm:cxn modelId="{14AB5CD8-9DC7-4CDE-8343-8F5C27E06062}" type="presParOf" srcId="{937A9575-E633-4860-8C67-7A83048E90BB}" destId="{E39FE6F1-531B-4BE3-AA7C-9A0023EA7DB1}" srcOrd="3" destOrd="0" presId="urn:microsoft.com/office/officeart/2018/2/layout/IconCircleList"/>
    <dgm:cxn modelId="{50139FA5-1DA0-4A3C-AA0B-035ABF875C19}" type="presParOf" srcId="{C3EB4040-BB99-47F6-8C94-59DAB8D9FC71}" destId="{CF032097-A1A3-4884-B290-1BB49FF97119}" srcOrd="7" destOrd="0" presId="urn:microsoft.com/office/officeart/2018/2/layout/IconCircleList"/>
    <dgm:cxn modelId="{9A6C2AEE-9000-4164-98E4-47E94841470A}" type="presParOf" srcId="{C3EB4040-BB99-47F6-8C94-59DAB8D9FC71}" destId="{FCEBD000-D732-4696-AFFD-A21AB5EEC822}" srcOrd="8" destOrd="0" presId="urn:microsoft.com/office/officeart/2018/2/layout/IconCircleList"/>
    <dgm:cxn modelId="{F52D95C8-BEDA-4EF1-BF42-15B7194018EF}" type="presParOf" srcId="{FCEBD000-D732-4696-AFFD-A21AB5EEC822}" destId="{0E41A289-1FD1-40B8-B189-399225A61F74}" srcOrd="0" destOrd="0" presId="urn:microsoft.com/office/officeart/2018/2/layout/IconCircleList"/>
    <dgm:cxn modelId="{4983B20B-B2D3-4D23-9706-A11C868C3593}" type="presParOf" srcId="{FCEBD000-D732-4696-AFFD-A21AB5EEC822}" destId="{232A2DA6-82F8-4575-88B8-C37911F89679}" srcOrd="1" destOrd="0" presId="urn:microsoft.com/office/officeart/2018/2/layout/IconCircleList"/>
    <dgm:cxn modelId="{5BCDBFB8-F77F-4473-988A-088D3DC46B73}" type="presParOf" srcId="{FCEBD000-D732-4696-AFFD-A21AB5EEC822}" destId="{5D3303B1-788F-48CD-BA1C-6DAFB62F9959}" srcOrd="2" destOrd="0" presId="urn:microsoft.com/office/officeart/2018/2/layout/IconCircleList"/>
    <dgm:cxn modelId="{46AAEEC2-1B3D-4B76-97C8-024D8CBF3300}" type="presParOf" srcId="{FCEBD000-D732-4696-AFFD-A21AB5EEC822}" destId="{20559C53-65C4-4BC5-A4A3-CA2BEF0E41CF}" srcOrd="3" destOrd="0" presId="urn:microsoft.com/office/officeart/2018/2/layout/IconCircleList"/>
    <dgm:cxn modelId="{9D21087B-AF7C-439E-A90A-AC00264840F9}" type="presParOf" srcId="{C3EB4040-BB99-47F6-8C94-59DAB8D9FC71}" destId="{CAB88154-0BCC-49B9-B30A-4E3400C98B18}" srcOrd="9" destOrd="0" presId="urn:microsoft.com/office/officeart/2018/2/layout/IconCircleList"/>
    <dgm:cxn modelId="{7254B13B-9CF0-4A1C-B6A9-B238BC89EEC7}" type="presParOf" srcId="{C3EB4040-BB99-47F6-8C94-59DAB8D9FC71}" destId="{E886898D-481E-4A7B-82D6-079F3E132E47}" srcOrd="10" destOrd="0" presId="urn:microsoft.com/office/officeart/2018/2/layout/IconCircleList"/>
    <dgm:cxn modelId="{0723D5C2-587C-486E-A760-7D05AF7E01F5}" type="presParOf" srcId="{E886898D-481E-4A7B-82D6-079F3E132E47}" destId="{0731441F-7310-4750-8EF6-AA5672DDA493}" srcOrd="0" destOrd="0" presId="urn:microsoft.com/office/officeart/2018/2/layout/IconCircleList"/>
    <dgm:cxn modelId="{57516086-DCD4-484C-8E40-60A8FF4AEF27}" type="presParOf" srcId="{E886898D-481E-4A7B-82D6-079F3E132E47}" destId="{76960EEA-6975-424B-91EA-CB7FBC06B423}" srcOrd="1" destOrd="0" presId="urn:microsoft.com/office/officeart/2018/2/layout/IconCircleList"/>
    <dgm:cxn modelId="{1C089E84-EDAD-4894-AA11-0390CE5AF68C}" type="presParOf" srcId="{E886898D-481E-4A7B-82D6-079F3E132E47}" destId="{8621EFE8-9D8D-4475-9D1A-136BADDAD1C8}" srcOrd="2" destOrd="0" presId="urn:microsoft.com/office/officeart/2018/2/layout/IconCircleList"/>
    <dgm:cxn modelId="{D4E34160-E601-4FB8-9F4F-976C31C1CEA0}" type="presParOf" srcId="{E886898D-481E-4A7B-82D6-079F3E132E47}" destId="{5FD989EB-8D93-4369-B649-A79944D731C0}" srcOrd="3" destOrd="0" presId="urn:microsoft.com/office/officeart/2018/2/layout/IconCircleList"/>
    <dgm:cxn modelId="{D3371FB6-8457-4B52-B52C-EDD5C1CB385A}" type="presParOf" srcId="{C3EB4040-BB99-47F6-8C94-59DAB8D9FC71}" destId="{0E7CEB08-D797-4076-B1DA-51E246A2011E}" srcOrd="11" destOrd="0" presId="urn:microsoft.com/office/officeart/2018/2/layout/IconCircleList"/>
    <dgm:cxn modelId="{845F590F-8AFE-41DD-9217-C6D1B36365CB}" type="presParOf" srcId="{C3EB4040-BB99-47F6-8C94-59DAB8D9FC71}" destId="{2548071A-748F-4894-AE57-238C48D2DC79}" srcOrd="12" destOrd="0" presId="urn:microsoft.com/office/officeart/2018/2/layout/IconCircleList"/>
    <dgm:cxn modelId="{E3641B5B-A6B0-48FE-A784-9286FF81D9D6}" type="presParOf" srcId="{2548071A-748F-4894-AE57-238C48D2DC79}" destId="{69D499B4-4B9C-4FB9-A57C-C2D35A748ECB}" srcOrd="0" destOrd="0" presId="urn:microsoft.com/office/officeart/2018/2/layout/IconCircleList"/>
    <dgm:cxn modelId="{0639B3AC-CBA3-4427-A710-C7486312C544}" type="presParOf" srcId="{2548071A-748F-4894-AE57-238C48D2DC79}" destId="{E9C490BC-E18E-49BD-8067-A588AE74D463}" srcOrd="1" destOrd="0" presId="urn:microsoft.com/office/officeart/2018/2/layout/IconCircleList"/>
    <dgm:cxn modelId="{B785297B-31EB-42A9-A418-F02632E2858A}" type="presParOf" srcId="{2548071A-748F-4894-AE57-238C48D2DC79}" destId="{3E1FBAD1-927D-41EE-BCA5-719973AE92B0}" srcOrd="2" destOrd="0" presId="urn:microsoft.com/office/officeart/2018/2/layout/IconCircleList"/>
    <dgm:cxn modelId="{0DCB2157-3622-47F3-B3A8-650AA1177C6F}" type="presParOf" srcId="{2548071A-748F-4894-AE57-238C48D2DC79}" destId="{DE86F12A-7C29-4001-BAE4-D18B684E8D1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622EAC9-D9FB-420D-B819-CF0E9F82AEFE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922E4C0-4488-490A-B2DC-6709106F25DE}">
      <dgm:prSet/>
      <dgm:spPr/>
      <dgm:t>
        <a:bodyPr/>
        <a:lstStyle/>
        <a:p>
          <a:r>
            <a:rPr lang="en-GB" dirty="0"/>
            <a:t>M&amp;S uses strong digital tools - website, social media, Sparks and email - to support CRM, but effectiveness is uneven.</a:t>
          </a:r>
          <a:endParaRPr lang="en-US" dirty="0"/>
        </a:p>
      </dgm:t>
    </dgm:pt>
    <dgm:pt modelId="{6EC3D759-DA4B-4C28-B11D-E5C919ADADDE}" type="parTrans" cxnId="{CEDFD055-2555-48E3-922A-7A23E540CAC8}">
      <dgm:prSet/>
      <dgm:spPr/>
      <dgm:t>
        <a:bodyPr/>
        <a:lstStyle/>
        <a:p>
          <a:endParaRPr lang="en-US"/>
        </a:p>
      </dgm:t>
    </dgm:pt>
    <dgm:pt modelId="{FD19D945-8492-4FF3-95B4-9A9C1D203618}" type="sibTrans" cxnId="{CEDFD055-2555-48E3-922A-7A23E540CAC8}">
      <dgm:prSet/>
      <dgm:spPr/>
      <dgm:t>
        <a:bodyPr/>
        <a:lstStyle/>
        <a:p>
          <a:endParaRPr lang="en-US"/>
        </a:p>
      </dgm:t>
    </dgm:pt>
    <dgm:pt modelId="{4666B378-CB13-49AB-B924-65F4A86F233D}">
      <dgm:prSet/>
      <dgm:spPr/>
      <dgm:t>
        <a:bodyPr/>
        <a:lstStyle/>
        <a:p>
          <a:r>
            <a:rPr lang="en-GB"/>
            <a:t>Personalisation helps engagement, yet many Sparks offers still feel generic.</a:t>
          </a:r>
          <a:endParaRPr lang="en-US"/>
        </a:p>
      </dgm:t>
    </dgm:pt>
    <dgm:pt modelId="{41603333-3466-48F1-B4BD-1DD273897F5C}" type="parTrans" cxnId="{6FD71EC9-F42A-4DFC-8F90-D8D27CC71670}">
      <dgm:prSet/>
      <dgm:spPr/>
      <dgm:t>
        <a:bodyPr/>
        <a:lstStyle/>
        <a:p>
          <a:endParaRPr lang="en-US"/>
        </a:p>
      </dgm:t>
    </dgm:pt>
    <dgm:pt modelId="{1EE8223F-F9B6-4E2A-87FF-B569080859ED}" type="sibTrans" cxnId="{6FD71EC9-F42A-4DFC-8F90-D8D27CC71670}">
      <dgm:prSet/>
      <dgm:spPr/>
      <dgm:t>
        <a:bodyPr/>
        <a:lstStyle/>
        <a:p>
          <a:endParaRPr lang="en-US"/>
        </a:p>
      </dgm:t>
    </dgm:pt>
    <dgm:pt modelId="{64B59447-8DC6-45F4-BC14-B28944FE2899}">
      <dgm:prSet/>
      <dgm:spPr/>
      <dgm:t>
        <a:bodyPr/>
        <a:lstStyle/>
        <a:p>
          <a:r>
            <a:rPr lang="en-GB"/>
            <a:t>Social media builds emotional connection, but negative comments and slow responses remain risks.</a:t>
          </a:r>
          <a:endParaRPr lang="en-US"/>
        </a:p>
      </dgm:t>
    </dgm:pt>
    <dgm:pt modelId="{CFC0EDDB-1D6D-40A8-A5AF-8092B6F2FEE3}" type="parTrans" cxnId="{3B972C3C-4AD8-4DD0-B38E-CB89B7E82CDC}">
      <dgm:prSet/>
      <dgm:spPr/>
      <dgm:t>
        <a:bodyPr/>
        <a:lstStyle/>
        <a:p>
          <a:endParaRPr lang="en-US"/>
        </a:p>
      </dgm:t>
    </dgm:pt>
    <dgm:pt modelId="{27D921C7-A3AF-4AB8-B558-CB0E8CED6580}" type="sibTrans" cxnId="{3B972C3C-4AD8-4DD0-B38E-CB89B7E82CDC}">
      <dgm:prSet/>
      <dgm:spPr/>
      <dgm:t>
        <a:bodyPr/>
        <a:lstStyle/>
        <a:p>
          <a:endParaRPr lang="en-US"/>
        </a:p>
      </dgm:t>
    </dgm:pt>
    <dgm:pt modelId="{22CAC171-95A6-4666-BB6A-8E038AFB33F0}">
      <dgm:prSet/>
      <dgm:spPr/>
      <dgm:t>
        <a:bodyPr/>
        <a:lstStyle/>
        <a:p>
          <a:r>
            <a:rPr lang="en-GB"/>
            <a:t>Ethical actions like food donations support trust, but these messages are not always highlighted online.</a:t>
          </a:r>
          <a:endParaRPr lang="en-US"/>
        </a:p>
      </dgm:t>
    </dgm:pt>
    <dgm:pt modelId="{194AA2E5-A446-4455-9F09-9EC03F846058}" type="parTrans" cxnId="{02F54CDD-188A-4E16-88E3-68BBE5E3B132}">
      <dgm:prSet/>
      <dgm:spPr/>
      <dgm:t>
        <a:bodyPr/>
        <a:lstStyle/>
        <a:p>
          <a:endParaRPr lang="en-US"/>
        </a:p>
      </dgm:t>
    </dgm:pt>
    <dgm:pt modelId="{A19A0CB3-538A-4CA7-B6AB-9CA1D909705D}" type="sibTrans" cxnId="{02F54CDD-188A-4E16-88E3-68BBE5E3B132}">
      <dgm:prSet/>
      <dgm:spPr/>
      <dgm:t>
        <a:bodyPr/>
        <a:lstStyle/>
        <a:p>
          <a:endParaRPr lang="en-US"/>
        </a:p>
      </dgm:t>
    </dgm:pt>
    <dgm:pt modelId="{6CB8BEE4-C554-4914-A8C8-21078DC7F847}">
      <dgm:prSet/>
      <dgm:spPr/>
      <dgm:t>
        <a:bodyPr/>
        <a:lstStyle/>
        <a:p>
          <a:r>
            <a:rPr lang="en-GB"/>
            <a:t>Premium pricing continues to limit appeal, especially for younger and value-focused customers.</a:t>
          </a:r>
          <a:endParaRPr lang="en-US"/>
        </a:p>
      </dgm:t>
    </dgm:pt>
    <dgm:pt modelId="{D2354AE0-C113-449C-844D-489508D85CAE}" type="parTrans" cxnId="{36E033EA-9F01-446A-91D7-6E47D4E185A6}">
      <dgm:prSet/>
      <dgm:spPr/>
      <dgm:t>
        <a:bodyPr/>
        <a:lstStyle/>
        <a:p>
          <a:endParaRPr lang="en-US"/>
        </a:p>
      </dgm:t>
    </dgm:pt>
    <dgm:pt modelId="{1512B033-78EF-4436-A77B-680ADC0EFBF5}" type="sibTrans" cxnId="{36E033EA-9F01-446A-91D7-6E47D4E185A6}">
      <dgm:prSet/>
      <dgm:spPr/>
      <dgm:t>
        <a:bodyPr/>
        <a:lstStyle/>
        <a:p>
          <a:endParaRPr lang="en-US"/>
        </a:p>
      </dgm:t>
    </dgm:pt>
    <dgm:pt modelId="{EC29F59D-CFAB-412E-8A51-A41630D62AA8}">
      <dgm:prSet/>
      <dgm:spPr/>
      <dgm:t>
        <a:bodyPr/>
        <a:lstStyle/>
        <a:p>
          <a:r>
            <a:rPr lang="en-GB"/>
            <a:t>Overall, M&amp;S’s digital strategy is effective but needs better personalisation, clearer value communication and faster digital responsiveness to fully strengthen customer relationships.</a:t>
          </a:r>
          <a:endParaRPr lang="en-US"/>
        </a:p>
      </dgm:t>
    </dgm:pt>
    <dgm:pt modelId="{DDCEC34D-C48E-4935-B142-2E411CE31501}" type="parTrans" cxnId="{30076C5F-1B97-4A6F-9E7D-C206DBD9D1F4}">
      <dgm:prSet/>
      <dgm:spPr/>
      <dgm:t>
        <a:bodyPr/>
        <a:lstStyle/>
        <a:p>
          <a:endParaRPr lang="en-US"/>
        </a:p>
      </dgm:t>
    </dgm:pt>
    <dgm:pt modelId="{D381D533-209E-4445-9932-451419824C15}" type="sibTrans" cxnId="{30076C5F-1B97-4A6F-9E7D-C206DBD9D1F4}">
      <dgm:prSet/>
      <dgm:spPr/>
      <dgm:t>
        <a:bodyPr/>
        <a:lstStyle/>
        <a:p>
          <a:endParaRPr lang="en-US"/>
        </a:p>
      </dgm:t>
    </dgm:pt>
    <dgm:pt modelId="{7775D320-D83A-471B-AC22-32C240B2A9CD}" type="pres">
      <dgm:prSet presAssocID="{3622EAC9-D9FB-420D-B819-CF0E9F82AEFE}" presName="Name0" presStyleCnt="0">
        <dgm:presLayoutVars>
          <dgm:dir/>
          <dgm:animLvl val="lvl"/>
          <dgm:resizeHandles val="exact"/>
        </dgm:presLayoutVars>
      </dgm:prSet>
      <dgm:spPr/>
    </dgm:pt>
    <dgm:pt modelId="{E71FB685-79E9-4B03-8EFF-DC45844845B9}" type="pres">
      <dgm:prSet presAssocID="{EC29F59D-CFAB-412E-8A51-A41630D62AA8}" presName="boxAndChildren" presStyleCnt="0"/>
      <dgm:spPr/>
    </dgm:pt>
    <dgm:pt modelId="{FB3FE66E-EB4E-45B4-A955-272648805012}" type="pres">
      <dgm:prSet presAssocID="{EC29F59D-CFAB-412E-8A51-A41630D62AA8}" presName="parentTextBox" presStyleLbl="node1" presStyleIdx="0" presStyleCnt="6"/>
      <dgm:spPr/>
    </dgm:pt>
    <dgm:pt modelId="{A20E8B51-0394-421C-9410-3CF81AC68834}" type="pres">
      <dgm:prSet presAssocID="{1512B033-78EF-4436-A77B-680ADC0EFBF5}" presName="sp" presStyleCnt="0"/>
      <dgm:spPr/>
    </dgm:pt>
    <dgm:pt modelId="{C994AB31-FF97-47CC-94AC-013629F8C854}" type="pres">
      <dgm:prSet presAssocID="{6CB8BEE4-C554-4914-A8C8-21078DC7F847}" presName="arrowAndChildren" presStyleCnt="0"/>
      <dgm:spPr/>
    </dgm:pt>
    <dgm:pt modelId="{122399ED-F206-4EB0-B4DA-3457914EA361}" type="pres">
      <dgm:prSet presAssocID="{6CB8BEE4-C554-4914-A8C8-21078DC7F847}" presName="parentTextArrow" presStyleLbl="node1" presStyleIdx="1" presStyleCnt="6"/>
      <dgm:spPr/>
    </dgm:pt>
    <dgm:pt modelId="{630C9446-33F2-4104-BA47-C7F16FE9318A}" type="pres">
      <dgm:prSet presAssocID="{A19A0CB3-538A-4CA7-B6AB-9CA1D909705D}" presName="sp" presStyleCnt="0"/>
      <dgm:spPr/>
    </dgm:pt>
    <dgm:pt modelId="{94B9B93F-6283-4D21-864B-4EFEF876DCEB}" type="pres">
      <dgm:prSet presAssocID="{22CAC171-95A6-4666-BB6A-8E038AFB33F0}" presName="arrowAndChildren" presStyleCnt="0"/>
      <dgm:spPr/>
    </dgm:pt>
    <dgm:pt modelId="{F7C9221E-8991-4C1F-ACED-37A3F7F8FFD9}" type="pres">
      <dgm:prSet presAssocID="{22CAC171-95A6-4666-BB6A-8E038AFB33F0}" presName="parentTextArrow" presStyleLbl="node1" presStyleIdx="2" presStyleCnt="6"/>
      <dgm:spPr/>
    </dgm:pt>
    <dgm:pt modelId="{56AB6C52-4F77-4E3B-871B-6D596F22E1E0}" type="pres">
      <dgm:prSet presAssocID="{27D921C7-A3AF-4AB8-B558-CB0E8CED6580}" presName="sp" presStyleCnt="0"/>
      <dgm:spPr/>
    </dgm:pt>
    <dgm:pt modelId="{126E6858-DDCF-4DC5-9A69-D521B3B6E2D9}" type="pres">
      <dgm:prSet presAssocID="{64B59447-8DC6-45F4-BC14-B28944FE2899}" presName="arrowAndChildren" presStyleCnt="0"/>
      <dgm:spPr/>
    </dgm:pt>
    <dgm:pt modelId="{44355285-3E4E-4AF3-8240-AE10188A321D}" type="pres">
      <dgm:prSet presAssocID="{64B59447-8DC6-45F4-BC14-B28944FE2899}" presName="parentTextArrow" presStyleLbl="node1" presStyleIdx="3" presStyleCnt="6"/>
      <dgm:spPr/>
    </dgm:pt>
    <dgm:pt modelId="{B8EBAA9C-A041-4C8D-B998-E3BC753DC202}" type="pres">
      <dgm:prSet presAssocID="{1EE8223F-F9B6-4E2A-87FF-B569080859ED}" presName="sp" presStyleCnt="0"/>
      <dgm:spPr/>
    </dgm:pt>
    <dgm:pt modelId="{2A403335-D1F6-4E2B-ABA7-8547774CE7DA}" type="pres">
      <dgm:prSet presAssocID="{4666B378-CB13-49AB-B924-65F4A86F233D}" presName="arrowAndChildren" presStyleCnt="0"/>
      <dgm:spPr/>
    </dgm:pt>
    <dgm:pt modelId="{10C23855-C42E-4156-9CC1-4EC538CE8BFF}" type="pres">
      <dgm:prSet presAssocID="{4666B378-CB13-49AB-B924-65F4A86F233D}" presName="parentTextArrow" presStyleLbl="node1" presStyleIdx="4" presStyleCnt="6"/>
      <dgm:spPr/>
    </dgm:pt>
    <dgm:pt modelId="{BDB071EC-08B0-4B11-BDFB-11EADCF06E64}" type="pres">
      <dgm:prSet presAssocID="{FD19D945-8492-4FF3-95B4-9A9C1D203618}" presName="sp" presStyleCnt="0"/>
      <dgm:spPr/>
    </dgm:pt>
    <dgm:pt modelId="{A690058A-58E2-4CE8-9CA3-F58CF322A3E2}" type="pres">
      <dgm:prSet presAssocID="{A922E4C0-4488-490A-B2DC-6709106F25DE}" presName="arrowAndChildren" presStyleCnt="0"/>
      <dgm:spPr/>
    </dgm:pt>
    <dgm:pt modelId="{9D32C84F-FACA-4CEE-AFEF-498A432E0B7B}" type="pres">
      <dgm:prSet presAssocID="{A922E4C0-4488-490A-B2DC-6709106F25DE}" presName="parentTextArrow" presStyleLbl="node1" presStyleIdx="5" presStyleCnt="6"/>
      <dgm:spPr/>
    </dgm:pt>
  </dgm:ptLst>
  <dgm:cxnLst>
    <dgm:cxn modelId="{3B972C3C-4AD8-4DD0-B38E-CB89B7E82CDC}" srcId="{3622EAC9-D9FB-420D-B819-CF0E9F82AEFE}" destId="{64B59447-8DC6-45F4-BC14-B28944FE2899}" srcOrd="2" destOrd="0" parTransId="{CFC0EDDB-1D6D-40A8-A5AF-8092B6F2FEE3}" sibTransId="{27D921C7-A3AF-4AB8-B558-CB0E8CED6580}"/>
    <dgm:cxn modelId="{20F8B740-940D-4443-89AA-B7C380ED3DA9}" type="presOf" srcId="{EC29F59D-CFAB-412E-8A51-A41630D62AA8}" destId="{FB3FE66E-EB4E-45B4-A955-272648805012}" srcOrd="0" destOrd="0" presId="urn:microsoft.com/office/officeart/2005/8/layout/process4"/>
    <dgm:cxn modelId="{30076C5F-1B97-4A6F-9E7D-C206DBD9D1F4}" srcId="{3622EAC9-D9FB-420D-B819-CF0E9F82AEFE}" destId="{EC29F59D-CFAB-412E-8A51-A41630D62AA8}" srcOrd="5" destOrd="0" parTransId="{DDCEC34D-C48E-4935-B142-2E411CE31501}" sibTransId="{D381D533-209E-4445-9932-451419824C15}"/>
    <dgm:cxn modelId="{B11BB36A-0BB6-4D75-B1A7-C2E15BC8C8C6}" type="presOf" srcId="{4666B378-CB13-49AB-B924-65F4A86F233D}" destId="{10C23855-C42E-4156-9CC1-4EC538CE8BFF}" srcOrd="0" destOrd="0" presId="urn:microsoft.com/office/officeart/2005/8/layout/process4"/>
    <dgm:cxn modelId="{CEDFD055-2555-48E3-922A-7A23E540CAC8}" srcId="{3622EAC9-D9FB-420D-B819-CF0E9F82AEFE}" destId="{A922E4C0-4488-490A-B2DC-6709106F25DE}" srcOrd="0" destOrd="0" parTransId="{6EC3D759-DA4B-4C28-B11D-E5C919ADADDE}" sibTransId="{FD19D945-8492-4FF3-95B4-9A9C1D203618}"/>
    <dgm:cxn modelId="{4D0BED86-D64D-4BB9-8133-94ACA65C7C0E}" type="presOf" srcId="{22CAC171-95A6-4666-BB6A-8E038AFB33F0}" destId="{F7C9221E-8991-4C1F-ACED-37A3F7F8FFD9}" srcOrd="0" destOrd="0" presId="urn:microsoft.com/office/officeart/2005/8/layout/process4"/>
    <dgm:cxn modelId="{47C9749C-914F-4338-B03C-5DC856BEABA6}" type="presOf" srcId="{A922E4C0-4488-490A-B2DC-6709106F25DE}" destId="{9D32C84F-FACA-4CEE-AFEF-498A432E0B7B}" srcOrd="0" destOrd="0" presId="urn:microsoft.com/office/officeart/2005/8/layout/process4"/>
    <dgm:cxn modelId="{831955B3-1987-49C6-A8A9-461976EDC8AC}" type="presOf" srcId="{6CB8BEE4-C554-4914-A8C8-21078DC7F847}" destId="{122399ED-F206-4EB0-B4DA-3457914EA361}" srcOrd="0" destOrd="0" presId="urn:microsoft.com/office/officeart/2005/8/layout/process4"/>
    <dgm:cxn modelId="{6FD71EC9-F42A-4DFC-8F90-D8D27CC71670}" srcId="{3622EAC9-D9FB-420D-B819-CF0E9F82AEFE}" destId="{4666B378-CB13-49AB-B924-65F4A86F233D}" srcOrd="1" destOrd="0" parTransId="{41603333-3466-48F1-B4BD-1DD273897F5C}" sibTransId="{1EE8223F-F9B6-4E2A-87FF-B569080859ED}"/>
    <dgm:cxn modelId="{6B7452D1-5F12-4DFB-8934-33F7FF1C4471}" type="presOf" srcId="{3622EAC9-D9FB-420D-B819-CF0E9F82AEFE}" destId="{7775D320-D83A-471B-AC22-32C240B2A9CD}" srcOrd="0" destOrd="0" presId="urn:microsoft.com/office/officeart/2005/8/layout/process4"/>
    <dgm:cxn modelId="{02F54CDD-188A-4E16-88E3-68BBE5E3B132}" srcId="{3622EAC9-D9FB-420D-B819-CF0E9F82AEFE}" destId="{22CAC171-95A6-4666-BB6A-8E038AFB33F0}" srcOrd="3" destOrd="0" parTransId="{194AA2E5-A446-4455-9F09-9EC03F846058}" sibTransId="{A19A0CB3-538A-4CA7-B6AB-9CA1D909705D}"/>
    <dgm:cxn modelId="{D0316BDE-7FDA-4121-AF70-93AFE6573D50}" type="presOf" srcId="{64B59447-8DC6-45F4-BC14-B28944FE2899}" destId="{44355285-3E4E-4AF3-8240-AE10188A321D}" srcOrd="0" destOrd="0" presId="urn:microsoft.com/office/officeart/2005/8/layout/process4"/>
    <dgm:cxn modelId="{36E033EA-9F01-446A-91D7-6E47D4E185A6}" srcId="{3622EAC9-D9FB-420D-B819-CF0E9F82AEFE}" destId="{6CB8BEE4-C554-4914-A8C8-21078DC7F847}" srcOrd="4" destOrd="0" parTransId="{D2354AE0-C113-449C-844D-489508D85CAE}" sibTransId="{1512B033-78EF-4436-A77B-680ADC0EFBF5}"/>
    <dgm:cxn modelId="{594D6A1F-25E1-4C6A-8694-A954A11506E0}" type="presParOf" srcId="{7775D320-D83A-471B-AC22-32C240B2A9CD}" destId="{E71FB685-79E9-4B03-8EFF-DC45844845B9}" srcOrd="0" destOrd="0" presId="urn:microsoft.com/office/officeart/2005/8/layout/process4"/>
    <dgm:cxn modelId="{2345E0E2-C831-4304-A354-7238FEE79DAD}" type="presParOf" srcId="{E71FB685-79E9-4B03-8EFF-DC45844845B9}" destId="{FB3FE66E-EB4E-45B4-A955-272648805012}" srcOrd="0" destOrd="0" presId="urn:microsoft.com/office/officeart/2005/8/layout/process4"/>
    <dgm:cxn modelId="{560DA94A-E4FB-4308-8D8E-D81A9F3F1D75}" type="presParOf" srcId="{7775D320-D83A-471B-AC22-32C240B2A9CD}" destId="{A20E8B51-0394-421C-9410-3CF81AC68834}" srcOrd="1" destOrd="0" presId="urn:microsoft.com/office/officeart/2005/8/layout/process4"/>
    <dgm:cxn modelId="{367EB0E8-7C9A-45C1-ABD9-412580FEDB29}" type="presParOf" srcId="{7775D320-D83A-471B-AC22-32C240B2A9CD}" destId="{C994AB31-FF97-47CC-94AC-013629F8C854}" srcOrd="2" destOrd="0" presId="urn:microsoft.com/office/officeart/2005/8/layout/process4"/>
    <dgm:cxn modelId="{9C2815D6-42A2-42EF-A28C-CC2448169D00}" type="presParOf" srcId="{C994AB31-FF97-47CC-94AC-013629F8C854}" destId="{122399ED-F206-4EB0-B4DA-3457914EA361}" srcOrd="0" destOrd="0" presId="urn:microsoft.com/office/officeart/2005/8/layout/process4"/>
    <dgm:cxn modelId="{EB222835-64A3-48B1-B81B-11033A46A734}" type="presParOf" srcId="{7775D320-D83A-471B-AC22-32C240B2A9CD}" destId="{630C9446-33F2-4104-BA47-C7F16FE9318A}" srcOrd="3" destOrd="0" presId="urn:microsoft.com/office/officeart/2005/8/layout/process4"/>
    <dgm:cxn modelId="{6BE47E8C-8C4A-47E3-B836-E4FE0028B8EB}" type="presParOf" srcId="{7775D320-D83A-471B-AC22-32C240B2A9CD}" destId="{94B9B93F-6283-4D21-864B-4EFEF876DCEB}" srcOrd="4" destOrd="0" presId="urn:microsoft.com/office/officeart/2005/8/layout/process4"/>
    <dgm:cxn modelId="{19A740DF-CDA6-4ED0-A08E-A33E22A48197}" type="presParOf" srcId="{94B9B93F-6283-4D21-864B-4EFEF876DCEB}" destId="{F7C9221E-8991-4C1F-ACED-37A3F7F8FFD9}" srcOrd="0" destOrd="0" presId="urn:microsoft.com/office/officeart/2005/8/layout/process4"/>
    <dgm:cxn modelId="{132F26E7-E248-4A97-8170-282AA2FF0E66}" type="presParOf" srcId="{7775D320-D83A-471B-AC22-32C240B2A9CD}" destId="{56AB6C52-4F77-4E3B-871B-6D596F22E1E0}" srcOrd="5" destOrd="0" presId="urn:microsoft.com/office/officeart/2005/8/layout/process4"/>
    <dgm:cxn modelId="{756F87C3-C1D2-47A5-9752-1606D4E4F18C}" type="presParOf" srcId="{7775D320-D83A-471B-AC22-32C240B2A9CD}" destId="{126E6858-DDCF-4DC5-9A69-D521B3B6E2D9}" srcOrd="6" destOrd="0" presId="urn:microsoft.com/office/officeart/2005/8/layout/process4"/>
    <dgm:cxn modelId="{E2E50BEF-403C-46C4-AAC3-3F30C2655319}" type="presParOf" srcId="{126E6858-DDCF-4DC5-9A69-D521B3B6E2D9}" destId="{44355285-3E4E-4AF3-8240-AE10188A321D}" srcOrd="0" destOrd="0" presId="urn:microsoft.com/office/officeart/2005/8/layout/process4"/>
    <dgm:cxn modelId="{79CE1291-D7B7-44CC-9C5D-CF1E67F8A87E}" type="presParOf" srcId="{7775D320-D83A-471B-AC22-32C240B2A9CD}" destId="{B8EBAA9C-A041-4C8D-B998-E3BC753DC202}" srcOrd="7" destOrd="0" presId="urn:microsoft.com/office/officeart/2005/8/layout/process4"/>
    <dgm:cxn modelId="{89E59CF1-0613-4227-8CB0-CE0060F1623A}" type="presParOf" srcId="{7775D320-D83A-471B-AC22-32C240B2A9CD}" destId="{2A403335-D1F6-4E2B-ABA7-8547774CE7DA}" srcOrd="8" destOrd="0" presId="urn:microsoft.com/office/officeart/2005/8/layout/process4"/>
    <dgm:cxn modelId="{4472F87A-5D9B-4FF1-BFFB-4348ADC3889E}" type="presParOf" srcId="{2A403335-D1F6-4E2B-ABA7-8547774CE7DA}" destId="{10C23855-C42E-4156-9CC1-4EC538CE8BFF}" srcOrd="0" destOrd="0" presId="urn:microsoft.com/office/officeart/2005/8/layout/process4"/>
    <dgm:cxn modelId="{1BB500C7-7FD6-42D2-8197-D7044623E8E8}" type="presParOf" srcId="{7775D320-D83A-471B-AC22-32C240B2A9CD}" destId="{BDB071EC-08B0-4B11-BDFB-11EADCF06E64}" srcOrd="9" destOrd="0" presId="urn:microsoft.com/office/officeart/2005/8/layout/process4"/>
    <dgm:cxn modelId="{6A444A90-0A3A-46E1-B9F5-7C3ACA1B52CF}" type="presParOf" srcId="{7775D320-D83A-471B-AC22-32C240B2A9CD}" destId="{A690058A-58E2-4CE8-9CA3-F58CF322A3E2}" srcOrd="10" destOrd="0" presId="urn:microsoft.com/office/officeart/2005/8/layout/process4"/>
    <dgm:cxn modelId="{A75D08F9-94B9-4B0F-9D8D-51F3DB856DC3}" type="presParOf" srcId="{A690058A-58E2-4CE8-9CA3-F58CF322A3E2}" destId="{9D32C84F-FACA-4CEE-AFEF-498A432E0B7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646537-345C-4FEE-99AF-DBEC41840211}">
      <dsp:nvSpPr>
        <dsp:cNvPr id="0" name=""/>
        <dsp:cNvSpPr/>
      </dsp:nvSpPr>
      <dsp:spPr>
        <a:xfrm>
          <a:off x="0" y="0"/>
          <a:ext cx="10515600" cy="648933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37790D0-C9C5-4DF3-9F13-EC1F5E88B378}">
      <dsp:nvSpPr>
        <dsp:cNvPr id="0" name=""/>
        <dsp:cNvSpPr/>
      </dsp:nvSpPr>
      <dsp:spPr>
        <a:xfrm>
          <a:off x="196302" y="146481"/>
          <a:ext cx="356913" cy="356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8EEDBF-83BB-44C9-96EC-643EE7675797}">
      <dsp:nvSpPr>
        <dsp:cNvPr id="0" name=""/>
        <dsp:cNvSpPr/>
      </dsp:nvSpPr>
      <dsp:spPr>
        <a:xfrm>
          <a:off x="749518" y="471"/>
          <a:ext cx="9766081" cy="648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679" tIns="68679" rIns="68679" bIns="686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Helps create ongoing touchpoints with customers</a:t>
          </a:r>
          <a:endParaRPr lang="en-US" sz="1600" kern="1200"/>
        </a:p>
      </dsp:txBody>
      <dsp:txXfrm>
        <a:off x="749518" y="471"/>
        <a:ext cx="9766081" cy="648933"/>
      </dsp:txXfrm>
    </dsp:sp>
    <dsp:sp modelId="{0B3BAEF5-C357-4B30-A946-47CC69F2499A}">
      <dsp:nvSpPr>
        <dsp:cNvPr id="0" name=""/>
        <dsp:cNvSpPr/>
      </dsp:nvSpPr>
      <dsp:spPr>
        <a:xfrm>
          <a:off x="0" y="811638"/>
          <a:ext cx="10515600" cy="648933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BA83C8E-9251-4702-99BD-7C6B4EDE41BF}">
      <dsp:nvSpPr>
        <dsp:cNvPr id="0" name=""/>
        <dsp:cNvSpPr/>
      </dsp:nvSpPr>
      <dsp:spPr>
        <a:xfrm>
          <a:off x="196302" y="957648"/>
          <a:ext cx="356913" cy="356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918DA8-136F-4ABE-920C-2DF99053B8FB}">
      <dsp:nvSpPr>
        <dsp:cNvPr id="0" name=""/>
        <dsp:cNvSpPr/>
      </dsp:nvSpPr>
      <dsp:spPr>
        <a:xfrm>
          <a:off x="749518" y="811638"/>
          <a:ext cx="9766081" cy="648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679" tIns="68679" rIns="68679" bIns="686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Builds trust through regular updates (new products, meal ideas, offers)</a:t>
          </a:r>
          <a:endParaRPr lang="en-US" sz="1600" kern="1200"/>
        </a:p>
      </dsp:txBody>
      <dsp:txXfrm>
        <a:off x="749518" y="811638"/>
        <a:ext cx="9766081" cy="648933"/>
      </dsp:txXfrm>
    </dsp:sp>
    <dsp:sp modelId="{0360EE4B-A338-421E-B866-21EB69549B0D}">
      <dsp:nvSpPr>
        <dsp:cNvPr id="0" name=""/>
        <dsp:cNvSpPr/>
      </dsp:nvSpPr>
      <dsp:spPr>
        <a:xfrm>
          <a:off x="0" y="1622805"/>
          <a:ext cx="10515600" cy="648933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B35092F-6FD9-4E6B-92D1-3FDD8C34F286}">
      <dsp:nvSpPr>
        <dsp:cNvPr id="0" name=""/>
        <dsp:cNvSpPr/>
      </dsp:nvSpPr>
      <dsp:spPr>
        <a:xfrm>
          <a:off x="196302" y="1768815"/>
          <a:ext cx="356913" cy="356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3A4938-5B8C-448F-869A-6681DA727DF6}">
      <dsp:nvSpPr>
        <dsp:cNvPr id="0" name=""/>
        <dsp:cNvSpPr/>
      </dsp:nvSpPr>
      <dsp:spPr>
        <a:xfrm>
          <a:off x="749518" y="1622805"/>
          <a:ext cx="9766081" cy="648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679" tIns="68679" rIns="68679" bIns="686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Strengthens loyalty (Spark members)</a:t>
          </a:r>
          <a:endParaRPr lang="en-US" sz="1600" kern="1200"/>
        </a:p>
      </dsp:txBody>
      <dsp:txXfrm>
        <a:off x="749518" y="1622805"/>
        <a:ext cx="9766081" cy="648933"/>
      </dsp:txXfrm>
    </dsp:sp>
    <dsp:sp modelId="{EB5A44EC-B8DA-489D-AEB0-1C050DA681B0}">
      <dsp:nvSpPr>
        <dsp:cNvPr id="0" name=""/>
        <dsp:cNvSpPr/>
      </dsp:nvSpPr>
      <dsp:spPr>
        <a:xfrm>
          <a:off x="0" y="2433973"/>
          <a:ext cx="10515600" cy="648933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89069DD-1DEC-485B-B4E5-1C4434D83371}">
      <dsp:nvSpPr>
        <dsp:cNvPr id="0" name=""/>
        <dsp:cNvSpPr/>
      </dsp:nvSpPr>
      <dsp:spPr>
        <a:xfrm>
          <a:off x="196302" y="2579983"/>
          <a:ext cx="356913" cy="356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2D4283-6010-4C37-AA31-0B9B14443C1D}">
      <dsp:nvSpPr>
        <dsp:cNvPr id="0" name=""/>
        <dsp:cNvSpPr/>
      </dsp:nvSpPr>
      <dsp:spPr>
        <a:xfrm>
          <a:off x="749518" y="2433973"/>
          <a:ext cx="9766081" cy="648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679" tIns="68679" rIns="68679" bIns="686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Helps stay visible to younger audiences online</a:t>
          </a:r>
          <a:endParaRPr lang="en-US" sz="1600" kern="1200"/>
        </a:p>
      </dsp:txBody>
      <dsp:txXfrm>
        <a:off x="749518" y="2433973"/>
        <a:ext cx="9766081" cy="648933"/>
      </dsp:txXfrm>
    </dsp:sp>
    <dsp:sp modelId="{81DF93AB-46BD-4AD4-B637-DC72395A811A}">
      <dsp:nvSpPr>
        <dsp:cNvPr id="0" name=""/>
        <dsp:cNvSpPr/>
      </dsp:nvSpPr>
      <dsp:spPr>
        <a:xfrm>
          <a:off x="0" y="3245140"/>
          <a:ext cx="10515600" cy="648933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0EE90AD-3955-4DFE-AA78-72736506B094}">
      <dsp:nvSpPr>
        <dsp:cNvPr id="0" name=""/>
        <dsp:cNvSpPr/>
      </dsp:nvSpPr>
      <dsp:spPr>
        <a:xfrm>
          <a:off x="196302" y="3391150"/>
          <a:ext cx="356913" cy="35691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3AA231-E166-4B20-927A-7B45831A256E}">
      <dsp:nvSpPr>
        <dsp:cNvPr id="0" name=""/>
        <dsp:cNvSpPr/>
      </dsp:nvSpPr>
      <dsp:spPr>
        <a:xfrm>
          <a:off x="749518" y="3245140"/>
          <a:ext cx="9766081" cy="648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679" tIns="68679" rIns="68679" bIns="686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Supports emotional connection with high quality food content</a:t>
          </a:r>
          <a:endParaRPr lang="en-US" sz="1600" kern="1200"/>
        </a:p>
      </dsp:txBody>
      <dsp:txXfrm>
        <a:off x="749518" y="3245140"/>
        <a:ext cx="9766081" cy="648933"/>
      </dsp:txXfrm>
    </dsp:sp>
    <dsp:sp modelId="{48EED890-353A-437F-9B5A-F31A96A1CE7E}">
      <dsp:nvSpPr>
        <dsp:cNvPr id="0" name=""/>
        <dsp:cNvSpPr/>
      </dsp:nvSpPr>
      <dsp:spPr>
        <a:xfrm>
          <a:off x="0" y="4056307"/>
          <a:ext cx="10515600" cy="648933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0ACBB2E-1750-4C8D-ABF1-16A2C579093E}">
      <dsp:nvSpPr>
        <dsp:cNvPr id="0" name=""/>
        <dsp:cNvSpPr/>
      </dsp:nvSpPr>
      <dsp:spPr>
        <a:xfrm>
          <a:off x="196302" y="4202317"/>
          <a:ext cx="356913" cy="35691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D3DE819-3B02-4C76-A137-8019A824D0C2}">
      <dsp:nvSpPr>
        <dsp:cNvPr id="0" name=""/>
        <dsp:cNvSpPr/>
      </dsp:nvSpPr>
      <dsp:spPr>
        <a:xfrm>
          <a:off x="749518" y="4056307"/>
          <a:ext cx="9766081" cy="648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679" tIns="68679" rIns="68679" bIns="686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“</a:t>
          </a:r>
          <a:r>
            <a:rPr lang="en-GB" sz="1600" i="1" kern="1200"/>
            <a:t>The buyer’s experience is made up of small connections over time that add up to a trusted relationship.”  </a:t>
          </a:r>
          <a:endParaRPr lang="en-US" sz="1600" kern="1200"/>
        </a:p>
      </dsp:txBody>
      <dsp:txXfrm>
        <a:off x="749518" y="4056307"/>
        <a:ext cx="9766081" cy="648933"/>
      </dsp:txXfrm>
    </dsp:sp>
    <dsp:sp modelId="{B62F11DC-25B9-4365-A746-F3C5DF4711A6}">
      <dsp:nvSpPr>
        <dsp:cNvPr id="0" name=""/>
        <dsp:cNvSpPr/>
      </dsp:nvSpPr>
      <dsp:spPr>
        <a:xfrm>
          <a:off x="0" y="4867474"/>
          <a:ext cx="10515600" cy="648933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A0214BC-1522-4746-A65C-9610690486A0}">
      <dsp:nvSpPr>
        <dsp:cNvPr id="0" name=""/>
        <dsp:cNvSpPr/>
      </dsp:nvSpPr>
      <dsp:spPr>
        <a:xfrm>
          <a:off x="196302" y="5013484"/>
          <a:ext cx="356913" cy="35691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C144EF-0A7B-40B7-B99D-1BA77D17CAC5}">
      <dsp:nvSpPr>
        <dsp:cNvPr id="0" name=""/>
        <dsp:cNvSpPr/>
      </dsp:nvSpPr>
      <dsp:spPr>
        <a:xfrm>
          <a:off x="749518" y="4867474"/>
          <a:ext cx="9766081" cy="648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679" tIns="68679" rIns="68679" bIns="686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(HubSpot &amp; Masters in Marketing, 2025, p.6)</a:t>
          </a:r>
          <a:endParaRPr lang="en-US" sz="1600" kern="1200" dirty="0"/>
        </a:p>
      </dsp:txBody>
      <dsp:txXfrm>
        <a:off x="749518" y="4867474"/>
        <a:ext cx="9766081" cy="6489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D3FA08-57D4-4B26-8487-2F39BB0FC59E}">
      <dsp:nvSpPr>
        <dsp:cNvPr id="0" name=""/>
        <dsp:cNvSpPr/>
      </dsp:nvSpPr>
      <dsp:spPr>
        <a:xfrm>
          <a:off x="76082" y="566011"/>
          <a:ext cx="1043699" cy="10436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2078F7-7B48-4B7B-8033-479D4B7A2B64}">
      <dsp:nvSpPr>
        <dsp:cNvPr id="0" name=""/>
        <dsp:cNvSpPr/>
      </dsp:nvSpPr>
      <dsp:spPr>
        <a:xfrm>
          <a:off x="295259" y="785188"/>
          <a:ext cx="605345" cy="6053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411B8-371B-4FE3-BCD1-AF57A2070EBD}">
      <dsp:nvSpPr>
        <dsp:cNvPr id="0" name=""/>
        <dsp:cNvSpPr/>
      </dsp:nvSpPr>
      <dsp:spPr>
        <a:xfrm>
          <a:off x="1343431" y="566011"/>
          <a:ext cx="2460147" cy="1043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Click and collect and home delivery options</a:t>
          </a:r>
          <a:endParaRPr lang="en-US" sz="1100" kern="1200" dirty="0"/>
        </a:p>
      </dsp:txBody>
      <dsp:txXfrm>
        <a:off x="1343431" y="566011"/>
        <a:ext cx="2460147" cy="1043699"/>
      </dsp:txXfrm>
    </dsp:sp>
    <dsp:sp modelId="{35007899-54D1-423D-9E61-47C191B37336}">
      <dsp:nvSpPr>
        <dsp:cNvPr id="0" name=""/>
        <dsp:cNvSpPr/>
      </dsp:nvSpPr>
      <dsp:spPr>
        <a:xfrm>
          <a:off x="4232241" y="566011"/>
          <a:ext cx="1043699" cy="104369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A9C072-11C2-4976-95CB-7B9575763B72}">
      <dsp:nvSpPr>
        <dsp:cNvPr id="0" name=""/>
        <dsp:cNvSpPr/>
      </dsp:nvSpPr>
      <dsp:spPr>
        <a:xfrm>
          <a:off x="4451418" y="785188"/>
          <a:ext cx="605345" cy="6053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D9EF6F-0225-4F95-BAE5-1C26FBA679E1}">
      <dsp:nvSpPr>
        <dsp:cNvPr id="0" name=""/>
        <dsp:cNvSpPr/>
      </dsp:nvSpPr>
      <dsp:spPr>
        <a:xfrm>
          <a:off x="5499590" y="566011"/>
          <a:ext cx="2460147" cy="1043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Clear nutrition, allergen an ingredient information online</a:t>
          </a:r>
          <a:endParaRPr lang="en-US" sz="1100" kern="1200"/>
        </a:p>
      </dsp:txBody>
      <dsp:txXfrm>
        <a:off x="5499590" y="566011"/>
        <a:ext cx="2460147" cy="1043699"/>
      </dsp:txXfrm>
    </dsp:sp>
    <dsp:sp modelId="{2D956BD8-3204-44B3-A5B5-6980EB7CCB57}">
      <dsp:nvSpPr>
        <dsp:cNvPr id="0" name=""/>
        <dsp:cNvSpPr/>
      </dsp:nvSpPr>
      <dsp:spPr>
        <a:xfrm>
          <a:off x="8388400" y="566011"/>
          <a:ext cx="1043699" cy="104369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E36B85-78B7-4A6B-8EC0-E14FDB268C1C}">
      <dsp:nvSpPr>
        <dsp:cNvPr id="0" name=""/>
        <dsp:cNvSpPr/>
      </dsp:nvSpPr>
      <dsp:spPr>
        <a:xfrm>
          <a:off x="8607577" y="785188"/>
          <a:ext cx="605345" cy="6053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BC70D-42C0-4A71-BC1B-AF69384E60BB}">
      <dsp:nvSpPr>
        <dsp:cNvPr id="0" name=""/>
        <dsp:cNvSpPr/>
      </dsp:nvSpPr>
      <dsp:spPr>
        <a:xfrm>
          <a:off x="9655749" y="566011"/>
          <a:ext cx="2460147" cy="1043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Sustainability and sourcing information</a:t>
          </a:r>
          <a:endParaRPr lang="en-US" sz="1100" kern="1200"/>
        </a:p>
      </dsp:txBody>
      <dsp:txXfrm>
        <a:off x="9655749" y="566011"/>
        <a:ext cx="2460147" cy="1043699"/>
      </dsp:txXfrm>
    </dsp:sp>
    <dsp:sp modelId="{D7DD9664-1900-49FD-BA57-CD56C2F90C96}">
      <dsp:nvSpPr>
        <dsp:cNvPr id="0" name=""/>
        <dsp:cNvSpPr/>
      </dsp:nvSpPr>
      <dsp:spPr>
        <a:xfrm>
          <a:off x="76082" y="2707787"/>
          <a:ext cx="1043699" cy="104369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42C206-1811-455F-B493-CCE0F4181D98}">
      <dsp:nvSpPr>
        <dsp:cNvPr id="0" name=""/>
        <dsp:cNvSpPr/>
      </dsp:nvSpPr>
      <dsp:spPr>
        <a:xfrm>
          <a:off x="295259" y="2926964"/>
          <a:ext cx="605345" cy="6053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9FE6F1-531B-4BE3-AA7C-9A0023EA7DB1}">
      <dsp:nvSpPr>
        <dsp:cNvPr id="0" name=""/>
        <dsp:cNvSpPr/>
      </dsp:nvSpPr>
      <dsp:spPr>
        <a:xfrm>
          <a:off x="1343431" y="2707787"/>
          <a:ext cx="2460147" cy="1043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High quality food images and videos support decision making  </a:t>
          </a:r>
          <a:endParaRPr lang="en-US" sz="1100" kern="1200"/>
        </a:p>
      </dsp:txBody>
      <dsp:txXfrm>
        <a:off x="1343431" y="2707787"/>
        <a:ext cx="2460147" cy="1043699"/>
      </dsp:txXfrm>
    </dsp:sp>
    <dsp:sp modelId="{0E41A289-1FD1-40B8-B189-399225A61F74}">
      <dsp:nvSpPr>
        <dsp:cNvPr id="0" name=""/>
        <dsp:cNvSpPr/>
      </dsp:nvSpPr>
      <dsp:spPr>
        <a:xfrm>
          <a:off x="4232241" y="2707787"/>
          <a:ext cx="1043699" cy="104369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2A2DA6-82F8-4575-88B8-C37911F89679}">
      <dsp:nvSpPr>
        <dsp:cNvPr id="0" name=""/>
        <dsp:cNvSpPr/>
      </dsp:nvSpPr>
      <dsp:spPr>
        <a:xfrm>
          <a:off x="4451418" y="2926964"/>
          <a:ext cx="605345" cy="6053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59C53-65C4-4BC5-A4A3-CA2BEF0E41CF}">
      <dsp:nvSpPr>
        <dsp:cNvPr id="0" name=""/>
        <dsp:cNvSpPr/>
      </dsp:nvSpPr>
      <dsp:spPr>
        <a:xfrm>
          <a:off x="5499590" y="2707787"/>
          <a:ext cx="2460147" cy="1043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Recipes and meal ideas ad value and support customer planning </a:t>
          </a:r>
          <a:endParaRPr lang="en-US" sz="1100" kern="1200"/>
        </a:p>
      </dsp:txBody>
      <dsp:txXfrm>
        <a:off x="5499590" y="2707787"/>
        <a:ext cx="2460147" cy="1043699"/>
      </dsp:txXfrm>
    </dsp:sp>
    <dsp:sp modelId="{0731441F-7310-4750-8EF6-AA5672DDA493}">
      <dsp:nvSpPr>
        <dsp:cNvPr id="0" name=""/>
        <dsp:cNvSpPr/>
      </dsp:nvSpPr>
      <dsp:spPr>
        <a:xfrm>
          <a:off x="8388400" y="2707787"/>
          <a:ext cx="1043699" cy="10436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60EEA-6975-424B-91EA-CB7FBC06B423}">
      <dsp:nvSpPr>
        <dsp:cNvPr id="0" name=""/>
        <dsp:cNvSpPr/>
      </dsp:nvSpPr>
      <dsp:spPr>
        <a:xfrm>
          <a:off x="8607577" y="2926964"/>
          <a:ext cx="605345" cy="60534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D989EB-8D93-4369-B649-A79944D731C0}">
      <dsp:nvSpPr>
        <dsp:cNvPr id="0" name=""/>
        <dsp:cNvSpPr/>
      </dsp:nvSpPr>
      <dsp:spPr>
        <a:xfrm>
          <a:off x="9655749" y="2707787"/>
          <a:ext cx="2460147" cy="1043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Sparks app provides personalised offers and rewards</a:t>
          </a:r>
          <a:endParaRPr lang="en-US" sz="1100" kern="1200"/>
        </a:p>
      </dsp:txBody>
      <dsp:txXfrm>
        <a:off x="9655749" y="2707787"/>
        <a:ext cx="2460147" cy="1043699"/>
      </dsp:txXfrm>
    </dsp:sp>
    <dsp:sp modelId="{69D499B4-4B9C-4FB9-A57C-C2D35A748ECB}">
      <dsp:nvSpPr>
        <dsp:cNvPr id="0" name=""/>
        <dsp:cNvSpPr/>
      </dsp:nvSpPr>
      <dsp:spPr>
        <a:xfrm>
          <a:off x="76082" y="4849563"/>
          <a:ext cx="1043699" cy="104369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C490BC-E18E-49BD-8067-A588AE74D463}">
      <dsp:nvSpPr>
        <dsp:cNvPr id="0" name=""/>
        <dsp:cNvSpPr/>
      </dsp:nvSpPr>
      <dsp:spPr>
        <a:xfrm>
          <a:off x="295259" y="5068739"/>
          <a:ext cx="605345" cy="60534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86F12A-7C29-4001-BAE4-D18B684E8D17}">
      <dsp:nvSpPr>
        <dsp:cNvPr id="0" name=""/>
        <dsp:cNvSpPr/>
      </dsp:nvSpPr>
      <dsp:spPr>
        <a:xfrm>
          <a:off x="1343431" y="4849563"/>
          <a:ext cx="2460147" cy="1043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“</a:t>
          </a:r>
          <a:r>
            <a:rPr lang="en-GB" sz="1100" i="1" kern="1200"/>
            <a:t>Customer experience is a multidimensional construct focusing on a customer’s cognitive, emotional, behavioral, sensorial, and social responses to a firm’s offerings during the customer journey.”   </a:t>
          </a:r>
          <a:r>
            <a:rPr lang="en-GB" sz="1100" kern="1200"/>
            <a:t> (Lemon &amp; Verhoef, 2016)</a:t>
          </a:r>
          <a:endParaRPr lang="en-US" sz="1100" kern="1200"/>
        </a:p>
      </dsp:txBody>
      <dsp:txXfrm>
        <a:off x="1343431" y="4849563"/>
        <a:ext cx="2460147" cy="10436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3FE66E-EB4E-45B4-A955-272648805012}">
      <dsp:nvSpPr>
        <dsp:cNvPr id="0" name=""/>
        <dsp:cNvSpPr/>
      </dsp:nvSpPr>
      <dsp:spPr>
        <a:xfrm>
          <a:off x="0" y="5471871"/>
          <a:ext cx="6720402" cy="71818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Overall, M&amp;S’s digital strategy is effective but needs better personalisation, clearer value communication and faster digital responsiveness to fully strengthen customer relationships.</a:t>
          </a:r>
          <a:endParaRPr lang="en-US" sz="1300" kern="1200"/>
        </a:p>
      </dsp:txBody>
      <dsp:txXfrm>
        <a:off x="0" y="5471871"/>
        <a:ext cx="6720402" cy="718180"/>
      </dsp:txXfrm>
    </dsp:sp>
    <dsp:sp modelId="{122399ED-F206-4EB0-B4DA-3457914EA361}">
      <dsp:nvSpPr>
        <dsp:cNvPr id="0" name=""/>
        <dsp:cNvSpPr/>
      </dsp:nvSpPr>
      <dsp:spPr>
        <a:xfrm rot="10800000">
          <a:off x="0" y="4378083"/>
          <a:ext cx="6720402" cy="1104561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Premium pricing continues to limit appeal, especially for younger and value-focused customers.</a:t>
          </a:r>
          <a:endParaRPr lang="en-US" sz="1300" kern="1200"/>
        </a:p>
      </dsp:txBody>
      <dsp:txXfrm rot="10800000">
        <a:off x="0" y="4378083"/>
        <a:ext cx="6720402" cy="717711"/>
      </dsp:txXfrm>
    </dsp:sp>
    <dsp:sp modelId="{F7C9221E-8991-4C1F-ACED-37A3F7F8FFD9}">
      <dsp:nvSpPr>
        <dsp:cNvPr id="0" name=""/>
        <dsp:cNvSpPr/>
      </dsp:nvSpPr>
      <dsp:spPr>
        <a:xfrm rot="10800000">
          <a:off x="0" y="3284294"/>
          <a:ext cx="6720402" cy="1104561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Ethical actions like food donations support trust, but these messages are not always highlighted online.</a:t>
          </a:r>
          <a:endParaRPr lang="en-US" sz="1300" kern="1200"/>
        </a:p>
      </dsp:txBody>
      <dsp:txXfrm rot="10800000">
        <a:off x="0" y="3284294"/>
        <a:ext cx="6720402" cy="717711"/>
      </dsp:txXfrm>
    </dsp:sp>
    <dsp:sp modelId="{44355285-3E4E-4AF3-8240-AE10188A321D}">
      <dsp:nvSpPr>
        <dsp:cNvPr id="0" name=""/>
        <dsp:cNvSpPr/>
      </dsp:nvSpPr>
      <dsp:spPr>
        <a:xfrm rot="10800000">
          <a:off x="0" y="2190506"/>
          <a:ext cx="6720402" cy="1104561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Social media builds emotional connection, but negative comments and slow responses remain risks.</a:t>
          </a:r>
          <a:endParaRPr lang="en-US" sz="1300" kern="1200"/>
        </a:p>
      </dsp:txBody>
      <dsp:txXfrm rot="10800000">
        <a:off x="0" y="2190506"/>
        <a:ext cx="6720402" cy="717711"/>
      </dsp:txXfrm>
    </dsp:sp>
    <dsp:sp modelId="{10C23855-C42E-4156-9CC1-4EC538CE8BFF}">
      <dsp:nvSpPr>
        <dsp:cNvPr id="0" name=""/>
        <dsp:cNvSpPr/>
      </dsp:nvSpPr>
      <dsp:spPr>
        <a:xfrm rot="10800000">
          <a:off x="0" y="1096717"/>
          <a:ext cx="6720402" cy="1104561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Personalisation helps engagement, yet many Sparks offers still feel generic.</a:t>
          </a:r>
          <a:endParaRPr lang="en-US" sz="1300" kern="1200"/>
        </a:p>
      </dsp:txBody>
      <dsp:txXfrm rot="10800000">
        <a:off x="0" y="1096717"/>
        <a:ext cx="6720402" cy="717711"/>
      </dsp:txXfrm>
    </dsp:sp>
    <dsp:sp modelId="{9D32C84F-FACA-4CEE-AFEF-498A432E0B7B}">
      <dsp:nvSpPr>
        <dsp:cNvPr id="0" name=""/>
        <dsp:cNvSpPr/>
      </dsp:nvSpPr>
      <dsp:spPr>
        <a:xfrm rot="10800000">
          <a:off x="0" y="2929"/>
          <a:ext cx="6720402" cy="1104561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M&amp;S uses strong digital tools - website, social media, Sparks and email - to support CRM, but effectiveness is uneven.</a:t>
          </a:r>
          <a:endParaRPr lang="en-US" sz="1300" kern="1200" dirty="0"/>
        </a:p>
      </dsp:txBody>
      <dsp:txXfrm rot="10800000">
        <a:off x="0" y="2929"/>
        <a:ext cx="6720402" cy="7177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16D1B2-51A1-470E-B0E4-5B305E9CE36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615E-2D0E-4E5C-9716-2C0371003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3334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AE615E-2D0E-4E5C-9716-2C0371003AC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3819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AE615E-2D0E-4E5C-9716-2C0371003AC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2223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AE615E-2D0E-4E5C-9716-2C0371003AC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069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1B0B4-C74E-93E9-B2EA-74B1A9EA92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13528F-97B4-4886-90DE-AC787FAAF1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6E3338-59BD-A742-9FFC-DC0599BB7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59FD7-AD74-44FA-B72F-ACEB6A2CA3B8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4922DA-B00D-9AA9-C9E9-40CF14203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16382-79E2-00E0-5202-427952BA7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9E91F-E99E-4FF8-8F4C-19A750BE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744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8F8E5-555E-CFA0-1069-4299299ED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C5CF0-811C-7994-7E23-F9D5A6C3A7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66BE0-8D3C-F79B-FFF9-C86EDF8C1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59FD7-AD74-44FA-B72F-ACEB6A2CA3B8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BC332F-C1CC-22D2-86DF-5FB658DCE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1AAC6F-A305-6DAD-86C4-32EA20817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9E91F-E99E-4FF8-8F4C-19A750BE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22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0E5DF-8F11-4C97-7338-6F1A20BE1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A4847B-0DFB-8BC0-B546-28F40EAE88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4D9D97-8CBA-369C-14D0-7B3DC5342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59FD7-AD74-44FA-B72F-ACEB6A2CA3B8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2EDCC-21E8-4186-9DBC-E75B46FF2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47E27A-46E1-10F0-C069-79FACDC3B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9E91F-E99E-4FF8-8F4C-19A750BE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167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1050C-AFE1-9BF8-CDE6-3269B78E7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973A6-45F9-2C6F-A884-362B2B462E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A1329A-0894-790D-DEFC-12A3A55FAD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00A6B1-7CFD-FD31-70AC-1CC52AA9F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59FD7-AD74-44FA-B72F-ACEB6A2CA3B8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A02FDA-C21E-3A20-F7AC-DD5C3AA80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6DE086-4693-F917-F388-CDE3CAFC6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9E91F-E99E-4FF8-8F4C-19A750BE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66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CC6AB-D384-5532-9AD0-39DF3CD68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EB623C-ADF6-29AE-7C2C-C693DD6634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767CF6-9AD7-FFA7-3C3C-733B21CCCE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C13956-A0B3-EA2A-EC0B-7B3A3B4909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D4999C-D13F-E8EC-5924-9E030E25A8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592830-6F0C-A43E-4CA5-AAD22D250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59FD7-AD74-44FA-B72F-ACEB6A2CA3B8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18CC5A-31E3-AA6B-8B1C-57A65FC2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D3C28C-31E4-92FF-A61B-E1DEB23FD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9E91F-E99E-4FF8-8F4C-19A750BE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270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0E56F-CC96-F37D-FB54-542F4F0D8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8AFCD3-E52E-C670-3186-73A832C47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59FD7-AD74-44FA-B72F-ACEB6A2CA3B8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9EFFFB-D983-B095-3571-58A10668F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A3E191-305A-9F67-A754-27487DCA5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9E91F-E99E-4FF8-8F4C-19A750BE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177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D17DB6-77F6-065E-B7CC-16FDB2DEB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59FD7-AD74-44FA-B72F-ACEB6A2CA3B8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31D80E-3EAE-208B-20A1-348910686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A56CEF-D004-A026-BBFA-A42A7B859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9E91F-E99E-4FF8-8F4C-19A750BE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131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66F53-82FD-7ACC-33EE-C98486D30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9887C-7483-89CD-DADC-A8AF0C3F02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2A75C0-9B5D-A68F-477B-247EC97F52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25771D-0E88-992E-4C9A-F7322CBD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59FD7-AD74-44FA-B72F-ACEB6A2CA3B8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9F1782-794F-B2F0-C53D-2C7B4A73E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EC168F-1475-B7EE-14A1-F70741BFC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9E91F-E99E-4FF8-8F4C-19A750BE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970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292DC-955F-4CDF-2FCE-F8678C40F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8A5C24-4C2D-2050-566E-6150DA27C2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242EE0-1340-D5AB-4289-442CF8B5F1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27A783-CEBD-70B3-1402-082F67435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59FD7-AD74-44FA-B72F-ACEB6A2CA3B8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D84855-F3F7-D994-CB0A-269E744FC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70971-5015-83FC-A431-9189280F1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9E91F-E99E-4FF8-8F4C-19A750BE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166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9CAB8-DBCC-C65C-B4B7-877521BCB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B08846-66E0-533C-99FE-05053F2A15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B001F2-6FB5-939A-3BBB-58369C81B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59FD7-AD74-44FA-B72F-ACEB6A2CA3B8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05667C-142A-189B-5F57-892BCF261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6E77A1-74E5-991F-B7D1-A2E3B0BB8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9E91F-E99E-4FF8-8F4C-19A750BE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765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2D60A3-D76F-5B90-37DB-A5ED484D36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2241BD-4621-FB61-51AC-D40F1112FB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5434FF-E736-F59B-A03E-C3997DE94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59FD7-AD74-44FA-B72F-ACEB6A2CA3B8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BD1EC-82E8-83F9-1CAB-C9C722F4B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6522D4-C5A2-2FA9-7E9E-6D4786C82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9E91F-E99E-4FF8-8F4C-19A750BE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745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C519C9-B2B9-BDB8-389D-847D5FFC9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865206-46BC-C6BF-7746-DFAF3DC69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3EAAD3-9C98-B9EA-49D8-8A9D598163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359FD7-AD74-44FA-B72F-ACEB6A2CA3B8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3D98FE-CF6F-BDCC-7170-9344CE10D7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2BA4FF-43E9-227C-8DC3-3BA8D021C1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A9E91F-E99E-4FF8-8F4C-19A750BE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557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belleabouttown.com/beauty_wellbeing/wellbeing/dont-let-christmas-ruin-your-diet-10-food-swap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2" name="Rectangle 131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table full of food&#10;&#10;AI-generated content may be incorrect.">
            <a:extLst>
              <a:ext uri="{FF2B5EF4-FFF2-40B4-BE49-F238E27FC236}">
                <a16:creationId xmlns:a16="http://schemas.microsoft.com/office/drawing/2014/main" id="{3504CF47-27AD-96E3-F7DE-3976DEBCD7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056" r="26024" b="4303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3" name="Rectangle 13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4F06F3-EF46-29AE-AD4C-34331422C8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623" y="1397671"/>
            <a:ext cx="4023360" cy="3204134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4400" dirty="0"/>
              <a:t>M&amp;S Food’s Use Of Digital &amp; Social Media for CRM </a:t>
            </a:r>
            <a:br>
              <a:rPr lang="en-GB" sz="4100" dirty="0"/>
            </a:br>
            <a:br>
              <a:rPr lang="en-GB" sz="4100" dirty="0"/>
            </a:br>
            <a:r>
              <a:rPr lang="en-GB" sz="3100" dirty="0">
                <a:latin typeface="Kermit" panose="020F0502020204030204" pitchFamily="34" charset="0"/>
              </a:rPr>
              <a:t>By Sanda-Ionela Vica </a:t>
            </a:r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E5E042-3ECF-32E3-1548-724E1FB3CF93}"/>
              </a:ext>
            </a:extLst>
          </p:cNvPr>
          <p:cNvSpPr txBox="1"/>
          <p:nvPr/>
        </p:nvSpPr>
        <p:spPr>
          <a:xfrm>
            <a:off x="9581991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elleabouttown.com/beauty_wellbeing/wellbeing/dont-let-christmas-ruin-your-diet-10-food-swap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233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FF59B4-AB6F-E614-3595-2617DED20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sz="3600" dirty="0"/>
              <a:t>Introduction </a:t>
            </a:r>
          </a:p>
        </p:txBody>
      </p:sp>
      <p:sp>
        <p:nvSpPr>
          <p:cNvPr id="70" name="Freeform: Shape 44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9B30C-B0C6-AD05-DC69-752D6E6EB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sz="2200" dirty="0"/>
              <a:t>Digital Marketing in CRM</a:t>
            </a:r>
          </a:p>
          <a:p>
            <a:r>
              <a:rPr lang="en-GB" sz="2200" dirty="0"/>
              <a:t>Social Marketing in CRM</a:t>
            </a:r>
          </a:p>
          <a:p>
            <a:r>
              <a:rPr lang="en-GB" sz="2200" dirty="0"/>
              <a:t>Benefits/Risks of Digital &amp; Social Media</a:t>
            </a:r>
          </a:p>
          <a:p>
            <a:r>
              <a:rPr lang="en-GB" sz="2200" dirty="0"/>
              <a:t>How M&amp;S builds customer relationship through digital channels</a:t>
            </a:r>
          </a:p>
          <a:p>
            <a:r>
              <a:rPr lang="en-GB" sz="2200" dirty="0"/>
              <a:t>How M&amp;S improves customer Experience online</a:t>
            </a:r>
          </a:p>
          <a:p>
            <a:r>
              <a:rPr lang="en-GB" sz="2200" dirty="0"/>
              <a:t>Critical Evaluation</a:t>
            </a:r>
          </a:p>
          <a:p>
            <a:r>
              <a:rPr lang="en-GB" sz="2200" dirty="0"/>
              <a:t>Conclusion </a:t>
            </a:r>
          </a:p>
          <a:p>
            <a:r>
              <a:rPr lang="en-GB" sz="2200" dirty="0"/>
              <a:t>Recommendation</a:t>
            </a:r>
          </a:p>
          <a:p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A group of multi coloured wooden stick figures">
            <a:extLst>
              <a:ext uri="{FF2B5EF4-FFF2-40B4-BE49-F238E27FC236}">
                <a16:creationId xmlns:a16="http://schemas.microsoft.com/office/drawing/2014/main" id="{BE3EC6AB-F51F-C7F1-AFFD-274CF62299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39" r="24151"/>
          <a:stretch>
            <a:fillRect/>
          </a:stretch>
        </p:blipFill>
        <p:spPr>
          <a:xfrm>
            <a:off x="8099260" y="1176557"/>
            <a:ext cx="3356899" cy="386090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72" name="Freeform: Shape 48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Freeform: Shape 52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5" name="Freeform: Shape 54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6" name="Freeform: Shape 56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443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4" name="Picture 43" descr="Person holding mouse">
            <a:extLst>
              <a:ext uri="{FF2B5EF4-FFF2-40B4-BE49-F238E27FC236}">
                <a16:creationId xmlns:a16="http://schemas.microsoft.com/office/drawing/2014/main" id="{655DEB60-1ED6-CB3A-2B9B-E44A04D2D48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7865" b="7865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E85CCE-8FA6-FDB1-AAD3-5D2D64AC7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marketing in CRM</a:t>
            </a:r>
          </a:p>
        </p:txBody>
      </p:sp>
      <p:sp>
        <p:nvSpPr>
          <p:cNvPr id="108" name="Arc 10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C2414C89-F18B-C18F-56E4-513F26337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3400" y="748145"/>
            <a:ext cx="7010399" cy="542881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FFFFFF"/>
                </a:solidFill>
              </a:rPr>
              <a:t>    Why digital marketing is important for CRM:</a:t>
            </a:r>
          </a:p>
          <a:p>
            <a:pPr marL="0" indent="0">
              <a:buNone/>
            </a:pPr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Helps businesses understand customer behaviour </a:t>
            </a:r>
          </a:p>
          <a:p>
            <a:r>
              <a:rPr lang="en-GB" sz="2400" dirty="0">
                <a:solidFill>
                  <a:srgbClr val="FFFFFF"/>
                </a:solidFill>
              </a:rPr>
              <a:t>Allows personalised messages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Support long-term relationship </a:t>
            </a:r>
          </a:p>
          <a:p>
            <a:r>
              <a:rPr lang="en-GB" sz="2400" dirty="0">
                <a:solidFill>
                  <a:srgbClr val="FFFFFF"/>
                </a:solidFill>
              </a:rPr>
              <a:t>Builds loyalty trough regular contact</a:t>
            </a:r>
          </a:p>
          <a:p>
            <a:r>
              <a:rPr lang="en-GB" sz="2400" dirty="0">
                <a:solidFill>
                  <a:srgbClr val="FFFFFF"/>
                </a:solidFill>
              </a:rPr>
              <a:t>Makes communication faster and easier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FFFFFF"/>
                </a:solidFill>
              </a:rPr>
              <a:t>   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FFFFFF"/>
                </a:solidFill>
              </a:rPr>
              <a:t>“Digital marketing is the use of technology to create integrated, targeted and measurable communication that helps to acquire and retain customers</a:t>
            </a:r>
            <a:r>
              <a:rPr lang="en-GB" sz="2000" dirty="0">
                <a:solidFill>
                  <a:srgbClr val="FFFFFF"/>
                </a:solidFill>
              </a:rPr>
              <a:t>”   (Ryan, 2016, p.5)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sz="2400" dirty="0">
              <a:solidFill>
                <a:srgbClr val="FFFFFF"/>
              </a:solidFill>
            </a:endParaRPr>
          </a:p>
          <a:p>
            <a:endParaRPr lang="en-GB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8064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Picture 18" descr="Green dialogue boxes">
            <a:extLst>
              <a:ext uri="{FF2B5EF4-FFF2-40B4-BE49-F238E27FC236}">
                <a16:creationId xmlns:a16="http://schemas.microsoft.com/office/drawing/2014/main" id="{6C636824-9465-092E-D219-967D90C8A6D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17112" b="15320"/>
          <a:stretch>
            <a:fillRect/>
          </a:stretch>
        </p:blipFill>
        <p:spPr>
          <a:xfrm>
            <a:off x="0" y="-4484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4E9315-DB85-301D-503D-08F5BA03E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Social media and CRM importance</a:t>
            </a:r>
            <a:br>
              <a:rPr lang="en-GB" sz="3600" dirty="0">
                <a:solidFill>
                  <a:srgbClr val="FFFFFF"/>
                </a:solidFill>
              </a:rPr>
            </a:b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59" name="Arc 5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DEB59-2321-4399-4CC2-5DEB56CD98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7360" y="721360"/>
            <a:ext cx="7071360" cy="6464195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 “</a:t>
            </a: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800" i="1" dirty="0">
                <a:solidFill>
                  <a:srgbClr val="FFFFFF"/>
                </a:solidFill>
              </a:rPr>
              <a:t>           </a:t>
            </a:r>
            <a:r>
              <a:rPr lang="en-GB" sz="3400" dirty="0">
                <a:solidFill>
                  <a:srgbClr val="FFFFFF"/>
                </a:solidFill>
              </a:rPr>
              <a:t>Why social media is important for CRM:</a:t>
            </a:r>
          </a:p>
          <a:p>
            <a:pPr marL="0" indent="0">
              <a:buNone/>
            </a:pPr>
            <a:endParaRPr lang="en-GB" sz="2400" dirty="0">
              <a:solidFill>
                <a:srgbClr val="FFFFFF"/>
              </a:solidFill>
            </a:endParaRPr>
          </a:p>
          <a:p>
            <a:r>
              <a:rPr lang="en-GB" sz="3400" dirty="0">
                <a:solidFill>
                  <a:srgbClr val="FFFFFF"/>
                </a:solidFill>
              </a:rPr>
              <a:t>Allows instant communication with customers</a:t>
            </a:r>
          </a:p>
          <a:p>
            <a:r>
              <a:rPr lang="en-GB" sz="3400" dirty="0">
                <a:solidFill>
                  <a:srgbClr val="FFFFFF"/>
                </a:solidFill>
              </a:rPr>
              <a:t>Encourages engagement through comments, likes and shares</a:t>
            </a:r>
          </a:p>
          <a:p>
            <a:r>
              <a:rPr lang="en-GB" sz="3400" dirty="0">
                <a:solidFill>
                  <a:srgbClr val="FFFFFF"/>
                </a:solidFill>
              </a:rPr>
              <a:t>Helps build long-term relationships</a:t>
            </a:r>
          </a:p>
          <a:p>
            <a:r>
              <a:rPr lang="en-GB" sz="3400" dirty="0">
                <a:solidFill>
                  <a:srgbClr val="FFFFFF"/>
                </a:solidFill>
              </a:rPr>
              <a:t>Provides insights into customer preferences</a:t>
            </a:r>
          </a:p>
          <a:p>
            <a:r>
              <a:rPr lang="en-GB" sz="3400" dirty="0">
                <a:solidFill>
                  <a:srgbClr val="FFFFFF"/>
                </a:solidFill>
              </a:rPr>
              <a:t>Strengthens loyalty through regular interactions and updates 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FFFFFF"/>
                </a:solidFill>
              </a:rPr>
              <a:t>“</a:t>
            </a:r>
            <a:r>
              <a:rPr lang="en-GB" sz="3200" i="1" dirty="0">
                <a:solidFill>
                  <a:srgbClr val="FFFFFF"/>
                </a:solidFill>
              </a:rPr>
              <a:t>Social Media is a group of internet-based applications that build on the foundations of web 2.0 and enable the creation and exchange of user-generated content.”    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FFFFFF"/>
                </a:solidFill>
              </a:rPr>
              <a:t>(Kaplan &amp; Haenlein, 2010, p. 61)  </a:t>
            </a:r>
          </a:p>
          <a:p>
            <a:pPr marL="0" indent="0">
              <a:buNone/>
            </a:pPr>
            <a:endParaRPr lang="en-GB" sz="32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3200" i="1" dirty="0">
                <a:solidFill>
                  <a:srgbClr val="FFFFFF"/>
                </a:solidFill>
              </a:rPr>
              <a:t>                                   </a:t>
            </a:r>
            <a:endParaRPr lang="en-GB" sz="3200" dirty="0">
              <a:solidFill>
                <a:srgbClr val="FFFFFF"/>
              </a:solidFill>
            </a:endParaRPr>
          </a:p>
          <a:p>
            <a:endParaRPr lang="en-GB" sz="1800" dirty="0">
              <a:solidFill>
                <a:srgbClr val="FFFFFF"/>
              </a:solidFill>
            </a:endParaRPr>
          </a:p>
          <a:p>
            <a:endParaRPr lang="en-GB" sz="1800" dirty="0">
              <a:solidFill>
                <a:srgbClr val="FFFFFF"/>
              </a:solidFill>
            </a:endParaRPr>
          </a:p>
          <a:p>
            <a:endParaRPr lang="en-GB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604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Picture 130" descr="A blurry image of a blue and yellow light&#10;&#10;AI-generated content may be incorrect.">
            <a:extLst>
              <a:ext uri="{FF2B5EF4-FFF2-40B4-BE49-F238E27FC236}">
                <a16:creationId xmlns:a16="http://schemas.microsoft.com/office/drawing/2014/main" id="{E0E6D069-A17D-F051-7914-E0094E54170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175" r="3715" b="1368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5" name="Rectangle 15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2E259F-1A64-FFEB-400C-92B2777F7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960" y="365125"/>
            <a:ext cx="10276840" cy="48831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/>
              <a:t>                       Benefits of Social Media </a:t>
            </a:r>
            <a:endParaRPr lang="en-US" sz="3600" dirty="0"/>
          </a:p>
        </p:txBody>
      </p:sp>
      <p:graphicFrame>
        <p:nvGraphicFramePr>
          <p:cNvPr id="116" name="Content Placeholder 2">
            <a:extLst>
              <a:ext uri="{FF2B5EF4-FFF2-40B4-BE49-F238E27FC236}">
                <a16:creationId xmlns:a16="http://schemas.microsoft.com/office/drawing/2014/main" id="{18D233EC-EC35-FA6B-5DE4-C2D544348DF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026368860"/>
              </p:ext>
            </p:extLst>
          </p:nvPr>
        </p:nvGraphicFramePr>
        <p:xfrm>
          <a:off x="838200" y="1229360"/>
          <a:ext cx="10515600" cy="5516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8454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9" name="Rectangle 10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77951C-8C48-A113-697D-BCEC6A2D5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7800" cy="1118235"/>
          </a:xfrm>
        </p:spPr>
        <p:txBody>
          <a:bodyPr>
            <a:noAutofit/>
          </a:bodyPr>
          <a:lstStyle/>
          <a:p>
            <a:r>
              <a:rPr lang="en-GB" sz="3600" dirty="0"/>
              <a:t>Risks of Digital and Social Media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111" name="Freeform: Shape 11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5A353-0FDB-7E9C-8523-FD351E19C9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172" y="1808480"/>
            <a:ext cx="5393361" cy="4598671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M&amp;S cannot fully control customer conversations on social media</a:t>
            </a:r>
          </a:p>
          <a:p>
            <a:r>
              <a:rPr lang="en-GB" sz="2000" dirty="0"/>
              <a:t>Influencers or unhappy customers can damage brand reputation</a:t>
            </a:r>
          </a:p>
          <a:p>
            <a:r>
              <a:rPr lang="en-GB" sz="2000" dirty="0"/>
              <a:t>Digital mistakes (slow replies, wrong posts) can go viral</a:t>
            </a:r>
          </a:p>
          <a:p>
            <a:r>
              <a:rPr lang="en-GB" sz="2000" dirty="0"/>
              <a:t>Poorly planned digital campaigns can harm trust in the M&amp;S brand</a:t>
            </a:r>
          </a:p>
          <a:p>
            <a:r>
              <a:rPr lang="en-GB" sz="2000" dirty="0"/>
              <a:t>Data privacy risks</a:t>
            </a:r>
          </a:p>
          <a:p>
            <a:r>
              <a:rPr lang="en-GB" sz="2000" dirty="0"/>
              <a:t>Negative comments can spread instantly online</a:t>
            </a:r>
          </a:p>
          <a:p>
            <a:r>
              <a:rPr lang="en-GB" sz="2000" dirty="0"/>
              <a:t>Price perception risk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 “</a:t>
            </a:r>
            <a:r>
              <a:rPr lang="en-GB" sz="2000" i="1" dirty="0"/>
              <a:t>However, this also poses risks. The internet moves fast, and reputational damage is possible in a heartbeat if champaigns and digital marketing strategies are not carefully thought out and planned.”  </a:t>
            </a:r>
            <a:r>
              <a:rPr lang="en-GB" sz="2000" dirty="0"/>
              <a:t>(Red &amp; Yellow, 2022, p.4)</a:t>
            </a:r>
            <a:endParaRPr lang="en-GB" sz="2000" i="1" dirty="0"/>
          </a:p>
          <a:p>
            <a:endParaRPr lang="en-GB" sz="1500" dirty="0"/>
          </a:p>
        </p:txBody>
      </p:sp>
      <p:sp>
        <p:nvSpPr>
          <p:cNvPr id="113" name="Oval 11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Graphic 19" descr="Marketing">
            <a:extLst>
              <a:ext uri="{FF2B5EF4-FFF2-40B4-BE49-F238E27FC236}">
                <a16:creationId xmlns:a16="http://schemas.microsoft.com/office/drawing/2014/main" id="{57EC66DD-D602-FDFB-B81C-A340DEBB3A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15" name="Freeform: Shape 11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Freeform: Shape 11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1" name="Freeform: Shape 12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3" name="Freeform: Shape 12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616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" name="Picture 19" descr="A close-up of a blue sky&#10;&#10;AI-generated content may be incorrect.">
            <a:extLst>
              <a:ext uri="{FF2B5EF4-FFF2-40B4-BE49-F238E27FC236}">
                <a16:creationId xmlns:a16="http://schemas.microsoft.com/office/drawing/2014/main" id="{FD009DC6-8C32-A446-D2A9-F2A5C37FBF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97195D-0F25-FC66-18B4-041042C28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How M&amp;S Builds Customer Relationships Through Digital Channels </a:t>
            </a:r>
          </a:p>
        </p:txBody>
      </p:sp>
      <p:sp>
        <p:nvSpPr>
          <p:cNvPr id="120" name="Arc 11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7D970A-187B-DB33-481B-8A25ABB5E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6137" y="518160"/>
            <a:ext cx="6566824" cy="5658803"/>
          </a:xfrm>
        </p:spPr>
        <p:txBody>
          <a:bodyPr anchor="ctr">
            <a:normAutofit fontScale="92500" lnSpcReduction="2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Deep customer insight</a:t>
            </a:r>
          </a:p>
          <a:p>
            <a:r>
              <a:rPr lang="en-GB" dirty="0">
                <a:solidFill>
                  <a:srgbClr val="FFFFFF"/>
                </a:solidFill>
              </a:rPr>
              <a:t>Predictive personalisation</a:t>
            </a:r>
          </a:p>
          <a:p>
            <a:r>
              <a:rPr lang="en-GB" dirty="0">
                <a:solidFill>
                  <a:srgbClr val="FFFFFF"/>
                </a:solidFill>
              </a:rPr>
              <a:t>Guided shopping true content </a:t>
            </a:r>
          </a:p>
          <a:p>
            <a:r>
              <a:rPr lang="en-GB" dirty="0">
                <a:solidFill>
                  <a:srgbClr val="FFFFFF"/>
                </a:solidFill>
              </a:rPr>
              <a:t>Real time improvement from feed-back</a:t>
            </a:r>
          </a:p>
          <a:p>
            <a:r>
              <a:rPr lang="en-GB" dirty="0">
                <a:solidFill>
                  <a:srgbClr val="FFFFFF"/>
                </a:solidFill>
              </a:rPr>
              <a:t>Omnichannel consistency</a:t>
            </a:r>
          </a:p>
          <a:p>
            <a:r>
              <a:rPr lang="en-GB" dirty="0">
                <a:solidFill>
                  <a:srgbClr val="FFFFFF"/>
                </a:solidFill>
              </a:rPr>
              <a:t>Transparency that build trust </a:t>
            </a:r>
          </a:p>
          <a:p>
            <a:r>
              <a:rPr lang="en-GB" dirty="0">
                <a:solidFill>
                  <a:srgbClr val="FFFFFF"/>
                </a:solidFill>
              </a:rPr>
              <a:t>Emotional connection </a:t>
            </a:r>
          </a:p>
          <a:p>
            <a:r>
              <a:rPr lang="en-GB" dirty="0">
                <a:solidFill>
                  <a:srgbClr val="FFFFFF"/>
                </a:solidFill>
              </a:rPr>
              <a:t>Co-creation through customer input </a:t>
            </a:r>
          </a:p>
          <a:p>
            <a:r>
              <a:rPr lang="en-GB" dirty="0">
                <a:solidFill>
                  <a:srgbClr val="FFFFFF"/>
                </a:solidFill>
              </a:rPr>
              <a:t>Maintains consistent communication , across website, app and social media   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FFFFFF"/>
                </a:solidFill>
              </a:rPr>
              <a:t>“</a:t>
            </a:r>
            <a:r>
              <a:rPr lang="en-GB" sz="2600" i="1" dirty="0">
                <a:solidFill>
                  <a:srgbClr val="FFFFFF"/>
                </a:solidFill>
              </a:rPr>
              <a:t>Improvements true the website also supported increased customer frequency”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FFFFFF"/>
                </a:solidFill>
              </a:rPr>
              <a:t>( Mark and Spencer, 2025, p.13) </a:t>
            </a:r>
          </a:p>
        </p:txBody>
      </p:sp>
    </p:spTree>
    <p:extLst>
      <p:ext uri="{BB962C8B-B14F-4D97-AF65-F5344CB8AC3E}">
        <p14:creationId xmlns:p14="http://schemas.microsoft.com/office/powerpoint/2010/main" val="243906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5F9C26D1-041D-3BF7-4797-66E9379105A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9091" b="14773"/>
          <a:stretch>
            <a:fillRect/>
          </a:stretch>
        </p:blipFill>
        <p:spPr>
          <a:xfrm>
            <a:off x="20" y="-10"/>
            <a:ext cx="12191998" cy="6858000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811893-774B-EE5A-37CD-592EE1336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198395" cy="432317"/>
          </a:xfrm>
        </p:spPr>
        <p:txBody>
          <a:bodyPr>
            <a:normAutofit fontScale="90000"/>
          </a:bodyPr>
          <a:lstStyle/>
          <a:p>
            <a:r>
              <a:rPr lang="en-GB" dirty="0"/>
              <a:t>  How M&amp;S Improves Customer Experience Online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701D93CC-E6F7-C946-5A21-15EBCA275F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139189"/>
              </p:ext>
            </p:extLst>
          </p:nvPr>
        </p:nvGraphicFramePr>
        <p:xfrm>
          <a:off x="0" y="797442"/>
          <a:ext cx="12191980" cy="6459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33483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A8FBA-A691-C532-1AF5-1B18A01E4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"/>
            <a:ext cx="9926781" cy="529936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           Critical Evaluation: Website Marketing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556F0-AA68-66A6-BDEA-B15BB825AB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3040" y="826324"/>
            <a:ext cx="5742933" cy="54220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Strengths</a:t>
            </a:r>
          </a:p>
          <a:p>
            <a:r>
              <a:rPr lang="en-GB" sz="2000" dirty="0">
                <a:solidFill>
                  <a:srgbClr val="FFFFFF"/>
                </a:solidFill>
              </a:rPr>
              <a:t>Detailed pages build trust (allergens, sourcing, nutrition)</a:t>
            </a:r>
          </a:p>
          <a:p>
            <a:r>
              <a:rPr lang="en-GB" sz="2000" dirty="0">
                <a:solidFill>
                  <a:srgbClr val="FFFFFF"/>
                </a:solidFill>
              </a:rPr>
              <a:t>Recipe and “Inspire Me” sections add extra value</a:t>
            </a:r>
          </a:p>
          <a:p>
            <a:r>
              <a:rPr lang="en-GB" sz="2000" dirty="0">
                <a:solidFill>
                  <a:srgbClr val="FFFFFF"/>
                </a:solidFill>
              </a:rPr>
              <a:t>Premium website design supports M&amp;S brand image</a:t>
            </a:r>
          </a:p>
          <a:p>
            <a:r>
              <a:rPr lang="en-GB" sz="2000" dirty="0">
                <a:solidFill>
                  <a:srgbClr val="FFFFFF"/>
                </a:solidFill>
              </a:rPr>
              <a:t>Sparks integration allows personalised offers</a:t>
            </a:r>
          </a:p>
          <a:p>
            <a:r>
              <a:rPr lang="en-GB" sz="2000" dirty="0">
                <a:solidFill>
                  <a:srgbClr val="FFFFFF"/>
                </a:solidFill>
              </a:rPr>
              <a:t>Strong seasonal pages increase engagement and spend</a:t>
            </a:r>
          </a:p>
          <a:p>
            <a:r>
              <a:rPr lang="en-GB" sz="2000" dirty="0">
                <a:solidFill>
                  <a:srgbClr val="FFFFFF"/>
                </a:solidFill>
              </a:rPr>
              <a:t>Smooth links with Sparks app and social media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24/7 access to food ranges, recipes and product information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Chaffey and Ellys-Chadwick (2019) note that a well-designed website improve the customer experience by making information easier to access.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6335B2-DFC3-3E58-8B45-8F2684990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826324"/>
            <a:ext cx="5097780" cy="58995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100" dirty="0">
                <a:solidFill>
                  <a:srgbClr val="FFFFFF"/>
                </a:solidFill>
              </a:rPr>
              <a:t> </a:t>
            </a:r>
            <a:r>
              <a:rPr lang="en-GB" sz="2000" dirty="0">
                <a:solidFill>
                  <a:srgbClr val="FFFFFF"/>
                </a:solidFill>
              </a:rPr>
              <a:t>Weaknesses </a:t>
            </a: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Premium pricing perception not always balanced with value options online</a:t>
            </a:r>
          </a:p>
          <a:p>
            <a:r>
              <a:rPr lang="en-GB" sz="2000" dirty="0">
                <a:solidFill>
                  <a:srgbClr val="FFFFFF"/>
                </a:solidFill>
              </a:rPr>
              <a:t>Sparks offers on the website are sometimes inaccurate</a:t>
            </a:r>
          </a:p>
          <a:p>
            <a:r>
              <a:rPr lang="en-GB" sz="2000" dirty="0">
                <a:solidFill>
                  <a:srgbClr val="FFFFFF"/>
                </a:solidFill>
              </a:rPr>
              <a:t>Website can slow down during busy seasonal periods</a:t>
            </a:r>
          </a:p>
          <a:p>
            <a:r>
              <a:rPr lang="en-GB" sz="2000" dirty="0">
                <a:solidFill>
                  <a:srgbClr val="FFFFFF"/>
                </a:solidFill>
              </a:rPr>
              <a:t>Online availability does not always match in-store stock</a:t>
            </a:r>
          </a:p>
          <a:p>
            <a:r>
              <a:rPr lang="en-GB" sz="2000" dirty="0">
                <a:solidFill>
                  <a:srgbClr val="FFFFFF"/>
                </a:solidFill>
              </a:rPr>
              <a:t>Limited national food delivery reduces convenience</a:t>
            </a:r>
          </a:p>
          <a:p>
            <a:r>
              <a:rPr lang="en-GB" sz="2000" dirty="0">
                <a:solidFill>
                  <a:srgbClr val="FFFFFF"/>
                </a:solidFill>
              </a:rPr>
              <a:t>Occasional broken images/links harm the premium feel</a:t>
            </a:r>
          </a:p>
          <a:p>
            <a:r>
              <a:rPr lang="en-GB" sz="2000" dirty="0">
                <a:solidFill>
                  <a:srgbClr val="FFFFFF"/>
                </a:solidFill>
              </a:rPr>
              <a:t>Value messaging is weaker, limiting appeal for budget customer</a:t>
            </a: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“</a:t>
            </a:r>
            <a:r>
              <a:rPr lang="en-GB" sz="2000" i="1" dirty="0">
                <a:solidFill>
                  <a:srgbClr val="FFFFFF"/>
                </a:solidFill>
              </a:rPr>
              <a:t>A poorly designed website can drive customers      away rather then attract them.” </a:t>
            </a:r>
            <a:r>
              <a:rPr lang="en-GB" sz="2000" dirty="0">
                <a:solidFill>
                  <a:srgbClr val="FFFFFF"/>
                </a:solidFill>
              </a:rPr>
              <a:t>(Armstrong &amp; Kotler, 2020)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612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C7A3F6-DD14-9A9A-8CDE-3667C78C4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4875"/>
          </a:xfrm>
        </p:spPr>
        <p:txBody>
          <a:bodyPr>
            <a:normAutofit/>
          </a:bodyPr>
          <a:lstStyle/>
          <a:p>
            <a:r>
              <a:rPr lang="en-GB" sz="3600" dirty="0"/>
              <a:t>Critical Evaluation on E-mail Marketing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7B661-BADB-E62F-12DA-D2E8984AF6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341120"/>
            <a:ext cx="5158427" cy="478796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600" dirty="0"/>
              <a:t>      </a:t>
            </a:r>
            <a:r>
              <a:rPr lang="en-GB" sz="2000" dirty="0"/>
              <a:t>Strengths </a:t>
            </a:r>
          </a:p>
          <a:p>
            <a:r>
              <a:rPr lang="en-GB" sz="2000" dirty="0"/>
              <a:t>Cost effective compared with printed leaflets </a:t>
            </a:r>
          </a:p>
          <a:p>
            <a:r>
              <a:rPr lang="en-GB" sz="2000" dirty="0"/>
              <a:t>Reaches older or less social-media active customers</a:t>
            </a:r>
          </a:p>
          <a:p>
            <a:r>
              <a:rPr lang="en-GB" sz="2000" dirty="0"/>
              <a:t>Highly  measurable, allowing M&amp;S  to track open rates, clicks</a:t>
            </a:r>
          </a:p>
          <a:p>
            <a:r>
              <a:rPr lang="en-GB" sz="2000" dirty="0"/>
              <a:t>Helps communicate positive values, like sustainability updates or food- donation initiative</a:t>
            </a:r>
          </a:p>
          <a:p>
            <a:pPr marL="0" indent="0">
              <a:buNone/>
            </a:pPr>
            <a:r>
              <a:rPr lang="en-GB" sz="1600" dirty="0"/>
              <a:t> </a:t>
            </a:r>
          </a:p>
          <a:p>
            <a:pPr marL="0" indent="0">
              <a:buNone/>
            </a:pPr>
            <a:r>
              <a:rPr lang="en-GB" sz="1600" dirty="0"/>
              <a:t>       </a:t>
            </a:r>
            <a:r>
              <a:rPr lang="en-GB" sz="1900" dirty="0"/>
              <a:t>“</a:t>
            </a:r>
            <a:r>
              <a:rPr lang="en-GB" sz="1900" i="1" dirty="0"/>
              <a:t>E-mail marketing is a form of direct marketing which uses e-mail as a means of communicating commercial or fund-raising messages to an audience.”   </a:t>
            </a:r>
          </a:p>
          <a:p>
            <a:pPr marL="0" indent="0">
              <a:buNone/>
            </a:pPr>
            <a:r>
              <a:rPr lang="en-GB" sz="1900" dirty="0"/>
              <a:t>(</a:t>
            </a:r>
            <a:r>
              <a:rPr lang="en-GB" sz="1900" dirty="0" err="1"/>
              <a:t>Fariborzi</a:t>
            </a:r>
            <a:r>
              <a:rPr lang="en-GB" sz="1900" dirty="0"/>
              <a:t> and </a:t>
            </a:r>
            <a:r>
              <a:rPr lang="en-GB" sz="1900" dirty="0" err="1"/>
              <a:t>Zahedifard</a:t>
            </a:r>
            <a:r>
              <a:rPr lang="en-GB" sz="1900" dirty="0"/>
              <a:t>, 2012, p.232)</a:t>
            </a:r>
          </a:p>
          <a:p>
            <a:endParaRPr lang="en-GB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3A71CA-75D6-7C79-7D59-C15487609F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9154" y="1341120"/>
            <a:ext cx="5164645" cy="478796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Weaknesses</a:t>
            </a:r>
          </a:p>
          <a:p>
            <a:r>
              <a:rPr lang="en-GB" sz="2000" dirty="0"/>
              <a:t> To many promotional emails can feel annoying and lead to unsubscribe</a:t>
            </a:r>
          </a:p>
          <a:p>
            <a:r>
              <a:rPr lang="en-GB" sz="2000" dirty="0"/>
              <a:t>Irrelevant Sparks offer </a:t>
            </a:r>
          </a:p>
          <a:p>
            <a:r>
              <a:rPr lang="en-GB" sz="2000" dirty="0"/>
              <a:t>Emails landing in spam folders reduce visibility and harm campaign results</a:t>
            </a:r>
          </a:p>
          <a:p>
            <a:r>
              <a:rPr lang="en-GB" sz="2000" dirty="0"/>
              <a:t>Repetitive content </a:t>
            </a:r>
          </a:p>
          <a:p>
            <a:r>
              <a:rPr lang="en-GB" sz="2000" dirty="0"/>
              <a:t>Negative perception –same customers see too many emails as “pushy” or intrusive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Buttle and </a:t>
            </a:r>
            <a:r>
              <a:rPr lang="en-GB" sz="2000" dirty="0" err="1"/>
              <a:t>Maklan</a:t>
            </a:r>
            <a:r>
              <a:rPr lang="en-GB" sz="2000" dirty="0"/>
              <a:t> (2019) note that mistakes in customer data or automation can lead to irrelevant messages, which weakens customer trust and harms CRM performance </a:t>
            </a:r>
          </a:p>
        </p:txBody>
      </p:sp>
    </p:spTree>
    <p:extLst>
      <p:ext uri="{BB962C8B-B14F-4D97-AF65-F5344CB8AC3E}">
        <p14:creationId xmlns:p14="http://schemas.microsoft.com/office/powerpoint/2010/main" val="13139916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E2D6E6-7025-1A0B-808A-2F3E5B9A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1445" y="1"/>
            <a:ext cx="7060830" cy="1101436"/>
          </a:xfrm>
        </p:spPr>
        <p:txBody>
          <a:bodyPr anchor="b">
            <a:normAutofit fontScale="90000"/>
          </a:bodyPr>
          <a:lstStyle/>
          <a:p>
            <a:r>
              <a:rPr lang="en-GB" sz="4000" dirty="0"/>
              <a:t>Conclusion</a:t>
            </a:r>
            <a:br>
              <a:rPr lang="en-GB" sz="4000" dirty="0"/>
            </a:br>
            <a:endParaRPr lang="en-GB" sz="4000" dirty="0"/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A87C5A46-DA56-1222-07ED-05C3AE2FEF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823" r="12545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63" name="Content Placeholder 2">
            <a:extLst>
              <a:ext uri="{FF2B5EF4-FFF2-40B4-BE49-F238E27FC236}">
                <a16:creationId xmlns:a16="http://schemas.microsoft.com/office/drawing/2014/main" id="{32B43F37-EDCA-57D7-7AA4-A5A559400D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8388632"/>
              </p:ext>
            </p:extLst>
          </p:nvPr>
        </p:nvGraphicFramePr>
        <p:xfrm>
          <a:off x="4553735" y="665018"/>
          <a:ext cx="6720402" cy="6192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77391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0623BD-74C6-AD43-CDD9-44F2FA325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762001"/>
            <a:ext cx="4682070" cy="354418"/>
          </a:xfrm>
        </p:spPr>
        <p:txBody>
          <a:bodyPr anchor="ctr">
            <a:noAutofit/>
          </a:bodyPr>
          <a:lstStyle/>
          <a:p>
            <a:r>
              <a:rPr lang="en-GB" sz="4000" dirty="0"/>
              <a:t>Recommendations 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1847C087-EDA8-2136-E178-A0070823E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1552353"/>
            <a:ext cx="5334197" cy="5560827"/>
          </a:xfrm>
        </p:spPr>
        <p:txBody>
          <a:bodyPr anchor="ctr">
            <a:normAutofit/>
          </a:bodyPr>
          <a:lstStyle/>
          <a:p>
            <a:r>
              <a:rPr lang="en-GB" sz="1800" dirty="0"/>
              <a:t>Make value products more visible online so customers can clearly see affordable options, not just premium ranges.</a:t>
            </a:r>
          </a:p>
          <a:p>
            <a:r>
              <a:rPr lang="en-GB" sz="1800" dirty="0"/>
              <a:t>Strengthen Sparks personalisation so offers match real shopping habits and feel more relevant to each customer.</a:t>
            </a:r>
          </a:p>
          <a:p>
            <a:r>
              <a:rPr lang="en-GB" sz="1800" dirty="0"/>
              <a:t>Increase live customer support on digital channels to manage questions and negative comments faster.</a:t>
            </a:r>
          </a:p>
          <a:p>
            <a:r>
              <a:rPr lang="en-GB" sz="1800" dirty="0"/>
              <a:t>Working with local influencers (videos, polls, recipes, stories) to build stronger emotional connection.</a:t>
            </a:r>
          </a:p>
          <a:p>
            <a:r>
              <a:rPr lang="en-GB" sz="1800" dirty="0"/>
              <a:t>Communicate data privacy more clearly to reassure customers their information is handled safely.</a:t>
            </a:r>
          </a:p>
          <a:p>
            <a:r>
              <a:rPr lang="en-GB" sz="1800" dirty="0"/>
              <a:t>Improve consistency between website and app so navigation, availability and offers match better.</a:t>
            </a:r>
            <a:br>
              <a:rPr lang="en-GB" sz="1800" dirty="0"/>
            </a:br>
            <a:endParaRPr lang="en-GB" sz="1800" dirty="0"/>
          </a:p>
        </p:txBody>
      </p:sp>
      <p:pic>
        <p:nvPicPr>
          <p:cNvPr id="33" name="Picture 32" descr="Person watching empty phone">
            <a:extLst>
              <a:ext uri="{FF2B5EF4-FFF2-40B4-BE49-F238E27FC236}">
                <a16:creationId xmlns:a16="http://schemas.microsoft.com/office/drawing/2014/main" id="{4076486B-EF68-24F5-2F5A-16704F4104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016" r="914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2896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4E037-E98E-BB43-D686-76E611B34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200" y="0"/>
            <a:ext cx="7376160" cy="1005840"/>
          </a:xfrm>
        </p:spPr>
        <p:txBody>
          <a:bodyPr>
            <a:normAutofit fontScale="90000"/>
          </a:bodyPr>
          <a:lstStyle/>
          <a:p>
            <a:r>
              <a:rPr lang="en-GB" dirty="0"/>
              <a:t>   References 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72481-1A01-5F8B-5E8B-84C3CDA5C9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2" y="862445"/>
            <a:ext cx="10875818" cy="5870863"/>
          </a:xfrm>
        </p:spPr>
        <p:txBody>
          <a:bodyPr>
            <a:normAutofit fontScale="32500" lnSpcReduction="20000"/>
          </a:bodyPr>
          <a:lstStyle/>
          <a:p>
            <a:r>
              <a:rPr lang="en-GB" sz="6000" dirty="0"/>
              <a:t>Armstrong, G. and Kotler, P. (2018) </a:t>
            </a:r>
            <a:r>
              <a:rPr lang="en-GB" sz="6000" i="1" dirty="0"/>
              <a:t>Marketing: An Introduction</a:t>
            </a:r>
            <a:r>
              <a:rPr lang="en-GB" sz="6000" dirty="0"/>
              <a:t>. 13th </a:t>
            </a:r>
            <a:r>
              <a:rPr lang="en-GB" sz="6000" dirty="0" err="1"/>
              <a:t>edn</a:t>
            </a:r>
            <a:r>
              <a:rPr lang="en-GB" sz="6000" dirty="0"/>
              <a:t>. Harlow: Pearson.</a:t>
            </a:r>
          </a:p>
          <a:p>
            <a:r>
              <a:rPr lang="en-GB" sz="6000" dirty="0"/>
              <a:t>Chaffey, D. and Ellys-Chadwick, F. (2019) </a:t>
            </a:r>
            <a:r>
              <a:rPr lang="en-GB" sz="6000" i="1" dirty="0"/>
              <a:t>Digital Marketing</a:t>
            </a:r>
            <a:r>
              <a:rPr lang="en-GB" sz="6000" dirty="0"/>
              <a:t>. 7</a:t>
            </a:r>
            <a:r>
              <a:rPr lang="en-GB" sz="6000" baseline="30000" dirty="0"/>
              <a:t>th</a:t>
            </a:r>
            <a:r>
              <a:rPr lang="en-GB" sz="6000" dirty="0"/>
              <a:t> </a:t>
            </a:r>
            <a:r>
              <a:rPr lang="en-GB" sz="6000" dirty="0" err="1"/>
              <a:t>edn</a:t>
            </a:r>
            <a:r>
              <a:rPr lang="en-GB" sz="6000" dirty="0"/>
              <a:t>. Pearson.  </a:t>
            </a:r>
          </a:p>
          <a:p>
            <a:r>
              <a:rPr lang="en-GB" sz="6000" dirty="0"/>
              <a:t>Buttle, F. and </a:t>
            </a:r>
            <a:r>
              <a:rPr lang="en-GB" sz="6000" dirty="0" err="1"/>
              <a:t>Maklan</a:t>
            </a:r>
            <a:r>
              <a:rPr lang="en-GB" sz="6000" dirty="0"/>
              <a:t>, S. (2019) </a:t>
            </a:r>
            <a:r>
              <a:rPr lang="en-GB" sz="6000" i="1" dirty="0"/>
              <a:t>Customer Relationship Management</a:t>
            </a:r>
            <a:r>
              <a:rPr lang="en-GB" sz="6000" dirty="0"/>
              <a:t>: </a:t>
            </a:r>
            <a:r>
              <a:rPr lang="en-GB" sz="6000" i="1" dirty="0"/>
              <a:t>Concepts and Technologies</a:t>
            </a:r>
            <a:r>
              <a:rPr lang="en-GB" sz="6000" dirty="0"/>
              <a:t>. 4</a:t>
            </a:r>
            <a:r>
              <a:rPr lang="en-GB" sz="6000" baseline="30000" dirty="0"/>
              <a:t>th</a:t>
            </a:r>
            <a:r>
              <a:rPr lang="en-GB" sz="6000" dirty="0"/>
              <a:t> </a:t>
            </a:r>
            <a:r>
              <a:rPr lang="en-GB" sz="6000" dirty="0" err="1"/>
              <a:t>edn</a:t>
            </a:r>
            <a:r>
              <a:rPr lang="en-GB" sz="6000" dirty="0"/>
              <a:t>. London: Routledge.</a:t>
            </a:r>
          </a:p>
          <a:p>
            <a:r>
              <a:rPr lang="en-GB" sz="6000" dirty="0" err="1"/>
              <a:t>Fariborzi</a:t>
            </a:r>
            <a:r>
              <a:rPr lang="en-GB" sz="6000" dirty="0"/>
              <a:t>, E. and </a:t>
            </a:r>
            <a:r>
              <a:rPr lang="en-GB" sz="6000" dirty="0" err="1"/>
              <a:t>Zahedifard</a:t>
            </a:r>
            <a:r>
              <a:rPr lang="en-GB" sz="6000" dirty="0"/>
              <a:t>, M. (2012) “E-mail marketing: Advantages, </a:t>
            </a:r>
            <a:r>
              <a:rPr lang="en-GB" sz="6000" i="1" dirty="0"/>
              <a:t>disadvantages </a:t>
            </a:r>
            <a:r>
              <a:rPr lang="en-GB" sz="6000" dirty="0"/>
              <a:t>and improving techniques” </a:t>
            </a:r>
            <a:r>
              <a:rPr lang="en-GB" sz="6000" i="1" dirty="0"/>
              <a:t>International Journal of e-Education</a:t>
            </a:r>
            <a:r>
              <a:rPr lang="en-GB" sz="6000" dirty="0"/>
              <a:t>, </a:t>
            </a:r>
            <a:r>
              <a:rPr lang="en-GB" sz="6000" i="1" dirty="0"/>
              <a:t>e-Business, e-Management and e-Learning, </a:t>
            </a:r>
            <a:r>
              <a:rPr lang="en-GB" sz="6000" dirty="0"/>
              <a:t>2(3), pp. 232–236.</a:t>
            </a:r>
          </a:p>
          <a:p>
            <a:r>
              <a:rPr lang="en-GB" sz="6000" dirty="0"/>
              <a:t>HubSpot &amp; Masters in Marketing (2025) </a:t>
            </a:r>
            <a:r>
              <a:rPr lang="en-GB" sz="6000" i="1" dirty="0"/>
              <a:t>2025 Global Social Media</a:t>
            </a:r>
            <a:r>
              <a:rPr lang="en-GB" sz="6000" dirty="0"/>
              <a:t> </a:t>
            </a:r>
            <a:r>
              <a:rPr lang="en-GB" sz="6000" i="1" dirty="0"/>
              <a:t>Trends Report. </a:t>
            </a:r>
            <a:r>
              <a:rPr lang="en-GB" sz="6000" dirty="0"/>
              <a:t>HubSpot, Inc. and Masters in Marketing.</a:t>
            </a:r>
          </a:p>
          <a:p>
            <a:r>
              <a:rPr lang="en-GB" sz="6000" dirty="0"/>
              <a:t>Kaplan, A.M. and Haenlein, M. (2010) “Users of the world, unite! The challenges and opportunities of Social Media”, </a:t>
            </a:r>
            <a:r>
              <a:rPr lang="en-GB" sz="6000" i="1" dirty="0"/>
              <a:t>Business Horizons</a:t>
            </a:r>
            <a:r>
              <a:rPr lang="en-GB" sz="6000" dirty="0"/>
              <a:t>, 53(1), pp. 59–68.</a:t>
            </a:r>
          </a:p>
          <a:p>
            <a:r>
              <a:rPr lang="en-GB" sz="6000" dirty="0"/>
              <a:t> Lemon, K.N. and Verhoef, P.C. (2016) “Understanding customer experience throughout the customer journey”, </a:t>
            </a:r>
            <a:r>
              <a:rPr lang="en-GB" sz="6000" i="1" dirty="0"/>
              <a:t>Journal of Marketing</a:t>
            </a:r>
            <a:r>
              <a:rPr lang="en-GB" sz="6000" dirty="0"/>
              <a:t>, 80(6), pp. 69–96.</a:t>
            </a:r>
          </a:p>
          <a:p>
            <a:r>
              <a:rPr lang="en-GB" sz="6000" dirty="0"/>
              <a:t>Marks and Spencer Group plc (2025) </a:t>
            </a:r>
            <a:r>
              <a:rPr lang="en-GB" sz="6000" i="1" dirty="0"/>
              <a:t>Annual Report and Financial Statements 2025. </a:t>
            </a:r>
            <a:r>
              <a:rPr lang="en-GB" sz="6000" dirty="0"/>
              <a:t>London: Marks and Spencer Group plc.</a:t>
            </a:r>
          </a:p>
          <a:p>
            <a:r>
              <a:rPr lang="en-GB" sz="6000" dirty="0"/>
              <a:t>Red &amp; Yellow Creative School of Business (2022) </a:t>
            </a:r>
            <a:r>
              <a:rPr lang="en-GB" sz="6000" i="1" dirty="0"/>
              <a:t>eMarketing: The </a:t>
            </a:r>
            <a:r>
              <a:rPr lang="en-GB" sz="6000" dirty="0"/>
              <a:t>Essential </a:t>
            </a:r>
            <a:r>
              <a:rPr lang="en-GB" sz="6000" i="1" dirty="0"/>
              <a:t>Guide to Marketing in a Digital World. </a:t>
            </a:r>
            <a:r>
              <a:rPr lang="en-GB" sz="6000" dirty="0"/>
              <a:t>7th </a:t>
            </a:r>
            <a:r>
              <a:rPr lang="en-GB" sz="6000" dirty="0" err="1"/>
              <a:t>edn</a:t>
            </a:r>
            <a:r>
              <a:rPr lang="en-GB" sz="6000" dirty="0"/>
              <a:t>. Cape Town: Red &amp; Yellow</a:t>
            </a:r>
            <a:r>
              <a:rPr lang="en-GB" sz="6000" i="1" dirty="0"/>
              <a:t>.</a:t>
            </a:r>
          </a:p>
          <a:p>
            <a:r>
              <a:rPr lang="en-GB" sz="6000" dirty="0"/>
              <a:t>Ryan, D. (2016) </a:t>
            </a:r>
            <a:r>
              <a:rPr lang="en-GB" sz="6000" i="1" dirty="0"/>
              <a:t>Understanding Digital Marketing</a:t>
            </a:r>
            <a:r>
              <a:rPr lang="en-GB" sz="6000" dirty="0"/>
              <a:t>: </a:t>
            </a:r>
            <a:r>
              <a:rPr lang="en-GB" sz="6000" i="1" dirty="0"/>
              <a:t>Marketing Strategies for Engaging the Digital Generation. </a:t>
            </a:r>
            <a:r>
              <a:rPr lang="en-GB" sz="6000" dirty="0"/>
              <a:t>4th </a:t>
            </a:r>
            <a:r>
              <a:rPr lang="en-GB" sz="6000" dirty="0" err="1"/>
              <a:t>edn</a:t>
            </a:r>
            <a:r>
              <a:rPr lang="en-GB" sz="6000" dirty="0"/>
              <a:t>. London: Kogan Page.</a:t>
            </a:r>
          </a:p>
          <a:p>
            <a:endParaRPr lang="en-GB" sz="6000" dirty="0"/>
          </a:p>
          <a:p>
            <a:endParaRPr lang="en-GB" sz="5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8068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25B2D2-D81B-27B6-8387-9B4679941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0040"/>
            <a:ext cx="6692827" cy="38926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sp>
        <p:nvSpPr>
          <p:cNvPr id="4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Graphic 36" descr="Smiling Face with No Fill">
            <a:extLst>
              <a:ext uri="{FF2B5EF4-FFF2-40B4-BE49-F238E27FC236}">
                <a16:creationId xmlns:a16="http://schemas.microsoft.com/office/drawing/2014/main" id="{40D20776-0236-C76B-915F-32B099B84D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81544" y="1267079"/>
            <a:ext cx="4087368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5122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2" ma:contentTypeDescription="Create a new document." ma:contentTypeScope="" ma:versionID="38b37ae8ad9f58a9f7adad33dc0d75ff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9c2e02fa4293d5ad6235b0543c76cc3f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BillingMetadata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18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CB619CF1-D983-4C53-8DB7-30D6FA1C5B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3181BD4-E70D-46CB-90A7-41E3EE8DE65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84C0D50-AD95-46EB-AFE8-C93D0186538F}">
  <ds:schemaRefs>
    <ds:schemaRef ds:uri="http://purl.org/dc/elements/1.1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purl.org/dc/dcmitype/"/>
    <ds:schemaRef ds:uri="0085e1a2-9cbf-4b92-866b-21f3c89040b6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2220</TotalTime>
  <Words>1411</Words>
  <Application>Microsoft Office PowerPoint</Application>
  <PresentationFormat>Widescreen</PresentationFormat>
  <Paragraphs>149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Kermit</vt:lpstr>
      <vt:lpstr>Office Theme</vt:lpstr>
      <vt:lpstr>M&amp;S Food’s Use Of Digital &amp; Social Media for CRM   By Sanda-Ionela Vica </vt:lpstr>
      <vt:lpstr>Introduction </vt:lpstr>
      <vt:lpstr>Digital marketing in CRM</vt:lpstr>
      <vt:lpstr>Social media and CRM importance </vt:lpstr>
      <vt:lpstr>                       Benefits of Social Media </vt:lpstr>
      <vt:lpstr>Risks of Digital and Social Media </vt:lpstr>
      <vt:lpstr>How M&amp;S Builds Customer Relationships Through Digital Channels </vt:lpstr>
      <vt:lpstr>  How M&amp;S Improves Customer Experience Online</vt:lpstr>
      <vt:lpstr>           Critical Evaluation: Website Marketing</vt:lpstr>
      <vt:lpstr>Critical Evaluation on E-mail Marketing </vt:lpstr>
      <vt:lpstr>Conclusion </vt:lpstr>
      <vt:lpstr>Recommendations  </vt:lpstr>
      <vt:lpstr>   References  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Sanda-Ionela Vica (2410012)</dc:creator>
  <cp:lastModifiedBy>Sanda-Ionela Vica (2410012)</cp:lastModifiedBy>
  <cp:revision>1</cp:revision>
  <dcterms:created xsi:type="dcterms:W3CDTF">2025-11-27T11:03:44Z</dcterms:created>
  <dcterms:modified xsi:type="dcterms:W3CDTF">2025-11-29T12:29:18Z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