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804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2892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6997976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8905479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1260573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442562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7019374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063202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249740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2951301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4890717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6909311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60075364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2911284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79132240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0172490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4394687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554585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944873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  <p:sldLayoutId id="2147483740" r:id="rId12"/>
    <p:sldLayoutId id="2147483741" r:id="rId13"/>
    <p:sldLayoutId id="2147483742" r:id="rId14"/>
    <p:sldLayoutId id="2147483743" r:id="rId15"/>
    <p:sldLayoutId id="2147483744" r:id="rId16"/>
    <p:sldLayoutId id="2147483745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104404" y="133919"/>
            <a:ext cx="3734777" cy="32072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139361" y="211065"/>
            <a:ext cx="3811954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  <a:p>
            <a:endParaRPr lang="en-GB" sz="1400" b="1" u="sng" dirty="0"/>
          </a:p>
          <a:p>
            <a:r>
              <a:rPr lang="en-GB" sz="1400" dirty="0"/>
              <a:t>I’m a hardworking and passionate  person who always tries to have patience, be friendly &amp; kind to others, and see the best in everyone. I am an avid reader who enjoys travel, learning about other cultures and languages, and have an interest in drama, theatre &amp; film (which I studied for A Levels). I can also speak basic Spanish, read basic Korean, and am currently trying to learn Welsh &amp; Swedish.</a:t>
            </a:r>
          </a:p>
          <a:p>
            <a:endParaRPr lang="en-GB" sz="1400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016" y="211065"/>
            <a:ext cx="3635764" cy="4009531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79389" y="292726"/>
            <a:ext cx="3296597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u="sng" dirty="0" err="1"/>
              <a:t>Profiad</a:t>
            </a:r>
            <a:r>
              <a:rPr lang="en-GB" sz="1600" b="1" u="sng" dirty="0"/>
              <a:t> </a:t>
            </a:r>
            <a:r>
              <a:rPr lang="en-GB" sz="1600" b="1" u="sng" dirty="0" err="1"/>
              <a:t>addysgu</a:t>
            </a:r>
            <a:r>
              <a:rPr lang="en-GB" sz="1600" b="1" u="sng" dirty="0"/>
              <a:t> </a:t>
            </a:r>
            <a:r>
              <a:rPr lang="en-GB" sz="1600" b="1" u="sng" dirty="0" err="1"/>
              <a:t>blaenorol</a:t>
            </a:r>
            <a:endParaRPr lang="en-GB" sz="1600" b="1" u="sng" dirty="0"/>
          </a:p>
          <a:p>
            <a:r>
              <a:rPr lang="en-GB" sz="1600" b="1" u="sng" dirty="0"/>
              <a:t>Previous teaching experiences </a:t>
            </a:r>
          </a:p>
          <a:p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1" dirty="0"/>
              <a:t>(2019) </a:t>
            </a:r>
            <a:r>
              <a:rPr lang="en-GB" sz="1400" dirty="0"/>
              <a:t>Taught EFL at a summer camp in Kent to teenagers from Europe, Asia, and Africa.</a:t>
            </a:r>
            <a:endParaRPr lang="en-GB" sz="1400" b="1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1" dirty="0"/>
              <a:t>(2016-2018) </a:t>
            </a:r>
            <a:r>
              <a:rPr lang="en-GB" sz="1400" dirty="0"/>
              <a:t>Taught phonics, literacy, primary school English, and creative writing to students age 2-12 in Singapore.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1" dirty="0"/>
              <a:t>(2014-2016) </a:t>
            </a:r>
            <a:r>
              <a:rPr lang="en-GB" sz="1400" dirty="0"/>
              <a:t>Taught English as a Foreign Language to high school students in South Korea.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1" dirty="0"/>
              <a:t>(2012-2013)</a:t>
            </a:r>
            <a:r>
              <a:rPr lang="en-GB" sz="1400" dirty="0"/>
              <a:t> Taught Business &amp; General English (as a Foreign Language) to adult students in Mexico.</a:t>
            </a:r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27759" y="3453038"/>
            <a:ext cx="5010142" cy="3404961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3898277" y="3538039"/>
            <a:ext cx="4834758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400" b="1" u="sng" dirty="0"/>
          </a:p>
          <a:p>
            <a:r>
              <a:rPr lang="en-GB" sz="1400" dirty="0"/>
              <a:t>I decided to become a teacher at the end of 2011 as I always wanted to find a way to help people in whichever way I could. I became an EFL teacher because I wanted to give people the opportunity of speaking more than one language which, in many countries, opens more doors and provides greater opportunities.</a:t>
            </a:r>
          </a:p>
          <a:p>
            <a:r>
              <a:rPr lang="en-GB" sz="1400" dirty="0"/>
              <a:t>	Following this, I worked as an LSA for a year in Wales and it was during this time, working alongside ALN students and watching how a great group of teachers interacted with them, I was inspired to teach in secondary schools.</a:t>
            </a: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62460" y="211066"/>
            <a:ext cx="3811955" cy="320742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243165" y="232660"/>
            <a:ext cx="365054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/>
              <a:t>Y math o </a:t>
            </a:r>
            <a:r>
              <a:rPr lang="en-GB" sz="1400" b="1" u="sng" dirty="0" err="1"/>
              <a:t>athro</a:t>
            </a:r>
            <a:r>
              <a:rPr lang="en-GB" sz="1400" b="1" u="sng" dirty="0"/>
              <a:t> </a:t>
            </a:r>
            <a:r>
              <a:rPr lang="en-GB" sz="1400" b="1" u="sng" dirty="0" err="1"/>
              <a:t>hoffaf</a:t>
            </a:r>
            <a:r>
              <a:rPr lang="en-GB" sz="1400" b="1" u="sng" dirty="0"/>
              <a:t> bod</a:t>
            </a:r>
          </a:p>
          <a:p>
            <a:r>
              <a:rPr lang="en-GB" sz="1400" b="1" u="sng" dirty="0"/>
              <a:t>The kind of teacher I aspire to be</a:t>
            </a:r>
          </a:p>
          <a:p>
            <a:endParaRPr lang="en-GB" sz="1400" b="1" u="sng" dirty="0"/>
          </a:p>
          <a:p>
            <a:r>
              <a:rPr lang="en-GB" sz="1400" dirty="0"/>
              <a:t>I aspire to be a teacher who recognises the strengths of each individual student and inspires them to use their skills to make the most of the opportunities they’re presented with. I also aspire to be a teacher that students can trust and feel comfortable with which, in turn, will help create a safe and pleasant learning environment where students feel open to asking questions and having discussions. </a:t>
            </a: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07552" y="3675562"/>
            <a:ext cx="2786159" cy="215322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186531" y="3792218"/>
            <a:ext cx="26281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42" y="4320132"/>
            <a:ext cx="3608451" cy="2083311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39939" y="4446710"/>
            <a:ext cx="3687820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u="sng" dirty="0" err="1"/>
              <a:t>Cefndir</a:t>
            </a:r>
            <a:r>
              <a:rPr lang="en-GB" sz="1600" b="1" u="sng" dirty="0"/>
              <a:t> </a:t>
            </a:r>
            <a:r>
              <a:rPr lang="en-GB" sz="1600" b="1" u="sng" dirty="0" err="1"/>
              <a:t>academaidd</a:t>
            </a:r>
            <a:endParaRPr lang="en-GB" sz="1600" b="1" u="sng" dirty="0"/>
          </a:p>
          <a:p>
            <a:r>
              <a:rPr lang="en-GB" sz="1600" b="1" u="sng" dirty="0"/>
              <a:t>Academic history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50" b="1" dirty="0"/>
              <a:t>2019/20</a:t>
            </a:r>
            <a:r>
              <a:rPr lang="en-GB" sz="1450" dirty="0"/>
              <a:t> – PGCE Secondary English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50" b="1" dirty="0"/>
              <a:t>2011</a:t>
            </a:r>
            <a:r>
              <a:rPr lang="en-GB" sz="1450" dirty="0"/>
              <a:t> – CELTA (Certificate of English Language Teaching for Adults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50" b="1" dirty="0"/>
              <a:t>2008</a:t>
            </a:r>
            <a:r>
              <a:rPr lang="en-GB" sz="1450" dirty="0"/>
              <a:t> – BA English Studies</a:t>
            </a:r>
          </a:p>
          <a:p>
            <a:endParaRPr lang="en-GB" sz="1200" dirty="0"/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A694EEF-0767-436A-A65A-A3E6D8EAB178}"/>
              </a:ext>
            </a:extLst>
          </p:cNvPr>
          <p:cNvSpPr txBox="1"/>
          <p:nvPr/>
        </p:nvSpPr>
        <p:spPr>
          <a:xfrm>
            <a:off x="9186531" y="4548891"/>
            <a:ext cx="2508936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- English Literature</a:t>
            </a:r>
            <a:br>
              <a:rPr lang="en-GB" sz="1400" dirty="0"/>
            </a:br>
            <a:r>
              <a:rPr lang="en-GB" sz="1400" dirty="0"/>
              <a:t>- English Language</a:t>
            </a:r>
            <a:br>
              <a:rPr lang="en-GB" sz="1400" dirty="0"/>
            </a:br>
            <a:r>
              <a:rPr lang="en-GB" sz="1400" dirty="0"/>
              <a:t>- Creative Writing</a:t>
            </a:r>
            <a:br>
              <a:rPr lang="en-GB" sz="1400" dirty="0"/>
            </a:br>
            <a:r>
              <a:rPr lang="en-GB" sz="1400" dirty="0"/>
              <a:t>- EFL/ESOL</a:t>
            </a:r>
          </a:p>
          <a:p>
            <a:r>
              <a:rPr lang="en-GB" sz="1400" dirty="0"/>
              <a:t>- Phonics and Literacy</a:t>
            </a:r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192</TotalTime>
  <Words>371</Words>
  <Application>Microsoft Office PowerPoint</Application>
  <PresentationFormat>Widescreen</PresentationFormat>
  <Paragraphs>30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Ceri Padley (1801574)</cp:lastModifiedBy>
  <cp:revision>16</cp:revision>
  <dcterms:created xsi:type="dcterms:W3CDTF">2019-09-05T20:58:34Z</dcterms:created>
  <dcterms:modified xsi:type="dcterms:W3CDTF">2019-09-29T12:04:36Z</dcterms:modified>
</cp:coreProperties>
</file>