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11053"/>
          <a:stretch/>
        </p:blipFill>
        <p:spPr>
          <a:xfrm>
            <a:off x="8192824" y="15875"/>
            <a:ext cx="3999176" cy="2254009"/>
          </a:xfrm>
          <a:prstGeom prst="rect">
            <a:avLst/>
          </a:prstGeom>
        </p:spPr>
      </p:pic>
      <p:sp>
        <p:nvSpPr>
          <p:cNvPr id="4" name="AutoShape 2" descr="Image result for authentic self"/>
          <p:cNvSpPr>
            <a:spLocks noChangeAspect="1" noChangeArrowheads="1"/>
          </p:cNvSpPr>
          <p:nvPr/>
        </p:nvSpPr>
        <p:spPr bwMode="auto">
          <a:xfrm>
            <a:off x="-3175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73050" y="813966"/>
            <a:ext cx="7775318" cy="5525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Giving voice to your Authentic Self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i="1" dirty="0" smtClean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lang="en-GB" sz="2000" i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does your Authentic Self sound like when it speaks?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emotion/s most often accompany the voice?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in your body does your authentic self reside?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does it look like?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it wearing?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old does it feel?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you feel towards it?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you listen to it?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often is it allowed to speak?</a:t>
            </a: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value to you give your authentic self?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 it changed over time?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42354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14</TotalTime>
  <Words>90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Times New Roman</vt:lpstr>
      <vt:lpstr>Tw Cen MT</vt:lpstr>
      <vt:lpstr>Droplet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Hancox</dc:creator>
  <cp:lastModifiedBy>Catherine Hancox</cp:lastModifiedBy>
  <cp:revision>2</cp:revision>
  <dcterms:created xsi:type="dcterms:W3CDTF">2017-10-18T13:13:42Z</dcterms:created>
  <dcterms:modified xsi:type="dcterms:W3CDTF">2020-10-07T14:16:42Z</dcterms:modified>
</cp:coreProperties>
</file>