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65" d="100"/>
          <a:sy n="65" d="100"/>
        </p:scale>
        <p:origin x="66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695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988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657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663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632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907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950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870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365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505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080DD-055B-4D6E-9211-B262FD8B23BC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18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080DD-055B-4D6E-9211-B262FD8B23BC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762BC6-7D15-4A98-8767-6889A9D85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421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Organisational Consultancy Semester 2 Week </a:t>
            </a:r>
            <a:r>
              <a:rPr lang="en-GB" dirty="0"/>
              <a:t>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3894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smtClean="0"/>
              <a:t>The Project Final Report</a:t>
            </a:r>
            <a:br>
              <a:rPr lang="en-GB" b="1" dirty="0" smtClean="0"/>
            </a:br>
            <a:r>
              <a:rPr lang="en-GB" b="1" dirty="0"/>
              <a:t>S</a:t>
            </a:r>
            <a:r>
              <a:rPr lang="en-GB" b="1" dirty="0" smtClean="0"/>
              <a:t>ummary and Recap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54967"/>
            <a:ext cx="10515600" cy="2615747"/>
          </a:xfrm>
        </p:spPr>
        <p:txBody>
          <a:bodyPr/>
          <a:lstStyle/>
          <a:p>
            <a:r>
              <a:rPr lang="en-GB" dirty="0" smtClean="0"/>
              <a:t>A project  report for the company</a:t>
            </a:r>
          </a:p>
          <a:p>
            <a:pPr marL="0" indent="0">
              <a:buNone/>
            </a:pPr>
            <a:r>
              <a:rPr lang="en-GB" dirty="0" smtClean="0"/>
              <a:t>  </a:t>
            </a:r>
          </a:p>
          <a:p>
            <a:r>
              <a:rPr lang="en-GB" dirty="0" smtClean="0"/>
              <a:t>Your Project report tries to sell your project and yourself to the company – Also proving the alternative possible strategies and solutions you identified.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611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should be covered in the PID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Project objectives</a:t>
            </a:r>
            <a:r>
              <a:rPr lang="en-GB" dirty="0"/>
              <a:t> - must be SMART: Specific, measurable, achievable, realistic and time bound</a:t>
            </a:r>
          </a:p>
          <a:p>
            <a:r>
              <a:rPr lang="en-GB" b="1" dirty="0"/>
              <a:t>Project justification</a:t>
            </a:r>
            <a:r>
              <a:rPr lang="en-GB" dirty="0"/>
              <a:t> – why is the project necessary</a:t>
            </a:r>
          </a:p>
          <a:p>
            <a:r>
              <a:rPr lang="en-GB" b="1" dirty="0"/>
              <a:t>Business Case and Approach</a:t>
            </a:r>
            <a:r>
              <a:rPr lang="en-GB" dirty="0"/>
              <a:t> – background and key literature</a:t>
            </a:r>
          </a:p>
          <a:p>
            <a:r>
              <a:rPr lang="en-GB" b="1" dirty="0"/>
              <a:t>Project team</a:t>
            </a:r>
            <a:r>
              <a:rPr lang="en-GB" dirty="0"/>
              <a:t> (yourself) – why should </a:t>
            </a:r>
            <a:r>
              <a:rPr lang="en-GB" i="1" dirty="0"/>
              <a:t>you</a:t>
            </a:r>
            <a:r>
              <a:rPr lang="en-GB" dirty="0"/>
              <a:t> be the consultant? Sell yourself but be realistic.</a:t>
            </a:r>
          </a:p>
          <a:p>
            <a:r>
              <a:rPr lang="en-GB" b="1" dirty="0"/>
              <a:t>Planned communication strategy</a:t>
            </a:r>
            <a:r>
              <a:rPr lang="en-GB" dirty="0"/>
              <a:t> – how would or will you communicate with the company?</a:t>
            </a:r>
          </a:p>
          <a:p>
            <a:r>
              <a:rPr lang="en-GB" b="1" dirty="0"/>
              <a:t>Project plan</a:t>
            </a:r>
            <a:r>
              <a:rPr lang="en-GB" dirty="0"/>
              <a:t> – what you want to do and a time plan</a:t>
            </a:r>
          </a:p>
          <a:p>
            <a:r>
              <a:rPr lang="en-GB" b="1" dirty="0"/>
              <a:t>Research methodology</a:t>
            </a:r>
            <a:r>
              <a:rPr lang="en-GB" dirty="0"/>
              <a:t> – which research methods are you going to use and why</a:t>
            </a:r>
          </a:p>
          <a:p>
            <a:r>
              <a:rPr lang="en-GB" b="1" dirty="0"/>
              <a:t>Costs</a:t>
            </a:r>
            <a:r>
              <a:rPr lang="en-GB" dirty="0"/>
              <a:t> – which costs is the project likely to incur?</a:t>
            </a:r>
          </a:p>
          <a:p>
            <a:r>
              <a:rPr lang="en-GB" b="1" dirty="0"/>
              <a:t>Quality assurance, risk management and ethics</a:t>
            </a:r>
            <a:endParaRPr lang="en-GB" dirty="0"/>
          </a:p>
          <a:p>
            <a:r>
              <a:rPr lang="en-GB" b="1" dirty="0"/>
              <a:t>Benefits</a:t>
            </a:r>
            <a:r>
              <a:rPr lang="en-GB" dirty="0"/>
              <a:t> to the </a:t>
            </a:r>
            <a:r>
              <a:rPr lang="en-GB" dirty="0" smtClean="0"/>
              <a:t>company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Research results – </a:t>
            </a:r>
            <a:r>
              <a:rPr lang="en-GB" dirty="0" smtClean="0">
                <a:solidFill>
                  <a:srgbClr val="FF0000"/>
                </a:solidFill>
              </a:rPr>
              <a:t>findings from the ,methods used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Proposed Strategy – discussing results with theory – explain alternative possible strategies </a:t>
            </a:r>
            <a:r>
              <a:rPr lang="en-GB" b="1" dirty="0" err="1" smtClean="0">
                <a:solidFill>
                  <a:srgbClr val="FF0000"/>
                </a:solidFill>
              </a:rPr>
              <a:t>fpr</a:t>
            </a:r>
            <a:r>
              <a:rPr lang="en-GB" b="1" dirty="0" smtClean="0">
                <a:solidFill>
                  <a:srgbClr val="FF0000"/>
                </a:solidFill>
              </a:rPr>
              <a:t> the business</a:t>
            </a:r>
            <a:r>
              <a:rPr lang="en-GB" b="1" dirty="0" smtClean="0"/>
              <a:t>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1177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188</Words>
  <Application>Microsoft Office PowerPoint</Application>
  <PresentationFormat>Widescreen</PresentationFormat>
  <Paragraphs>19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Organisational Consultancy Semester 2 Week 6</vt:lpstr>
      <vt:lpstr>The Project Final Report Summary and Recap</vt:lpstr>
      <vt:lpstr>What should be covered in the PID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Consultancy Week 4</dc:title>
  <dc:creator>RM</dc:creator>
  <cp:lastModifiedBy>Roisin Mullins</cp:lastModifiedBy>
  <cp:revision>7</cp:revision>
  <dcterms:created xsi:type="dcterms:W3CDTF">2016-10-19T17:47:13Z</dcterms:created>
  <dcterms:modified xsi:type="dcterms:W3CDTF">2018-03-15T12:30:00Z</dcterms:modified>
</cp:coreProperties>
</file>