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4"/>
  </p:notesMasterIdLst>
  <p:handoutMasterIdLst>
    <p:handoutMasterId r:id="rId15"/>
  </p:handoutMasterIdLst>
  <p:sldIdLst>
    <p:sldId id="267" r:id="rId2"/>
    <p:sldId id="261" r:id="rId3"/>
    <p:sldId id="268" r:id="rId4"/>
    <p:sldId id="269" r:id="rId5"/>
    <p:sldId id="270" r:id="rId6"/>
    <p:sldId id="262" r:id="rId7"/>
    <p:sldId id="263" r:id="rId8"/>
    <p:sldId id="264" r:id="rId9"/>
    <p:sldId id="271" r:id="rId10"/>
    <p:sldId id="265" r:id="rId11"/>
    <p:sldId id="266"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7B77B-0C7C-4E55-A032-F68A8706353C}" v="76" dt="2024-02-10T08:52:25.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1039" autoAdjust="0"/>
  </p:normalViewPr>
  <p:slideViewPr>
    <p:cSldViewPr snapToGrid="0">
      <p:cViewPr varScale="1">
        <p:scale>
          <a:sx n="95" d="100"/>
          <a:sy n="95" d="100"/>
        </p:scale>
        <p:origin x="78" y="12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1737B77B-0C7C-4E55-A032-F68A8706353C}"/>
    <pc:docChg chg="custSel addSld delSld modSld">
      <pc:chgData name="Rebecca Stewart" userId="e4dbdf3f-b99f-4ed4-aef6-c26f104e6967" providerId="ADAL" clId="{1737B77B-0C7C-4E55-A032-F68A8706353C}" dt="2024-02-10T08:54:50.411" v="3106" actId="207"/>
      <pc:docMkLst>
        <pc:docMk/>
      </pc:docMkLst>
      <pc:sldChg chg="delSp modSp del mod delDesignElem">
        <pc:chgData name="Rebecca Stewart" userId="e4dbdf3f-b99f-4ed4-aef6-c26f104e6967" providerId="ADAL" clId="{1737B77B-0C7C-4E55-A032-F68A8706353C}" dt="2024-02-10T07:52:05.764" v="8" actId="47"/>
        <pc:sldMkLst>
          <pc:docMk/>
          <pc:sldMk cId="2584280759" sldId="257"/>
        </pc:sldMkLst>
        <pc:spChg chg="mod">
          <ac:chgData name="Rebecca Stewart" userId="e4dbdf3f-b99f-4ed4-aef6-c26f104e6967" providerId="ADAL" clId="{1737B77B-0C7C-4E55-A032-F68A8706353C}" dt="2024-02-10T07:51:41.657" v="4" actId="27636"/>
          <ac:spMkLst>
            <pc:docMk/>
            <pc:sldMk cId="2584280759" sldId="257"/>
            <ac:spMk id="2" creationId="{18C3B467-088C-4F3D-A9A7-105C4E1E20CD}"/>
          </ac:spMkLst>
        </pc:spChg>
        <pc:spChg chg="del">
          <ac:chgData name="Rebecca Stewart" userId="e4dbdf3f-b99f-4ed4-aef6-c26f104e6967" providerId="ADAL" clId="{1737B77B-0C7C-4E55-A032-F68A8706353C}" dt="2024-02-10T07:51:35.807" v="1"/>
          <ac:spMkLst>
            <pc:docMk/>
            <pc:sldMk cId="2584280759" sldId="257"/>
            <ac:spMk id="82" creationId="{2644B391-9BFE-445C-A9EC-F544BB85FBC7}"/>
          </ac:spMkLst>
        </pc:spChg>
        <pc:spChg chg="del">
          <ac:chgData name="Rebecca Stewart" userId="e4dbdf3f-b99f-4ed4-aef6-c26f104e6967" providerId="ADAL" clId="{1737B77B-0C7C-4E55-A032-F68A8706353C}" dt="2024-02-10T07:51:35.807" v="1"/>
          <ac:spMkLst>
            <pc:docMk/>
            <pc:sldMk cId="2584280759" sldId="257"/>
            <ac:spMk id="84" creationId="{80F26E69-87D9-4655-AE7B-280A87AA3CAD}"/>
          </ac:spMkLst>
        </pc:spChg>
      </pc:sldChg>
      <pc:sldChg chg="modSp mod">
        <pc:chgData name="Rebecca Stewart" userId="e4dbdf3f-b99f-4ed4-aef6-c26f104e6967" providerId="ADAL" clId="{1737B77B-0C7C-4E55-A032-F68A8706353C}" dt="2024-02-10T07:53:45.801" v="106" actId="20577"/>
        <pc:sldMkLst>
          <pc:docMk/>
          <pc:sldMk cId="183243182" sldId="261"/>
        </pc:sldMkLst>
        <pc:spChg chg="mod">
          <ac:chgData name="Rebecca Stewart" userId="e4dbdf3f-b99f-4ed4-aef6-c26f104e6967" providerId="ADAL" clId="{1737B77B-0C7C-4E55-A032-F68A8706353C}" dt="2024-02-10T07:52:45.959" v="57" actId="26606"/>
          <ac:spMkLst>
            <pc:docMk/>
            <pc:sldMk cId="183243182" sldId="261"/>
            <ac:spMk id="2" creationId="{7A4919D0-F177-4BBA-9A0B-DBA69E2ED764}"/>
          </ac:spMkLst>
        </pc:spChg>
        <pc:graphicFrameChg chg="mod modGraphic">
          <ac:chgData name="Rebecca Stewart" userId="e4dbdf3f-b99f-4ed4-aef6-c26f104e6967" providerId="ADAL" clId="{1737B77B-0C7C-4E55-A032-F68A8706353C}" dt="2024-02-10T07:53:45.801" v="106" actId="20577"/>
          <ac:graphicFrameMkLst>
            <pc:docMk/>
            <pc:sldMk cId="183243182" sldId="261"/>
            <ac:graphicFrameMk id="5" creationId="{91DB1382-7276-49FA-9632-38D558F457E3}"/>
          </ac:graphicFrameMkLst>
        </pc:graphicFrameChg>
      </pc:sldChg>
      <pc:sldChg chg="addSp delSp modSp mod">
        <pc:chgData name="Rebecca Stewart" userId="e4dbdf3f-b99f-4ed4-aef6-c26f104e6967" providerId="ADAL" clId="{1737B77B-0C7C-4E55-A032-F68A8706353C}" dt="2024-02-10T08:54:30.448" v="3103" actId="6549"/>
        <pc:sldMkLst>
          <pc:docMk/>
          <pc:sldMk cId="4265563575" sldId="262"/>
        </pc:sldMkLst>
        <pc:spChg chg="mod">
          <ac:chgData name="Rebecca Stewart" userId="e4dbdf3f-b99f-4ed4-aef6-c26f104e6967" providerId="ADAL" clId="{1737B77B-0C7C-4E55-A032-F68A8706353C}" dt="2024-02-10T08:06:08.201" v="614" actId="20577"/>
          <ac:spMkLst>
            <pc:docMk/>
            <pc:sldMk cId="4265563575" sldId="262"/>
            <ac:spMk id="2" creationId="{332F4447-FEE8-074E-2E63-95002D40F5B4}"/>
          </ac:spMkLst>
        </pc:spChg>
        <pc:spChg chg="mod">
          <ac:chgData name="Rebecca Stewart" userId="e4dbdf3f-b99f-4ed4-aef6-c26f104e6967" providerId="ADAL" clId="{1737B77B-0C7C-4E55-A032-F68A8706353C}" dt="2024-02-10T08:14:21.846" v="728" actId="20577"/>
          <ac:spMkLst>
            <pc:docMk/>
            <pc:sldMk cId="4265563575" sldId="262"/>
            <ac:spMk id="3" creationId="{336B933E-9E00-BFB5-6738-81455A1AF947}"/>
          </ac:spMkLst>
        </pc:spChg>
        <pc:spChg chg="mod">
          <ac:chgData name="Rebecca Stewart" userId="e4dbdf3f-b99f-4ed4-aef6-c26f104e6967" providerId="ADAL" clId="{1737B77B-0C7C-4E55-A032-F68A8706353C}" dt="2024-02-10T08:54:30.448" v="3103" actId="6549"/>
          <ac:spMkLst>
            <pc:docMk/>
            <pc:sldMk cId="4265563575" sldId="262"/>
            <ac:spMk id="4" creationId="{B4CE04F9-E1B7-D9D1-C115-8D57A3264CBE}"/>
          </ac:spMkLst>
        </pc:spChg>
        <pc:spChg chg="add del mod">
          <ac:chgData name="Rebecca Stewart" userId="e4dbdf3f-b99f-4ed4-aef6-c26f104e6967" providerId="ADAL" clId="{1737B77B-0C7C-4E55-A032-F68A8706353C}" dt="2024-02-10T08:09:04.377" v="627" actId="478"/>
          <ac:spMkLst>
            <pc:docMk/>
            <pc:sldMk cId="4265563575" sldId="262"/>
            <ac:spMk id="9" creationId="{F88815ED-286D-1FF1-B6EF-74C49B49BC68}"/>
          </ac:spMkLst>
        </pc:spChg>
        <pc:spChg chg="add mod">
          <ac:chgData name="Rebecca Stewart" userId="e4dbdf3f-b99f-4ed4-aef6-c26f104e6967" providerId="ADAL" clId="{1737B77B-0C7C-4E55-A032-F68A8706353C}" dt="2024-02-10T08:11:17.036" v="639" actId="207"/>
          <ac:spMkLst>
            <pc:docMk/>
            <pc:sldMk cId="4265563575" sldId="262"/>
            <ac:spMk id="12" creationId="{D7407D97-3C9A-A57D-A095-47C859D52CB8}"/>
          </ac:spMkLst>
        </pc:spChg>
        <pc:spChg chg="add mod">
          <ac:chgData name="Rebecca Stewart" userId="e4dbdf3f-b99f-4ed4-aef6-c26f104e6967" providerId="ADAL" clId="{1737B77B-0C7C-4E55-A032-F68A8706353C}" dt="2024-02-10T08:11:37.039" v="643" actId="688"/>
          <ac:spMkLst>
            <pc:docMk/>
            <pc:sldMk cId="4265563575" sldId="262"/>
            <ac:spMk id="13" creationId="{33135814-52E6-B131-F30D-BD42ED1E4925}"/>
          </ac:spMkLst>
        </pc:spChg>
        <pc:spChg chg="add mod">
          <ac:chgData name="Rebecca Stewart" userId="e4dbdf3f-b99f-4ed4-aef6-c26f104e6967" providerId="ADAL" clId="{1737B77B-0C7C-4E55-A032-F68A8706353C}" dt="2024-02-10T08:12:01.419" v="650" actId="14100"/>
          <ac:spMkLst>
            <pc:docMk/>
            <pc:sldMk cId="4265563575" sldId="262"/>
            <ac:spMk id="14" creationId="{F700BD75-EB77-3759-6AD1-8A5195990674}"/>
          </ac:spMkLst>
        </pc:spChg>
        <pc:spChg chg="add mod ord">
          <ac:chgData name="Rebecca Stewart" userId="e4dbdf3f-b99f-4ed4-aef6-c26f104e6967" providerId="ADAL" clId="{1737B77B-0C7C-4E55-A032-F68A8706353C}" dt="2024-02-10T08:12:47.320" v="659" actId="171"/>
          <ac:spMkLst>
            <pc:docMk/>
            <pc:sldMk cId="4265563575" sldId="262"/>
            <ac:spMk id="15" creationId="{DE578887-898E-8514-1697-E13F613ACBD4}"/>
          </ac:spMkLst>
        </pc:spChg>
        <pc:picChg chg="add mod">
          <ac:chgData name="Rebecca Stewart" userId="e4dbdf3f-b99f-4ed4-aef6-c26f104e6967" providerId="ADAL" clId="{1737B77B-0C7C-4E55-A032-F68A8706353C}" dt="2024-02-10T08:11:02.124" v="636" actId="1076"/>
          <ac:picMkLst>
            <pc:docMk/>
            <pc:sldMk cId="4265563575" sldId="262"/>
            <ac:picMk id="5" creationId="{413E54AD-D50A-FDD8-25ED-70297B41D93A}"/>
          </ac:picMkLst>
        </pc:picChg>
        <pc:picChg chg="add mod ord">
          <ac:chgData name="Rebecca Stewart" userId="e4dbdf3f-b99f-4ed4-aef6-c26f104e6967" providerId="ADAL" clId="{1737B77B-0C7C-4E55-A032-F68A8706353C}" dt="2024-02-10T08:10:25.848" v="632" actId="166"/>
          <ac:picMkLst>
            <pc:docMk/>
            <pc:sldMk cId="4265563575" sldId="262"/>
            <ac:picMk id="6" creationId="{C1C36219-D50F-966A-E1E3-4B391094CC95}"/>
          </ac:picMkLst>
        </pc:picChg>
        <pc:picChg chg="add mod">
          <ac:chgData name="Rebecca Stewart" userId="e4dbdf3f-b99f-4ed4-aef6-c26f104e6967" providerId="ADAL" clId="{1737B77B-0C7C-4E55-A032-F68A8706353C}" dt="2024-02-10T08:07:00.557" v="619" actId="1076"/>
          <ac:picMkLst>
            <pc:docMk/>
            <pc:sldMk cId="4265563575" sldId="262"/>
            <ac:picMk id="7" creationId="{A050AD86-A3C9-1B8C-8129-3EBB8825EA51}"/>
          </ac:picMkLst>
        </pc:picChg>
        <pc:picChg chg="add mod ord">
          <ac:chgData name="Rebecca Stewart" userId="e4dbdf3f-b99f-4ed4-aef6-c26f104e6967" providerId="ADAL" clId="{1737B77B-0C7C-4E55-A032-F68A8706353C}" dt="2024-02-10T08:12:51.351" v="660" actId="166"/>
          <ac:picMkLst>
            <pc:docMk/>
            <pc:sldMk cId="4265563575" sldId="262"/>
            <ac:picMk id="8" creationId="{C4482677-DD85-2BFD-D9C6-A0FA1AA75F9A}"/>
          </ac:picMkLst>
        </pc:picChg>
        <pc:picChg chg="add mod">
          <ac:chgData name="Rebecca Stewart" userId="e4dbdf3f-b99f-4ed4-aef6-c26f104e6967" providerId="ADAL" clId="{1737B77B-0C7C-4E55-A032-F68A8706353C}" dt="2024-02-10T08:10:20.746" v="631" actId="1076"/>
          <ac:picMkLst>
            <pc:docMk/>
            <pc:sldMk cId="4265563575" sldId="262"/>
            <ac:picMk id="11" creationId="{08F37DD0-9698-4DBE-B27A-ACBB304B572F}"/>
          </ac:picMkLst>
        </pc:picChg>
      </pc:sldChg>
      <pc:sldChg chg="addSp delSp modSp mod">
        <pc:chgData name="Rebecca Stewart" userId="e4dbdf3f-b99f-4ed4-aef6-c26f104e6967" providerId="ADAL" clId="{1737B77B-0C7C-4E55-A032-F68A8706353C}" dt="2024-02-10T08:31:02.194" v="1806" actId="115"/>
        <pc:sldMkLst>
          <pc:docMk/>
          <pc:sldMk cId="4176318444" sldId="263"/>
        </pc:sldMkLst>
        <pc:spChg chg="del mod">
          <ac:chgData name="Rebecca Stewart" userId="e4dbdf3f-b99f-4ed4-aef6-c26f104e6967" providerId="ADAL" clId="{1737B77B-0C7C-4E55-A032-F68A8706353C}" dt="2024-02-10T08:14:55.359" v="732" actId="478"/>
          <ac:spMkLst>
            <pc:docMk/>
            <pc:sldMk cId="4176318444" sldId="263"/>
            <ac:spMk id="2" creationId="{3B59A0D1-A1DD-B200-3393-AFE2D9D326B5}"/>
          </ac:spMkLst>
        </pc:spChg>
        <pc:spChg chg="add mod">
          <ac:chgData name="Rebecca Stewart" userId="e4dbdf3f-b99f-4ed4-aef6-c26f104e6967" providerId="ADAL" clId="{1737B77B-0C7C-4E55-A032-F68A8706353C}" dt="2024-02-10T08:14:51.920" v="731"/>
          <ac:spMkLst>
            <pc:docMk/>
            <pc:sldMk cId="4176318444" sldId="263"/>
            <ac:spMk id="3" creationId="{DE72755C-BD1D-D41F-DB42-7C43FEB018EC}"/>
          </ac:spMkLst>
        </pc:spChg>
        <pc:spChg chg="add del mod">
          <ac:chgData name="Rebecca Stewart" userId="e4dbdf3f-b99f-4ed4-aef6-c26f104e6967" providerId="ADAL" clId="{1737B77B-0C7C-4E55-A032-F68A8706353C}" dt="2024-02-10T08:14:59.699" v="733" actId="478"/>
          <ac:spMkLst>
            <pc:docMk/>
            <pc:sldMk cId="4176318444" sldId="263"/>
            <ac:spMk id="5" creationId="{88779B2E-11BE-0517-CC95-512406823A08}"/>
          </ac:spMkLst>
        </pc:spChg>
        <pc:spChg chg="mod">
          <ac:chgData name="Rebecca Stewart" userId="e4dbdf3f-b99f-4ed4-aef6-c26f104e6967" providerId="ADAL" clId="{1737B77B-0C7C-4E55-A032-F68A8706353C}" dt="2024-02-10T08:25:49.833" v="1605" actId="14100"/>
          <ac:spMkLst>
            <pc:docMk/>
            <pc:sldMk cId="4176318444" sldId="263"/>
            <ac:spMk id="7" creationId="{983C4296-0247-822E-5F55-7361BE0A9D64}"/>
          </ac:spMkLst>
        </pc:spChg>
        <pc:spChg chg="mod">
          <ac:chgData name="Rebecca Stewart" userId="e4dbdf3f-b99f-4ed4-aef6-c26f104e6967" providerId="ADAL" clId="{1737B77B-0C7C-4E55-A032-F68A8706353C}" dt="2024-02-10T08:30:44.848" v="1800" actId="115"/>
          <ac:spMkLst>
            <pc:docMk/>
            <pc:sldMk cId="4176318444" sldId="263"/>
            <ac:spMk id="8" creationId="{67B034CD-1176-858F-D24B-7DCDC7FFA7FB}"/>
          </ac:spMkLst>
        </pc:spChg>
        <pc:spChg chg="mod">
          <ac:chgData name="Rebecca Stewart" userId="e4dbdf3f-b99f-4ed4-aef6-c26f104e6967" providerId="ADAL" clId="{1737B77B-0C7C-4E55-A032-F68A8706353C}" dt="2024-02-10T08:26:00.437" v="1608" actId="1076"/>
          <ac:spMkLst>
            <pc:docMk/>
            <pc:sldMk cId="4176318444" sldId="263"/>
            <ac:spMk id="9" creationId="{9F26DB1E-E79B-98E7-5AEE-BD9CE376773D}"/>
          </ac:spMkLst>
        </pc:spChg>
        <pc:spChg chg="mod">
          <ac:chgData name="Rebecca Stewart" userId="e4dbdf3f-b99f-4ed4-aef6-c26f104e6967" providerId="ADAL" clId="{1737B77B-0C7C-4E55-A032-F68A8706353C}" dt="2024-02-10T08:30:48.521" v="1802" actId="115"/>
          <ac:spMkLst>
            <pc:docMk/>
            <pc:sldMk cId="4176318444" sldId="263"/>
            <ac:spMk id="10" creationId="{DF3B3F3A-954E-91B8-5300-5B77FED4D2C0}"/>
          </ac:spMkLst>
        </pc:spChg>
        <pc:spChg chg="mod">
          <ac:chgData name="Rebecca Stewart" userId="e4dbdf3f-b99f-4ed4-aef6-c26f104e6967" providerId="ADAL" clId="{1737B77B-0C7C-4E55-A032-F68A8706353C}" dt="2024-02-10T08:26:06.761" v="1610" actId="1076"/>
          <ac:spMkLst>
            <pc:docMk/>
            <pc:sldMk cId="4176318444" sldId="263"/>
            <ac:spMk id="11" creationId="{542CD891-A771-2FE1-A510-0238C2BABAEE}"/>
          </ac:spMkLst>
        </pc:spChg>
        <pc:spChg chg="mod">
          <ac:chgData name="Rebecca Stewart" userId="e4dbdf3f-b99f-4ed4-aef6-c26f104e6967" providerId="ADAL" clId="{1737B77B-0C7C-4E55-A032-F68A8706353C}" dt="2024-02-10T08:30:53.131" v="1804" actId="115"/>
          <ac:spMkLst>
            <pc:docMk/>
            <pc:sldMk cId="4176318444" sldId="263"/>
            <ac:spMk id="12" creationId="{50DCF2F1-2870-8E9B-CC4A-1D4555ADAFDB}"/>
          </ac:spMkLst>
        </pc:spChg>
        <pc:spChg chg="mod">
          <ac:chgData name="Rebecca Stewart" userId="e4dbdf3f-b99f-4ed4-aef6-c26f104e6967" providerId="ADAL" clId="{1737B77B-0C7C-4E55-A032-F68A8706353C}" dt="2024-02-10T08:26:14.929" v="1612" actId="1076"/>
          <ac:spMkLst>
            <pc:docMk/>
            <pc:sldMk cId="4176318444" sldId="263"/>
            <ac:spMk id="13" creationId="{38832327-D2A3-B13A-686A-2A17E576CBCD}"/>
          </ac:spMkLst>
        </pc:spChg>
        <pc:spChg chg="mod">
          <ac:chgData name="Rebecca Stewart" userId="e4dbdf3f-b99f-4ed4-aef6-c26f104e6967" providerId="ADAL" clId="{1737B77B-0C7C-4E55-A032-F68A8706353C}" dt="2024-02-10T08:30:32.499" v="1797" actId="20577"/>
          <ac:spMkLst>
            <pc:docMk/>
            <pc:sldMk cId="4176318444" sldId="263"/>
            <ac:spMk id="14" creationId="{8FD5DB0E-EFA0-CB63-B94F-54CF97687226}"/>
          </ac:spMkLst>
        </pc:spChg>
        <pc:spChg chg="del">
          <ac:chgData name="Rebecca Stewart" userId="e4dbdf3f-b99f-4ed4-aef6-c26f104e6967" providerId="ADAL" clId="{1737B77B-0C7C-4E55-A032-F68A8706353C}" dt="2024-02-10T08:27:03.851" v="1622" actId="478"/>
          <ac:spMkLst>
            <pc:docMk/>
            <pc:sldMk cId="4176318444" sldId="263"/>
            <ac:spMk id="15" creationId="{44A3BE26-4D75-8BB7-09B0-9CB7C6AD2ADB}"/>
          </ac:spMkLst>
        </pc:spChg>
        <pc:spChg chg="mod">
          <ac:chgData name="Rebecca Stewart" userId="e4dbdf3f-b99f-4ed4-aef6-c26f104e6967" providerId="ADAL" clId="{1737B77B-0C7C-4E55-A032-F68A8706353C}" dt="2024-02-10T08:31:02.194" v="1806" actId="115"/>
          <ac:spMkLst>
            <pc:docMk/>
            <pc:sldMk cId="4176318444" sldId="263"/>
            <ac:spMk id="16" creationId="{D3CA72A7-E95A-B1E3-A7C8-D84F1D6868F5}"/>
          </ac:spMkLst>
        </pc:spChg>
        <pc:grpChg chg="mod">
          <ac:chgData name="Rebecca Stewart" userId="e4dbdf3f-b99f-4ed4-aef6-c26f104e6967" providerId="ADAL" clId="{1737B77B-0C7C-4E55-A032-F68A8706353C}" dt="2024-02-10T08:19:53.717" v="1234" actId="14100"/>
          <ac:grpSpMkLst>
            <pc:docMk/>
            <pc:sldMk cId="4176318444" sldId="263"/>
            <ac:grpSpMk id="6" creationId="{104C87CF-19A6-6C16-1DAB-28A66D4F143B}"/>
          </ac:grpSpMkLst>
        </pc:grpChg>
      </pc:sldChg>
      <pc:sldChg chg="addSp delSp modSp mod">
        <pc:chgData name="Rebecca Stewart" userId="e4dbdf3f-b99f-4ed4-aef6-c26f104e6967" providerId="ADAL" clId="{1737B77B-0C7C-4E55-A032-F68A8706353C}" dt="2024-02-10T08:34:00.934" v="2055" actId="1076"/>
        <pc:sldMkLst>
          <pc:docMk/>
          <pc:sldMk cId="939055228" sldId="264"/>
        </pc:sldMkLst>
        <pc:spChg chg="mod">
          <ac:chgData name="Rebecca Stewart" userId="e4dbdf3f-b99f-4ed4-aef6-c26f104e6967" providerId="ADAL" clId="{1737B77B-0C7C-4E55-A032-F68A8706353C}" dt="2024-02-10T08:32:17.917" v="1852" actId="20577"/>
          <ac:spMkLst>
            <pc:docMk/>
            <pc:sldMk cId="939055228" sldId="264"/>
            <ac:spMk id="2" creationId="{FD2649A1-5137-24DF-8997-E1D5B32608A8}"/>
          </ac:spMkLst>
        </pc:spChg>
        <pc:spChg chg="add del mod">
          <ac:chgData name="Rebecca Stewart" userId="e4dbdf3f-b99f-4ed4-aef6-c26f104e6967" providerId="ADAL" clId="{1737B77B-0C7C-4E55-A032-F68A8706353C}" dt="2024-02-10T08:31:42.883" v="1811" actId="478"/>
          <ac:spMkLst>
            <pc:docMk/>
            <pc:sldMk cId="939055228" sldId="264"/>
            <ac:spMk id="7" creationId="{1AB0F1C2-07B1-6297-6990-C21BBF6C3503}"/>
          </ac:spMkLst>
        </pc:spChg>
        <pc:spChg chg="add mod">
          <ac:chgData name="Rebecca Stewart" userId="e4dbdf3f-b99f-4ed4-aef6-c26f104e6967" providerId="ADAL" clId="{1737B77B-0C7C-4E55-A032-F68A8706353C}" dt="2024-02-10T08:33:49.675" v="2053" actId="2711"/>
          <ac:spMkLst>
            <pc:docMk/>
            <pc:sldMk cId="939055228" sldId="264"/>
            <ac:spMk id="9" creationId="{531AFF1F-097A-07DA-611B-A66F2D4721B2}"/>
          </ac:spMkLst>
        </pc:spChg>
        <pc:picChg chg="add mod">
          <ac:chgData name="Rebecca Stewart" userId="e4dbdf3f-b99f-4ed4-aef6-c26f104e6967" providerId="ADAL" clId="{1737B77B-0C7C-4E55-A032-F68A8706353C}" dt="2024-02-10T08:33:56.224" v="2054" actId="1076"/>
          <ac:picMkLst>
            <pc:docMk/>
            <pc:sldMk cId="939055228" sldId="264"/>
            <ac:picMk id="4" creationId="{5B25735B-5741-E3F2-A8A9-917247276A10}"/>
          </ac:picMkLst>
        </pc:picChg>
        <pc:picChg chg="del">
          <ac:chgData name="Rebecca Stewart" userId="e4dbdf3f-b99f-4ed4-aef6-c26f104e6967" providerId="ADAL" clId="{1737B77B-0C7C-4E55-A032-F68A8706353C}" dt="2024-02-10T08:31:37.894" v="1810" actId="478"/>
          <ac:picMkLst>
            <pc:docMk/>
            <pc:sldMk cId="939055228" sldId="264"/>
            <ac:picMk id="6" creationId="{7347918F-4099-CC62-C42E-30708CB02A71}"/>
          </ac:picMkLst>
        </pc:picChg>
        <pc:picChg chg="del">
          <ac:chgData name="Rebecca Stewart" userId="e4dbdf3f-b99f-4ed4-aef6-c26f104e6967" providerId="ADAL" clId="{1737B77B-0C7C-4E55-A032-F68A8706353C}" dt="2024-02-10T08:31:35.707" v="1809" actId="478"/>
          <ac:picMkLst>
            <pc:docMk/>
            <pc:sldMk cId="939055228" sldId="264"/>
            <ac:picMk id="8" creationId="{8089065E-2F5C-BE59-9172-7FE8ED9214DA}"/>
          </ac:picMkLst>
        </pc:picChg>
        <pc:picChg chg="del">
          <ac:chgData name="Rebecca Stewart" userId="e4dbdf3f-b99f-4ed4-aef6-c26f104e6967" providerId="ADAL" clId="{1737B77B-0C7C-4E55-A032-F68A8706353C}" dt="2024-02-10T08:31:35.707" v="1809" actId="478"/>
          <ac:picMkLst>
            <pc:docMk/>
            <pc:sldMk cId="939055228" sldId="264"/>
            <ac:picMk id="16" creationId="{9EECD291-7CC2-0C9C-07C6-68C2073A4E9A}"/>
          </ac:picMkLst>
        </pc:picChg>
        <pc:picChg chg="del">
          <ac:chgData name="Rebecca Stewart" userId="e4dbdf3f-b99f-4ed4-aef6-c26f104e6967" providerId="ADAL" clId="{1737B77B-0C7C-4E55-A032-F68A8706353C}" dt="2024-02-10T08:31:35.707" v="1809" actId="478"/>
          <ac:picMkLst>
            <pc:docMk/>
            <pc:sldMk cId="939055228" sldId="264"/>
            <ac:picMk id="18" creationId="{917D5893-0018-01FA-DBF8-B82D53C9767E}"/>
          </ac:picMkLst>
        </pc:picChg>
        <pc:picChg chg="del">
          <ac:chgData name="Rebecca Stewart" userId="e4dbdf3f-b99f-4ed4-aef6-c26f104e6967" providerId="ADAL" clId="{1737B77B-0C7C-4E55-A032-F68A8706353C}" dt="2024-02-10T08:31:35.707" v="1809" actId="478"/>
          <ac:picMkLst>
            <pc:docMk/>
            <pc:sldMk cId="939055228" sldId="264"/>
            <ac:picMk id="20" creationId="{17846EF3-BF2C-43F9-61FB-DE6FDF7EE31F}"/>
          </ac:picMkLst>
        </pc:picChg>
        <pc:picChg chg="mod">
          <ac:chgData name="Rebecca Stewart" userId="e4dbdf3f-b99f-4ed4-aef6-c26f104e6967" providerId="ADAL" clId="{1737B77B-0C7C-4E55-A032-F68A8706353C}" dt="2024-02-10T08:34:00.934" v="2055" actId="1076"/>
          <ac:picMkLst>
            <pc:docMk/>
            <pc:sldMk cId="939055228" sldId="264"/>
            <ac:picMk id="22" creationId="{9D7EF26D-EEDC-BA1A-DF0D-3CE31C2C6500}"/>
          </ac:picMkLst>
        </pc:picChg>
      </pc:sldChg>
      <pc:sldChg chg="modSp mod">
        <pc:chgData name="Rebecca Stewart" userId="e4dbdf3f-b99f-4ed4-aef6-c26f104e6967" providerId="ADAL" clId="{1737B77B-0C7C-4E55-A032-F68A8706353C}" dt="2024-02-10T08:39:20.246" v="2764" actId="20577"/>
        <pc:sldMkLst>
          <pc:docMk/>
          <pc:sldMk cId="903509648" sldId="265"/>
        </pc:sldMkLst>
        <pc:spChg chg="mod">
          <ac:chgData name="Rebecca Stewart" userId="e4dbdf3f-b99f-4ed4-aef6-c26f104e6967" providerId="ADAL" clId="{1737B77B-0C7C-4E55-A032-F68A8706353C}" dt="2024-02-10T07:51:51.246" v="6"/>
          <ac:spMkLst>
            <pc:docMk/>
            <pc:sldMk cId="903509648" sldId="265"/>
            <ac:spMk id="2" creationId="{74ECEA0F-B408-40A9-1457-17CDA0621806}"/>
          </ac:spMkLst>
        </pc:spChg>
        <pc:spChg chg="mod">
          <ac:chgData name="Rebecca Stewart" userId="e4dbdf3f-b99f-4ed4-aef6-c26f104e6967" providerId="ADAL" clId="{1737B77B-0C7C-4E55-A032-F68A8706353C}" dt="2024-02-10T08:38:51.927" v="2753" actId="1076"/>
          <ac:spMkLst>
            <pc:docMk/>
            <pc:sldMk cId="903509648" sldId="265"/>
            <ac:spMk id="5" creationId="{03134F11-0228-537C-BBD4-1442881DB8E8}"/>
          </ac:spMkLst>
        </pc:spChg>
        <pc:spChg chg="mod">
          <ac:chgData name="Rebecca Stewart" userId="e4dbdf3f-b99f-4ed4-aef6-c26f104e6967" providerId="ADAL" clId="{1737B77B-0C7C-4E55-A032-F68A8706353C}" dt="2024-02-10T08:38:55.708" v="2754" actId="1076"/>
          <ac:spMkLst>
            <pc:docMk/>
            <pc:sldMk cId="903509648" sldId="265"/>
            <ac:spMk id="6" creationId="{2316ABFF-1722-AD5C-8CC1-84C07619E674}"/>
          </ac:spMkLst>
        </pc:spChg>
        <pc:spChg chg="mod">
          <ac:chgData name="Rebecca Stewart" userId="e4dbdf3f-b99f-4ed4-aef6-c26f104e6967" providerId="ADAL" clId="{1737B77B-0C7C-4E55-A032-F68A8706353C}" dt="2024-02-10T08:39:20.246" v="2764" actId="20577"/>
          <ac:spMkLst>
            <pc:docMk/>
            <pc:sldMk cId="903509648" sldId="265"/>
            <ac:spMk id="7" creationId="{14EA7FE0-483F-8E56-2112-F98218DA63D4}"/>
          </ac:spMkLst>
        </pc:spChg>
        <pc:spChg chg="mod">
          <ac:chgData name="Rebecca Stewart" userId="e4dbdf3f-b99f-4ed4-aef6-c26f104e6967" providerId="ADAL" clId="{1737B77B-0C7C-4E55-A032-F68A8706353C}" dt="2024-02-10T08:38:57.920" v="2755" actId="1076"/>
          <ac:spMkLst>
            <pc:docMk/>
            <pc:sldMk cId="903509648" sldId="265"/>
            <ac:spMk id="8" creationId="{F2C7C19A-236C-81D2-CB0B-BA31D31AD99A}"/>
          </ac:spMkLst>
        </pc:spChg>
      </pc:sldChg>
      <pc:sldChg chg="modSp mod">
        <pc:chgData name="Rebecca Stewart" userId="e4dbdf3f-b99f-4ed4-aef6-c26f104e6967" providerId="ADAL" clId="{1737B77B-0C7C-4E55-A032-F68A8706353C}" dt="2024-02-10T08:39:38.989" v="2769" actId="1076"/>
        <pc:sldMkLst>
          <pc:docMk/>
          <pc:sldMk cId="3838951527" sldId="266"/>
        </pc:sldMkLst>
        <pc:spChg chg="mod">
          <ac:chgData name="Rebecca Stewart" userId="e4dbdf3f-b99f-4ed4-aef6-c26f104e6967" providerId="ADAL" clId="{1737B77B-0C7C-4E55-A032-F68A8706353C}" dt="2024-02-10T07:51:51.246" v="6"/>
          <ac:spMkLst>
            <pc:docMk/>
            <pc:sldMk cId="3838951527" sldId="266"/>
            <ac:spMk id="2" creationId="{CB21C44E-3860-12D6-DC49-9FC7EA305FCC}"/>
          </ac:spMkLst>
        </pc:spChg>
        <pc:spChg chg="mod">
          <ac:chgData name="Rebecca Stewart" userId="e4dbdf3f-b99f-4ed4-aef6-c26f104e6967" providerId="ADAL" clId="{1737B77B-0C7C-4E55-A032-F68A8706353C}" dt="2024-02-10T07:51:51.246" v="6"/>
          <ac:spMkLst>
            <pc:docMk/>
            <pc:sldMk cId="3838951527" sldId="266"/>
            <ac:spMk id="4" creationId="{0516E422-AEF2-5223-8A1D-19896FC58451}"/>
          </ac:spMkLst>
        </pc:spChg>
        <pc:spChg chg="mod">
          <ac:chgData name="Rebecca Stewart" userId="e4dbdf3f-b99f-4ed4-aef6-c26f104e6967" providerId="ADAL" clId="{1737B77B-0C7C-4E55-A032-F68A8706353C}" dt="2024-02-10T08:39:26.209" v="2765" actId="1076"/>
          <ac:spMkLst>
            <pc:docMk/>
            <pc:sldMk cId="3838951527" sldId="266"/>
            <ac:spMk id="5" creationId="{0F3083A2-E39E-04ED-7391-2699E9D34CD0}"/>
          </ac:spMkLst>
        </pc:spChg>
        <pc:spChg chg="mod">
          <ac:chgData name="Rebecca Stewart" userId="e4dbdf3f-b99f-4ed4-aef6-c26f104e6967" providerId="ADAL" clId="{1737B77B-0C7C-4E55-A032-F68A8706353C}" dt="2024-02-10T08:39:33.129" v="2767" actId="1076"/>
          <ac:spMkLst>
            <pc:docMk/>
            <pc:sldMk cId="3838951527" sldId="266"/>
            <ac:spMk id="6" creationId="{66EDEEB3-8BAF-8F3B-AD7D-E13E19113F53}"/>
          </ac:spMkLst>
        </pc:spChg>
        <pc:spChg chg="mod">
          <ac:chgData name="Rebecca Stewart" userId="e4dbdf3f-b99f-4ed4-aef6-c26f104e6967" providerId="ADAL" clId="{1737B77B-0C7C-4E55-A032-F68A8706353C}" dt="2024-02-10T08:39:30.757" v="2766" actId="1076"/>
          <ac:spMkLst>
            <pc:docMk/>
            <pc:sldMk cId="3838951527" sldId="266"/>
            <ac:spMk id="7" creationId="{9225CFC6-E9AA-B8FC-4EC6-2D9FF70C0A7D}"/>
          </ac:spMkLst>
        </pc:spChg>
        <pc:spChg chg="mod">
          <ac:chgData name="Rebecca Stewart" userId="e4dbdf3f-b99f-4ed4-aef6-c26f104e6967" providerId="ADAL" clId="{1737B77B-0C7C-4E55-A032-F68A8706353C}" dt="2024-02-10T08:39:35.722" v="2768" actId="1076"/>
          <ac:spMkLst>
            <pc:docMk/>
            <pc:sldMk cId="3838951527" sldId="266"/>
            <ac:spMk id="10" creationId="{4D8F2525-874B-EE75-8BCA-DF0B4989E169}"/>
          </ac:spMkLst>
        </pc:spChg>
        <pc:spChg chg="mod">
          <ac:chgData name="Rebecca Stewart" userId="e4dbdf3f-b99f-4ed4-aef6-c26f104e6967" providerId="ADAL" clId="{1737B77B-0C7C-4E55-A032-F68A8706353C}" dt="2024-02-10T08:39:38.989" v="2769" actId="1076"/>
          <ac:spMkLst>
            <pc:docMk/>
            <pc:sldMk cId="3838951527" sldId="266"/>
            <ac:spMk id="12" creationId="{19F3E467-A534-2C9B-E316-81032DBD611E}"/>
          </ac:spMkLst>
        </pc:spChg>
      </pc:sldChg>
      <pc:sldChg chg="modSp new mod">
        <pc:chgData name="Rebecca Stewart" userId="e4dbdf3f-b99f-4ed4-aef6-c26f104e6967" providerId="ADAL" clId="{1737B77B-0C7C-4E55-A032-F68A8706353C}" dt="2024-02-10T08:54:11.801" v="3099" actId="6549"/>
        <pc:sldMkLst>
          <pc:docMk/>
          <pc:sldMk cId="325283640" sldId="267"/>
        </pc:sldMkLst>
        <pc:spChg chg="mod">
          <ac:chgData name="Rebecca Stewart" userId="e4dbdf3f-b99f-4ed4-aef6-c26f104e6967" providerId="ADAL" clId="{1737B77B-0C7C-4E55-A032-F68A8706353C}" dt="2024-02-10T07:52:38.366" v="56" actId="27636"/>
          <ac:spMkLst>
            <pc:docMk/>
            <pc:sldMk cId="325283640" sldId="267"/>
            <ac:spMk id="2" creationId="{FCE6FC51-3181-30E3-8F09-A17481DBD118}"/>
          </ac:spMkLst>
        </pc:spChg>
        <pc:spChg chg="mod">
          <ac:chgData name="Rebecca Stewart" userId="e4dbdf3f-b99f-4ed4-aef6-c26f104e6967" providerId="ADAL" clId="{1737B77B-0C7C-4E55-A032-F68A8706353C}" dt="2024-02-10T08:54:11.801" v="3099" actId="6549"/>
          <ac:spMkLst>
            <pc:docMk/>
            <pc:sldMk cId="325283640" sldId="267"/>
            <ac:spMk id="4" creationId="{8A214D09-7376-81C3-6C93-5D53BF44D295}"/>
          </ac:spMkLst>
        </pc:spChg>
      </pc:sldChg>
      <pc:sldChg chg="modSp new mod">
        <pc:chgData name="Rebecca Stewart" userId="e4dbdf3f-b99f-4ed4-aef6-c26f104e6967" providerId="ADAL" clId="{1737B77B-0C7C-4E55-A032-F68A8706353C}" dt="2024-02-10T08:54:18.869" v="3100" actId="6549"/>
        <pc:sldMkLst>
          <pc:docMk/>
          <pc:sldMk cId="3943174961" sldId="268"/>
        </pc:sldMkLst>
        <pc:spChg chg="mod">
          <ac:chgData name="Rebecca Stewart" userId="e4dbdf3f-b99f-4ed4-aef6-c26f104e6967" providerId="ADAL" clId="{1737B77B-0C7C-4E55-A032-F68A8706353C}" dt="2024-02-10T07:54:29.456" v="124" actId="20577"/>
          <ac:spMkLst>
            <pc:docMk/>
            <pc:sldMk cId="3943174961" sldId="268"/>
            <ac:spMk id="2" creationId="{5930A0FD-BE97-5F67-BC65-EED510D44728}"/>
          </ac:spMkLst>
        </pc:spChg>
        <pc:spChg chg="mod">
          <ac:chgData name="Rebecca Stewart" userId="e4dbdf3f-b99f-4ed4-aef6-c26f104e6967" providerId="ADAL" clId="{1737B77B-0C7C-4E55-A032-F68A8706353C}" dt="2024-02-10T07:55:13.480" v="125"/>
          <ac:spMkLst>
            <pc:docMk/>
            <pc:sldMk cId="3943174961" sldId="268"/>
            <ac:spMk id="3" creationId="{BA0F6792-39A9-C2B8-A854-A4A1D0721B7A}"/>
          </ac:spMkLst>
        </pc:spChg>
        <pc:spChg chg="mod">
          <ac:chgData name="Rebecca Stewart" userId="e4dbdf3f-b99f-4ed4-aef6-c26f104e6967" providerId="ADAL" clId="{1737B77B-0C7C-4E55-A032-F68A8706353C}" dt="2024-02-10T08:54:18.869" v="3100" actId="6549"/>
          <ac:spMkLst>
            <pc:docMk/>
            <pc:sldMk cId="3943174961" sldId="268"/>
            <ac:spMk id="4" creationId="{9B887834-CCA1-2AD3-442A-BD375D6D57C4}"/>
          </ac:spMkLst>
        </pc:spChg>
      </pc:sldChg>
      <pc:sldChg chg="addSp delSp modSp new mod">
        <pc:chgData name="Rebecca Stewart" userId="e4dbdf3f-b99f-4ed4-aef6-c26f104e6967" providerId="ADAL" clId="{1737B77B-0C7C-4E55-A032-F68A8706353C}" dt="2024-02-10T08:54:23.442" v="3101" actId="478"/>
        <pc:sldMkLst>
          <pc:docMk/>
          <pc:sldMk cId="3664808793" sldId="269"/>
        </pc:sldMkLst>
        <pc:spChg chg="mod">
          <ac:chgData name="Rebecca Stewart" userId="e4dbdf3f-b99f-4ed4-aef6-c26f104e6967" providerId="ADAL" clId="{1737B77B-0C7C-4E55-A032-F68A8706353C}" dt="2024-02-10T07:55:54.076" v="189" actId="20577"/>
          <ac:spMkLst>
            <pc:docMk/>
            <pc:sldMk cId="3664808793" sldId="269"/>
            <ac:spMk id="2" creationId="{B10F778A-4493-67CF-7B13-0EE432C0B2BC}"/>
          </ac:spMkLst>
        </pc:spChg>
        <pc:spChg chg="del">
          <ac:chgData name="Rebecca Stewart" userId="e4dbdf3f-b99f-4ed4-aef6-c26f104e6967" providerId="ADAL" clId="{1737B77B-0C7C-4E55-A032-F68A8706353C}" dt="2024-02-10T07:57:01.074" v="190" actId="22"/>
          <ac:spMkLst>
            <pc:docMk/>
            <pc:sldMk cId="3664808793" sldId="269"/>
            <ac:spMk id="3" creationId="{D1805B40-00E8-A222-9A05-B9EEC03CF5F8}"/>
          </ac:spMkLst>
        </pc:spChg>
        <pc:spChg chg="del">
          <ac:chgData name="Rebecca Stewart" userId="e4dbdf3f-b99f-4ed4-aef6-c26f104e6967" providerId="ADAL" clId="{1737B77B-0C7C-4E55-A032-F68A8706353C}" dt="2024-02-10T08:54:23.442" v="3101" actId="478"/>
          <ac:spMkLst>
            <pc:docMk/>
            <pc:sldMk cId="3664808793" sldId="269"/>
            <ac:spMk id="4" creationId="{E1489775-7636-6C91-A62F-C012244C4821}"/>
          </ac:spMkLst>
        </pc:spChg>
        <pc:spChg chg="add mod">
          <ac:chgData name="Rebecca Stewart" userId="e4dbdf3f-b99f-4ed4-aef6-c26f104e6967" providerId="ADAL" clId="{1737B77B-0C7C-4E55-A032-F68A8706353C}" dt="2024-02-10T07:58:16.833" v="364" actId="20577"/>
          <ac:spMkLst>
            <pc:docMk/>
            <pc:sldMk cId="3664808793" sldId="269"/>
            <ac:spMk id="7" creationId="{2F85A86A-3EA8-BC81-1905-E34D9B0D876F}"/>
          </ac:spMkLst>
        </pc:spChg>
        <pc:picChg chg="add mod ord">
          <ac:chgData name="Rebecca Stewart" userId="e4dbdf3f-b99f-4ed4-aef6-c26f104e6967" providerId="ADAL" clId="{1737B77B-0C7C-4E55-A032-F68A8706353C}" dt="2024-02-10T07:57:07.425" v="191" actId="1076"/>
          <ac:picMkLst>
            <pc:docMk/>
            <pc:sldMk cId="3664808793" sldId="269"/>
            <ac:picMk id="6" creationId="{2DCF5FEC-3EBE-2541-1398-6D8CB9876586}"/>
          </ac:picMkLst>
        </pc:picChg>
      </pc:sldChg>
      <pc:sldChg chg="addSp delSp modSp new mod setBg modAnim">
        <pc:chgData name="Rebecca Stewart" userId="e4dbdf3f-b99f-4ed4-aef6-c26f104e6967" providerId="ADAL" clId="{1737B77B-0C7C-4E55-A032-F68A8706353C}" dt="2024-02-10T08:54:26.473" v="3102" actId="478"/>
        <pc:sldMkLst>
          <pc:docMk/>
          <pc:sldMk cId="206826446" sldId="270"/>
        </pc:sldMkLst>
        <pc:spChg chg="mod">
          <ac:chgData name="Rebecca Stewart" userId="e4dbdf3f-b99f-4ed4-aef6-c26f104e6967" providerId="ADAL" clId="{1737B77B-0C7C-4E55-A032-F68A8706353C}" dt="2024-02-10T08:02:36.706" v="421" actId="26606"/>
          <ac:spMkLst>
            <pc:docMk/>
            <pc:sldMk cId="206826446" sldId="270"/>
            <ac:spMk id="2" creationId="{719AEA20-FC75-A432-2766-B595B1AF398B}"/>
          </ac:spMkLst>
        </pc:spChg>
        <pc:spChg chg="del">
          <ac:chgData name="Rebecca Stewart" userId="e4dbdf3f-b99f-4ed4-aef6-c26f104e6967" providerId="ADAL" clId="{1737B77B-0C7C-4E55-A032-F68A8706353C}" dt="2024-02-10T07:59:45.403" v="407" actId="22"/>
          <ac:spMkLst>
            <pc:docMk/>
            <pc:sldMk cId="206826446" sldId="270"/>
            <ac:spMk id="3" creationId="{89FFA02C-CFA3-ADF1-DFBD-D53FE656F684}"/>
          </ac:spMkLst>
        </pc:spChg>
        <pc:spChg chg="del mod ord">
          <ac:chgData name="Rebecca Stewart" userId="e4dbdf3f-b99f-4ed4-aef6-c26f104e6967" providerId="ADAL" clId="{1737B77B-0C7C-4E55-A032-F68A8706353C}" dt="2024-02-10T08:54:26.473" v="3102" actId="478"/>
          <ac:spMkLst>
            <pc:docMk/>
            <pc:sldMk cId="206826446" sldId="270"/>
            <ac:spMk id="4" creationId="{6EF0C587-B790-CA1E-804D-B7107A7D8C7B}"/>
          </ac:spMkLst>
        </pc:spChg>
        <pc:spChg chg="add mod">
          <ac:chgData name="Rebecca Stewart" userId="e4dbdf3f-b99f-4ed4-aef6-c26f104e6967" providerId="ADAL" clId="{1737B77B-0C7C-4E55-A032-F68A8706353C}" dt="2024-02-10T08:05:08.959" v="591" actId="1582"/>
          <ac:spMkLst>
            <pc:docMk/>
            <pc:sldMk cId="206826446" sldId="270"/>
            <ac:spMk id="13" creationId="{0B659830-C3F5-9CEF-89E8-E748A8590C96}"/>
          </ac:spMkLst>
        </pc:spChg>
        <pc:spChg chg="add">
          <ac:chgData name="Rebecca Stewart" userId="e4dbdf3f-b99f-4ed4-aef6-c26f104e6967" providerId="ADAL" clId="{1737B77B-0C7C-4E55-A032-F68A8706353C}" dt="2024-02-10T08:02:36.706" v="421" actId="26606"/>
          <ac:spMkLst>
            <pc:docMk/>
            <pc:sldMk cId="206826446" sldId="270"/>
            <ac:spMk id="17" creationId="{64C9EE1D-12BB-43F7-9A2A-893578DCA63A}"/>
          </ac:spMkLst>
        </pc:spChg>
        <pc:spChg chg="add">
          <ac:chgData name="Rebecca Stewart" userId="e4dbdf3f-b99f-4ed4-aef6-c26f104e6967" providerId="ADAL" clId="{1737B77B-0C7C-4E55-A032-F68A8706353C}" dt="2024-02-10T08:02:36.706" v="421" actId="26606"/>
          <ac:spMkLst>
            <pc:docMk/>
            <pc:sldMk cId="206826446" sldId="270"/>
            <ac:spMk id="19" creationId="{43962A31-C54E-4762-B155-59777FED1C75}"/>
          </ac:spMkLst>
        </pc:spChg>
        <pc:spChg chg="add">
          <ac:chgData name="Rebecca Stewart" userId="e4dbdf3f-b99f-4ed4-aef6-c26f104e6967" providerId="ADAL" clId="{1737B77B-0C7C-4E55-A032-F68A8706353C}" dt="2024-02-10T08:02:36.706" v="421" actId="26606"/>
          <ac:spMkLst>
            <pc:docMk/>
            <pc:sldMk cId="206826446" sldId="270"/>
            <ac:spMk id="21" creationId="{6B086509-1281-468A-AAAC-1BBEDAE75736}"/>
          </ac:spMkLst>
        </pc:spChg>
        <pc:spChg chg="add">
          <ac:chgData name="Rebecca Stewart" userId="e4dbdf3f-b99f-4ed4-aef6-c26f104e6967" providerId="ADAL" clId="{1737B77B-0C7C-4E55-A032-F68A8706353C}" dt="2024-02-10T08:02:36.706" v="421" actId="26606"/>
          <ac:spMkLst>
            <pc:docMk/>
            <pc:sldMk cId="206826446" sldId="270"/>
            <ac:spMk id="23" creationId="{EEA73850-2107-4E65-85FE-EDD3F45FCDA2}"/>
          </ac:spMkLst>
        </pc:spChg>
        <pc:picChg chg="add mod ord">
          <ac:chgData name="Rebecca Stewart" userId="e4dbdf3f-b99f-4ed4-aef6-c26f104e6967" providerId="ADAL" clId="{1737B77B-0C7C-4E55-A032-F68A8706353C}" dt="2024-02-10T08:03:05.017" v="429" actId="14100"/>
          <ac:picMkLst>
            <pc:docMk/>
            <pc:sldMk cId="206826446" sldId="270"/>
            <ac:picMk id="6" creationId="{D0101E1A-4950-C5C7-07E3-6CF30293FEE7}"/>
          </ac:picMkLst>
        </pc:picChg>
        <pc:picChg chg="add mod ord">
          <ac:chgData name="Rebecca Stewart" userId="e4dbdf3f-b99f-4ed4-aef6-c26f104e6967" providerId="ADAL" clId="{1737B77B-0C7C-4E55-A032-F68A8706353C}" dt="2024-02-10T08:03:43.281" v="437" actId="1076"/>
          <ac:picMkLst>
            <pc:docMk/>
            <pc:sldMk cId="206826446" sldId="270"/>
            <ac:picMk id="8" creationId="{B4D46EA1-2E31-627F-6AAA-0FFB5D5D9CE8}"/>
          </ac:picMkLst>
        </pc:picChg>
        <pc:picChg chg="add mod">
          <ac:chgData name="Rebecca Stewart" userId="e4dbdf3f-b99f-4ed4-aef6-c26f104e6967" providerId="ADAL" clId="{1737B77B-0C7C-4E55-A032-F68A8706353C}" dt="2024-02-10T08:03:46.099" v="438" actId="1076"/>
          <ac:picMkLst>
            <pc:docMk/>
            <pc:sldMk cId="206826446" sldId="270"/>
            <ac:picMk id="10" creationId="{F6C5E922-D907-0C68-D207-C94E29FB32DB}"/>
          </ac:picMkLst>
        </pc:picChg>
        <pc:picChg chg="add mod">
          <ac:chgData name="Rebecca Stewart" userId="e4dbdf3f-b99f-4ed4-aef6-c26f104e6967" providerId="ADAL" clId="{1737B77B-0C7C-4E55-A032-F68A8706353C}" dt="2024-02-10T08:03:51.177" v="440" actId="1076"/>
          <ac:picMkLst>
            <pc:docMk/>
            <pc:sldMk cId="206826446" sldId="270"/>
            <ac:picMk id="12" creationId="{66C2A09F-6B1C-C473-E213-5924DC0167EC}"/>
          </ac:picMkLst>
        </pc:picChg>
      </pc:sldChg>
      <pc:sldChg chg="addSp delSp modSp new mod setBg">
        <pc:chgData name="Rebecca Stewart" userId="e4dbdf3f-b99f-4ed4-aef6-c26f104e6967" providerId="ADAL" clId="{1737B77B-0C7C-4E55-A032-F68A8706353C}" dt="2024-02-10T08:54:50.411" v="3106" actId="207"/>
        <pc:sldMkLst>
          <pc:docMk/>
          <pc:sldMk cId="651310930" sldId="271"/>
        </pc:sldMkLst>
        <pc:spChg chg="mod">
          <ac:chgData name="Rebecca Stewart" userId="e4dbdf3f-b99f-4ed4-aef6-c26f104e6967" providerId="ADAL" clId="{1737B77B-0C7C-4E55-A032-F68A8706353C}" dt="2024-02-10T08:54:42.873" v="3105" actId="26606"/>
          <ac:spMkLst>
            <pc:docMk/>
            <pc:sldMk cId="651310930" sldId="271"/>
            <ac:spMk id="2" creationId="{C9D5D78F-0374-085B-1E64-2CE19F82723D}"/>
          </ac:spMkLst>
        </pc:spChg>
        <pc:spChg chg="del mod">
          <ac:chgData name="Rebecca Stewart" userId="e4dbdf3f-b99f-4ed4-aef6-c26f104e6967" providerId="ADAL" clId="{1737B77B-0C7C-4E55-A032-F68A8706353C}" dt="2024-02-10T08:54:42.873" v="3105" actId="26606"/>
          <ac:spMkLst>
            <pc:docMk/>
            <pc:sldMk cId="651310930" sldId="271"/>
            <ac:spMk id="3" creationId="{3506306F-9C50-B152-944E-0A145BCD16AA}"/>
          </ac:spMkLst>
        </pc:spChg>
        <pc:spChg chg="del">
          <ac:chgData name="Rebecca Stewart" userId="e4dbdf3f-b99f-4ed4-aef6-c26f104e6967" providerId="ADAL" clId="{1737B77B-0C7C-4E55-A032-F68A8706353C}" dt="2024-02-10T08:54:37.643" v="3104" actId="478"/>
          <ac:spMkLst>
            <pc:docMk/>
            <pc:sldMk cId="651310930" sldId="271"/>
            <ac:spMk id="4" creationId="{4E9CBC8D-2B94-79D3-2D8F-63CC2DA26C4D}"/>
          </ac:spMkLst>
        </pc:spChg>
        <pc:graphicFrameChg chg="add modGraphic">
          <ac:chgData name="Rebecca Stewart" userId="e4dbdf3f-b99f-4ed4-aef6-c26f104e6967" providerId="ADAL" clId="{1737B77B-0C7C-4E55-A032-F68A8706353C}" dt="2024-02-10T08:54:50.411" v="3106" actId="207"/>
          <ac:graphicFrameMkLst>
            <pc:docMk/>
            <pc:sldMk cId="651310930" sldId="271"/>
            <ac:graphicFrameMk id="5" creationId="{D46B0899-1F65-35CE-1594-81F89622F230}"/>
          </ac:graphicFrameMkLst>
        </pc:graphicFrameChg>
      </pc:sldChg>
      <pc:sldChg chg="addSp delSp modSp new mod">
        <pc:chgData name="Rebecca Stewart" userId="e4dbdf3f-b99f-4ed4-aef6-c26f104e6967" providerId="ADAL" clId="{1737B77B-0C7C-4E55-A032-F68A8706353C}" dt="2024-02-10T08:53:55.392" v="3098" actId="1076"/>
        <pc:sldMkLst>
          <pc:docMk/>
          <pc:sldMk cId="3114511600" sldId="272"/>
        </pc:sldMkLst>
        <pc:spChg chg="mod">
          <ac:chgData name="Rebecca Stewart" userId="e4dbdf3f-b99f-4ed4-aef6-c26f104e6967" providerId="ADAL" clId="{1737B77B-0C7C-4E55-A032-F68A8706353C}" dt="2024-02-10T08:50:58.355" v="2931" actId="14100"/>
          <ac:spMkLst>
            <pc:docMk/>
            <pc:sldMk cId="3114511600" sldId="272"/>
            <ac:spMk id="2" creationId="{787D3E13-1E08-BF08-B5C5-2ADCDC1AC64C}"/>
          </ac:spMkLst>
        </pc:spChg>
        <pc:spChg chg="del">
          <ac:chgData name="Rebecca Stewart" userId="e4dbdf3f-b99f-4ed4-aef6-c26f104e6967" providerId="ADAL" clId="{1737B77B-0C7C-4E55-A032-F68A8706353C}" dt="2024-02-10T08:40:30.153" v="2800" actId="22"/>
          <ac:spMkLst>
            <pc:docMk/>
            <pc:sldMk cId="3114511600" sldId="272"/>
            <ac:spMk id="3" creationId="{27D069A4-B5F8-2A2B-8D48-658C4415A056}"/>
          </ac:spMkLst>
        </pc:spChg>
        <pc:spChg chg="add mod">
          <ac:chgData name="Rebecca Stewart" userId="e4dbdf3f-b99f-4ed4-aef6-c26f104e6967" providerId="ADAL" clId="{1737B77B-0C7C-4E55-A032-F68A8706353C}" dt="2024-02-10T08:53:55.392" v="3098" actId="1076"/>
          <ac:spMkLst>
            <pc:docMk/>
            <pc:sldMk cId="3114511600" sldId="272"/>
            <ac:spMk id="7" creationId="{E4527743-832B-5D0B-87E4-09A2D4284F89}"/>
          </ac:spMkLst>
        </pc:spChg>
        <pc:spChg chg="add mod">
          <ac:chgData name="Rebecca Stewart" userId="e4dbdf3f-b99f-4ed4-aef6-c26f104e6967" providerId="ADAL" clId="{1737B77B-0C7C-4E55-A032-F68A8706353C}" dt="2024-02-10T08:53:50.661" v="3097" actId="113"/>
          <ac:spMkLst>
            <pc:docMk/>
            <pc:sldMk cId="3114511600" sldId="272"/>
            <ac:spMk id="10" creationId="{ED51222A-84E5-FBC3-5F3A-96F93D513EB4}"/>
          </ac:spMkLst>
        </pc:spChg>
        <pc:picChg chg="add mod ord">
          <ac:chgData name="Rebecca Stewart" userId="e4dbdf3f-b99f-4ed4-aef6-c26f104e6967" providerId="ADAL" clId="{1737B77B-0C7C-4E55-A032-F68A8706353C}" dt="2024-02-10T08:51:07.920" v="2934" actId="1076"/>
          <ac:picMkLst>
            <pc:docMk/>
            <pc:sldMk cId="3114511600" sldId="272"/>
            <ac:picMk id="6" creationId="{AEEBDB6C-F6DE-01AC-F278-CE946D165AB9}"/>
          </ac:picMkLst>
        </pc:picChg>
        <pc:picChg chg="add mod">
          <ac:chgData name="Rebecca Stewart" userId="e4dbdf3f-b99f-4ed4-aef6-c26f104e6967" providerId="ADAL" clId="{1737B77B-0C7C-4E55-A032-F68A8706353C}" dt="2024-02-10T08:51:04.305" v="2933" actId="1076"/>
          <ac:picMkLst>
            <pc:docMk/>
            <pc:sldMk cId="3114511600" sldId="272"/>
            <ac:picMk id="9" creationId="{2EE5A40F-FA5D-1F3E-90D5-29127CAFF3C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05/8/layout/vProcess5" loCatId="process" qsTypeId="urn:microsoft.com/office/officeart/2005/8/quickstyle/simple1" qsCatId="simple" csTypeId="urn:microsoft.com/office/officeart/2005/8/colors/colorful2" csCatId="colorful" phldr="1"/>
      <dgm:spPr/>
      <dgm:t>
        <a:bodyPr rtlCol="0"/>
        <a:lstStyle/>
        <a:p>
          <a:pPr rtl="0"/>
          <a:endParaRPr lang="en-US"/>
        </a:p>
      </dgm:t>
    </dgm:pt>
    <dgm:pt modelId="{40FC4FFE-8987-4A26-B7F4-8A516F18ADAE}">
      <dgm:prSet/>
      <dgm:spPr/>
      <dgm:t>
        <a:bodyPr rtlCol="0"/>
        <a:lstStyle/>
        <a:p>
          <a:pPr rtl="0">
            <a:defRPr cap="all"/>
          </a:pPr>
          <a:r>
            <a:rPr lang="en-GB" dirty="0">
              <a:latin typeface="Arial" panose="020B0604020202020204" pitchFamily="34" charset="0"/>
              <a:cs typeface="Arial" panose="020B0604020202020204" pitchFamily="34" charset="0"/>
            </a:rPr>
            <a:t>What</a:t>
          </a:r>
          <a:r>
            <a:rPr lang="en-GB" baseline="0" dirty="0">
              <a:latin typeface="Arial" panose="020B0604020202020204" pitchFamily="34" charset="0"/>
              <a:cs typeface="Arial" panose="020B0604020202020204" pitchFamily="34" charset="0"/>
            </a:rPr>
            <a:t> is the task for component 1?</a:t>
          </a:r>
          <a:endParaRPr lang="en-gb" dirty="0">
            <a:latin typeface="Arial" panose="020B0604020202020204" pitchFamily="34" charset="0"/>
            <a:cs typeface="Arial" panose="020B0604020202020204" pitchFamily="34" charset="0"/>
          </a:endParaRPr>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dgm:t>
        <a:bodyPr rtlCol="0"/>
        <a:lstStyle/>
        <a:p>
          <a:pPr rtl="0">
            <a:defRPr cap="all"/>
          </a:pPr>
          <a:r>
            <a:rPr lang="en-GB" dirty="0">
              <a:latin typeface="Arial" panose="020B0604020202020204" pitchFamily="34" charset="0"/>
              <a:cs typeface="Arial" panose="020B0604020202020204" pitchFamily="34" charset="0"/>
            </a:rPr>
            <a:t>How should we prepare?</a:t>
          </a:r>
          <a:endParaRPr lang="en-gb" dirty="0">
            <a:latin typeface="Arial" panose="020B0604020202020204" pitchFamily="34" charset="0"/>
            <a:cs typeface="Arial" panose="020B0604020202020204" pitchFamily="34" charset="0"/>
          </a:endParaRPr>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dgm:t>
        <a:bodyPr rtlCol="0"/>
        <a:lstStyle/>
        <a:p>
          <a:pPr rtl="0">
            <a:defRPr cap="all"/>
          </a:pPr>
          <a:r>
            <a:rPr lang="en-GB" dirty="0">
              <a:latin typeface="Arial" panose="020B0604020202020204" pitchFamily="34" charset="0"/>
              <a:cs typeface="Arial" panose="020B0604020202020204" pitchFamily="34" charset="0"/>
            </a:rPr>
            <a:t>What</a:t>
          </a:r>
          <a:r>
            <a:rPr lang="en-GB" baseline="0" dirty="0">
              <a:latin typeface="Arial" panose="020B0604020202020204" pitchFamily="34" charset="0"/>
              <a:cs typeface="Arial" panose="020B0604020202020204" pitchFamily="34" charset="0"/>
            </a:rPr>
            <a:t> is my assessor looking for? </a:t>
          </a:r>
          <a:endParaRPr lang="en-gb" dirty="0">
            <a:latin typeface="Arial" panose="020B0604020202020204" pitchFamily="34" charset="0"/>
            <a:cs typeface="Arial" panose="020B0604020202020204" pitchFamily="34" charset="0"/>
          </a:endParaRPr>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CFA96AD7-8907-4781-9164-FB45CE17751E}" type="pres">
      <dgm:prSet presAssocID="{01A66772-F185-4D58-B8BB-E9370D7A7A2B}" presName="outerComposite" presStyleCnt="0">
        <dgm:presLayoutVars>
          <dgm:chMax val="5"/>
          <dgm:dir/>
          <dgm:resizeHandles val="exact"/>
        </dgm:presLayoutVars>
      </dgm:prSet>
      <dgm:spPr/>
    </dgm:pt>
    <dgm:pt modelId="{339F0ED9-AC93-457C-AB2F-0295E9A0ED01}" type="pres">
      <dgm:prSet presAssocID="{01A66772-F185-4D58-B8BB-E9370D7A7A2B}" presName="dummyMaxCanvas" presStyleCnt="0">
        <dgm:presLayoutVars/>
      </dgm:prSet>
      <dgm:spPr/>
    </dgm:pt>
    <dgm:pt modelId="{44844403-F1F6-4357-89C9-3A15EC16B834}" type="pres">
      <dgm:prSet presAssocID="{01A66772-F185-4D58-B8BB-E9370D7A7A2B}" presName="ThreeNodes_1" presStyleLbl="node1" presStyleIdx="0" presStyleCnt="3">
        <dgm:presLayoutVars>
          <dgm:bulletEnabled val="1"/>
        </dgm:presLayoutVars>
      </dgm:prSet>
      <dgm:spPr/>
    </dgm:pt>
    <dgm:pt modelId="{845582B5-B4B0-4983-86FF-9E984EC52D1D}" type="pres">
      <dgm:prSet presAssocID="{01A66772-F185-4D58-B8BB-E9370D7A7A2B}" presName="ThreeNodes_2" presStyleLbl="node1" presStyleIdx="1" presStyleCnt="3">
        <dgm:presLayoutVars>
          <dgm:bulletEnabled val="1"/>
        </dgm:presLayoutVars>
      </dgm:prSet>
      <dgm:spPr/>
    </dgm:pt>
    <dgm:pt modelId="{2246F586-076D-407D-B90F-B4AF84222E5A}" type="pres">
      <dgm:prSet presAssocID="{01A66772-F185-4D58-B8BB-E9370D7A7A2B}" presName="ThreeNodes_3" presStyleLbl="node1" presStyleIdx="2" presStyleCnt="3">
        <dgm:presLayoutVars>
          <dgm:bulletEnabled val="1"/>
        </dgm:presLayoutVars>
      </dgm:prSet>
      <dgm:spPr/>
    </dgm:pt>
    <dgm:pt modelId="{3FC91A44-291C-4D6C-816F-42565FB3471C}" type="pres">
      <dgm:prSet presAssocID="{01A66772-F185-4D58-B8BB-E9370D7A7A2B}" presName="ThreeConn_1-2" presStyleLbl="fgAccFollowNode1" presStyleIdx="0" presStyleCnt="2">
        <dgm:presLayoutVars>
          <dgm:bulletEnabled val="1"/>
        </dgm:presLayoutVars>
      </dgm:prSet>
      <dgm:spPr/>
    </dgm:pt>
    <dgm:pt modelId="{5A9D19F6-4258-42E0-91D1-C17AD3F74DE8}" type="pres">
      <dgm:prSet presAssocID="{01A66772-F185-4D58-B8BB-E9370D7A7A2B}" presName="ThreeConn_2-3" presStyleLbl="fgAccFollowNode1" presStyleIdx="1" presStyleCnt="2">
        <dgm:presLayoutVars>
          <dgm:bulletEnabled val="1"/>
        </dgm:presLayoutVars>
      </dgm:prSet>
      <dgm:spPr/>
    </dgm:pt>
    <dgm:pt modelId="{F29AE559-C6FF-4D90-8D89-BFE81C1C9E12}" type="pres">
      <dgm:prSet presAssocID="{01A66772-F185-4D58-B8BB-E9370D7A7A2B}" presName="ThreeNodes_1_text" presStyleLbl="node1" presStyleIdx="2" presStyleCnt="3">
        <dgm:presLayoutVars>
          <dgm:bulletEnabled val="1"/>
        </dgm:presLayoutVars>
      </dgm:prSet>
      <dgm:spPr/>
    </dgm:pt>
    <dgm:pt modelId="{9674EF54-6F70-492D-BA95-A4E6F0798AAB}" type="pres">
      <dgm:prSet presAssocID="{01A66772-F185-4D58-B8BB-E9370D7A7A2B}" presName="ThreeNodes_2_text" presStyleLbl="node1" presStyleIdx="2" presStyleCnt="3">
        <dgm:presLayoutVars>
          <dgm:bulletEnabled val="1"/>
        </dgm:presLayoutVars>
      </dgm:prSet>
      <dgm:spPr/>
    </dgm:pt>
    <dgm:pt modelId="{3F21649A-8E93-4548-8740-12D1B54E4237}" type="pres">
      <dgm:prSet presAssocID="{01A66772-F185-4D58-B8BB-E9370D7A7A2B}" presName="ThreeNodes_3_text" presStyleLbl="node1" presStyleIdx="2" presStyleCnt="3">
        <dgm:presLayoutVars>
          <dgm:bulletEnabled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1899B51B-85C6-4134-8636-61507EA85336}" type="presOf" srcId="{40FC4FFE-8987-4A26-B7F4-8A516F18ADAE}" destId="{F29AE559-C6FF-4D90-8D89-BFE81C1C9E12}" srcOrd="1" destOrd="0" presId="urn:microsoft.com/office/officeart/2005/8/layout/vProcess5"/>
    <dgm:cxn modelId="{E05FDB1C-311A-4CA6-9EA1-C9CAB26AF313}" type="presOf" srcId="{1C383F32-22E8-4F62-A3E0-BDC3D5F48992}" destId="{3F21649A-8E93-4548-8740-12D1B54E4237}" srcOrd="1" destOrd="0" presId="urn:microsoft.com/office/officeart/2005/8/layout/vProcess5"/>
    <dgm:cxn modelId="{C7AD8469-3C68-4AF9-AB82-79B0043AA120}" srcId="{01A66772-F185-4D58-B8BB-E9370D7A7A2B}" destId="{40FC4FFE-8987-4A26-B7F4-8A516F18ADAE}" srcOrd="0" destOrd="0" parTransId="{CAD7EF86-FB23-41F6-BF42-040B36DEFDB1}" sibTransId="{5B62599A-5C9B-48E7-896E-EA782AC60C8B}"/>
    <dgm:cxn modelId="{E4E3C249-0BAF-4305-A14C-4944056BE440}" type="presOf" srcId="{40FC4FFE-8987-4A26-B7F4-8A516F18ADAE}" destId="{44844403-F1F6-4357-89C9-3A15EC16B834}" srcOrd="0" destOrd="0" presId="urn:microsoft.com/office/officeart/2005/8/layout/vProcess5"/>
    <dgm:cxn modelId="{142B9773-AF1D-4C70-B8D3-F1F84CBC2831}" type="presOf" srcId="{49225C73-1633-42F1-AB3B-7CB183E5F8B8}" destId="{845582B5-B4B0-4983-86FF-9E984EC52D1D}" srcOrd="0" destOrd="0" presId="urn:microsoft.com/office/officeart/2005/8/layout/vProcess5"/>
    <dgm:cxn modelId="{E15AF255-A031-4C18-8A09-865A3AD32663}" type="presOf" srcId="{49225C73-1633-42F1-AB3B-7CB183E5F8B8}" destId="{9674EF54-6F70-492D-BA95-A4E6F0798AAB}" srcOrd="1" destOrd="0" presId="urn:microsoft.com/office/officeart/2005/8/layout/vProcess5"/>
    <dgm:cxn modelId="{C4CCE57E-E871-46D6-BAD5-880252C95D22}" srcId="{01A66772-F185-4D58-B8BB-E9370D7A7A2B}" destId="{1C383F32-22E8-4F62-A3E0-BDC3D5F48992}" srcOrd="2" destOrd="0" parTransId="{A7920A2F-3244-4159-AF04-6A1D38B7B317}" sibTransId="{8500F72A-2C6D-4FDF-9C1D-CA691380EB0B}"/>
    <dgm:cxn modelId="{4D8E627F-811B-45F1-9119-99EC8E4B2081}" type="presOf" srcId="{01A66772-F185-4D58-B8BB-E9370D7A7A2B}" destId="{CFA96AD7-8907-4781-9164-FB45CE17751E}" srcOrd="0" destOrd="0" presId="urn:microsoft.com/office/officeart/2005/8/layout/vProcess5"/>
    <dgm:cxn modelId="{AD65AC82-643A-4AC2-8431-07E266F46249}" type="presOf" srcId="{5B62599A-5C9B-48E7-896E-EA782AC60C8B}" destId="{3FC91A44-291C-4D6C-816F-42565FB3471C}" srcOrd="0" destOrd="0" presId="urn:microsoft.com/office/officeart/2005/8/layout/vProcess5"/>
    <dgm:cxn modelId="{3C31399F-C10A-41E3-AC76-1BE113EC50C3}" type="presOf" srcId="{1C383F32-22E8-4F62-A3E0-BDC3D5F48992}" destId="{2246F586-076D-407D-B90F-B4AF84222E5A}" srcOrd="0" destOrd="0" presId="urn:microsoft.com/office/officeart/2005/8/layout/vProcess5"/>
    <dgm:cxn modelId="{D8981CCC-372D-4ED9-ADFE-20D1E181963F}" type="presOf" srcId="{9646853A-8964-4519-A5B1-0B7D18B2983D}" destId="{5A9D19F6-4258-42E0-91D1-C17AD3F74DE8}" srcOrd="0" destOrd="0" presId="urn:microsoft.com/office/officeart/2005/8/layout/vProcess5"/>
    <dgm:cxn modelId="{BA222E16-79FB-4853-A9C3-DF677086A598}" type="presParOf" srcId="{CFA96AD7-8907-4781-9164-FB45CE17751E}" destId="{339F0ED9-AC93-457C-AB2F-0295E9A0ED01}" srcOrd="0" destOrd="0" presId="urn:microsoft.com/office/officeart/2005/8/layout/vProcess5"/>
    <dgm:cxn modelId="{D22D5AEA-D65F-4CF3-865F-A2291803B50B}" type="presParOf" srcId="{CFA96AD7-8907-4781-9164-FB45CE17751E}" destId="{44844403-F1F6-4357-89C9-3A15EC16B834}" srcOrd="1" destOrd="0" presId="urn:microsoft.com/office/officeart/2005/8/layout/vProcess5"/>
    <dgm:cxn modelId="{3BA4AD0F-5474-4F74-88E0-EADAEE5E84FB}" type="presParOf" srcId="{CFA96AD7-8907-4781-9164-FB45CE17751E}" destId="{845582B5-B4B0-4983-86FF-9E984EC52D1D}" srcOrd="2" destOrd="0" presId="urn:microsoft.com/office/officeart/2005/8/layout/vProcess5"/>
    <dgm:cxn modelId="{1E3E5A30-7FAE-4560-AB39-55E6FD31C068}" type="presParOf" srcId="{CFA96AD7-8907-4781-9164-FB45CE17751E}" destId="{2246F586-076D-407D-B90F-B4AF84222E5A}" srcOrd="3" destOrd="0" presId="urn:microsoft.com/office/officeart/2005/8/layout/vProcess5"/>
    <dgm:cxn modelId="{5679EA52-C7E2-4FD8-B369-8EF62F183EC1}" type="presParOf" srcId="{CFA96AD7-8907-4781-9164-FB45CE17751E}" destId="{3FC91A44-291C-4D6C-816F-42565FB3471C}" srcOrd="4" destOrd="0" presId="urn:microsoft.com/office/officeart/2005/8/layout/vProcess5"/>
    <dgm:cxn modelId="{133126A7-A57F-4ADB-84DA-3290B2A00368}" type="presParOf" srcId="{CFA96AD7-8907-4781-9164-FB45CE17751E}" destId="{5A9D19F6-4258-42E0-91D1-C17AD3F74DE8}" srcOrd="5" destOrd="0" presId="urn:microsoft.com/office/officeart/2005/8/layout/vProcess5"/>
    <dgm:cxn modelId="{0BD0D153-8046-4912-9582-272315C7A5C8}" type="presParOf" srcId="{CFA96AD7-8907-4781-9164-FB45CE17751E}" destId="{F29AE559-C6FF-4D90-8D89-BFE81C1C9E12}" srcOrd="6" destOrd="0" presId="urn:microsoft.com/office/officeart/2005/8/layout/vProcess5"/>
    <dgm:cxn modelId="{9C20C1F8-81BD-4D1B-A53D-C390488D4D34}" type="presParOf" srcId="{CFA96AD7-8907-4781-9164-FB45CE17751E}" destId="{9674EF54-6F70-492D-BA95-A4E6F0798AAB}" srcOrd="7" destOrd="0" presId="urn:microsoft.com/office/officeart/2005/8/layout/vProcess5"/>
    <dgm:cxn modelId="{B0069FBC-CB48-4A78-9ACC-A91DEBAEC029}" type="presParOf" srcId="{CFA96AD7-8907-4781-9164-FB45CE17751E}" destId="{3F21649A-8E93-4548-8740-12D1B54E423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9151F0-D03E-4D62-AEE5-72F31B86AF2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AC0D4A4-5697-4B6D-9799-3CF52BDC6810}">
      <dgm:prSet/>
      <dgm:spPr/>
      <dgm:t>
        <a:bodyPr/>
        <a:lstStyle/>
        <a:p>
          <a:r>
            <a:rPr lang="en-GB" dirty="0">
              <a:solidFill>
                <a:schemeClr val="tx1"/>
              </a:solidFill>
            </a:rPr>
            <a:t>Each member of the group should submit their list of references, these references should reflect the statutory guidance, legislation and further reading that you have verbally made reference to during your discussion. </a:t>
          </a:r>
          <a:endParaRPr lang="en-US" dirty="0">
            <a:solidFill>
              <a:schemeClr val="tx1"/>
            </a:solidFill>
          </a:endParaRPr>
        </a:p>
      </dgm:t>
    </dgm:pt>
    <dgm:pt modelId="{5EAE491D-C8E4-4504-87D6-95DB3613617D}" type="parTrans" cxnId="{B4424488-AD42-4033-A72A-8992864533C7}">
      <dgm:prSet/>
      <dgm:spPr/>
      <dgm:t>
        <a:bodyPr/>
        <a:lstStyle/>
        <a:p>
          <a:endParaRPr lang="en-US"/>
        </a:p>
      </dgm:t>
    </dgm:pt>
    <dgm:pt modelId="{65E92E82-178A-45D4-B3FB-323060DF0534}" type="sibTrans" cxnId="{B4424488-AD42-4033-A72A-8992864533C7}">
      <dgm:prSet/>
      <dgm:spPr/>
      <dgm:t>
        <a:bodyPr/>
        <a:lstStyle/>
        <a:p>
          <a:endParaRPr lang="en-US"/>
        </a:p>
      </dgm:t>
    </dgm:pt>
    <dgm:pt modelId="{ABDD35EF-5A89-450E-91E8-8B11F712EAF5}">
      <dgm:prSet/>
      <dgm:spPr/>
      <dgm:t>
        <a:bodyPr/>
        <a:lstStyle/>
        <a:p>
          <a:r>
            <a:rPr lang="en-GB" dirty="0">
              <a:solidFill>
                <a:schemeClr val="tx1"/>
              </a:solidFill>
            </a:rPr>
            <a:t>Your reference list should be in Harvard style and completed in a word document. This must be submitted to your Turnitin submission point by the 24</a:t>
          </a:r>
          <a:r>
            <a:rPr lang="en-GB" baseline="30000" dirty="0">
              <a:solidFill>
                <a:schemeClr val="tx1"/>
              </a:solidFill>
            </a:rPr>
            <a:t>th</a:t>
          </a:r>
          <a:r>
            <a:rPr lang="en-GB" dirty="0">
              <a:solidFill>
                <a:schemeClr val="tx1"/>
              </a:solidFill>
            </a:rPr>
            <a:t> June  2024 </a:t>
          </a:r>
          <a:endParaRPr lang="en-US" dirty="0">
            <a:solidFill>
              <a:schemeClr val="tx1"/>
            </a:solidFill>
          </a:endParaRPr>
        </a:p>
      </dgm:t>
    </dgm:pt>
    <dgm:pt modelId="{5E08E420-B634-4BC3-8175-39AC86605C0E}" type="parTrans" cxnId="{F89C4433-7D12-404F-B223-A626448C4CE0}">
      <dgm:prSet/>
      <dgm:spPr/>
      <dgm:t>
        <a:bodyPr/>
        <a:lstStyle/>
        <a:p>
          <a:endParaRPr lang="en-US"/>
        </a:p>
      </dgm:t>
    </dgm:pt>
    <dgm:pt modelId="{8D181863-F7C2-456A-B33E-43A35FE7C0B7}" type="sibTrans" cxnId="{F89C4433-7D12-404F-B223-A626448C4CE0}">
      <dgm:prSet/>
      <dgm:spPr/>
      <dgm:t>
        <a:bodyPr/>
        <a:lstStyle/>
        <a:p>
          <a:endParaRPr lang="en-US"/>
        </a:p>
      </dgm:t>
    </dgm:pt>
    <dgm:pt modelId="{67A6C2C7-4FE0-4431-A424-95C54B4DFF59}">
      <dgm:prSet/>
      <dgm:spPr/>
      <dgm:t>
        <a:bodyPr/>
        <a:lstStyle/>
        <a:p>
          <a:r>
            <a:rPr lang="en-GB" dirty="0">
              <a:solidFill>
                <a:schemeClr val="tx1"/>
              </a:solidFill>
            </a:rPr>
            <a:t>Your lecturer will ensure that the link to your recorded discussion is inserted into the feedback box of your submission link to be accessible to your examiner. </a:t>
          </a:r>
          <a:endParaRPr lang="en-US" dirty="0">
            <a:solidFill>
              <a:schemeClr val="tx1"/>
            </a:solidFill>
          </a:endParaRPr>
        </a:p>
      </dgm:t>
    </dgm:pt>
    <dgm:pt modelId="{3253560C-E177-436C-BAC7-12607619D4B4}" type="parTrans" cxnId="{4AD6DC10-074D-43E8-ACB5-445003130B31}">
      <dgm:prSet/>
      <dgm:spPr/>
      <dgm:t>
        <a:bodyPr/>
        <a:lstStyle/>
        <a:p>
          <a:endParaRPr lang="en-US"/>
        </a:p>
      </dgm:t>
    </dgm:pt>
    <dgm:pt modelId="{256AD275-F023-4914-9187-3F8B871940BB}" type="sibTrans" cxnId="{4AD6DC10-074D-43E8-ACB5-445003130B31}">
      <dgm:prSet/>
      <dgm:spPr/>
      <dgm:t>
        <a:bodyPr/>
        <a:lstStyle/>
        <a:p>
          <a:endParaRPr lang="en-US"/>
        </a:p>
      </dgm:t>
    </dgm:pt>
    <dgm:pt modelId="{EEDB9C75-6FFA-4020-A632-0A97D0CF396F}" type="pres">
      <dgm:prSet presAssocID="{ED9151F0-D03E-4D62-AEE5-72F31B86AF20}" presName="linear" presStyleCnt="0">
        <dgm:presLayoutVars>
          <dgm:animLvl val="lvl"/>
          <dgm:resizeHandles val="exact"/>
        </dgm:presLayoutVars>
      </dgm:prSet>
      <dgm:spPr/>
    </dgm:pt>
    <dgm:pt modelId="{1EA21E5B-BFA1-4455-8BE4-A20ECA4ADB86}" type="pres">
      <dgm:prSet presAssocID="{2AC0D4A4-5697-4B6D-9799-3CF52BDC6810}" presName="parentText" presStyleLbl="node1" presStyleIdx="0" presStyleCnt="3">
        <dgm:presLayoutVars>
          <dgm:chMax val="0"/>
          <dgm:bulletEnabled val="1"/>
        </dgm:presLayoutVars>
      </dgm:prSet>
      <dgm:spPr/>
    </dgm:pt>
    <dgm:pt modelId="{B72EF1F1-47BB-4759-8BF4-949CC6080DC0}" type="pres">
      <dgm:prSet presAssocID="{65E92E82-178A-45D4-B3FB-323060DF0534}" presName="spacer" presStyleCnt="0"/>
      <dgm:spPr/>
    </dgm:pt>
    <dgm:pt modelId="{78C63EBA-097C-4F4D-898B-2E49A1677A36}" type="pres">
      <dgm:prSet presAssocID="{ABDD35EF-5A89-450E-91E8-8B11F712EAF5}" presName="parentText" presStyleLbl="node1" presStyleIdx="1" presStyleCnt="3">
        <dgm:presLayoutVars>
          <dgm:chMax val="0"/>
          <dgm:bulletEnabled val="1"/>
        </dgm:presLayoutVars>
      </dgm:prSet>
      <dgm:spPr/>
    </dgm:pt>
    <dgm:pt modelId="{D6F2ED63-6454-4275-ABF3-486F5556A6EF}" type="pres">
      <dgm:prSet presAssocID="{8D181863-F7C2-456A-B33E-43A35FE7C0B7}" presName="spacer" presStyleCnt="0"/>
      <dgm:spPr/>
    </dgm:pt>
    <dgm:pt modelId="{79F22F20-97BC-464A-99B6-4DD95ED124A3}" type="pres">
      <dgm:prSet presAssocID="{67A6C2C7-4FE0-4431-A424-95C54B4DFF59}" presName="parentText" presStyleLbl="node1" presStyleIdx="2" presStyleCnt="3">
        <dgm:presLayoutVars>
          <dgm:chMax val="0"/>
          <dgm:bulletEnabled val="1"/>
        </dgm:presLayoutVars>
      </dgm:prSet>
      <dgm:spPr/>
    </dgm:pt>
  </dgm:ptLst>
  <dgm:cxnLst>
    <dgm:cxn modelId="{4AD6DC10-074D-43E8-ACB5-445003130B31}" srcId="{ED9151F0-D03E-4D62-AEE5-72F31B86AF20}" destId="{67A6C2C7-4FE0-4431-A424-95C54B4DFF59}" srcOrd="2" destOrd="0" parTransId="{3253560C-E177-436C-BAC7-12607619D4B4}" sibTransId="{256AD275-F023-4914-9187-3F8B871940BB}"/>
    <dgm:cxn modelId="{CAF4C418-8594-4628-A2C2-7A45EB69646D}" type="presOf" srcId="{67A6C2C7-4FE0-4431-A424-95C54B4DFF59}" destId="{79F22F20-97BC-464A-99B6-4DD95ED124A3}" srcOrd="0" destOrd="0" presId="urn:microsoft.com/office/officeart/2005/8/layout/vList2"/>
    <dgm:cxn modelId="{F89C4433-7D12-404F-B223-A626448C4CE0}" srcId="{ED9151F0-D03E-4D62-AEE5-72F31B86AF20}" destId="{ABDD35EF-5A89-450E-91E8-8B11F712EAF5}" srcOrd="1" destOrd="0" parTransId="{5E08E420-B634-4BC3-8175-39AC86605C0E}" sibTransId="{8D181863-F7C2-456A-B33E-43A35FE7C0B7}"/>
    <dgm:cxn modelId="{B4424488-AD42-4033-A72A-8992864533C7}" srcId="{ED9151F0-D03E-4D62-AEE5-72F31B86AF20}" destId="{2AC0D4A4-5697-4B6D-9799-3CF52BDC6810}" srcOrd="0" destOrd="0" parTransId="{5EAE491D-C8E4-4504-87D6-95DB3613617D}" sibTransId="{65E92E82-178A-45D4-B3FB-323060DF0534}"/>
    <dgm:cxn modelId="{6262F8B7-AFA0-4397-83BA-EAF00F450876}" type="presOf" srcId="{ABDD35EF-5A89-450E-91E8-8B11F712EAF5}" destId="{78C63EBA-097C-4F4D-898B-2E49A1677A36}" srcOrd="0" destOrd="0" presId="urn:microsoft.com/office/officeart/2005/8/layout/vList2"/>
    <dgm:cxn modelId="{071FC2E8-3E0F-4036-9D25-537AF6B91B0E}" type="presOf" srcId="{ED9151F0-D03E-4D62-AEE5-72F31B86AF20}" destId="{EEDB9C75-6FFA-4020-A632-0A97D0CF396F}" srcOrd="0" destOrd="0" presId="urn:microsoft.com/office/officeart/2005/8/layout/vList2"/>
    <dgm:cxn modelId="{75705AF7-4F3E-4474-90FC-A4A42F3802E3}" type="presOf" srcId="{2AC0D4A4-5697-4B6D-9799-3CF52BDC6810}" destId="{1EA21E5B-BFA1-4455-8BE4-A20ECA4ADB86}" srcOrd="0" destOrd="0" presId="urn:microsoft.com/office/officeart/2005/8/layout/vList2"/>
    <dgm:cxn modelId="{143F76F1-9DCD-4493-BF16-570B6FAA1A1F}" type="presParOf" srcId="{EEDB9C75-6FFA-4020-A632-0A97D0CF396F}" destId="{1EA21E5B-BFA1-4455-8BE4-A20ECA4ADB86}" srcOrd="0" destOrd="0" presId="urn:microsoft.com/office/officeart/2005/8/layout/vList2"/>
    <dgm:cxn modelId="{57629135-202F-43CD-B3E1-5CAB7DBBF16C}" type="presParOf" srcId="{EEDB9C75-6FFA-4020-A632-0A97D0CF396F}" destId="{B72EF1F1-47BB-4759-8BF4-949CC6080DC0}" srcOrd="1" destOrd="0" presId="urn:microsoft.com/office/officeart/2005/8/layout/vList2"/>
    <dgm:cxn modelId="{6A7FD662-C0F1-416F-B306-FA221FAD5B45}" type="presParOf" srcId="{EEDB9C75-6FFA-4020-A632-0A97D0CF396F}" destId="{78C63EBA-097C-4F4D-898B-2E49A1677A36}" srcOrd="2" destOrd="0" presId="urn:microsoft.com/office/officeart/2005/8/layout/vList2"/>
    <dgm:cxn modelId="{7DBEEB90-4623-4D2B-A392-124588D10E9C}" type="presParOf" srcId="{EEDB9C75-6FFA-4020-A632-0A97D0CF396F}" destId="{D6F2ED63-6454-4275-ABF3-486F5556A6EF}" srcOrd="3" destOrd="0" presId="urn:microsoft.com/office/officeart/2005/8/layout/vList2"/>
    <dgm:cxn modelId="{3C511597-6C34-4A9B-AD6E-94D22CFA602D}" type="presParOf" srcId="{EEDB9C75-6FFA-4020-A632-0A97D0CF396F}" destId="{79F22F20-97BC-464A-99B6-4DD95ED124A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44403-F1F6-4357-89C9-3A15EC16B834}">
      <dsp:nvSpPr>
        <dsp:cNvPr id="0" name=""/>
        <dsp:cNvSpPr/>
      </dsp:nvSpPr>
      <dsp:spPr>
        <a:xfrm>
          <a:off x="0" y="0"/>
          <a:ext cx="6569026" cy="1526197"/>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rtlCol="0" anchor="ctr" anchorCtr="0">
          <a:noAutofit/>
        </a:bodyPr>
        <a:lstStyle/>
        <a:p>
          <a:pPr marL="0" lvl="0" indent="0" algn="l" defTabSz="1377950" rtl="0">
            <a:lnSpc>
              <a:spcPct val="90000"/>
            </a:lnSpc>
            <a:spcBef>
              <a:spcPct val="0"/>
            </a:spcBef>
            <a:spcAft>
              <a:spcPct val="35000"/>
            </a:spcAft>
            <a:buNone/>
            <a:defRPr cap="all"/>
          </a:pPr>
          <a:r>
            <a:rPr lang="en-GB" sz="3100" kern="1200" dirty="0">
              <a:latin typeface="Arial" panose="020B0604020202020204" pitchFamily="34" charset="0"/>
              <a:cs typeface="Arial" panose="020B0604020202020204" pitchFamily="34" charset="0"/>
            </a:rPr>
            <a:t>What</a:t>
          </a:r>
          <a:r>
            <a:rPr lang="en-GB" sz="3100" kern="1200" baseline="0" dirty="0">
              <a:latin typeface="Arial" panose="020B0604020202020204" pitchFamily="34" charset="0"/>
              <a:cs typeface="Arial" panose="020B0604020202020204" pitchFamily="34" charset="0"/>
            </a:rPr>
            <a:t> is the task for component 1?</a:t>
          </a:r>
          <a:endParaRPr lang="en-gb" sz="3100" kern="1200" dirty="0">
            <a:latin typeface="Arial" panose="020B0604020202020204" pitchFamily="34" charset="0"/>
            <a:cs typeface="Arial" panose="020B0604020202020204" pitchFamily="34" charset="0"/>
          </a:endParaRPr>
        </a:p>
      </dsp:txBody>
      <dsp:txXfrm>
        <a:off x="44701" y="44701"/>
        <a:ext cx="4922140" cy="1436795"/>
      </dsp:txXfrm>
    </dsp:sp>
    <dsp:sp modelId="{845582B5-B4B0-4983-86FF-9E984EC52D1D}">
      <dsp:nvSpPr>
        <dsp:cNvPr id="0" name=""/>
        <dsp:cNvSpPr/>
      </dsp:nvSpPr>
      <dsp:spPr>
        <a:xfrm>
          <a:off x="579620" y="1780563"/>
          <a:ext cx="6569026" cy="1526197"/>
        </a:xfrm>
        <a:prstGeom prst="roundRect">
          <a:avLst>
            <a:gd name="adj" fmla="val 10000"/>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rtlCol="0" anchor="ctr" anchorCtr="0">
          <a:noAutofit/>
        </a:bodyPr>
        <a:lstStyle/>
        <a:p>
          <a:pPr marL="0" lvl="0" indent="0" algn="l" defTabSz="1377950" rtl="0">
            <a:lnSpc>
              <a:spcPct val="90000"/>
            </a:lnSpc>
            <a:spcBef>
              <a:spcPct val="0"/>
            </a:spcBef>
            <a:spcAft>
              <a:spcPct val="35000"/>
            </a:spcAft>
            <a:buNone/>
            <a:defRPr cap="all"/>
          </a:pPr>
          <a:r>
            <a:rPr lang="en-GB" sz="3100" kern="1200" dirty="0">
              <a:latin typeface="Arial" panose="020B0604020202020204" pitchFamily="34" charset="0"/>
              <a:cs typeface="Arial" panose="020B0604020202020204" pitchFamily="34" charset="0"/>
            </a:rPr>
            <a:t>How should we prepare?</a:t>
          </a:r>
          <a:endParaRPr lang="en-gb" sz="3100" kern="1200" dirty="0">
            <a:latin typeface="Arial" panose="020B0604020202020204" pitchFamily="34" charset="0"/>
            <a:cs typeface="Arial" panose="020B0604020202020204" pitchFamily="34" charset="0"/>
          </a:endParaRPr>
        </a:p>
      </dsp:txBody>
      <dsp:txXfrm>
        <a:off x="624321" y="1825264"/>
        <a:ext cx="4907976" cy="1436795"/>
      </dsp:txXfrm>
    </dsp:sp>
    <dsp:sp modelId="{2246F586-076D-407D-B90F-B4AF84222E5A}">
      <dsp:nvSpPr>
        <dsp:cNvPr id="0" name=""/>
        <dsp:cNvSpPr/>
      </dsp:nvSpPr>
      <dsp:spPr>
        <a:xfrm>
          <a:off x="1159240" y="3561126"/>
          <a:ext cx="6569026" cy="1526197"/>
        </a:xfrm>
        <a:prstGeom prst="roundRect">
          <a:avLst>
            <a:gd name="adj" fmla="val 10000"/>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rtlCol="0" anchor="ctr" anchorCtr="0">
          <a:noAutofit/>
        </a:bodyPr>
        <a:lstStyle/>
        <a:p>
          <a:pPr marL="0" lvl="0" indent="0" algn="l" defTabSz="1377950" rtl="0">
            <a:lnSpc>
              <a:spcPct val="90000"/>
            </a:lnSpc>
            <a:spcBef>
              <a:spcPct val="0"/>
            </a:spcBef>
            <a:spcAft>
              <a:spcPct val="35000"/>
            </a:spcAft>
            <a:buNone/>
            <a:defRPr cap="all"/>
          </a:pPr>
          <a:r>
            <a:rPr lang="en-GB" sz="3100" kern="1200" dirty="0">
              <a:latin typeface="Arial" panose="020B0604020202020204" pitchFamily="34" charset="0"/>
              <a:cs typeface="Arial" panose="020B0604020202020204" pitchFamily="34" charset="0"/>
            </a:rPr>
            <a:t>What</a:t>
          </a:r>
          <a:r>
            <a:rPr lang="en-GB" sz="3100" kern="1200" baseline="0" dirty="0">
              <a:latin typeface="Arial" panose="020B0604020202020204" pitchFamily="34" charset="0"/>
              <a:cs typeface="Arial" panose="020B0604020202020204" pitchFamily="34" charset="0"/>
            </a:rPr>
            <a:t> is my assessor looking for? </a:t>
          </a:r>
          <a:endParaRPr lang="en-gb" sz="3100" kern="1200" dirty="0">
            <a:latin typeface="Arial" panose="020B0604020202020204" pitchFamily="34" charset="0"/>
            <a:cs typeface="Arial" panose="020B0604020202020204" pitchFamily="34" charset="0"/>
          </a:endParaRPr>
        </a:p>
      </dsp:txBody>
      <dsp:txXfrm>
        <a:off x="1203941" y="3605827"/>
        <a:ext cx="4907976" cy="1436795"/>
      </dsp:txXfrm>
    </dsp:sp>
    <dsp:sp modelId="{3FC91A44-291C-4D6C-816F-42565FB3471C}">
      <dsp:nvSpPr>
        <dsp:cNvPr id="0" name=""/>
        <dsp:cNvSpPr/>
      </dsp:nvSpPr>
      <dsp:spPr>
        <a:xfrm>
          <a:off x="5576998" y="1157366"/>
          <a:ext cx="992028" cy="992028"/>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rtlCol="0" anchor="ctr" anchorCtr="0">
          <a:noAutofit/>
        </a:bodyPr>
        <a:lstStyle/>
        <a:p>
          <a:pPr marL="0" lvl="0" indent="0" algn="ctr" defTabSz="1600200" rtl="0">
            <a:lnSpc>
              <a:spcPct val="90000"/>
            </a:lnSpc>
            <a:spcBef>
              <a:spcPct val="0"/>
            </a:spcBef>
            <a:spcAft>
              <a:spcPct val="35000"/>
            </a:spcAft>
            <a:buNone/>
          </a:pPr>
          <a:endParaRPr lang="en-US" sz="3600" kern="1200"/>
        </a:p>
      </dsp:txBody>
      <dsp:txXfrm>
        <a:off x="5800204" y="1157366"/>
        <a:ext cx="545616" cy="746501"/>
      </dsp:txXfrm>
    </dsp:sp>
    <dsp:sp modelId="{5A9D19F6-4258-42E0-91D1-C17AD3F74DE8}">
      <dsp:nvSpPr>
        <dsp:cNvPr id="0" name=""/>
        <dsp:cNvSpPr/>
      </dsp:nvSpPr>
      <dsp:spPr>
        <a:xfrm>
          <a:off x="6156618" y="2927754"/>
          <a:ext cx="992028" cy="992028"/>
        </a:xfrm>
        <a:prstGeom prst="downArrow">
          <a:avLst>
            <a:gd name="adj1" fmla="val 55000"/>
            <a:gd name="adj2" fmla="val 45000"/>
          </a:avLst>
        </a:prstGeom>
        <a:solidFill>
          <a:schemeClr val="accent2">
            <a:tint val="40000"/>
            <a:alpha val="90000"/>
            <a:hueOff val="3208860"/>
            <a:satOff val="-57041"/>
            <a:lumOff val="-4127"/>
            <a:alphaOff val="0"/>
          </a:schemeClr>
        </a:solidFill>
        <a:ln w="10795" cap="flat" cmpd="sng" algn="ctr">
          <a:solidFill>
            <a:schemeClr val="accent2">
              <a:tint val="40000"/>
              <a:alpha val="90000"/>
              <a:hueOff val="3208860"/>
              <a:satOff val="-57041"/>
              <a:lumOff val="-412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rtlCol="0" anchor="ctr" anchorCtr="0">
          <a:noAutofit/>
        </a:bodyPr>
        <a:lstStyle/>
        <a:p>
          <a:pPr marL="0" lvl="0" indent="0" algn="ctr" defTabSz="1600200" rtl="0">
            <a:lnSpc>
              <a:spcPct val="90000"/>
            </a:lnSpc>
            <a:spcBef>
              <a:spcPct val="0"/>
            </a:spcBef>
            <a:spcAft>
              <a:spcPct val="35000"/>
            </a:spcAft>
            <a:buNone/>
          </a:pPr>
          <a:endParaRPr lang="en-US" sz="3600" kern="1200"/>
        </a:p>
      </dsp:txBody>
      <dsp:txXfrm>
        <a:off x="6379824" y="2927754"/>
        <a:ext cx="545616" cy="7465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21E5B-BFA1-4455-8BE4-A20ECA4ADB86}">
      <dsp:nvSpPr>
        <dsp:cNvPr id="0" name=""/>
        <dsp:cNvSpPr/>
      </dsp:nvSpPr>
      <dsp:spPr>
        <a:xfrm>
          <a:off x="0" y="15157"/>
          <a:ext cx="7728267" cy="1641509"/>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Each member of the group should submit their list of references, these references should reflect the statutory guidance, legislation and further reading that you have verbally made reference to during your discussion. </a:t>
          </a:r>
          <a:endParaRPr lang="en-US" sz="2300" kern="1200" dirty="0">
            <a:solidFill>
              <a:schemeClr val="tx1"/>
            </a:solidFill>
          </a:endParaRPr>
        </a:p>
      </dsp:txBody>
      <dsp:txXfrm>
        <a:off x="80132" y="95289"/>
        <a:ext cx="7568003" cy="1481245"/>
      </dsp:txXfrm>
    </dsp:sp>
    <dsp:sp modelId="{78C63EBA-097C-4F4D-898B-2E49A1677A36}">
      <dsp:nvSpPr>
        <dsp:cNvPr id="0" name=""/>
        <dsp:cNvSpPr/>
      </dsp:nvSpPr>
      <dsp:spPr>
        <a:xfrm>
          <a:off x="0" y="1722907"/>
          <a:ext cx="7728267" cy="1641509"/>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Your reference list should be in Harvard style and completed in a word document. This must be submitted to your Turnitin submission point by the 24</a:t>
          </a:r>
          <a:r>
            <a:rPr lang="en-GB" sz="2300" kern="1200" baseline="30000" dirty="0">
              <a:solidFill>
                <a:schemeClr val="tx1"/>
              </a:solidFill>
            </a:rPr>
            <a:t>th</a:t>
          </a:r>
          <a:r>
            <a:rPr lang="en-GB" sz="2300" kern="1200" dirty="0">
              <a:solidFill>
                <a:schemeClr val="tx1"/>
              </a:solidFill>
            </a:rPr>
            <a:t> June  2024 </a:t>
          </a:r>
          <a:endParaRPr lang="en-US" sz="2300" kern="1200" dirty="0">
            <a:solidFill>
              <a:schemeClr val="tx1"/>
            </a:solidFill>
          </a:endParaRPr>
        </a:p>
      </dsp:txBody>
      <dsp:txXfrm>
        <a:off x="80132" y="1803039"/>
        <a:ext cx="7568003" cy="1481245"/>
      </dsp:txXfrm>
    </dsp:sp>
    <dsp:sp modelId="{79F22F20-97BC-464A-99B6-4DD95ED124A3}">
      <dsp:nvSpPr>
        <dsp:cNvPr id="0" name=""/>
        <dsp:cNvSpPr/>
      </dsp:nvSpPr>
      <dsp:spPr>
        <a:xfrm>
          <a:off x="0" y="3430657"/>
          <a:ext cx="7728267" cy="1641509"/>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Your lecturer will ensure that the link to your recorded discussion is inserted into the feedback box of your submission link to be accessible to your examiner. </a:t>
          </a:r>
          <a:endParaRPr lang="en-US" sz="2300" kern="1200" dirty="0">
            <a:solidFill>
              <a:schemeClr val="tx1"/>
            </a:solidFill>
          </a:endParaRPr>
        </a:p>
      </dsp:txBody>
      <dsp:txXfrm>
        <a:off x="80132" y="3510789"/>
        <a:ext cx="7568003" cy="148124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5/14/2025</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5/14/2025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C0840E64-78EA-480E-9DFC-F5D183737F14}" type="datetime1">
              <a:rPr lang="en-US" smtClean="0"/>
              <a:t>5/14/2025</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2199857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AF379E8-AC6C-43B9-9222-BDF0AF9336F0}" type="datetime1">
              <a:rPr lang="en-US" smtClean="0"/>
              <a:t>5/14/2025</a:t>
            </a:fld>
            <a:endParaRPr lang="en-US"/>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643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D329652-6112-4F3D-B614-62B56A045E3D}" type="datetime1">
              <a:rPr lang="en-US" smtClean="0"/>
              <a:t>5/14/2025</a:t>
            </a:fld>
            <a:endParaRPr lang="en-US" dirty="0"/>
          </a:p>
        </p:txBody>
      </p:sp>
      <p:sp>
        <p:nvSpPr>
          <p:cNvPr id="5" name="Footer Placeholder 4"/>
          <p:cNvSpPr>
            <a:spLocks noGrp="1"/>
          </p:cNvSpPr>
          <p:nvPr>
            <p:ph type="ftr" sz="quarter" idx="11"/>
          </p:nvPr>
        </p:nvSpPr>
        <p:spPr/>
        <p:txBody>
          <a:bodyPr/>
          <a:lstStyle/>
          <a:p>
            <a:pPr rtl="0"/>
            <a:endParaRPr lang="en-US" dirty="0"/>
          </a:p>
        </p:txBody>
      </p:sp>
      <p:sp>
        <p:nvSpPr>
          <p:cNvPr id="6" name="Slide Number Placeholder 5"/>
          <p:cNvSpPr>
            <a:spLocks noGrp="1"/>
          </p:cNvSpPr>
          <p:nvPr>
            <p:ph type="sldNum" sz="quarter" idx="12"/>
          </p:nvPr>
        </p:nvSpPr>
        <p:spPr/>
        <p:txBody>
          <a:body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3399726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pPr rtl="0"/>
            <a:fld id="{3064E64D-1B50-4EC0-83A1-DE58B45AB49E}" type="datetime1">
              <a:rPr lang="en-US" smtClean="0"/>
              <a:t>5/14/2025</a:t>
            </a:fld>
            <a:endParaRPr lang="en-US"/>
          </a:p>
        </p:txBody>
      </p:sp>
      <p:sp>
        <p:nvSpPr>
          <p:cNvPr id="9" name="Footer Placeholder 8"/>
          <p:cNvSpPr>
            <a:spLocks noGrp="1"/>
          </p:cNvSpPr>
          <p:nvPr>
            <p:ph type="ftr" sz="quarter" idx="11"/>
          </p:nvPr>
        </p:nvSpPr>
        <p:spPr/>
        <p:txBody>
          <a:bodyPr/>
          <a:lstStyle/>
          <a:p>
            <a:pPr rtl="0"/>
            <a:endParaRPr lang="en-US"/>
          </a:p>
        </p:txBody>
      </p:sp>
      <p:sp>
        <p:nvSpPr>
          <p:cNvPr id="10" name="Slide Number Placeholder 9"/>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638735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pPr rtl="0"/>
            <a:fld id="{8761A824-A4A3-4BDD-B7F1-293A0EC1EA54}" type="datetime1">
              <a:rPr lang="en-US" smtClean="0"/>
              <a:t>5/14/2025</a:t>
            </a:fld>
            <a:endParaRPr lang="en-US"/>
          </a:p>
        </p:txBody>
      </p:sp>
      <p:sp>
        <p:nvSpPr>
          <p:cNvPr id="11" name="Footer Placeholder 10"/>
          <p:cNvSpPr>
            <a:spLocks noGrp="1"/>
          </p:cNvSpPr>
          <p:nvPr>
            <p:ph type="ftr" sz="quarter" idx="11"/>
          </p:nvPr>
        </p:nvSpPr>
        <p:spPr/>
        <p:txBody>
          <a:bodyPr/>
          <a:lstStyle/>
          <a:p>
            <a:pPr rtl="0"/>
            <a:endParaRPr lang="en-US"/>
          </a:p>
        </p:txBody>
      </p:sp>
      <p:sp>
        <p:nvSpPr>
          <p:cNvPr id="12" name="Slide Number Placeholder 11"/>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447515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pPr rtl="0"/>
            <a:fld id="{D81B1D06-1BCF-4BCB-9319-09267D16BB9F}" type="datetime1">
              <a:rPr lang="en-US" smtClean="0"/>
              <a:t>5/14/2025</a:t>
            </a:fld>
            <a:endParaRPr lang="en-US"/>
          </a:p>
        </p:txBody>
      </p:sp>
      <p:sp>
        <p:nvSpPr>
          <p:cNvPr id="7" name="Footer Placeholder 6"/>
          <p:cNvSpPr>
            <a:spLocks noGrp="1"/>
          </p:cNvSpPr>
          <p:nvPr>
            <p:ph type="ftr" sz="quarter" idx="11"/>
          </p:nvPr>
        </p:nvSpPr>
        <p:spPr/>
        <p:txBody>
          <a:bodyPr/>
          <a:lstStyle/>
          <a:p>
            <a:pPr rtl="0"/>
            <a:endParaRPr lang="en-US"/>
          </a:p>
        </p:txBody>
      </p:sp>
      <p:sp>
        <p:nvSpPr>
          <p:cNvPr id="8" name="Slide Number Placeholder 7"/>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24570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rtl="0"/>
            <a:fld id="{65361324-1C8A-40EA-A8C7-BACD05350B74}" type="datetime1">
              <a:rPr lang="en-US" smtClean="0"/>
              <a:t>5/14/2025</a:t>
            </a:fld>
            <a:endParaRPr lang="en-US"/>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964460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pPr rtl="0"/>
            <a:fld id="{5BA78C1D-B8C9-43D1-BED3-AB201E145563}" type="datetime1">
              <a:rPr lang="en-US" smtClean="0"/>
              <a:t>5/14/2025</a:t>
            </a:fld>
            <a:endParaRPr lang="en-US"/>
          </a:p>
        </p:txBody>
      </p:sp>
      <p:sp>
        <p:nvSpPr>
          <p:cNvPr id="9" name="Footer Placeholder 8"/>
          <p:cNvSpPr>
            <a:spLocks noGrp="1"/>
          </p:cNvSpPr>
          <p:nvPr>
            <p:ph type="ftr" sz="quarter" idx="11"/>
          </p:nvPr>
        </p:nvSpPr>
        <p:spPr/>
        <p:txBody>
          <a:bodyPr/>
          <a:lstStyle/>
          <a:p>
            <a:pPr rtl="0"/>
            <a:endParaRPr lang="en-US"/>
          </a:p>
        </p:txBody>
      </p:sp>
      <p:sp>
        <p:nvSpPr>
          <p:cNvPr id="10" name="Slide Number Placeholder 9"/>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691948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pPr rtl="0"/>
            <a:fld id="{BFA2D3EE-FBE6-4434-A13B-BD4C1C612D44}" type="datetime1">
              <a:rPr lang="en-US" smtClean="0"/>
              <a:t>5/14/2025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pPr algn="l" rtl="0"/>
            <a:endParaRPr lang="en-US" dirty="0"/>
          </a:p>
        </p:txBody>
      </p:sp>
      <p:sp>
        <p:nvSpPr>
          <p:cNvPr id="10" name="Slide Number Placeholder 9"/>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79151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6B56802B-70FA-41EA-BEAA-8B64D5BF1424}" type="datetime1">
              <a:rPr lang="en-US" smtClean="0"/>
              <a:t>5/14/2025</a:t>
            </a:fld>
            <a:endParaRPr lang="en-US"/>
          </a:p>
        </p:txBody>
      </p:sp>
      <p:sp>
        <p:nvSpPr>
          <p:cNvPr id="8" name="Footer Placeholder 7"/>
          <p:cNvSpPr>
            <a:spLocks noGrp="1"/>
          </p:cNvSpPr>
          <p:nvPr>
            <p:ph type="ftr" sz="quarter" idx="11"/>
          </p:nvPr>
        </p:nvSpPr>
        <p:spPr/>
        <p:txBody>
          <a:bodyPr/>
          <a:lstStyle/>
          <a:p>
            <a:pPr rtl="0"/>
            <a:endParaRPr lang="en-US"/>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096690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F512D428-74E3-499E-9255-6C7C463A82F6}" type="datetime1">
              <a:rPr lang="en-US" smtClean="0"/>
              <a:t>5/14/2025</a:t>
            </a:fld>
            <a:endParaRPr lang="en-US"/>
          </a:p>
        </p:txBody>
      </p:sp>
      <p:sp>
        <p:nvSpPr>
          <p:cNvPr id="8" name="Footer Placeholder 7"/>
          <p:cNvSpPr>
            <a:spLocks noGrp="1"/>
          </p:cNvSpPr>
          <p:nvPr>
            <p:ph type="ftr" sz="quarter" idx="11"/>
          </p:nvPr>
        </p:nvSpPr>
        <p:spPr/>
        <p:txBody>
          <a:bodyPr/>
          <a:lstStyle/>
          <a:p>
            <a:pPr rtl="0"/>
            <a:endParaRPr lang="en-US"/>
          </a:p>
        </p:txBody>
      </p:sp>
      <p:sp>
        <p:nvSpPr>
          <p:cNvPr id="9" name="Slide Number Placeholder 8"/>
          <p:cNvSpPr>
            <a:spLocks noGrp="1"/>
          </p:cNvSpPr>
          <p:nvPr>
            <p:ph type="sldNum" sz="quarter" idx="12"/>
          </p:nvPr>
        </p:nvSpPr>
        <p:spPr/>
        <p:txBody>
          <a:bodyPr/>
          <a:lstStyle/>
          <a:p>
            <a:pPr rtl="0"/>
            <a:fld id="{34B7E4EF-A1BD-40F4-AB7B-04F084DD991D}" type="slidenum">
              <a:rPr lang="en-US" smtClean="0"/>
              <a:t>‹#›</a:t>
            </a:fld>
            <a:endParaRPr lang="en-US"/>
          </a:p>
        </p:txBody>
      </p:sp>
    </p:spTree>
    <p:extLst>
      <p:ext uri="{BB962C8B-B14F-4D97-AF65-F5344CB8AC3E}">
        <p14:creationId xmlns:p14="http://schemas.microsoft.com/office/powerpoint/2010/main" val="625821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4FF323AA-170C-4C76-B350-C21CF15222DA}" type="datetime1">
              <a:rPr lang="en-US" smtClean="0"/>
              <a:t>5/14/2025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577594238"/>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hf sldNum="0" hdr="0" ftr="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6FC51-3181-30E3-8F09-A17481DBD118}"/>
              </a:ext>
            </a:extLst>
          </p:cNvPr>
          <p:cNvSpPr>
            <a:spLocks noGrp="1"/>
          </p:cNvSpPr>
          <p:nvPr>
            <p:ph type="ctrTitle"/>
          </p:nvPr>
        </p:nvSpPr>
        <p:spPr/>
        <p:txBody>
          <a:bodyPr>
            <a:normAutofit fontScale="90000"/>
          </a:bodyPr>
          <a:lstStyle/>
          <a:p>
            <a:r>
              <a:rPr lang="en-GB" dirty="0">
                <a:latin typeface="Arial" panose="020B0604020202020204" pitchFamily="34" charset="0"/>
                <a:cs typeface="Arial" panose="020B0604020202020204" pitchFamily="34" charset="0"/>
              </a:rPr>
              <a:t>BMHP5021_BIRM</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Component 1 Guidance and Support</a:t>
            </a:r>
          </a:p>
        </p:txBody>
      </p:sp>
      <p:sp>
        <p:nvSpPr>
          <p:cNvPr id="3" name="Subtitle 2">
            <a:extLst>
              <a:ext uri="{FF2B5EF4-FFF2-40B4-BE49-F238E27FC236}">
                <a16:creationId xmlns:a16="http://schemas.microsoft.com/office/drawing/2014/main" id="{D9D4902D-C4E7-6252-AE11-2FE77AE97450}"/>
              </a:ext>
            </a:extLst>
          </p:cNvPr>
          <p:cNvSpPr>
            <a:spLocks noGrp="1"/>
          </p:cNvSpPr>
          <p:nvPr>
            <p:ph type="subTitle" idx="1"/>
          </p:nvPr>
        </p:nvSpPr>
        <p:spPr/>
        <p:txBody>
          <a:bodyPr/>
          <a:lstStyle/>
          <a:p>
            <a:endParaRPr lang="en-GB" dirty="0"/>
          </a:p>
        </p:txBody>
      </p:sp>
      <p:sp>
        <p:nvSpPr>
          <p:cNvPr id="4" name="Date Placeholder 3">
            <a:extLst>
              <a:ext uri="{FF2B5EF4-FFF2-40B4-BE49-F238E27FC236}">
                <a16:creationId xmlns:a16="http://schemas.microsoft.com/office/drawing/2014/main" id="{8A214D09-7376-81C3-6C93-5D53BF44D295}"/>
              </a:ext>
            </a:extLst>
          </p:cNvPr>
          <p:cNvSpPr>
            <a:spLocks noGrp="1"/>
          </p:cNvSpPr>
          <p:nvPr>
            <p:ph type="dt" sz="half" idx="10"/>
          </p:nvPr>
        </p:nvSpPr>
        <p:spPr/>
        <p:txBody>
          <a:bodyPr/>
          <a:lstStyle/>
          <a:p>
            <a:pPr rtl="0"/>
            <a:endParaRPr lang="en-US" dirty="0"/>
          </a:p>
        </p:txBody>
      </p:sp>
    </p:spTree>
    <p:extLst>
      <p:ext uri="{BB962C8B-B14F-4D97-AF65-F5344CB8AC3E}">
        <p14:creationId xmlns:p14="http://schemas.microsoft.com/office/powerpoint/2010/main" val="325283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252919" y="1123837"/>
            <a:ext cx="2947482" cy="4601183"/>
          </a:xfrm>
        </p:spPr>
        <p:txBody>
          <a:bodyPr rtlCol="0">
            <a:normAutofit/>
          </a:bodyPr>
          <a:lstStyle/>
          <a:p>
            <a:pPr rtl="0"/>
            <a:r>
              <a:rPr lang="en-GB" dirty="0"/>
              <a:t>During this session we will discuss…</a:t>
            </a:r>
            <a:endParaRPr lang="en-gb"/>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133443794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3">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25">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6" name="Rectangle 27">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9">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930A0FD-BE97-5F67-BC65-EED510D44728}"/>
              </a:ext>
            </a:extLst>
          </p:cNvPr>
          <p:cNvSpPr>
            <a:spLocks noGrp="1"/>
          </p:cNvSpPr>
          <p:nvPr>
            <p:ph type="title"/>
          </p:nvPr>
        </p:nvSpPr>
        <p:spPr>
          <a:xfrm>
            <a:off x="262464" y="1343279"/>
            <a:ext cx="3900461" cy="3255264"/>
          </a:xfrm>
        </p:spPr>
        <p:txBody>
          <a:bodyPr vert="horz" lIns="91440" tIns="45720" rIns="91440" bIns="45720" rtlCol="0" anchor="b">
            <a:normAutofit/>
          </a:bodyPr>
          <a:lstStyle/>
          <a:p>
            <a:r>
              <a:rPr lang="en-US" sz="5000" spc="-100"/>
              <a:t>Component 1 </a:t>
            </a:r>
            <a:br>
              <a:rPr lang="en-US" sz="5000" spc="-100"/>
            </a:br>
            <a:r>
              <a:rPr lang="en-US" sz="5000" spc="-100"/>
              <a:t>Task </a:t>
            </a:r>
            <a:endParaRPr lang="en-US" sz="5000" spc="-100" dirty="0"/>
          </a:p>
        </p:txBody>
      </p:sp>
      <p:sp>
        <p:nvSpPr>
          <p:cNvPr id="38" name="Rectangle 31">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 name="Picture 8">
            <a:extLst>
              <a:ext uri="{FF2B5EF4-FFF2-40B4-BE49-F238E27FC236}">
                <a16:creationId xmlns:a16="http://schemas.microsoft.com/office/drawing/2014/main" id="{E8B51F5C-CF86-EFE5-1EE2-95D96A87A68B}"/>
              </a:ext>
            </a:extLst>
          </p:cNvPr>
          <p:cNvPicPr>
            <a:picLocks noChangeAspect="1"/>
          </p:cNvPicPr>
          <p:nvPr/>
        </p:nvPicPr>
        <p:blipFill>
          <a:blip r:embed="rId2"/>
          <a:stretch>
            <a:fillRect/>
          </a:stretch>
        </p:blipFill>
        <p:spPr>
          <a:xfrm>
            <a:off x="4494555" y="758952"/>
            <a:ext cx="6842005" cy="5407234"/>
          </a:xfrm>
          <a:prstGeom prst="rect">
            <a:avLst/>
          </a:prstGeom>
        </p:spPr>
      </p:pic>
    </p:spTree>
    <p:extLst>
      <p:ext uri="{BB962C8B-B14F-4D97-AF65-F5344CB8AC3E}">
        <p14:creationId xmlns:p14="http://schemas.microsoft.com/office/powerpoint/2010/main" val="3943174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F778A-4493-67CF-7B13-0EE432C0B2BC}"/>
              </a:ext>
            </a:extLst>
          </p:cNvPr>
          <p:cNvSpPr>
            <a:spLocks noGrp="1"/>
          </p:cNvSpPr>
          <p:nvPr>
            <p:ph type="title"/>
          </p:nvPr>
        </p:nvSpPr>
        <p:spPr/>
        <p:txBody>
          <a:bodyPr/>
          <a:lstStyle/>
          <a:p>
            <a:r>
              <a:rPr lang="en-GB" dirty="0"/>
              <a:t>The selected cases </a:t>
            </a:r>
          </a:p>
        </p:txBody>
      </p:sp>
      <p:sp>
        <p:nvSpPr>
          <p:cNvPr id="7" name="TextBox 6">
            <a:extLst>
              <a:ext uri="{FF2B5EF4-FFF2-40B4-BE49-F238E27FC236}">
                <a16:creationId xmlns:a16="http://schemas.microsoft.com/office/drawing/2014/main" id="{2F85A86A-3EA8-BC81-1905-E34D9B0D876F}"/>
              </a:ext>
            </a:extLst>
          </p:cNvPr>
          <p:cNvSpPr txBox="1"/>
          <p:nvPr/>
        </p:nvSpPr>
        <p:spPr>
          <a:xfrm>
            <a:off x="3691188" y="5547894"/>
            <a:ext cx="7907254" cy="923330"/>
          </a:xfrm>
          <a:prstGeom prst="rect">
            <a:avLst/>
          </a:prstGeom>
          <a:noFill/>
        </p:spPr>
        <p:txBody>
          <a:bodyPr wrap="square" rtlCol="0">
            <a:spAutoFit/>
          </a:bodyPr>
          <a:lstStyle/>
          <a:p>
            <a:r>
              <a:rPr lang="en-GB" dirty="0"/>
              <a:t>As a group, you have a choice of five selected case reviews, these are listed in the assessment specification  folder and have been selected from the NSPCC Repository. </a:t>
            </a:r>
          </a:p>
        </p:txBody>
      </p:sp>
      <p:pic>
        <p:nvPicPr>
          <p:cNvPr id="5" name="Picture 4">
            <a:extLst>
              <a:ext uri="{FF2B5EF4-FFF2-40B4-BE49-F238E27FC236}">
                <a16:creationId xmlns:a16="http://schemas.microsoft.com/office/drawing/2014/main" id="{D008102D-E6DD-AE57-DD14-DA06BB4E3C3E}"/>
              </a:ext>
            </a:extLst>
          </p:cNvPr>
          <p:cNvPicPr>
            <a:picLocks noChangeAspect="1"/>
          </p:cNvPicPr>
          <p:nvPr/>
        </p:nvPicPr>
        <p:blipFill>
          <a:blip r:embed="rId2"/>
          <a:stretch>
            <a:fillRect/>
          </a:stretch>
        </p:blipFill>
        <p:spPr>
          <a:xfrm>
            <a:off x="2805519" y="904352"/>
            <a:ext cx="9024036" cy="4210259"/>
          </a:xfrm>
          <a:prstGeom prst="rect">
            <a:avLst/>
          </a:prstGeom>
        </p:spPr>
      </p:pic>
    </p:spTree>
    <p:extLst>
      <p:ext uri="{BB962C8B-B14F-4D97-AF65-F5344CB8AC3E}">
        <p14:creationId xmlns:p14="http://schemas.microsoft.com/office/powerpoint/2010/main" val="3664808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1" name="Rectangle 20">
            <a:extLst>
              <a:ext uri="{FF2B5EF4-FFF2-40B4-BE49-F238E27FC236}">
                <a16:creationId xmlns:a16="http://schemas.microsoft.com/office/drawing/2014/main" id="{6B086509-1281-468A-AAAC-1BBEDAE75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EA73850-2107-4E65-85FE-EDD3F45FC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19AEA20-FC75-A432-2766-B595B1AF398B}"/>
              </a:ext>
            </a:extLst>
          </p:cNvPr>
          <p:cNvSpPr>
            <a:spLocks noGrp="1"/>
          </p:cNvSpPr>
          <p:nvPr>
            <p:ph type="title"/>
          </p:nvPr>
        </p:nvSpPr>
        <p:spPr>
          <a:xfrm>
            <a:off x="334557" y="1653703"/>
            <a:ext cx="3361953" cy="2470488"/>
          </a:xfrm>
        </p:spPr>
        <p:txBody>
          <a:bodyPr vert="horz" lIns="91440" tIns="45720" rIns="91440" bIns="45720" rtlCol="0" anchor="b">
            <a:normAutofit/>
          </a:bodyPr>
          <a:lstStyle/>
          <a:p>
            <a:r>
              <a:rPr lang="en-US" sz="5400" spc="-100"/>
              <a:t>A case review</a:t>
            </a:r>
          </a:p>
        </p:txBody>
      </p:sp>
      <p:pic>
        <p:nvPicPr>
          <p:cNvPr id="10" name="Picture 9">
            <a:extLst>
              <a:ext uri="{FF2B5EF4-FFF2-40B4-BE49-F238E27FC236}">
                <a16:creationId xmlns:a16="http://schemas.microsoft.com/office/drawing/2014/main" id="{F6C5E922-D907-0C68-D207-C94E29FB32DB}"/>
              </a:ext>
            </a:extLst>
          </p:cNvPr>
          <p:cNvPicPr>
            <a:picLocks noChangeAspect="1"/>
          </p:cNvPicPr>
          <p:nvPr/>
        </p:nvPicPr>
        <p:blipFill>
          <a:blip r:embed="rId2"/>
          <a:stretch>
            <a:fillRect/>
          </a:stretch>
        </p:blipFill>
        <p:spPr>
          <a:xfrm>
            <a:off x="4042841" y="2743572"/>
            <a:ext cx="3952832" cy="2035708"/>
          </a:xfrm>
          <a:prstGeom prst="rect">
            <a:avLst/>
          </a:prstGeom>
        </p:spPr>
      </p:pic>
      <p:pic>
        <p:nvPicPr>
          <p:cNvPr id="12" name="Picture 11">
            <a:extLst>
              <a:ext uri="{FF2B5EF4-FFF2-40B4-BE49-F238E27FC236}">
                <a16:creationId xmlns:a16="http://schemas.microsoft.com/office/drawing/2014/main" id="{66C2A09F-6B1C-C473-E213-5924DC0167EC}"/>
              </a:ext>
            </a:extLst>
          </p:cNvPr>
          <p:cNvPicPr>
            <a:picLocks noChangeAspect="1"/>
          </p:cNvPicPr>
          <p:nvPr/>
        </p:nvPicPr>
        <p:blipFill>
          <a:blip r:embed="rId3"/>
          <a:stretch>
            <a:fillRect/>
          </a:stretch>
        </p:blipFill>
        <p:spPr>
          <a:xfrm>
            <a:off x="5740330" y="5122853"/>
            <a:ext cx="5945336" cy="1099885"/>
          </a:xfrm>
          <a:prstGeom prst="rect">
            <a:avLst/>
          </a:prstGeom>
        </p:spPr>
      </p:pic>
      <p:pic>
        <p:nvPicPr>
          <p:cNvPr id="8" name="Picture 7">
            <a:extLst>
              <a:ext uri="{FF2B5EF4-FFF2-40B4-BE49-F238E27FC236}">
                <a16:creationId xmlns:a16="http://schemas.microsoft.com/office/drawing/2014/main" id="{B4D46EA1-2E31-627F-6AAA-0FFB5D5D9CE8}"/>
              </a:ext>
            </a:extLst>
          </p:cNvPr>
          <p:cNvPicPr>
            <a:picLocks noChangeAspect="1"/>
          </p:cNvPicPr>
          <p:nvPr/>
        </p:nvPicPr>
        <p:blipFill>
          <a:blip r:embed="rId4"/>
          <a:stretch>
            <a:fillRect/>
          </a:stretch>
        </p:blipFill>
        <p:spPr>
          <a:xfrm>
            <a:off x="7977995" y="760300"/>
            <a:ext cx="4121207" cy="2204846"/>
          </a:xfrm>
          <a:prstGeom prst="rect">
            <a:avLst/>
          </a:prstGeom>
        </p:spPr>
      </p:pic>
      <p:pic>
        <p:nvPicPr>
          <p:cNvPr id="6" name="Content Placeholder 5">
            <a:extLst>
              <a:ext uri="{FF2B5EF4-FFF2-40B4-BE49-F238E27FC236}">
                <a16:creationId xmlns:a16="http://schemas.microsoft.com/office/drawing/2014/main" id="{D0101E1A-4950-C5C7-07E3-6CF30293FEE7}"/>
              </a:ext>
            </a:extLst>
          </p:cNvPr>
          <p:cNvPicPr>
            <a:picLocks noGrp="1" noChangeAspect="1"/>
          </p:cNvPicPr>
          <p:nvPr>
            <p:ph idx="1"/>
          </p:nvPr>
        </p:nvPicPr>
        <p:blipFill>
          <a:blip r:embed="rId5"/>
          <a:stretch>
            <a:fillRect/>
          </a:stretch>
        </p:blipFill>
        <p:spPr>
          <a:xfrm>
            <a:off x="4032898" y="625979"/>
            <a:ext cx="4234919" cy="2265682"/>
          </a:xfrm>
          <a:prstGeom prst="rect">
            <a:avLst/>
          </a:prstGeom>
        </p:spPr>
      </p:pic>
      <p:sp>
        <p:nvSpPr>
          <p:cNvPr id="13" name="TextBox 12">
            <a:extLst>
              <a:ext uri="{FF2B5EF4-FFF2-40B4-BE49-F238E27FC236}">
                <a16:creationId xmlns:a16="http://schemas.microsoft.com/office/drawing/2014/main" id="{0B659830-C3F5-9CEF-89E8-E748A8590C96}"/>
              </a:ext>
            </a:extLst>
          </p:cNvPr>
          <p:cNvSpPr txBox="1"/>
          <p:nvPr/>
        </p:nvSpPr>
        <p:spPr>
          <a:xfrm>
            <a:off x="8458200" y="3073400"/>
            <a:ext cx="3399243" cy="1477328"/>
          </a:xfrm>
          <a:prstGeom prst="rect">
            <a:avLst/>
          </a:prstGeom>
          <a:noFill/>
          <a:ln w="57150">
            <a:solidFill>
              <a:schemeClr val="tx1"/>
            </a:solidFill>
          </a:ln>
        </p:spPr>
        <p:txBody>
          <a:bodyPr wrap="square" rtlCol="0">
            <a:spAutoFit/>
          </a:bodyPr>
          <a:lstStyle/>
          <a:p>
            <a:r>
              <a:rPr lang="en-GB" dirty="0"/>
              <a:t>Every case review will be structured slightly differently as they have been completed by different Safeguarding Partnerships or Local Authorities. </a:t>
            </a:r>
          </a:p>
        </p:txBody>
      </p:sp>
    </p:spTree>
    <p:extLst>
      <p:ext uri="{BB962C8B-B14F-4D97-AF65-F5344CB8AC3E}">
        <p14:creationId xmlns:p14="http://schemas.microsoft.com/office/powerpoint/2010/main" val="206826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F4447-FEE8-074E-2E63-95002D40F5B4}"/>
              </a:ext>
            </a:extLst>
          </p:cNvPr>
          <p:cNvSpPr>
            <a:spLocks noGrp="1"/>
          </p:cNvSpPr>
          <p:nvPr>
            <p:ph type="title"/>
          </p:nvPr>
        </p:nvSpPr>
        <p:spPr/>
        <p:txBody>
          <a:bodyPr/>
          <a:lstStyle/>
          <a:p>
            <a:r>
              <a:rPr lang="en-GB" dirty="0"/>
              <a:t>Preparing for the Panel Discussion </a:t>
            </a:r>
          </a:p>
        </p:txBody>
      </p:sp>
      <p:sp>
        <p:nvSpPr>
          <p:cNvPr id="3" name="Content Placeholder 2">
            <a:extLst>
              <a:ext uri="{FF2B5EF4-FFF2-40B4-BE49-F238E27FC236}">
                <a16:creationId xmlns:a16="http://schemas.microsoft.com/office/drawing/2014/main" id="{336B933E-9E00-BFB5-6738-81455A1AF947}"/>
              </a:ext>
            </a:extLst>
          </p:cNvPr>
          <p:cNvSpPr>
            <a:spLocks noGrp="1"/>
          </p:cNvSpPr>
          <p:nvPr>
            <p:ph idx="1"/>
          </p:nvPr>
        </p:nvSpPr>
        <p:spPr>
          <a:xfrm>
            <a:off x="3869268" y="864108"/>
            <a:ext cx="7315200" cy="2182346"/>
          </a:xfrm>
        </p:spPr>
        <p:txBody>
          <a:bodyPr>
            <a:normAutofit/>
          </a:bodyPr>
          <a:lstStyle/>
          <a:p>
            <a:r>
              <a:rPr lang="en-GB" sz="2400" dirty="0"/>
              <a:t>A panel discussions are practical and involve working in a group to demonstrate your learning and understanding of a subject through the presentation of your points and verbal discussion with others. </a:t>
            </a:r>
          </a:p>
          <a:p>
            <a:endParaRPr lang="en-GB" sz="2400" dirty="0"/>
          </a:p>
        </p:txBody>
      </p:sp>
      <p:sp>
        <p:nvSpPr>
          <p:cNvPr id="4" name="Date Placeholder 3">
            <a:extLst>
              <a:ext uri="{FF2B5EF4-FFF2-40B4-BE49-F238E27FC236}">
                <a16:creationId xmlns:a16="http://schemas.microsoft.com/office/drawing/2014/main" id="{B4CE04F9-E1B7-D9D1-C115-8D57A3264CBE}"/>
              </a:ext>
            </a:extLst>
          </p:cNvPr>
          <p:cNvSpPr>
            <a:spLocks noGrp="1"/>
          </p:cNvSpPr>
          <p:nvPr>
            <p:ph type="dt" sz="half" idx="10"/>
          </p:nvPr>
        </p:nvSpPr>
        <p:spPr/>
        <p:txBody>
          <a:bodyPr/>
          <a:lstStyle/>
          <a:p>
            <a:pPr rtl="0"/>
            <a:endParaRPr lang="en-US" dirty="0"/>
          </a:p>
        </p:txBody>
      </p:sp>
      <p:pic>
        <p:nvPicPr>
          <p:cNvPr id="5" name="Picture 4" descr="Businesswoman sitting raising a finger">
            <a:extLst>
              <a:ext uri="{FF2B5EF4-FFF2-40B4-BE49-F238E27FC236}">
                <a16:creationId xmlns:a16="http://schemas.microsoft.com/office/drawing/2014/main" id="{413E54AD-D50A-FDD8-25ED-70297B41D9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4833" y="2795026"/>
            <a:ext cx="1101509" cy="2182348"/>
          </a:xfrm>
          <a:prstGeom prst="rect">
            <a:avLst/>
          </a:prstGeom>
        </p:spPr>
      </p:pic>
      <p:pic>
        <p:nvPicPr>
          <p:cNvPr id="7" name="Picture 6" descr="Young businessman sitting on chair">
            <a:extLst>
              <a:ext uri="{FF2B5EF4-FFF2-40B4-BE49-F238E27FC236}">
                <a16:creationId xmlns:a16="http://schemas.microsoft.com/office/drawing/2014/main" id="{A050AD86-A3C9-1B8C-8129-3EBB8825EA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4584" y="2692141"/>
            <a:ext cx="1317237" cy="2182346"/>
          </a:xfrm>
          <a:prstGeom prst="rect">
            <a:avLst/>
          </a:prstGeom>
        </p:spPr>
      </p:pic>
      <p:pic>
        <p:nvPicPr>
          <p:cNvPr id="11" name="Picture 10">
            <a:extLst>
              <a:ext uri="{FF2B5EF4-FFF2-40B4-BE49-F238E27FC236}">
                <a16:creationId xmlns:a16="http://schemas.microsoft.com/office/drawing/2014/main" id="{08F37DD0-9698-4DBE-B27A-ACBB304B572F}"/>
              </a:ext>
            </a:extLst>
          </p:cNvPr>
          <p:cNvPicPr>
            <a:picLocks noChangeAspect="1"/>
          </p:cNvPicPr>
          <p:nvPr/>
        </p:nvPicPr>
        <p:blipFill>
          <a:blip r:embed="rId4"/>
          <a:stretch>
            <a:fillRect/>
          </a:stretch>
        </p:blipFill>
        <p:spPr>
          <a:xfrm>
            <a:off x="5993681" y="3886200"/>
            <a:ext cx="3516547" cy="1887558"/>
          </a:xfrm>
          <a:prstGeom prst="rect">
            <a:avLst/>
          </a:prstGeom>
        </p:spPr>
      </p:pic>
      <p:pic>
        <p:nvPicPr>
          <p:cNvPr id="6" name="Picture 5" descr="Businessman in wheelchair biting eyeglasses">
            <a:extLst>
              <a:ext uri="{FF2B5EF4-FFF2-40B4-BE49-F238E27FC236}">
                <a16:creationId xmlns:a16="http://schemas.microsoft.com/office/drawing/2014/main" id="{C1C36219-D50F-966A-E1E3-4B391094CC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61937" y="3731442"/>
            <a:ext cx="1953210" cy="2182347"/>
          </a:xfrm>
          <a:prstGeom prst="rect">
            <a:avLst/>
          </a:prstGeom>
        </p:spPr>
      </p:pic>
      <p:sp>
        <p:nvSpPr>
          <p:cNvPr id="12" name="Parallelogram 11">
            <a:extLst>
              <a:ext uri="{FF2B5EF4-FFF2-40B4-BE49-F238E27FC236}">
                <a16:creationId xmlns:a16="http://schemas.microsoft.com/office/drawing/2014/main" id="{D7407D97-3C9A-A57D-A095-47C859D52CB8}"/>
              </a:ext>
            </a:extLst>
          </p:cNvPr>
          <p:cNvSpPr/>
          <p:nvPr/>
        </p:nvSpPr>
        <p:spPr>
          <a:xfrm rot="20909447">
            <a:off x="6470256" y="4206240"/>
            <a:ext cx="550755" cy="203200"/>
          </a:xfrm>
          <a:prstGeom prst="parallelogram">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arallelogram 14">
            <a:extLst>
              <a:ext uri="{FF2B5EF4-FFF2-40B4-BE49-F238E27FC236}">
                <a16:creationId xmlns:a16="http://schemas.microsoft.com/office/drawing/2014/main" id="{DE578887-898E-8514-1697-E13F613ACBD4}"/>
              </a:ext>
            </a:extLst>
          </p:cNvPr>
          <p:cNvSpPr/>
          <p:nvPr/>
        </p:nvSpPr>
        <p:spPr>
          <a:xfrm rot="13108944">
            <a:off x="8239016" y="4117576"/>
            <a:ext cx="550755" cy="203200"/>
          </a:xfrm>
          <a:prstGeom prst="parallelogram">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Parallelogram 12">
            <a:extLst>
              <a:ext uri="{FF2B5EF4-FFF2-40B4-BE49-F238E27FC236}">
                <a16:creationId xmlns:a16="http://schemas.microsoft.com/office/drawing/2014/main" id="{33135814-52E6-B131-F30D-BD42ED1E4925}"/>
              </a:ext>
            </a:extLst>
          </p:cNvPr>
          <p:cNvSpPr/>
          <p:nvPr/>
        </p:nvSpPr>
        <p:spPr>
          <a:xfrm rot="10643029">
            <a:off x="6450935" y="3707221"/>
            <a:ext cx="550755" cy="203200"/>
          </a:xfrm>
          <a:prstGeom prst="parallelogram">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Parallelogram 13">
            <a:extLst>
              <a:ext uri="{FF2B5EF4-FFF2-40B4-BE49-F238E27FC236}">
                <a16:creationId xmlns:a16="http://schemas.microsoft.com/office/drawing/2014/main" id="{F700BD75-EB77-3759-6AD1-8A5195990674}"/>
              </a:ext>
            </a:extLst>
          </p:cNvPr>
          <p:cNvSpPr/>
          <p:nvPr/>
        </p:nvSpPr>
        <p:spPr>
          <a:xfrm rot="19383775">
            <a:off x="7913928" y="3786162"/>
            <a:ext cx="394051" cy="276526"/>
          </a:xfrm>
          <a:prstGeom prst="parallelogram">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Young businessman sitting">
            <a:extLst>
              <a:ext uri="{FF2B5EF4-FFF2-40B4-BE49-F238E27FC236}">
                <a16:creationId xmlns:a16="http://schemas.microsoft.com/office/drawing/2014/main" id="{C4482677-DD85-2BFD-D9C6-A0FA1AA75F9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8281227" y="3481807"/>
            <a:ext cx="1116484" cy="2438659"/>
          </a:xfrm>
          <a:prstGeom prst="rect">
            <a:avLst/>
          </a:prstGeom>
        </p:spPr>
      </p:pic>
    </p:spTree>
    <p:extLst>
      <p:ext uri="{BB962C8B-B14F-4D97-AF65-F5344CB8AC3E}">
        <p14:creationId xmlns:p14="http://schemas.microsoft.com/office/powerpoint/2010/main" val="4265563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04C87CF-19A6-6C16-1DAB-28A66D4F143B}"/>
              </a:ext>
            </a:extLst>
          </p:cNvPr>
          <p:cNvGrpSpPr/>
          <p:nvPr/>
        </p:nvGrpSpPr>
        <p:grpSpPr>
          <a:xfrm>
            <a:off x="193757" y="162560"/>
            <a:ext cx="11022882" cy="6466512"/>
            <a:chOff x="-3844146" y="2810581"/>
            <a:chExt cx="14969345" cy="2403184"/>
          </a:xfrm>
        </p:grpSpPr>
        <p:sp>
          <p:nvSpPr>
            <p:cNvPr id="7" name="Rectangle 6">
              <a:extLst>
                <a:ext uri="{FF2B5EF4-FFF2-40B4-BE49-F238E27FC236}">
                  <a16:creationId xmlns:a16="http://schemas.microsoft.com/office/drawing/2014/main" id="{983C4296-0247-822E-5F55-7361BE0A9D64}"/>
                </a:ext>
              </a:extLst>
            </p:cNvPr>
            <p:cNvSpPr/>
            <p:nvPr/>
          </p:nvSpPr>
          <p:spPr>
            <a:xfrm>
              <a:off x="1066800" y="2972941"/>
              <a:ext cx="10058399" cy="10692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67B034CD-1176-858F-D24B-7DCDC7FFA7FB}"/>
                </a:ext>
              </a:extLst>
            </p:cNvPr>
            <p:cNvSpPr/>
            <p:nvPr/>
          </p:nvSpPr>
          <p:spPr>
            <a:xfrm>
              <a:off x="733220" y="2810581"/>
              <a:ext cx="10240209" cy="221760"/>
            </a:xfrm>
            <a:custGeom>
              <a:avLst/>
              <a:gdLst>
                <a:gd name="connsiteX0" fmla="*/ 0 w 7040880"/>
                <a:gd name="connsiteY0" fmla="*/ 54121 h 324720"/>
                <a:gd name="connsiteX1" fmla="*/ 54121 w 7040880"/>
                <a:gd name="connsiteY1" fmla="*/ 0 h 324720"/>
                <a:gd name="connsiteX2" fmla="*/ 6986759 w 7040880"/>
                <a:gd name="connsiteY2" fmla="*/ 0 h 324720"/>
                <a:gd name="connsiteX3" fmla="*/ 7040880 w 7040880"/>
                <a:gd name="connsiteY3" fmla="*/ 54121 h 324720"/>
                <a:gd name="connsiteX4" fmla="*/ 7040880 w 7040880"/>
                <a:gd name="connsiteY4" fmla="*/ 270599 h 324720"/>
                <a:gd name="connsiteX5" fmla="*/ 6986759 w 7040880"/>
                <a:gd name="connsiteY5" fmla="*/ 324720 h 324720"/>
                <a:gd name="connsiteX6" fmla="*/ 54121 w 7040880"/>
                <a:gd name="connsiteY6" fmla="*/ 324720 h 324720"/>
                <a:gd name="connsiteX7" fmla="*/ 0 w 7040880"/>
                <a:gd name="connsiteY7" fmla="*/ 270599 h 324720"/>
                <a:gd name="connsiteX8" fmla="*/ 0 w 7040880"/>
                <a:gd name="connsiteY8" fmla="*/ 54121 h 32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324720">
                  <a:moveTo>
                    <a:pt x="0" y="54121"/>
                  </a:moveTo>
                  <a:cubicBezTo>
                    <a:pt x="0" y="24231"/>
                    <a:pt x="24231" y="0"/>
                    <a:pt x="54121" y="0"/>
                  </a:cubicBezTo>
                  <a:lnTo>
                    <a:pt x="6986759" y="0"/>
                  </a:lnTo>
                  <a:cubicBezTo>
                    <a:pt x="7016649" y="0"/>
                    <a:pt x="7040880" y="24231"/>
                    <a:pt x="7040880" y="54121"/>
                  </a:cubicBezTo>
                  <a:lnTo>
                    <a:pt x="7040880" y="270599"/>
                  </a:lnTo>
                  <a:cubicBezTo>
                    <a:pt x="7040880" y="300489"/>
                    <a:pt x="7016649" y="324720"/>
                    <a:pt x="6986759" y="324720"/>
                  </a:cubicBezTo>
                  <a:lnTo>
                    <a:pt x="54121" y="324720"/>
                  </a:lnTo>
                  <a:cubicBezTo>
                    <a:pt x="24231" y="324720"/>
                    <a:pt x="0" y="300489"/>
                    <a:pt x="0" y="270599"/>
                  </a:cubicBezTo>
                  <a:lnTo>
                    <a:pt x="0" y="541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1981" tIns="15852" rIns="281981" bIns="15852" numCol="1" spcCol="1270" anchor="ctr" anchorCtr="0">
              <a:noAutofit/>
            </a:bodyPr>
            <a:lstStyle/>
            <a:p>
              <a:pPr marL="0" lvl="0" indent="0" algn="l" defTabSz="4889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As a group </a:t>
              </a:r>
              <a:r>
                <a:rPr lang="en-GB" b="1" u="sng" kern="1200" dirty="0">
                  <a:latin typeface="Arial" panose="020B0604020202020204" pitchFamily="34" charset="0"/>
                  <a:cs typeface="Arial" panose="020B0604020202020204" pitchFamily="34" charset="0"/>
                </a:rPr>
                <a:t>decide</a:t>
              </a:r>
              <a:r>
                <a:rPr lang="en-GB" kern="1200" dirty="0">
                  <a:latin typeface="Arial" panose="020B0604020202020204" pitchFamily="34" charset="0"/>
                  <a:cs typeface="Arial" panose="020B0604020202020204" pitchFamily="34" charset="0"/>
                </a:rPr>
                <a:t> your chosen case</a:t>
              </a:r>
            </a:p>
          </p:txBody>
        </p:sp>
        <p:sp>
          <p:nvSpPr>
            <p:cNvPr id="9" name="Rectangle 8">
              <a:extLst>
                <a:ext uri="{FF2B5EF4-FFF2-40B4-BE49-F238E27FC236}">
                  <a16:creationId xmlns:a16="http://schemas.microsoft.com/office/drawing/2014/main" id="{9F26DB1E-E79B-98E7-5AEE-BD9CE376773D}"/>
                </a:ext>
              </a:extLst>
            </p:cNvPr>
            <p:cNvSpPr/>
            <p:nvPr/>
          </p:nvSpPr>
          <p:spPr>
            <a:xfrm>
              <a:off x="1066798" y="3310503"/>
              <a:ext cx="10058399" cy="11484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DF3B3F3A-954E-91B8-5300-5B77FED4D2C0}"/>
                </a:ext>
              </a:extLst>
            </p:cNvPr>
            <p:cNvSpPr/>
            <p:nvPr/>
          </p:nvSpPr>
          <p:spPr>
            <a:xfrm>
              <a:off x="779491" y="3083820"/>
              <a:ext cx="10240209" cy="248462"/>
            </a:xfrm>
            <a:custGeom>
              <a:avLst/>
              <a:gdLst>
                <a:gd name="connsiteX0" fmla="*/ 0 w 7040880"/>
                <a:gd name="connsiteY0" fmla="*/ 54121 h 324720"/>
                <a:gd name="connsiteX1" fmla="*/ 54121 w 7040880"/>
                <a:gd name="connsiteY1" fmla="*/ 0 h 324720"/>
                <a:gd name="connsiteX2" fmla="*/ 6986759 w 7040880"/>
                <a:gd name="connsiteY2" fmla="*/ 0 h 324720"/>
                <a:gd name="connsiteX3" fmla="*/ 7040880 w 7040880"/>
                <a:gd name="connsiteY3" fmla="*/ 54121 h 324720"/>
                <a:gd name="connsiteX4" fmla="*/ 7040880 w 7040880"/>
                <a:gd name="connsiteY4" fmla="*/ 270599 h 324720"/>
                <a:gd name="connsiteX5" fmla="*/ 6986759 w 7040880"/>
                <a:gd name="connsiteY5" fmla="*/ 324720 h 324720"/>
                <a:gd name="connsiteX6" fmla="*/ 54121 w 7040880"/>
                <a:gd name="connsiteY6" fmla="*/ 324720 h 324720"/>
                <a:gd name="connsiteX7" fmla="*/ 0 w 7040880"/>
                <a:gd name="connsiteY7" fmla="*/ 270599 h 324720"/>
                <a:gd name="connsiteX8" fmla="*/ 0 w 7040880"/>
                <a:gd name="connsiteY8" fmla="*/ 54121 h 32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324720">
                  <a:moveTo>
                    <a:pt x="0" y="54121"/>
                  </a:moveTo>
                  <a:cubicBezTo>
                    <a:pt x="0" y="24231"/>
                    <a:pt x="24231" y="0"/>
                    <a:pt x="54121" y="0"/>
                  </a:cubicBezTo>
                  <a:lnTo>
                    <a:pt x="6986759" y="0"/>
                  </a:lnTo>
                  <a:cubicBezTo>
                    <a:pt x="7016649" y="0"/>
                    <a:pt x="7040880" y="24231"/>
                    <a:pt x="7040880" y="54121"/>
                  </a:cubicBezTo>
                  <a:lnTo>
                    <a:pt x="7040880" y="270599"/>
                  </a:lnTo>
                  <a:cubicBezTo>
                    <a:pt x="7040880" y="300489"/>
                    <a:pt x="7016649" y="324720"/>
                    <a:pt x="6986759" y="324720"/>
                  </a:cubicBezTo>
                  <a:lnTo>
                    <a:pt x="54121" y="324720"/>
                  </a:lnTo>
                  <a:cubicBezTo>
                    <a:pt x="24231" y="324720"/>
                    <a:pt x="0" y="300489"/>
                    <a:pt x="0" y="270599"/>
                  </a:cubicBezTo>
                  <a:lnTo>
                    <a:pt x="0" y="541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1981" tIns="15852" rIns="281981" bIns="15852" numCol="1" spcCol="1270" anchor="ctr" anchorCtr="0">
              <a:noAutofit/>
            </a:bodyPr>
            <a:lstStyle/>
            <a:p>
              <a:pPr marL="0" lvl="0" indent="0" algn="l" defTabSz="488950">
                <a:lnSpc>
                  <a:spcPct val="90000"/>
                </a:lnSpc>
                <a:spcBef>
                  <a:spcPct val="0"/>
                </a:spcBef>
                <a:spcAft>
                  <a:spcPct val="35000"/>
                </a:spcAft>
                <a:buNone/>
              </a:pPr>
              <a:r>
                <a:rPr lang="en-GB" b="1" u="sng" kern="1200" dirty="0">
                  <a:latin typeface="Arial" panose="020B0604020202020204" pitchFamily="34" charset="0"/>
                  <a:cs typeface="Arial" panose="020B0604020202020204" pitchFamily="34" charset="0"/>
                </a:rPr>
                <a:t>Read</a:t>
              </a:r>
              <a:r>
                <a:rPr lang="en-GB" kern="1200" dirty="0">
                  <a:latin typeface="Arial" panose="020B0604020202020204" pitchFamily="34" charset="0"/>
                  <a:cs typeface="Arial" panose="020B0604020202020204" pitchFamily="34" charset="0"/>
                </a:rPr>
                <a:t> through the case carefully, making notes or highlightin</a:t>
              </a:r>
              <a:r>
                <a:rPr lang="en-GB" dirty="0">
                  <a:latin typeface="Arial" panose="020B0604020202020204" pitchFamily="34" charset="0"/>
                  <a:cs typeface="Arial" panose="020B0604020202020204" pitchFamily="34" charset="0"/>
                </a:rPr>
                <a:t>g key points. </a:t>
              </a:r>
              <a:endParaRPr lang="en-GB" kern="12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542CD891-A771-2FE1-A510-0238C2BABAEE}"/>
                </a:ext>
              </a:extLst>
            </p:cNvPr>
            <p:cNvSpPr/>
            <p:nvPr/>
          </p:nvSpPr>
          <p:spPr>
            <a:xfrm>
              <a:off x="1066798" y="3681724"/>
              <a:ext cx="10058400" cy="177239"/>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50DCF2F1-2870-8E9B-CC4A-1D4555ADAFDB}"/>
                </a:ext>
              </a:extLst>
            </p:cNvPr>
            <p:cNvSpPr/>
            <p:nvPr/>
          </p:nvSpPr>
          <p:spPr>
            <a:xfrm>
              <a:off x="733221" y="3460502"/>
              <a:ext cx="10240209" cy="263826"/>
            </a:xfrm>
            <a:custGeom>
              <a:avLst/>
              <a:gdLst>
                <a:gd name="connsiteX0" fmla="*/ 0 w 7040880"/>
                <a:gd name="connsiteY0" fmla="*/ 54121 h 324720"/>
                <a:gd name="connsiteX1" fmla="*/ 54121 w 7040880"/>
                <a:gd name="connsiteY1" fmla="*/ 0 h 324720"/>
                <a:gd name="connsiteX2" fmla="*/ 6986759 w 7040880"/>
                <a:gd name="connsiteY2" fmla="*/ 0 h 324720"/>
                <a:gd name="connsiteX3" fmla="*/ 7040880 w 7040880"/>
                <a:gd name="connsiteY3" fmla="*/ 54121 h 324720"/>
                <a:gd name="connsiteX4" fmla="*/ 7040880 w 7040880"/>
                <a:gd name="connsiteY4" fmla="*/ 270599 h 324720"/>
                <a:gd name="connsiteX5" fmla="*/ 6986759 w 7040880"/>
                <a:gd name="connsiteY5" fmla="*/ 324720 h 324720"/>
                <a:gd name="connsiteX6" fmla="*/ 54121 w 7040880"/>
                <a:gd name="connsiteY6" fmla="*/ 324720 h 324720"/>
                <a:gd name="connsiteX7" fmla="*/ 0 w 7040880"/>
                <a:gd name="connsiteY7" fmla="*/ 270599 h 324720"/>
                <a:gd name="connsiteX8" fmla="*/ 0 w 7040880"/>
                <a:gd name="connsiteY8" fmla="*/ 54121 h 32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324720">
                  <a:moveTo>
                    <a:pt x="0" y="54121"/>
                  </a:moveTo>
                  <a:cubicBezTo>
                    <a:pt x="0" y="24231"/>
                    <a:pt x="24231" y="0"/>
                    <a:pt x="54121" y="0"/>
                  </a:cubicBezTo>
                  <a:lnTo>
                    <a:pt x="6986759" y="0"/>
                  </a:lnTo>
                  <a:cubicBezTo>
                    <a:pt x="7016649" y="0"/>
                    <a:pt x="7040880" y="24231"/>
                    <a:pt x="7040880" y="54121"/>
                  </a:cubicBezTo>
                  <a:lnTo>
                    <a:pt x="7040880" y="270599"/>
                  </a:lnTo>
                  <a:cubicBezTo>
                    <a:pt x="7040880" y="300489"/>
                    <a:pt x="7016649" y="324720"/>
                    <a:pt x="6986759" y="324720"/>
                  </a:cubicBezTo>
                  <a:lnTo>
                    <a:pt x="54121" y="324720"/>
                  </a:lnTo>
                  <a:cubicBezTo>
                    <a:pt x="24231" y="324720"/>
                    <a:pt x="0" y="300489"/>
                    <a:pt x="0" y="270599"/>
                  </a:cubicBezTo>
                  <a:lnTo>
                    <a:pt x="0" y="541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1981" tIns="15852" rIns="281981" bIns="15852" numCol="1" spcCol="1270" anchor="ctr" anchorCtr="0">
              <a:noAutofit/>
            </a:bodyPr>
            <a:lstStyle/>
            <a:p>
              <a:pPr marL="0" lvl="0" indent="0" algn="l" defTabSz="4889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Identify which professionals are involved, assign roles to group member. </a:t>
              </a:r>
              <a:r>
                <a:rPr lang="en-GB" b="1" u="sng" kern="1200" dirty="0">
                  <a:latin typeface="Arial" panose="020B0604020202020204" pitchFamily="34" charset="0"/>
                  <a:cs typeface="Arial" panose="020B0604020202020204" pitchFamily="34" charset="0"/>
                </a:rPr>
                <a:t>One role each</a:t>
              </a:r>
              <a:r>
                <a:rPr lang="en-GB" kern="1200" dirty="0">
                  <a:latin typeface="Arial" panose="020B0604020202020204" pitchFamily="34" charset="0"/>
                  <a:cs typeface="Arial" panose="020B0604020202020204" pitchFamily="34" charset="0"/>
                </a:rPr>
                <a:t>. </a:t>
              </a:r>
            </a:p>
          </p:txBody>
        </p:sp>
        <p:sp>
          <p:nvSpPr>
            <p:cNvPr id="13" name="Rectangle 12">
              <a:extLst>
                <a:ext uri="{FF2B5EF4-FFF2-40B4-BE49-F238E27FC236}">
                  <a16:creationId xmlns:a16="http://schemas.microsoft.com/office/drawing/2014/main" id="{38832327-D2A3-B13A-686A-2A17E576CBCD}"/>
                </a:ext>
              </a:extLst>
            </p:cNvPr>
            <p:cNvSpPr/>
            <p:nvPr/>
          </p:nvSpPr>
          <p:spPr>
            <a:xfrm>
              <a:off x="1066798" y="4853941"/>
              <a:ext cx="10058400" cy="277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8FD5DB0E-EFA0-CB63-B94F-54CF97687226}"/>
                </a:ext>
              </a:extLst>
            </p:cNvPr>
            <p:cNvSpPr/>
            <p:nvPr/>
          </p:nvSpPr>
          <p:spPr>
            <a:xfrm>
              <a:off x="779491" y="3798553"/>
              <a:ext cx="10240209" cy="1364360"/>
            </a:xfrm>
            <a:custGeom>
              <a:avLst/>
              <a:gdLst>
                <a:gd name="connsiteX0" fmla="*/ 0 w 7040880"/>
                <a:gd name="connsiteY0" fmla="*/ 54121 h 324720"/>
                <a:gd name="connsiteX1" fmla="*/ 54121 w 7040880"/>
                <a:gd name="connsiteY1" fmla="*/ 0 h 324720"/>
                <a:gd name="connsiteX2" fmla="*/ 6986759 w 7040880"/>
                <a:gd name="connsiteY2" fmla="*/ 0 h 324720"/>
                <a:gd name="connsiteX3" fmla="*/ 7040880 w 7040880"/>
                <a:gd name="connsiteY3" fmla="*/ 54121 h 324720"/>
                <a:gd name="connsiteX4" fmla="*/ 7040880 w 7040880"/>
                <a:gd name="connsiteY4" fmla="*/ 270599 h 324720"/>
                <a:gd name="connsiteX5" fmla="*/ 6986759 w 7040880"/>
                <a:gd name="connsiteY5" fmla="*/ 324720 h 324720"/>
                <a:gd name="connsiteX6" fmla="*/ 54121 w 7040880"/>
                <a:gd name="connsiteY6" fmla="*/ 324720 h 324720"/>
                <a:gd name="connsiteX7" fmla="*/ 0 w 7040880"/>
                <a:gd name="connsiteY7" fmla="*/ 270599 h 324720"/>
                <a:gd name="connsiteX8" fmla="*/ 0 w 7040880"/>
                <a:gd name="connsiteY8" fmla="*/ 54121 h 32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324720">
                  <a:moveTo>
                    <a:pt x="0" y="54121"/>
                  </a:moveTo>
                  <a:cubicBezTo>
                    <a:pt x="0" y="24231"/>
                    <a:pt x="24231" y="0"/>
                    <a:pt x="54121" y="0"/>
                  </a:cubicBezTo>
                  <a:lnTo>
                    <a:pt x="6986759" y="0"/>
                  </a:lnTo>
                  <a:cubicBezTo>
                    <a:pt x="7016649" y="0"/>
                    <a:pt x="7040880" y="24231"/>
                    <a:pt x="7040880" y="54121"/>
                  </a:cubicBezTo>
                  <a:lnTo>
                    <a:pt x="7040880" y="270599"/>
                  </a:lnTo>
                  <a:cubicBezTo>
                    <a:pt x="7040880" y="300489"/>
                    <a:pt x="7016649" y="324720"/>
                    <a:pt x="6986759" y="324720"/>
                  </a:cubicBezTo>
                  <a:lnTo>
                    <a:pt x="54121" y="324720"/>
                  </a:lnTo>
                  <a:cubicBezTo>
                    <a:pt x="24231" y="324720"/>
                    <a:pt x="0" y="300489"/>
                    <a:pt x="0" y="270599"/>
                  </a:cubicBezTo>
                  <a:lnTo>
                    <a:pt x="0" y="541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1981" tIns="15852" rIns="281981" bIns="15852" numCol="1" spcCol="1270" anchor="ctr" anchorCtr="0">
              <a:noAutofit/>
            </a:bodyPr>
            <a:lstStyle/>
            <a:p>
              <a:pPr marL="0" lvl="0" indent="0" algn="l" defTabSz="4889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For your assigned role, </a:t>
              </a:r>
            </a:p>
            <a:p>
              <a:pPr marL="342900" lvl="0" indent="-342900" algn="l" defTabSz="488950">
                <a:lnSpc>
                  <a:spcPct val="90000"/>
                </a:lnSpc>
                <a:spcBef>
                  <a:spcPct val="0"/>
                </a:spcBef>
                <a:spcAft>
                  <a:spcPct val="35000"/>
                </a:spcAft>
                <a:buFont typeface="Arial" panose="020B0604020202020204" pitchFamily="34" charset="0"/>
                <a:buChar char="•"/>
              </a:pPr>
              <a:r>
                <a:rPr lang="en-GB" kern="1200" dirty="0">
                  <a:latin typeface="Arial" panose="020B0604020202020204" pitchFamily="34" charset="0"/>
                  <a:cs typeface="Arial" panose="020B0604020202020204" pitchFamily="34" charset="0"/>
                </a:rPr>
                <a:t>identify </a:t>
              </a:r>
              <a:r>
                <a:rPr lang="en-GB" b="1" u="sng" kern="1200" dirty="0">
                  <a:latin typeface="Arial" panose="020B0604020202020204" pitchFamily="34" charset="0"/>
                  <a:cs typeface="Arial" panose="020B0604020202020204" pitchFamily="34" charset="0"/>
                </a:rPr>
                <a:t>what contact </a:t>
              </a:r>
              <a:r>
                <a:rPr lang="en-GB" kern="1200" dirty="0">
                  <a:latin typeface="Arial" panose="020B0604020202020204" pitchFamily="34" charset="0"/>
                  <a:cs typeface="Arial" panose="020B0604020202020204" pitchFamily="34" charset="0"/>
                </a:rPr>
                <a:t>was had with the family, </a:t>
              </a:r>
              <a:r>
                <a:rPr lang="en-GB" b="1" u="sng" kern="1200" dirty="0">
                  <a:latin typeface="Arial" panose="020B0604020202020204" pitchFamily="34" charset="0"/>
                  <a:cs typeface="Arial" panose="020B0604020202020204" pitchFamily="34" charset="0"/>
                </a:rPr>
                <a:t>what actions</a:t>
              </a:r>
              <a:r>
                <a:rPr lang="en-GB" kern="1200" dirty="0">
                  <a:latin typeface="Arial" panose="020B0604020202020204" pitchFamily="34" charset="0"/>
                  <a:cs typeface="Arial" panose="020B0604020202020204" pitchFamily="34" charset="0"/>
                </a:rPr>
                <a:t> were taken by the professional?  </a:t>
              </a:r>
            </a:p>
            <a:p>
              <a:pPr marL="342900" lvl="0" indent="-342900" algn="l" defTabSz="488950">
                <a:lnSpc>
                  <a:spcPct val="90000"/>
                </a:lnSpc>
                <a:spcBef>
                  <a:spcPct val="0"/>
                </a:spcBef>
                <a:spcAft>
                  <a:spcPct val="35000"/>
                </a:spcAft>
                <a:buFont typeface="Arial" panose="020B0604020202020204" pitchFamily="34" charset="0"/>
                <a:buChar char="•"/>
              </a:pPr>
              <a:r>
                <a:rPr lang="en-GB" kern="1200" dirty="0">
                  <a:latin typeface="Arial" panose="020B0604020202020204" pitchFamily="34" charset="0"/>
                  <a:cs typeface="Arial" panose="020B0604020202020204" pitchFamily="34" charset="0"/>
                </a:rPr>
                <a:t>Consider </a:t>
              </a:r>
              <a:r>
                <a:rPr lang="en-GB" b="1" u="sng" kern="1200" dirty="0">
                  <a:latin typeface="Arial" panose="020B0604020202020204" pitchFamily="34" charset="0"/>
                  <a:cs typeface="Arial" panose="020B0604020202020204" pitchFamily="34" charset="0"/>
                </a:rPr>
                <a:t>why was the action taken</a:t>
              </a:r>
              <a:r>
                <a:rPr lang="en-GB" kern="1200" dirty="0">
                  <a:latin typeface="Arial" panose="020B0604020202020204" pitchFamily="34" charset="0"/>
                  <a:cs typeface="Arial" panose="020B0604020202020204" pitchFamily="34" charset="0"/>
                </a:rPr>
                <a:t>? – Link to relevant statutory guidance and legislation </a:t>
              </a:r>
            </a:p>
            <a:p>
              <a:pPr marL="342900" lvl="0" indent="-342900" algn="l" defTabSz="488950">
                <a:lnSpc>
                  <a:spcPct val="90000"/>
                </a:lnSpc>
                <a:spcBef>
                  <a:spcPct val="0"/>
                </a:spcBef>
                <a:spcAft>
                  <a:spcPct val="35000"/>
                </a:spcAft>
                <a:buFont typeface="Arial" panose="020B0604020202020204" pitchFamily="34" charset="0"/>
                <a:buChar char="•"/>
              </a:pPr>
              <a:r>
                <a:rPr lang="en-GB" kern="1200" dirty="0">
                  <a:latin typeface="Arial" panose="020B0604020202020204" pitchFamily="34" charset="0"/>
                  <a:cs typeface="Arial" panose="020B0604020202020204" pitchFamily="34" charset="0"/>
                </a:rPr>
                <a:t>Identify </a:t>
              </a:r>
              <a:r>
                <a:rPr lang="en-GB" b="1" u="sng" kern="1200" dirty="0">
                  <a:latin typeface="Arial" panose="020B0604020202020204" pitchFamily="34" charset="0"/>
                  <a:cs typeface="Arial" panose="020B0604020202020204" pitchFamily="34" charset="0"/>
                </a:rPr>
                <a:t>what gaps </a:t>
              </a:r>
              <a:r>
                <a:rPr lang="en-GB" b="1" u="sng" dirty="0">
                  <a:latin typeface="Arial" panose="020B0604020202020204" pitchFamily="34" charset="0"/>
                  <a:cs typeface="Arial" panose="020B0604020202020204" pitchFamily="34" charset="0"/>
                </a:rPr>
                <a:t>in support existed </a:t>
              </a:r>
              <a:r>
                <a:rPr lang="en-GB" dirty="0">
                  <a:latin typeface="Arial" panose="020B0604020202020204" pitchFamily="34" charset="0"/>
                  <a:cs typeface="Arial" panose="020B0604020202020204" pitchFamily="34" charset="0"/>
                </a:rPr>
                <a:t>that your professional could have provided, why could these gaps impact on the individual or family? – Link to relevant guidance, legislation, further reading on adverse childhood experiences (ACEs) or multi-agency working. </a:t>
              </a:r>
            </a:p>
            <a:p>
              <a:pPr marL="342900" lvl="0" indent="-342900" algn="l" defTabSz="488950">
                <a:lnSpc>
                  <a:spcPct val="90000"/>
                </a:lnSpc>
                <a:spcBef>
                  <a:spcPct val="0"/>
                </a:spcBef>
                <a:spcAft>
                  <a:spcPct val="35000"/>
                </a:spcAft>
                <a:buFont typeface="Arial" panose="020B0604020202020204" pitchFamily="34" charset="0"/>
                <a:buChar char="•"/>
              </a:pPr>
              <a:r>
                <a:rPr lang="en-GB" kern="1200" dirty="0">
                  <a:latin typeface="Arial" panose="020B0604020202020204" pitchFamily="34" charset="0"/>
                  <a:cs typeface="Arial" panose="020B0604020202020204" pitchFamily="34" charset="0"/>
                </a:rPr>
                <a:t>Identify </a:t>
              </a:r>
              <a:r>
                <a:rPr lang="en-GB" b="1" u="sng" kern="1200" dirty="0">
                  <a:latin typeface="Arial" panose="020B0604020202020204" pitchFamily="34" charset="0"/>
                  <a:cs typeface="Arial" panose="020B0604020202020204" pitchFamily="34" charset="0"/>
                </a:rPr>
                <a:t>how </a:t>
              </a:r>
              <a:r>
                <a:rPr lang="en-GB" b="1" u="sng" dirty="0">
                  <a:latin typeface="Arial" panose="020B0604020202020204" pitchFamily="34" charset="0"/>
                  <a:cs typeface="Arial" panose="020B0604020202020204" pitchFamily="34" charset="0"/>
                </a:rPr>
                <a:t>your professional could have improved </a:t>
              </a:r>
              <a:r>
                <a:rPr lang="en-GB" dirty="0">
                  <a:latin typeface="Arial" panose="020B0604020202020204" pitchFamily="34" charset="0"/>
                  <a:cs typeface="Arial" panose="020B0604020202020204" pitchFamily="34" charset="0"/>
                </a:rPr>
                <a:t>their response – link to statutory guidance and legislation and further reading.  </a:t>
              </a:r>
              <a:endParaRPr lang="en-GB" kern="1200" dirty="0">
                <a:latin typeface="Arial" panose="020B0604020202020204" pitchFamily="34" charset="0"/>
                <a:cs typeface="Arial" panose="020B0604020202020204" pitchFamily="34" charset="0"/>
              </a:endParaRPr>
            </a:p>
          </p:txBody>
        </p:sp>
        <p:sp>
          <p:nvSpPr>
            <p:cNvPr id="16" name="Freeform: Shape 15">
              <a:extLst>
                <a:ext uri="{FF2B5EF4-FFF2-40B4-BE49-F238E27FC236}">
                  <a16:creationId xmlns:a16="http://schemas.microsoft.com/office/drawing/2014/main" id="{D3CA72A7-E95A-B1E3-A7C8-D84F1D6868F5}"/>
                </a:ext>
              </a:extLst>
            </p:cNvPr>
            <p:cNvSpPr/>
            <p:nvPr/>
          </p:nvSpPr>
          <p:spPr>
            <a:xfrm>
              <a:off x="-3844146" y="4655083"/>
              <a:ext cx="4290059" cy="558682"/>
            </a:xfrm>
            <a:custGeom>
              <a:avLst/>
              <a:gdLst>
                <a:gd name="connsiteX0" fmla="*/ 0 w 7040880"/>
                <a:gd name="connsiteY0" fmla="*/ 54121 h 324720"/>
                <a:gd name="connsiteX1" fmla="*/ 54121 w 7040880"/>
                <a:gd name="connsiteY1" fmla="*/ 0 h 324720"/>
                <a:gd name="connsiteX2" fmla="*/ 6986759 w 7040880"/>
                <a:gd name="connsiteY2" fmla="*/ 0 h 324720"/>
                <a:gd name="connsiteX3" fmla="*/ 7040880 w 7040880"/>
                <a:gd name="connsiteY3" fmla="*/ 54121 h 324720"/>
                <a:gd name="connsiteX4" fmla="*/ 7040880 w 7040880"/>
                <a:gd name="connsiteY4" fmla="*/ 270599 h 324720"/>
                <a:gd name="connsiteX5" fmla="*/ 6986759 w 7040880"/>
                <a:gd name="connsiteY5" fmla="*/ 324720 h 324720"/>
                <a:gd name="connsiteX6" fmla="*/ 54121 w 7040880"/>
                <a:gd name="connsiteY6" fmla="*/ 324720 h 324720"/>
                <a:gd name="connsiteX7" fmla="*/ 0 w 7040880"/>
                <a:gd name="connsiteY7" fmla="*/ 270599 h 324720"/>
                <a:gd name="connsiteX8" fmla="*/ 0 w 7040880"/>
                <a:gd name="connsiteY8" fmla="*/ 54121 h 32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324720">
                  <a:moveTo>
                    <a:pt x="0" y="54121"/>
                  </a:moveTo>
                  <a:cubicBezTo>
                    <a:pt x="0" y="24231"/>
                    <a:pt x="24231" y="0"/>
                    <a:pt x="54121" y="0"/>
                  </a:cubicBezTo>
                  <a:lnTo>
                    <a:pt x="6986759" y="0"/>
                  </a:lnTo>
                  <a:cubicBezTo>
                    <a:pt x="7016649" y="0"/>
                    <a:pt x="7040880" y="24231"/>
                    <a:pt x="7040880" y="54121"/>
                  </a:cubicBezTo>
                  <a:lnTo>
                    <a:pt x="7040880" y="270599"/>
                  </a:lnTo>
                  <a:cubicBezTo>
                    <a:pt x="7040880" y="300489"/>
                    <a:pt x="7016649" y="324720"/>
                    <a:pt x="6986759" y="324720"/>
                  </a:cubicBezTo>
                  <a:lnTo>
                    <a:pt x="54121" y="324720"/>
                  </a:lnTo>
                  <a:cubicBezTo>
                    <a:pt x="24231" y="324720"/>
                    <a:pt x="0" y="300489"/>
                    <a:pt x="0" y="270599"/>
                  </a:cubicBezTo>
                  <a:lnTo>
                    <a:pt x="0" y="541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1981" tIns="15852" rIns="281981" bIns="15852" numCol="1" spcCol="1270" anchor="ctr" anchorCtr="0">
              <a:noAutofit/>
            </a:bodyPr>
            <a:lstStyle/>
            <a:p>
              <a:pPr marL="0" lvl="0" indent="0" algn="l" defTabSz="48895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Create</a:t>
              </a:r>
              <a:r>
                <a:rPr lang="en-GB" sz="2000" kern="1200" dirty="0">
                  <a:latin typeface="Arial" panose="020B0604020202020204" pitchFamily="34" charset="0"/>
                  <a:cs typeface="Arial" panose="020B0604020202020204" pitchFamily="34" charset="0"/>
                </a:rPr>
                <a:t> a set of notes or a small set of prompt cards to take into the discussion. </a:t>
              </a:r>
            </a:p>
          </p:txBody>
        </p:sp>
      </p:grpSp>
      <p:sp>
        <p:nvSpPr>
          <p:cNvPr id="3" name="Title 1">
            <a:extLst>
              <a:ext uri="{FF2B5EF4-FFF2-40B4-BE49-F238E27FC236}">
                <a16:creationId xmlns:a16="http://schemas.microsoft.com/office/drawing/2014/main" id="{DE72755C-BD1D-D41F-DB42-7C43FEB018EC}"/>
              </a:ext>
            </a:extLst>
          </p:cNvPr>
          <p:cNvSpPr txBox="1">
            <a:spLocks/>
          </p:cNvSpPr>
          <p:nvPr/>
        </p:nvSpPr>
        <p:spPr>
          <a:xfrm>
            <a:off x="405319" y="1276237"/>
            <a:ext cx="2947482" cy="46011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a:t>Preparing for the Panel Discussion </a:t>
            </a:r>
            <a:endParaRPr lang="en-GB" dirty="0"/>
          </a:p>
        </p:txBody>
      </p:sp>
    </p:spTree>
    <p:extLst>
      <p:ext uri="{BB962C8B-B14F-4D97-AF65-F5344CB8AC3E}">
        <p14:creationId xmlns:p14="http://schemas.microsoft.com/office/powerpoint/2010/main" val="4176318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649A1-5137-24DF-8997-E1D5B32608A8}"/>
              </a:ext>
            </a:extLst>
          </p:cNvPr>
          <p:cNvSpPr>
            <a:spLocks noGrp="1"/>
          </p:cNvSpPr>
          <p:nvPr>
            <p:ph type="title"/>
          </p:nvPr>
        </p:nvSpPr>
        <p:spPr/>
        <p:txBody>
          <a:bodyPr/>
          <a:lstStyle/>
          <a:p>
            <a:r>
              <a:rPr lang="en-GB" dirty="0"/>
              <a:t>Recording your panel discussion</a:t>
            </a:r>
            <a:endParaRPr lang="en-GB" dirty="0">
              <a:latin typeface="Arial" panose="020B0604020202020204" pitchFamily="34" charset="0"/>
              <a:cs typeface="Arial" panose="020B0604020202020204" pitchFamily="34" charset="0"/>
            </a:endParaRPr>
          </a:p>
        </p:txBody>
      </p:sp>
      <p:pic>
        <p:nvPicPr>
          <p:cNvPr id="22" name="Picture 21" descr="Businessman taking notes">
            <a:extLst>
              <a:ext uri="{FF2B5EF4-FFF2-40B4-BE49-F238E27FC236}">
                <a16:creationId xmlns:a16="http://schemas.microsoft.com/office/drawing/2014/main" id="{9D7EF26D-EEDC-BA1A-DF0D-3CE31C2C65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2905" y="3202914"/>
            <a:ext cx="998260" cy="2811806"/>
          </a:xfrm>
          <a:prstGeom prst="rect">
            <a:avLst/>
          </a:prstGeom>
        </p:spPr>
      </p:pic>
      <p:pic>
        <p:nvPicPr>
          <p:cNvPr id="4" name="Picture 3">
            <a:extLst>
              <a:ext uri="{FF2B5EF4-FFF2-40B4-BE49-F238E27FC236}">
                <a16:creationId xmlns:a16="http://schemas.microsoft.com/office/drawing/2014/main" id="{5B25735B-5741-E3F2-A8A9-917247276A10}"/>
              </a:ext>
            </a:extLst>
          </p:cNvPr>
          <p:cNvPicPr>
            <a:picLocks noChangeAspect="1"/>
          </p:cNvPicPr>
          <p:nvPr/>
        </p:nvPicPr>
        <p:blipFill>
          <a:blip r:embed="rId3"/>
          <a:stretch>
            <a:fillRect/>
          </a:stretch>
        </p:blipFill>
        <p:spPr>
          <a:xfrm>
            <a:off x="3637280" y="1700162"/>
            <a:ext cx="6058746" cy="3448531"/>
          </a:xfrm>
          <a:prstGeom prst="rect">
            <a:avLst/>
          </a:prstGeom>
        </p:spPr>
      </p:pic>
      <p:sp>
        <p:nvSpPr>
          <p:cNvPr id="9" name="TextBox 8">
            <a:extLst>
              <a:ext uri="{FF2B5EF4-FFF2-40B4-BE49-F238E27FC236}">
                <a16:creationId xmlns:a16="http://schemas.microsoft.com/office/drawing/2014/main" id="{531AFF1F-097A-07DA-611B-A66F2D4721B2}"/>
              </a:ext>
            </a:extLst>
          </p:cNvPr>
          <p:cNvSpPr txBox="1"/>
          <p:nvPr/>
        </p:nvSpPr>
        <p:spPr>
          <a:xfrm>
            <a:off x="3637280" y="641645"/>
            <a:ext cx="8056880"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process of recording your panel discussion will be supported by your lecturer to complete this during your week 7 scheduled session. Time slots to be assigned by end of week 6. </a:t>
            </a:r>
          </a:p>
        </p:txBody>
      </p:sp>
    </p:spTree>
    <p:extLst>
      <p:ext uri="{BB962C8B-B14F-4D97-AF65-F5344CB8AC3E}">
        <p14:creationId xmlns:p14="http://schemas.microsoft.com/office/powerpoint/2010/main" val="939055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5D78F-0374-085B-1E64-2CE19F82723D}"/>
              </a:ext>
            </a:extLst>
          </p:cNvPr>
          <p:cNvSpPr>
            <a:spLocks noGrp="1"/>
          </p:cNvSpPr>
          <p:nvPr>
            <p:ph type="title"/>
          </p:nvPr>
        </p:nvSpPr>
        <p:spPr>
          <a:xfrm>
            <a:off x="252919" y="1123837"/>
            <a:ext cx="2947482" cy="4601183"/>
          </a:xfrm>
        </p:spPr>
        <p:txBody>
          <a:bodyPr>
            <a:normAutofit/>
          </a:bodyPr>
          <a:lstStyle/>
          <a:p>
            <a:r>
              <a:rPr lang="en-GB" dirty="0"/>
              <a:t>What do I need to hand in?</a:t>
            </a:r>
          </a:p>
        </p:txBody>
      </p:sp>
      <p:graphicFrame>
        <p:nvGraphicFramePr>
          <p:cNvPr id="5" name="Content Placeholder 2">
            <a:extLst>
              <a:ext uri="{FF2B5EF4-FFF2-40B4-BE49-F238E27FC236}">
                <a16:creationId xmlns:a16="http://schemas.microsoft.com/office/drawing/2014/main" id="{D46B0899-1F65-35CE-1594-81F89622F230}"/>
              </a:ext>
            </a:extLst>
          </p:cNvPr>
          <p:cNvGraphicFramePr>
            <a:graphicFrameLocks noGrp="1"/>
          </p:cNvGraphicFramePr>
          <p:nvPr>
            <p:ph idx="1"/>
            <p:extLst>
              <p:ext uri="{D42A27DB-BD31-4B8C-83A1-F6EECF244321}">
                <p14:modId xmlns:p14="http://schemas.microsoft.com/office/powerpoint/2010/main" val="39952451"/>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1310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CEA0F-B408-40A9-1457-17CDA0621806}"/>
              </a:ext>
            </a:extLst>
          </p:cNvPr>
          <p:cNvSpPr>
            <a:spLocks noGrp="1"/>
          </p:cNvSpPr>
          <p:nvPr>
            <p:ph type="title"/>
          </p:nvPr>
        </p:nvSpPr>
        <p:spPr/>
        <p:txBody>
          <a:bodyPr/>
          <a:lstStyle/>
          <a:p>
            <a:r>
              <a:rPr lang="en-GB" dirty="0"/>
              <a:t>Common Errors</a:t>
            </a:r>
          </a:p>
        </p:txBody>
      </p:sp>
      <p:sp>
        <p:nvSpPr>
          <p:cNvPr id="5" name="Speech Bubble: Oval 4">
            <a:extLst>
              <a:ext uri="{FF2B5EF4-FFF2-40B4-BE49-F238E27FC236}">
                <a16:creationId xmlns:a16="http://schemas.microsoft.com/office/drawing/2014/main" id="{03134F11-0228-537C-BBD4-1442881DB8E8}"/>
              </a:ext>
            </a:extLst>
          </p:cNvPr>
          <p:cNvSpPr/>
          <p:nvPr/>
        </p:nvSpPr>
        <p:spPr>
          <a:xfrm>
            <a:off x="1960880" y="998194"/>
            <a:ext cx="3769360" cy="1887246"/>
          </a:xfrm>
          <a:prstGeom prst="wedgeEllipseCallout">
            <a:avLst>
              <a:gd name="adj1" fmla="val -46439"/>
              <a:gd name="adj2" fmla="val 9857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0" i="0" dirty="0">
                <a:solidFill>
                  <a:schemeClr val="bg1"/>
                </a:solidFill>
                <a:effectLst/>
                <a:latin typeface="Calibri" panose="020F0502020204030204" pitchFamily="34" charset="0"/>
              </a:rPr>
              <a:t>Common pitfalls include students just presenting their part and no facilitation of the discussion</a:t>
            </a:r>
            <a:endParaRPr lang="en-GB" sz="2000" dirty="0">
              <a:solidFill>
                <a:schemeClr val="bg1"/>
              </a:solidFill>
            </a:endParaRPr>
          </a:p>
        </p:txBody>
      </p:sp>
      <p:sp>
        <p:nvSpPr>
          <p:cNvPr id="6" name="Speech Bubble: Oval 5">
            <a:extLst>
              <a:ext uri="{FF2B5EF4-FFF2-40B4-BE49-F238E27FC236}">
                <a16:creationId xmlns:a16="http://schemas.microsoft.com/office/drawing/2014/main" id="{2316ABFF-1722-AD5C-8CC1-84C07619E674}"/>
              </a:ext>
            </a:extLst>
          </p:cNvPr>
          <p:cNvSpPr/>
          <p:nvPr/>
        </p:nvSpPr>
        <p:spPr>
          <a:xfrm>
            <a:off x="6649720" y="746708"/>
            <a:ext cx="3769360" cy="1887246"/>
          </a:xfrm>
          <a:prstGeom prst="wedgeEllipseCallout">
            <a:avLst>
              <a:gd name="adj1" fmla="val 87254"/>
              <a:gd name="adj2" fmla="val 68422"/>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dirty="0"/>
              <a:t>Some students try to dominate the discussion as though it is a competition and actually lose marks. </a:t>
            </a:r>
          </a:p>
        </p:txBody>
      </p:sp>
      <p:sp>
        <p:nvSpPr>
          <p:cNvPr id="7" name="Speech Bubble: Oval 6">
            <a:extLst>
              <a:ext uri="{FF2B5EF4-FFF2-40B4-BE49-F238E27FC236}">
                <a16:creationId xmlns:a16="http://schemas.microsoft.com/office/drawing/2014/main" id="{14EA7FE0-483F-8E56-2112-F98218DA63D4}"/>
              </a:ext>
            </a:extLst>
          </p:cNvPr>
          <p:cNvSpPr/>
          <p:nvPr/>
        </p:nvSpPr>
        <p:spPr>
          <a:xfrm>
            <a:off x="3200401" y="3298299"/>
            <a:ext cx="4058458" cy="2013861"/>
          </a:xfrm>
          <a:prstGeom prst="wedgeEllipseCallout">
            <a:avLst>
              <a:gd name="adj1" fmla="val 48979"/>
              <a:gd name="adj2" fmla="val 72729"/>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dirty="0">
                <a:solidFill>
                  <a:srgbClr val="0C64C0"/>
                </a:solidFill>
                <a:effectLst/>
                <a:latin typeface="Arial" panose="020B0604020202020204" pitchFamily="34" charset="0"/>
              </a:rPr>
              <a:t> Some students spend their presentation time on reiterating the info in the assignment brief and/or a description of the entire case.</a:t>
            </a:r>
            <a:endParaRPr lang="en-GB" dirty="0"/>
          </a:p>
        </p:txBody>
      </p:sp>
      <p:sp>
        <p:nvSpPr>
          <p:cNvPr id="8" name="Speech Bubble: Oval 7">
            <a:extLst>
              <a:ext uri="{FF2B5EF4-FFF2-40B4-BE49-F238E27FC236}">
                <a16:creationId xmlns:a16="http://schemas.microsoft.com/office/drawing/2014/main" id="{F2C7C19A-236C-81D2-CB0B-BA31D31AD99A}"/>
              </a:ext>
            </a:extLst>
          </p:cNvPr>
          <p:cNvSpPr/>
          <p:nvPr/>
        </p:nvSpPr>
        <p:spPr>
          <a:xfrm>
            <a:off x="7421418" y="3028937"/>
            <a:ext cx="3769360" cy="1887246"/>
          </a:xfrm>
          <a:prstGeom prst="wedgeEllipseCallout">
            <a:avLst>
              <a:gd name="adj1" fmla="val 48979"/>
              <a:gd name="adj2" fmla="val 72729"/>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Some students forget to speak loud enough for the assessor to hear them. </a:t>
            </a:r>
          </a:p>
        </p:txBody>
      </p:sp>
    </p:spTree>
    <p:extLst>
      <p:ext uri="{BB962C8B-B14F-4D97-AF65-F5344CB8AC3E}">
        <p14:creationId xmlns:p14="http://schemas.microsoft.com/office/powerpoint/2010/main" val="90350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1C44E-3860-12D6-DC49-9FC7EA305FCC}"/>
              </a:ext>
            </a:extLst>
          </p:cNvPr>
          <p:cNvSpPr>
            <a:spLocks noGrp="1"/>
          </p:cNvSpPr>
          <p:nvPr>
            <p:ph type="title"/>
          </p:nvPr>
        </p:nvSpPr>
        <p:spPr/>
        <p:txBody>
          <a:bodyPr/>
          <a:lstStyle/>
          <a:p>
            <a:r>
              <a:rPr lang="en-GB" dirty="0"/>
              <a:t>Tips from the assessors</a:t>
            </a:r>
          </a:p>
        </p:txBody>
      </p:sp>
      <p:sp>
        <p:nvSpPr>
          <p:cNvPr id="4" name="Date Placeholder 3">
            <a:extLst>
              <a:ext uri="{FF2B5EF4-FFF2-40B4-BE49-F238E27FC236}">
                <a16:creationId xmlns:a16="http://schemas.microsoft.com/office/drawing/2014/main" id="{0516E422-AEF2-5223-8A1D-19896FC58451}"/>
              </a:ext>
            </a:extLst>
          </p:cNvPr>
          <p:cNvSpPr>
            <a:spLocks noGrp="1"/>
          </p:cNvSpPr>
          <p:nvPr>
            <p:ph type="dt" sz="half" idx="10"/>
          </p:nvPr>
        </p:nvSpPr>
        <p:spPr/>
        <p:txBody>
          <a:bodyPr/>
          <a:lstStyle/>
          <a:p>
            <a:pPr rtl="0"/>
            <a:fld id="{6AF379E8-AC6C-43B9-9222-BDF0AF9336F0}" type="datetime1">
              <a:rPr lang="en-US" smtClean="0"/>
              <a:t>5/14/2025</a:t>
            </a:fld>
            <a:endParaRPr lang="en-US"/>
          </a:p>
        </p:txBody>
      </p:sp>
      <p:sp>
        <p:nvSpPr>
          <p:cNvPr id="5" name="Speech Bubble: Oval 4">
            <a:extLst>
              <a:ext uri="{FF2B5EF4-FFF2-40B4-BE49-F238E27FC236}">
                <a16:creationId xmlns:a16="http://schemas.microsoft.com/office/drawing/2014/main" id="{0F3083A2-E39E-04ED-7391-2699E9D34CD0}"/>
              </a:ext>
            </a:extLst>
          </p:cNvPr>
          <p:cNvSpPr/>
          <p:nvPr/>
        </p:nvSpPr>
        <p:spPr>
          <a:xfrm>
            <a:off x="2143664" y="367581"/>
            <a:ext cx="3769360" cy="1887246"/>
          </a:xfrm>
          <a:prstGeom prst="wedgeEllipseCallout">
            <a:avLst>
              <a:gd name="adj1" fmla="val -46439"/>
              <a:gd name="adj2" fmla="val 9857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0" i="0" dirty="0">
                <a:solidFill>
                  <a:schemeClr val="bg1"/>
                </a:solidFill>
                <a:effectLst/>
                <a:latin typeface="Arial" panose="020B0604020202020204" pitchFamily="34" charset="0"/>
              </a:rPr>
              <a:t>prepare and practice reading it out loud as a group.</a:t>
            </a:r>
            <a:endParaRPr lang="en-GB" sz="2400" dirty="0">
              <a:solidFill>
                <a:schemeClr val="bg1"/>
              </a:solidFill>
            </a:endParaRPr>
          </a:p>
        </p:txBody>
      </p:sp>
      <p:sp>
        <p:nvSpPr>
          <p:cNvPr id="6" name="Speech Bubble: Oval 5">
            <a:extLst>
              <a:ext uri="{FF2B5EF4-FFF2-40B4-BE49-F238E27FC236}">
                <a16:creationId xmlns:a16="http://schemas.microsoft.com/office/drawing/2014/main" id="{66EDEEB3-8BAF-8F3B-AD7D-E13E19113F53}"/>
              </a:ext>
            </a:extLst>
          </p:cNvPr>
          <p:cNvSpPr/>
          <p:nvPr/>
        </p:nvSpPr>
        <p:spPr>
          <a:xfrm>
            <a:off x="7445836" y="2851774"/>
            <a:ext cx="3769360" cy="1887246"/>
          </a:xfrm>
          <a:prstGeom prst="wedgeEllipseCallout">
            <a:avLst>
              <a:gd name="adj1" fmla="val 48979"/>
              <a:gd name="adj2" fmla="val 72729"/>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0" i="0" dirty="0">
                <a:solidFill>
                  <a:srgbClr val="0C64C0"/>
                </a:solidFill>
                <a:effectLst/>
                <a:latin typeface="Arial" panose="020B0604020202020204" pitchFamily="34" charset="0"/>
              </a:rPr>
              <a:t>make sure that you include policy and context</a:t>
            </a:r>
            <a:endParaRPr lang="en-GB" sz="2400" dirty="0"/>
          </a:p>
        </p:txBody>
      </p:sp>
      <p:sp>
        <p:nvSpPr>
          <p:cNvPr id="7" name="Speech Bubble: Oval 6">
            <a:extLst>
              <a:ext uri="{FF2B5EF4-FFF2-40B4-BE49-F238E27FC236}">
                <a16:creationId xmlns:a16="http://schemas.microsoft.com/office/drawing/2014/main" id="{9225CFC6-E9AA-B8FC-4EC6-2D9FF70C0A7D}"/>
              </a:ext>
            </a:extLst>
          </p:cNvPr>
          <p:cNvSpPr/>
          <p:nvPr/>
        </p:nvSpPr>
        <p:spPr>
          <a:xfrm>
            <a:off x="5913024" y="435505"/>
            <a:ext cx="4930154" cy="2348345"/>
          </a:xfrm>
          <a:prstGeom prst="wedgeEllipseCallout">
            <a:avLst>
              <a:gd name="adj1" fmla="val 87254"/>
              <a:gd name="adj2" fmla="val 68422"/>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2400" b="0" i="0" dirty="0">
                <a:solidFill>
                  <a:schemeClr val="bg1"/>
                </a:solidFill>
                <a:effectLst/>
                <a:latin typeface="Arial" panose="020B0604020202020204" pitchFamily="34" charset="0"/>
              </a:rPr>
              <a:t>print out what you will say in a larger clear font, and you could colour code your points.</a:t>
            </a:r>
            <a:endParaRPr lang="en-GB" sz="2400" dirty="0">
              <a:solidFill>
                <a:schemeClr val="bg1"/>
              </a:solidFill>
            </a:endParaRPr>
          </a:p>
        </p:txBody>
      </p:sp>
      <p:sp>
        <p:nvSpPr>
          <p:cNvPr id="10" name="Speech Bubble: Oval 9">
            <a:extLst>
              <a:ext uri="{FF2B5EF4-FFF2-40B4-BE49-F238E27FC236}">
                <a16:creationId xmlns:a16="http://schemas.microsoft.com/office/drawing/2014/main" id="{4D8F2525-874B-EE75-8BCA-DF0B4989E169}"/>
              </a:ext>
            </a:extLst>
          </p:cNvPr>
          <p:cNvSpPr/>
          <p:nvPr/>
        </p:nvSpPr>
        <p:spPr>
          <a:xfrm>
            <a:off x="1726660" y="3415180"/>
            <a:ext cx="4570397" cy="2531767"/>
          </a:xfrm>
          <a:prstGeom prst="wedgeEllipseCallout">
            <a:avLst>
              <a:gd name="adj1" fmla="val -81724"/>
              <a:gd name="adj2" fmla="val 76547"/>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l">
              <a:buFont typeface="Arial" panose="020B0604020202020204" pitchFamily="34" charset="0"/>
              <a:buChar char="•"/>
            </a:pPr>
            <a:r>
              <a:rPr lang="en-GB" sz="1800" b="0" i="0" dirty="0">
                <a:solidFill>
                  <a:srgbClr val="242424"/>
                </a:solidFill>
                <a:effectLst/>
                <a:latin typeface="Calibri" panose="020F0502020204030204" pitchFamily="34" charset="0"/>
              </a:rPr>
              <a:t>Students should facilitate a constructive discussion by asking questions to their group mates where answers and questions flow naturally and relate to the topic of discussion.</a:t>
            </a:r>
          </a:p>
        </p:txBody>
      </p:sp>
      <p:sp>
        <p:nvSpPr>
          <p:cNvPr id="12" name="Speech Bubble: Oval 11">
            <a:extLst>
              <a:ext uri="{FF2B5EF4-FFF2-40B4-BE49-F238E27FC236}">
                <a16:creationId xmlns:a16="http://schemas.microsoft.com/office/drawing/2014/main" id="{19F3E467-A534-2C9B-E316-81032DBD611E}"/>
              </a:ext>
            </a:extLst>
          </p:cNvPr>
          <p:cNvSpPr/>
          <p:nvPr/>
        </p:nvSpPr>
        <p:spPr>
          <a:xfrm>
            <a:off x="5737571" y="4469104"/>
            <a:ext cx="3769360" cy="1887246"/>
          </a:xfrm>
          <a:prstGeom prst="wedgeEllipseCallout">
            <a:avLst>
              <a:gd name="adj1" fmla="val 48979"/>
              <a:gd name="adj2" fmla="val 72729"/>
            </a:avLst>
          </a:prstGeom>
        </p:spPr>
        <p:style>
          <a:lnRef idx="2">
            <a:schemeClr val="accent6"/>
          </a:lnRef>
          <a:fillRef idx="1">
            <a:schemeClr val="lt1"/>
          </a:fillRef>
          <a:effectRef idx="0">
            <a:schemeClr val="accent6"/>
          </a:effectRef>
          <a:fontRef idx="minor">
            <a:schemeClr val="dk1"/>
          </a:fontRef>
        </p:style>
        <p:txBody>
          <a:bodyPr rtlCol="0" anchor="ctr"/>
          <a:lstStyle/>
          <a:p>
            <a:pPr algn="l" fontAlgn="base"/>
            <a:r>
              <a:rPr lang="en-GB" sz="2000" dirty="0">
                <a:solidFill>
                  <a:srgbClr val="0C64C0"/>
                </a:solidFill>
                <a:latin typeface="Arial" panose="020B0604020202020204" pitchFamily="34" charset="0"/>
              </a:rPr>
              <a:t>R</a:t>
            </a:r>
            <a:r>
              <a:rPr lang="en-GB" sz="2000" b="0" i="0" dirty="0">
                <a:solidFill>
                  <a:srgbClr val="0C64C0"/>
                </a:solidFill>
                <a:effectLst/>
                <a:latin typeface="Arial" panose="020B0604020202020204" pitchFamily="34" charset="0"/>
              </a:rPr>
              <a:t>emember that your lecturer wants you to do well so no need to be nervous!</a:t>
            </a:r>
          </a:p>
          <a:p>
            <a:endParaRPr lang="en-GB" dirty="0"/>
          </a:p>
        </p:txBody>
      </p:sp>
    </p:spTree>
    <p:extLst>
      <p:ext uri="{BB962C8B-B14F-4D97-AF65-F5344CB8AC3E}">
        <p14:creationId xmlns:p14="http://schemas.microsoft.com/office/powerpoint/2010/main" val="383895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0"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D3E13-1E08-BF08-B5C5-2ADCDC1AC64C}"/>
              </a:ext>
            </a:extLst>
          </p:cNvPr>
          <p:cNvSpPr>
            <a:spLocks noGrp="1"/>
          </p:cNvSpPr>
          <p:nvPr>
            <p:ph type="title"/>
          </p:nvPr>
        </p:nvSpPr>
        <p:spPr>
          <a:xfrm>
            <a:off x="252919" y="1123837"/>
            <a:ext cx="2947482" cy="1898763"/>
          </a:xfrm>
        </p:spPr>
        <p:txBody>
          <a:bodyPr/>
          <a:lstStyle/>
          <a:p>
            <a:r>
              <a:rPr lang="en-GB" dirty="0"/>
              <a:t>How are marks awarded? </a:t>
            </a:r>
          </a:p>
        </p:txBody>
      </p:sp>
      <p:pic>
        <p:nvPicPr>
          <p:cNvPr id="6" name="Content Placeholder 5">
            <a:extLst>
              <a:ext uri="{FF2B5EF4-FFF2-40B4-BE49-F238E27FC236}">
                <a16:creationId xmlns:a16="http://schemas.microsoft.com/office/drawing/2014/main" id="{AEEBDB6C-F6DE-01AC-F278-CE946D165AB9}"/>
              </a:ext>
            </a:extLst>
          </p:cNvPr>
          <p:cNvPicPr>
            <a:picLocks noGrp="1" noChangeAspect="1"/>
          </p:cNvPicPr>
          <p:nvPr>
            <p:ph idx="1"/>
          </p:nvPr>
        </p:nvPicPr>
        <p:blipFill>
          <a:blip r:embed="rId2"/>
          <a:stretch>
            <a:fillRect/>
          </a:stretch>
        </p:blipFill>
        <p:spPr>
          <a:xfrm>
            <a:off x="3722185" y="463285"/>
            <a:ext cx="7201905" cy="1495634"/>
          </a:xfrm>
        </p:spPr>
      </p:pic>
      <p:sp>
        <p:nvSpPr>
          <p:cNvPr id="4" name="Date Placeholder 3">
            <a:extLst>
              <a:ext uri="{FF2B5EF4-FFF2-40B4-BE49-F238E27FC236}">
                <a16:creationId xmlns:a16="http://schemas.microsoft.com/office/drawing/2014/main" id="{26D28435-1D12-3402-305D-64B666320F62}"/>
              </a:ext>
            </a:extLst>
          </p:cNvPr>
          <p:cNvSpPr>
            <a:spLocks noGrp="1"/>
          </p:cNvSpPr>
          <p:nvPr>
            <p:ph type="dt" sz="half" idx="10"/>
          </p:nvPr>
        </p:nvSpPr>
        <p:spPr/>
        <p:txBody>
          <a:bodyPr/>
          <a:lstStyle/>
          <a:p>
            <a:pPr rtl="0"/>
            <a:fld id="{6AF379E8-AC6C-43B9-9222-BDF0AF9336F0}" type="datetime1">
              <a:rPr lang="en-US" smtClean="0"/>
              <a:t>5/14/2025</a:t>
            </a:fld>
            <a:endParaRPr lang="en-US"/>
          </a:p>
        </p:txBody>
      </p:sp>
      <p:sp>
        <p:nvSpPr>
          <p:cNvPr id="7" name="TextBox 6">
            <a:extLst>
              <a:ext uri="{FF2B5EF4-FFF2-40B4-BE49-F238E27FC236}">
                <a16:creationId xmlns:a16="http://schemas.microsoft.com/office/drawing/2014/main" id="{E4527743-832B-5D0B-87E4-09A2D4284F89}"/>
              </a:ext>
            </a:extLst>
          </p:cNvPr>
          <p:cNvSpPr txBox="1"/>
          <p:nvPr/>
        </p:nvSpPr>
        <p:spPr>
          <a:xfrm>
            <a:off x="4133853" y="1948728"/>
            <a:ext cx="7377615" cy="646331"/>
          </a:xfrm>
          <a:prstGeom prst="rect">
            <a:avLst/>
          </a:prstGeom>
          <a:noFill/>
        </p:spPr>
        <p:txBody>
          <a:bodyPr wrap="square" rtlCol="0">
            <a:spAutoFit/>
          </a:bodyPr>
          <a:lstStyle/>
          <a:p>
            <a:r>
              <a:rPr lang="en-GB" dirty="0"/>
              <a:t>Detailed information about how your assessor will be marking your contribution to the panel discussion (group presentation). </a:t>
            </a:r>
          </a:p>
        </p:txBody>
      </p:sp>
      <p:pic>
        <p:nvPicPr>
          <p:cNvPr id="9" name="Picture 8">
            <a:extLst>
              <a:ext uri="{FF2B5EF4-FFF2-40B4-BE49-F238E27FC236}">
                <a16:creationId xmlns:a16="http://schemas.microsoft.com/office/drawing/2014/main" id="{2EE5A40F-FA5D-1F3E-90D5-29127CAFF3C0}"/>
              </a:ext>
            </a:extLst>
          </p:cNvPr>
          <p:cNvPicPr>
            <a:picLocks noChangeAspect="1"/>
          </p:cNvPicPr>
          <p:nvPr/>
        </p:nvPicPr>
        <p:blipFill>
          <a:blip r:embed="rId3"/>
          <a:stretch>
            <a:fillRect/>
          </a:stretch>
        </p:blipFill>
        <p:spPr>
          <a:xfrm>
            <a:off x="252919" y="3614860"/>
            <a:ext cx="11341100" cy="3067195"/>
          </a:xfrm>
          <a:prstGeom prst="rect">
            <a:avLst/>
          </a:prstGeom>
        </p:spPr>
      </p:pic>
      <p:sp>
        <p:nvSpPr>
          <p:cNvPr id="10" name="TextBox 9">
            <a:extLst>
              <a:ext uri="{FF2B5EF4-FFF2-40B4-BE49-F238E27FC236}">
                <a16:creationId xmlns:a16="http://schemas.microsoft.com/office/drawing/2014/main" id="{ED51222A-84E5-FBC3-5F3A-96F93D513EB4}"/>
              </a:ext>
            </a:extLst>
          </p:cNvPr>
          <p:cNvSpPr txBox="1"/>
          <p:nvPr/>
        </p:nvSpPr>
        <p:spPr>
          <a:xfrm>
            <a:off x="4051304" y="2719549"/>
            <a:ext cx="7542715" cy="923330"/>
          </a:xfrm>
          <a:prstGeom prst="rect">
            <a:avLst/>
          </a:prstGeom>
          <a:noFill/>
        </p:spPr>
        <p:txBody>
          <a:bodyPr wrap="square" rtlCol="0">
            <a:spAutoFit/>
          </a:bodyPr>
          <a:lstStyle/>
          <a:p>
            <a:r>
              <a:rPr lang="en-GB" b="1" dirty="0"/>
              <a:t>Five criterion </a:t>
            </a:r>
            <a:r>
              <a:rPr lang="en-GB" dirty="0"/>
              <a:t>are graded – </a:t>
            </a:r>
            <a:r>
              <a:rPr lang="en-GB" b="1" dirty="0"/>
              <a:t>each</a:t>
            </a:r>
            <a:r>
              <a:rPr lang="en-GB" dirty="0"/>
              <a:t> has </a:t>
            </a:r>
            <a:r>
              <a:rPr lang="en-GB" b="1" dirty="0"/>
              <a:t>20 marks </a:t>
            </a:r>
            <a:r>
              <a:rPr lang="en-GB" dirty="0"/>
              <a:t>available. </a:t>
            </a:r>
          </a:p>
          <a:p>
            <a:r>
              <a:rPr lang="en-GB" dirty="0"/>
              <a:t>Criterion 1, 2, 3 and 4 are </a:t>
            </a:r>
            <a:r>
              <a:rPr lang="en-GB" b="1" dirty="0"/>
              <a:t>graded individually </a:t>
            </a:r>
            <a:r>
              <a:rPr lang="en-GB" dirty="0"/>
              <a:t>and Criteria 5 is </a:t>
            </a:r>
            <a:r>
              <a:rPr lang="en-GB" b="1" dirty="0"/>
              <a:t>marked as a group. </a:t>
            </a:r>
          </a:p>
        </p:txBody>
      </p:sp>
    </p:spTree>
    <p:extLst>
      <p:ext uri="{BB962C8B-B14F-4D97-AF65-F5344CB8AC3E}">
        <p14:creationId xmlns:p14="http://schemas.microsoft.com/office/powerpoint/2010/main" val="311451160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24</TotalTime>
  <Words>650</Words>
  <Application>Microsoft Office PowerPoint</Application>
  <PresentationFormat>Widescreen</PresentationFormat>
  <Paragraphs>45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Corbel</vt:lpstr>
      <vt:lpstr>Wingdings 2</vt:lpstr>
      <vt:lpstr>Frame</vt:lpstr>
      <vt:lpstr>BMHP5021_BIRM Component 1 Guidance and Support</vt:lpstr>
      <vt:lpstr>During this session we will discuss…</vt:lpstr>
      <vt:lpstr>Component 1  Task </vt:lpstr>
      <vt:lpstr>The selected cases </vt:lpstr>
      <vt:lpstr>A case review</vt:lpstr>
      <vt:lpstr>Preparing for the Panel Discussion </vt:lpstr>
      <vt:lpstr>PowerPoint Presentation</vt:lpstr>
      <vt:lpstr>Recording your panel discussion</vt:lpstr>
      <vt:lpstr>What do I need to hand in?</vt:lpstr>
      <vt:lpstr>Common Errors</vt:lpstr>
      <vt:lpstr>Tips from the assessors</vt:lpstr>
      <vt:lpstr>How are marks awarded?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Success – Discussion Skills</dc:title>
  <dc:creator>Rebecca Stewart</dc:creator>
  <cp:lastModifiedBy>Beau Academic</cp:lastModifiedBy>
  <cp:revision>7</cp:revision>
  <dcterms:created xsi:type="dcterms:W3CDTF">2024-02-08T09:43:48Z</dcterms:created>
  <dcterms:modified xsi:type="dcterms:W3CDTF">2025-05-14T09:21:58Z</dcterms:modified>
</cp:coreProperties>
</file>