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5DFD42-24FF-A9E9-3801-E7E6C8E3402A}" v="60" dt="2021-01-17T17:45:45.326"/>
    <p1510:client id="{88A85666-338F-7D9B-2618-02C5F4C64C53}" v="356" dt="2021-01-17T21:25:58.3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Roseina Rixon (1806908)" userId="S::1806908@student.uwtsd.ac.uk::2375aa49-541b-4f79-8339-2cdcf6b1cb61" providerId="AD" clId="Web-{725DFD42-24FF-A9E9-3801-E7E6C8E3402A}"/>
    <pc:docChg chg="modSld">
      <pc:chgData name="Jade Roseina Rixon (1806908)" userId="S::1806908@student.uwtsd.ac.uk::2375aa49-541b-4f79-8339-2cdcf6b1cb61" providerId="AD" clId="Web-{725DFD42-24FF-A9E9-3801-E7E6C8E3402A}" dt="2021-01-17T17:45:45.326" v="36"/>
      <pc:docMkLst>
        <pc:docMk/>
      </pc:docMkLst>
      <pc:sldChg chg="addSp delSp modSp">
        <pc:chgData name="Jade Roseina Rixon (1806908)" userId="S::1806908@student.uwtsd.ac.uk::2375aa49-541b-4f79-8339-2cdcf6b1cb61" providerId="AD" clId="Web-{725DFD42-24FF-A9E9-3801-E7E6C8E3402A}" dt="2021-01-17T17:45:45.326" v="36"/>
        <pc:sldMkLst>
          <pc:docMk/>
          <pc:sldMk cId="109857222" sldId="256"/>
        </pc:sldMkLst>
        <pc:spChg chg="mod">
          <ac:chgData name="Jade Roseina Rixon (1806908)" userId="S::1806908@student.uwtsd.ac.uk::2375aa49-541b-4f79-8339-2cdcf6b1cb61" providerId="AD" clId="Web-{725DFD42-24FF-A9E9-3801-E7E6C8E3402A}" dt="2021-01-17T17:40:19.755" v="1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de Roseina Rixon (1806908)" userId="S::1806908@student.uwtsd.ac.uk::2375aa49-541b-4f79-8339-2cdcf6b1cb61" providerId="AD" clId="Web-{725DFD42-24FF-A9E9-3801-E7E6C8E3402A}" dt="2021-01-17T17:42:06.539" v="26" actId="20577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Jade Roseina Rixon (1806908)" userId="S::1806908@student.uwtsd.ac.uk::2375aa49-541b-4f79-8339-2cdcf6b1cb61" providerId="AD" clId="Web-{725DFD42-24FF-A9E9-3801-E7E6C8E3402A}" dt="2021-01-17T17:45:45.326" v="36"/>
          <ac:picMkLst>
            <pc:docMk/>
            <pc:sldMk cId="109857222" sldId="256"/>
            <ac:picMk id="4" creationId="{D88FDCD4-49C3-4FE9-ACF0-D3E91448B8FC}"/>
          </ac:picMkLst>
        </pc:picChg>
        <pc:picChg chg="add mod">
          <ac:chgData name="Jade Roseina Rixon (1806908)" userId="S::1806908@student.uwtsd.ac.uk::2375aa49-541b-4f79-8339-2cdcf6b1cb61" providerId="AD" clId="Web-{725DFD42-24FF-A9E9-3801-E7E6C8E3402A}" dt="2021-01-17T17:45:42.670" v="35" actId="14100"/>
          <ac:picMkLst>
            <pc:docMk/>
            <pc:sldMk cId="109857222" sldId="256"/>
            <ac:picMk id="5" creationId="{C5C1007D-2543-43BB-B29D-8EFE9447689A}"/>
          </ac:picMkLst>
        </pc:picChg>
      </pc:sldChg>
    </pc:docChg>
  </pc:docChgLst>
  <pc:docChgLst>
    <pc:chgData name="Jade Roseina Rixon (1806908)" userId="S::1806908@student.uwtsd.ac.uk::2375aa49-541b-4f79-8339-2cdcf6b1cb61" providerId="AD" clId="Web-{88A85666-338F-7D9B-2618-02C5F4C64C53}"/>
    <pc:docChg chg="addSld delSld modSld addMainMaster delMainMaster">
      <pc:chgData name="Jade Roseina Rixon (1806908)" userId="S::1806908@student.uwtsd.ac.uk::2375aa49-541b-4f79-8339-2cdcf6b1cb61" providerId="AD" clId="Web-{88A85666-338F-7D9B-2618-02C5F4C64C53}" dt="2021-01-17T21:25:55.495" v="271" actId="20577"/>
      <pc:docMkLst>
        <pc:docMk/>
      </pc:docMkLst>
      <pc:sldChg chg="addSp modSp del">
        <pc:chgData name="Jade Roseina Rixon (1806908)" userId="S::1806908@student.uwtsd.ac.uk::2375aa49-541b-4f79-8339-2cdcf6b1cb61" providerId="AD" clId="Web-{88A85666-338F-7D9B-2618-02C5F4C64C53}" dt="2021-01-17T20:44:35.061" v="72"/>
        <pc:sldMkLst>
          <pc:docMk/>
          <pc:sldMk cId="109857222" sldId="256"/>
        </pc:sldMkLst>
        <pc:picChg chg="add mod">
          <ac:chgData name="Jade Roseina Rixon (1806908)" userId="S::1806908@student.uwtsd.ac.uk::2375aa49-541b-4f79-8339-2cdcf6b1cb61" providerId="AD" clId="Web-{88A85666-338F-7D9B-2618-02C5F4C64C53}" dt="2021-01-17T18:04:16.108" v="2" actId="1076"/>
          <ac:picMkLst>
            <pc:docMk/>
            <pc:sldMk cId="109857222" sldId="256"/>
            <ac:picMk id="4" creationId="{703F41CF-5F68-4A91-8D75-1F43360F0D46}"/>
          </ac:picMkLst>
        </pc:picChg>
        <pc:picChg chg="add mod">
          <ac:chgData name="Jade Roseina Rixon (1806908)" userId="S::1806908@student.uwtsd.ac.uk::2375aa49-541b-4f79-8339-2cdcf6b1cb61" providerId="AD" clId="Web-{88A85666-338F-7D9B-2618-02C5F4C64C53}" dt="2021-01-17T18:06:41.314" v="8" actId="14100"/>
          <ac:picMkLst>
            <pc:docMk/>
            <pc:sldMk cId="109857222" sldId="256"/>
            <ac:picMk id="6" creationId="{42277326-B061-4F8F-96A1-5B80312F481E}"/>
          </ac:picMkLst>
        </pc:picChg>
        <pc:picChg chg="add mod">
          <ac:chgData name="Jade Roseina Rixon (1806908)" userId="S::1806908@student.uwtsd.ac.uk::2375aa49-541b-4f79-8339-2cdcf6b1cb61" providerId="AD" clId="Web-{88A85666-338F-7D9B-2618-02C5F4C64C53}" dt="2021-01-17T18:09:38.931" v="15" actId="1076"/>
          <ac:picMkLst>
            <pc:docMk/>
            <pc:sldMk cId="109857222" sldId="256"/>
            <ac:picMk id="7" creationId="{D474460B-976D-4160-9297-BF4F790B958F}"/>
          </ac:picMkLst>
        </pc:picChg>
      </pc:sldChg>
      <pc:sldChg chg="add del replId">
        <pc:chgData name="Jade Roseina Rixon (1806908)" userId="S::1806908@student.uwtsd.ac.uk::2375aa49-541b-4f79-8339-2cdcf6b1cb61" providerId="AD" clId="Web-{88A85666-338F-7D9B-2618-02C5F4C64C53}" dt="2021-01-17T20:44:29.670" v="71"/>
        <pc:sldMkLst>
          <pc:docMk/>
          <pc:sldMk cId="2574994414" sldId="257"/>
        </pc:sldMkLst>
      </pc:sldChg>
      <pc:sldChg chg="add del replId">
        <pc:chgData name="Jade Roseina Rixon (1806908)" userId="S::1806908@student.uwtsd.ac.uk::2375aa49-541b-4f79-8339-2cdcf6b1cb61" providerId="AD" clId="Web-{88A85666-338F-7D9B-2618-02C5F4C64C53}" dt="2021-01-17T18:09:09.883" v="12"/>
        <pc:sldMkLst>
          <pc:docMk/>
          <pc:sldMk cId="2789826144" sldId="257"/>
        </pc:sldMkLst>
      </pc:sldChg>
      <pc:sldChg chg="add del replId">
        <pc:chgData name="Jade Roseina Rixon (1806908)" userId="S::1806908@student.uwtsd.ac.uk::2375aa49-541b-4f79-8339-2cdcf6b1cb61" providerId="AD" clId="Web-{88A85666-338F-7D9B-2618-02C5F4C64C53}" dt="2021-01-17T18:09:07.711" v="11"/>
        <pc:sldMkLst>
          <pc:docMk/>
          <pc:sldMk cId="2398973882" sldId="258"/>
        </pc:sldMkLst>
      </pc:sldChg>
      <pc:sldChg chg="addSp delSp modSp add mod replId setBg modClrScheme chgLayout">
        <pc:chgData name="Jade Roseina Rixon (1806908)" userId="S::1806908@student.uwtsd.ac.uk::2375aa49-541b-4f79-8339-2cdcf6b1cb61" providerId="AD" clId="Web-{88A85666-338F-7D9B-2618-02C5F4C64C53}" dt="2021-01-17T21:10:08.816" v="252"/>
        <pc:sldMkLst>
          <pc:docMk/>
          <pc:sldMk cId="3764782463" sldId="258"/>
        </pc:sldMkLst>
        <pc:spChg chg="mod ord">
          <ac:chgData name="Jade Roseina Rixon (1806908)" userId="S::1806908@student.uwtsd.ac.uk::2375aa49-541b-4f79-8339-2cdcf6b1cb61" providerId="AD" clId="Web-{88A85666-338F-7D9B-2618-02C5F4C64C53}" dt="2021-01-17T21:09:56.753" v="251"/>
          <ac:spMkLst>
            <pc:docMk/>
            <pc:sldMk cId="3764782463" sldId="258"/>
            <ac:spMk id="2" creationId="{00000000-0000-0000-0000-000000000000}"/>
          </ac:spMkLst>
        </pc:spChg>
        <pc:spChg chg="mod ord">
          <ac:chgData name="Jade Roseina Rixon (1806908)" userId="S::1806908@student.uwtsd.ac.uk::2375aa49-541b-4f79-8339-2cdcf6b1cb61" providerId="AD" clId="Web-{88A85666-338F-7D9B-2618-02C5F4C64C53}" dt="2021-01-17T21:09:56.753" v="251"/>
          <ac:spMkLst>
            <pc:docMk/>
            <pc:sldMk cId="3764782463" sldId="258"/>
            <ac:spMk id="3" creationId="{00000000-0000-0000-0000-000000000000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6:44.984" v="205"/>
          <ac:spMkLst>
            <pc:docMk/>
            <pc:sldMk cId="3764782463" sldId="258"/>
            <ac:spMk id="9" creationId="{FF6B01E7-F6B7-4490-B6A6-1240D5BD9C01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6:30.859" v="204"/>
          <ac:spMkLst>
            <pc:docMk/>
            <pc:sldMk cId="3764782463" sldId="258"/>
            <ac:spMk id="10" creationId="{FE7480EF-5DFB-4DD6-BA19-D4AB28C59DF5}"/>
          </ac:spMkLst>
        </pc:spChg>
        <pc:spChg chg="add del mod">
          <ac:chgData name="Jade Roseina Rixon (1806908)" userId="S::1806908@student.uwtsd.ac.uk::2375aa49-541b-4f79-8339-2cdcf6b1cb61" providerId="AD" clId="Web-{88A85666-338F-7D9B-2618-02C5F4C64C53}" dt="2021-01-17T20:48:31.338" v="110"/>
          <ac:spMkLst>
            <pc:docMk/>
            <pc:sldMk cId="3764782463" sldId="258"/>
            <ac:spMk id="11" creationId="{EE04E09F-126E-4FB5-A35C-2E227AB3FA1E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7:33.891" v="212" actId="1076"/>
          <ac:spMkLst>
            <pc:docMk/>
            <pc:sldMk cId="3764782463" sldId="258"/>
            <ac:spMk id="12" creationId="{6B70B06B-7C8D-439B-AD8E-A00557FF2AF0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7:40.157" v="214" actId="1076"/>
          <ac:spMkLst>
            <pc:docMk/>
            <pc:sldMk cId="3764782463" sldId="258"/>
            <ac:spMk id="13" creationId="{4BBD943C-205E-4810-8EFA-A1C82CC2642A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0:55:32.893" v="178" actId="1076"/>
          <ac:spMkLst>
            <pc:docMk/>
            <pc:sldMk cId="3764782463" sldId="258"/>
            <ac:spMk id="15" creationId="{44E890AC-4A2A-4406-B473-E70B4F42A662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0:54:14.704" v="162"/>
          <ac:spMkLst>
            <pc:docMk/>
            <pc:sldMk cId="3764782463" sldId="258"/>
            <ac:spMk id="17" creationId="{DCBB59EE-0BBD-4A71-9A5A-D7402CA5CA50}"/>
          </ac:spMkLst>
        </pc:spChg>
        <pc:spChg chg="add del mod">
          <ac:chgData name="Jade Roseina Rixon (1806908)" userId="S::1806908@student.uwtsd.ac.uk::2375aa49-541b-4f79-8339-2cdcf6b1cb61" providerId="AD" clId="Web-{88A85666-338F-7D9B-2618-02C5F4C64C53}" dt="2021-01-17T21:07:18.078" v="209"/>
          <ac:spMkLst>
            <pc:docMk/>
            <pc:sldMk cId="3764782463" sldId="258"/>
            <ac:spMk id="18" creationId="{8D04E706-2AFC-4BCC-A355-D6AE0C71AB46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8:24.111" v="223" actId="20577"/>
          <ac:spMkLst>
            <pc:docMk/>
            <pc:sldMk cId="3764782463" sldId="258"/>
            <ac:spMk id="19" creationId="{D14F2AA8-0FE5-42C0-A693-7F5CAD537FD0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09:14.846" v="250" actId="1076"/>
          <ac:spMkLst>
            <pc:docMk/>
            <pc:sldMk cId="3764782463" sldId="258"/>
            <ac:spMk id="20" creationId="{CFEDC8CC-CACC-4978-9FB7-CB589F739A01}"/>
          </ac:spMkLst>
        </pc:spChg>
        <pc:picChg chg="mod">
          <ac:chgData name="Jade Roseina Rixon (1806908)" userId="S::1806908@student.uwtsd.ac.uk::2375aa49-541b-4f79-8339-2cdcf6b1cb61" providerId="AD" clId="Web-{88A85666-338F-7D9B-2618-02C5F4C64C53}" dt="2021-01-17T20:33:02.290" v="35" actId="1076"/>
          <ac:picMkLst>
            <pc:docMk/>
            <pc:sldMk cId="3764782463" sldId="258"/>
            <ac:picMk id="4" creationId="{703F41CF-5F68-4A91-8D75-1F43360F0D46}"/>
          </ac:picMkLst>
        </pc:picChg>
        <pc:picChg chg="mod">
          <ac:chgData name="Jade Roseina Rixon (1806908)" userId="S::1806908@student.uwtsd.ac.uk::2375aa49-541b-4f79-8339-2cdcf6b1cb61" providerId="AD" clId="Web-{88A85666-338F-7D9B-2618-02C5F4C64C53}" dt="2021-01-17T21:04:36.372" v="195" actId="1076"/>
          <ac:picMkLst>
            <pc:docMk/>
            <pc:sldMk cId="3764782463" sldId="258"/>
            <ac:picMk id="5" creationId="{C5C1007D-2543-43BB-B29D-8EFE9447689A}"/>
          </ac:picMkLst>
        </pc:picChg>
        <pc:picChg chg="mod">
          <ac:chgData name="Jade Roseina Rixon (1806908)" userId="S::1806908@student.uwtsd.ac.uk::2375aa49-541b-4f79-8339-2cdcf6b1cb61" providerId="AD" clId="Web-{88A85666-338F-7D9B-2618-02C5F4C64C53}" dt="2021-01-17T21:07:19.735" v="210" actId="1076"/>
          <ac:picMkLst>
            <pc:docMk/>
            <pc:sldMk cId="3764782463" sldId="258"/>
            <ac:picMk id="6" creationId="{42277326-B061-4F8F-96A1-5B80312F481E}"/>
          </ac:picMkLst>
        </pc:picChg>
        <pc:picChg chg="mod">
          <ac:chgData name="Jade Roseina Rixon (1806908)" userId="S::1806908@student.uwtsd.ac.uk::2375aa49-541b-4f79-8339-2cdcf6b1cb61" providerId="AD" clId="Web-{88A85666-338F-7D9B-2618-02C5F4C64C53}" dt="2021-01-17T21:07:31.954" v="211" actId="1076"/>
          <ac:picMkLst>
            <pc:docMk/>
            <pc:sldMk cId="3764782463" sldId="258"/>
            <ac:picMk id="7" creationId="{D474460B-976D-4160-9297-BF4F790B958F}"/>
          </ac:picMkLst>
        </pc:picChg>
        <pc:picChg chg="add mod">
          <ac:chgData name="Jade Roseina Rixon (1806908)" userId="S::1806908@student.uwtsd.ac.uk::2375aa49-541b-4f79-8339-2cdcf6b1cb61" providerId="AD" clId="Web-{88A85666-338F-7D9B-2618-02C5F4C64C53}" dt="2021-01-17T21:07:36.704" v="213" actId="1076"/>
          <ac:picMkLst>
            <pc:docMk/>
            <pc:sldMk cId="3764782463" sldId="258"/>
            <ac:picMk id="8" creationId="{12E5F268-340E-4DD6-B804-05221588DF29}"/>
          </ac:picMkLst>
        </pc:picChg>
      </pc:sldChg>
      <pc:sldChg chg="addSp modSp new mod modClrScheme chgLayout">
        <pc:chgData name="Jade Roseina Rixon (1806908)" userId="S::1806908@student.uwtsd.ac.uk::2375aa49-541b-4f79-8339-2cdcf6b1cb61" providerId="AD" clId="Web-{88A85666-338F-7D9B-2618-02C5F4C64C53}" dt="2021-01-17T21:25:55.495" v="271" actId="20577"/>
        <pc:sldMkLst>
          <pc:docMk/>
          <pc:sldMk cId="2020674260" sldId="259"/>
        </pc:sldMkLst>
        <pc:spChg chg="add mod">
          <ac:chgData name="Jade Roseina Rixon (1806908)" userId="S::1806908@student.uwtsd.ac.uk::2375aa49-541b-4f79-8339-2cdcf6b1cb61" providerId="AD" clId="Web-{88A85666-338F-7D9B-2618-02C5F4C64C53}" dt="2021-01-17T20:45:35.874" v="95" actId="20577"/>
          <ac:spMkLst>
            <pc:docMk/>
            <pc:sldMk cId="2020674260" sldId="259"/>
            <ac:spMk id="2" creationId="{AD67B242-2A1D-43B4-AA82-ACAF9A42D837}"/>
          </ac:spMkLst>
        </pc:spChg>
        <pc:spChg chg="add mod">
          <ac:chgData name="Jade Roseina Rixon (1806908)" userId="S::1806908@student.uwtsd.ac.uk::2375aa49-541b-4f79-8339-2cdcf6b1cb61" providerId="AD" clId="Web-{88A85666-338F-7D9B-2618-02C5F4C64C53}" dt="2021-01-17T21:25:55.495" v="271" actId="20577"/>
          <ac:spMkLst>
            <pc:docMk/>
            <pc:sldMk cId="2020674260" sldId="259"/>
            <ac:spMk id="3" creationId="{F47A4CD6-3963-4D0F-A29C-32070B533A74}"/>
          </ac:spMkLst>
        </pc:spChg>
      </pc:sldChg>
      <pc:sldMasterChg chg="del delSldLayout">
        <pc:chgData name="Jade Roseina Rixon (1806908)" userId="S::1806908@student.uwtsd.ac.uk::2375aa49-541b-4f79-8339-2cdcf6b1cb61" providerId="AD" clId="Web-{88A85666-338F-7D9B-2618-02C5F4C64C53}" dt="2021-01-17T21:09:56.753" v="251"/>
        <pc:sldMasterMkLst>
          <pc:docMk/>
          <pc:sldMasterMk cId="2460954070" sldId="2147483660"/>
        </pc:sldMasterMkLst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ade Roseina Rixon (1806908)" userId="S::1806908@student.uwtsd.ac.uk::2375aa49-541b-4f79-8339-2cdcf6b1cb61" providerId="AD" clId="Web-{88A85666-338F-7D9B-2618-02C5F4C64C53}" dt="2021-01-17T21:09:56.753" v="251"/>
        <pc:sldMasterMkLst>
          <pc:docMk/>
          <pc:sldMasterMk cId="850335709" sldId="2147483672"/>
        </pc:sldMasterMkLst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2579474090" sldId="2147483673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320197522" sldId="2147483674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1068460098" sldId="2147483675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769102863" sldId="2147483676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1591799803" sldId="2147483677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3465641924" sldId="2147483678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157307932" sldId="2147483679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532967062" sldId="2147483680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2252023633" sldId="2147483681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1075031886" sldId="2147483682"/>
          </pc:sldLayoutMkLst>
        </pc:sldLayoutChg>
        <pc:sldLayoutChg chg="add mod replId">
          <pc:chgData name="Jade Roseina Rixon (1806908)" userId="S::1806908@student.uwtsd.ac.uk::2375aa49-541b-4f79-8339-2cdcf6b1cb61" providerId="AD" clId="Web-{88A85666-338F-7D9B-2618-02C5F4C64C53}" dt="2021-01-17T21:09:56.753" v="251"/>
          <pc:sldLayoutMkLst>
            <pc:docMk/>
            <pc:sldMasterMk cId="850335709" sldId="2147483672"/>
            <pc:sldLayoutMk cId="4156133927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474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97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46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10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799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641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07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967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023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031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133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335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25773" y="87193"/>
            <a:ext cx="3019246" cy="590431"/>
          </a:xfrm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US" sz="3600" b="1" dirty="0">
                <a:latin typeface="Calibri"/>
                <a:cs typeface="Calibri Light"/>
              </a:rPr>
              <a:t>Cyber</a:t>
            </a:r>
            <a:r>
              <a:rPr lang="en-US" sz="3600" b="1" dirty="0">
                <a:cs typeface="Calibri Light"/>
              </a:rPr>
              <a:t> </a:t>
            </a:r>
            <a:r>
              <a:rPr lang="en-US" sz="3600" b="1" dirty="0">
                <a:latin typeface="Calibri"/>
                <a:cs typeface="Calibri Light"/>
              </a:rPr>
              <a:t>bullying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3170" y="93964"/>
            <a:ext cx="2889849" cy="548705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3600" b="1" dirty="0">
                <a:cs typeface="Calibri"/>
              </a:rPr>
              <a:t>Verbal abuse</a:t>
            </a:r>
            <a:endParaRPr lang="en-US" sz="3600" b="1" dirty="0"/>
          </a:p>
        </p:txBody>
      </p:sp>
      <p:pic>
        <p:nvPicPr>
          <p:cNvPr id="5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5C1007D-2543-43BB-B29D-8EFE94476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571" y="2111996"/>
            <a:ext cx="9658709" cy="1742613"/>
          </a:xfrm>
          <a:prstGeom prst="rect">
            <a:avLst/>
          </a:prstGeom>
        </p:spPr>
      </p:pic>
      <p:pic>
        <p:nvPicPr>
          <p:cNvPr id="4" name="Picture 5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703F41CF-5F68-4A91-8D75-1F43360F0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1268" y="44225"/>
            <a:ext cx="2743200" cy="1536192"/>
          </a:xfrm>
          <a:prstGeom prst="rect">
            <a:avLst/>
          </a:prstGeom>
        </p:spPr>
      </p:pic>
      <p:pic>
        <p:nvPicPr>
          <p:cNvPr id="6" name="Picture 6" descr="A group of people in a field&#10;&#10;Description automatically generated">
            <a:extLst>
              <a:ext uri="{FF2B5EF4-FFF2-40B4-BE49-F238E27FC236}">
                <a16:creationId xmlns:a16="http://schemas.microsoft.com/office/drawing/2014/main" id="{42277326-B061-4F8F-96A1-5B80312F48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1230" y="4153167"/>
            <a:ext cx="3217652" cy="1743441"/>
          </a:xfrm>
          <a:prstGeom prst="rect">
            <a:avLst/>
          </a:prstGeom>
        </p:spPr>
      </p:pic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D474460B-976D-4160-9297-BF4F790B95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419" y="3985943"/>
            <a:ext cx="2466975" cy="1847850"/>
          </a:xfrm>
          <a:prstGeom prst="rect">
            <a:avLst/>
          </a:prstGeom>
        </p:spPr>
      </p:pic>
      <p:pic>
        <p:nvPicPr>
          <p:cNvPr id="8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12E5F268-340E-4DD6-B804-05221588DF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35684" y="3982030"/>
            <a:ext cx="3217652" cy="17406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6B01E7-F6B7-4490-B6A6-1240D5BD9C01}"/>
              </a:ext>
            </a:extLst>
          </p:cNvPr>
          <p:cNvSpPr txBox="1"/>
          <p:nvPr/>
        </p:nvSpPr>
        <p:spPr>
          <a:xfrm>
            <a:off x="5112589" y="1575758"/>
            <a:ext cx="1966823" cy="461665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</a:rPr>
              <a:t>(Teach Your Child How to Deal With a Bully, 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7480EF-5DFB-4DD6-BA19-D4AB28C59DF5}"/>
              </a:ext>
            </a:extLst>
          </p:cNvPr>
          <p:cNvSpPr txBox="1"/>
          <p:nvPr/>
        </p:nvSpPr>
        <p:spPr>
          <a:xfrm>
            <a:off x="224286" y="2380889"/>
            <a:ext cx="162176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</a:rPr>
              <a:t>(Download Stop Bullying Illustration Concept for free, 2021)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B70B06B-7C8D-439B-AD8E-A00557FF2AF0}"/>
              </a:ext>
            </a:extLst>
          </p:cNvPr>
          <p:cNvSpPr txBox="1"/>
          <p:nvPr/>
        </p:nvSpPr>
        <p:spPr>
          <a:xfrm>
            <a:off x="411191" y="6061493"/>
            <a:ext cx="2426898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</a:rPr>
              <a:t>((Diamond 9 For The UNCRC (United Nations Convention on the Rights of the Child)= Rights Respecting, 2021)</a:t>
            </a:r>
            <a:endParaRPr lang="en-US" sz="120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BD943C-205E-4810-8EFA-A1C82CC2642A}"/>
              </a:ext>
            </a:extLst>
          </p:cNvPr>
          <p:cNvSpPr txBox="1"/>
          <p:nvPr/>
        </p:nvSpPr>
        <p:spPr>
          <a:xfrm>
            <a:off x="8893831" y="5888964"/>
            <a:ext cx="2901350" cy="830997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</a:rPr>
              <a:t>(Children Holding Hands Around The World - Friends Holding Hands Clipart - Free Transparent PNG Clipart Images Download. ClipartMax.com, 2021)</a:t>
            </a:r>
            <a:endParaRPr lang="en-US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4E890AC-4A2A-4406-B473-E70B4F42A662}"/>
              </a:ext>
            </a:extLst>
          </p:cNvPr>
          <p:cNvSpPr txBox="1">
            <a:spLocks/>
          </p:cNvSpPr>
          <p:nvPr/>
        </p:nvSpPr>
        <p:spPr>
          <a:xfrm>
            <a:off x="8525774" y="956605"/>
            <a:ext cx="3134264" cy="634970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cs typeface="Calibri"/>
              </a:rPr>
              <a:t>Physical abuse</a:t>
            </a:r>
            <a:endParaRPr lang="en-US" sz="3600" b="1" dirty="0"/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DCBB59EE-0BBD-4A71-9A5A-D7402CA5CA50}"/>
              </a:ext>
            </a:extLst>
          </p:cNvPr>
          <p:cNvSpPr txBox="1">
            <a:spLocks/>
          </p:cNvSpPr>
          <p:nvPr/>
        </p:nvSpPr>
        <p:spPr>
          <a:xfrm>
            <a:off x="138023" y="893345"/>
            <a:ext cx="3378680" cy="548706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>
                <a:cs typeface="Calibri"/>
              </a:rPr>
              <a:t>Emotional abuse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4F2AA8-0FE5-42C0-A693-7F5CAD537FD0}"/>
              </a:ext>
            </a:extLst>
          </p:cNvPr>
          <p:cNvSpPr txBox="1"/>
          <p:nvPr/>
        </p:nvSpPr>
        <p:spPr>
          <a:xfrm>
            <a:off x="4882549" y="6018360"/>
            <a:ext cx="2426898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ea typeface="+mn-lt"/>
                <a:cs typeface="+mn-lt"/>
              </a:rPr>
              <a:t>(Diamond 9 For The UNCRC (United Nations Convention on the Rights of the Child)= Rights Respecting, 2021)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CFEDC8CC-CACC-4978-9FB7-CB589F739A01}"/>
              </a:ext>
            </a:extLst>
          </p:cNvPr>
          <p:cNvSpPr txBox="1">
            <a:spLocks/>
          </p:cNvSpPr>
          <p:nvPr/>
        </p:nvSpPr>
        <p:spPr>
          <a:xfrm>
            <a:off x="8813321" y="3673925"/>
            <a:ext cx="3134264" cy="347423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cs typeface="Calibri"/>
              </a:rPr>
              <a:t>School Anti-Bullying policy</a:t>
            </a:r>
            <a:endParaRPr lang="en-US" sz="28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64782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67B242-2A1D-43B4-AA82-ACAF9A42D837}"/>
              </a:ext>
            </a:extLst>
          </p:cNvPr>
          <p:cNvSpPr txBox="1"/>
          <p:nvPr/>
        </p:nvSpPr>
        <p:spPr>
          <a:xfrm>
            <a:off x="4537494" y="281796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>
                <a:cs typeface="Calibri"/>
              </a:rPr>
              <a:t>Reference</a:t>
            </a:r>
            <a:endParaRPr lang="en-US" sz="44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7A4CD6-3963-4D0F-A29C-32070B533A74}"/>
              </a:ext>
            </a:extLst>
          </p:cNvPr>
          <p:cNvSpPr txBox="1"/>
          <p:nvPr/>
        </p:nvSpPr>
        <p:spPr>
          <a:xfrm>
            <a:off x="252143" y="812860"/>
            <a:ext cx="11729049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2021. </a:t>
            </a:r>
            <a:r>
              <a:rPr lang="en-US" i="1">
                <a:ea typeface="+mn-lt"/>
                <a:cs typeface="+mn-lt"/>
              </a:rPr>
              <a:t>How To Get Your Child Ready For The First Day Of Kindergarten</a:t>
            </a:r>
            <a:r>
              <a:rPr lang="en-US">
                <a:ea typeface="+mn-lt"/>
                <a:cs typeface="+mn-lt"/>
              </a:rPr>
              <a:t>. [online] Available at: &lt;https://www.hopkinsmedicine.org/health/wellness-and-prevention/how-to-get-your-child-ready-for-the-first-day-of-kindergarten&gt; [Accessed 14 January 2021].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Verywell Family. 2021. </a:t>
            </a:r>
            <a:r>
              <a:rPr lang="en-US" i="1">
                <a:ea typeface="+mn-lt"/>
                <a:cs typeface="+mn-lt"/>
              </a:rPr>
              <a:t>Teach Your Child How To Deal With A Bully</a:t>
            </a:r>
            <a:r>
              <a:rPr lang="en-US">
                <a:ea typeface="+mn-lt"/>
                <a:cs typeface="+mn-lt"/>
              </a:rPr>
              <a:t>. [online] Available at: &lt;https://www.verywellfamily.com/plan-for-standing-up-to-bullying-460810&gt; [Accessed 14 January 2021].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TES Resources. 2021. </a:t>
            </a:r>
            <a:r>
              <a:rPr lang="en-US" i="1">
                <a:ea typeface="+mn-lt"/>
                <a:cs typeface="+mn-lt"/>
              </a:rPr>
              <a:t>Diamond 9 For The UNCRC (United Nations Convention On The Rights Of The Child)= Rights Respecting</a:t>
            </a:r>
            <a:r>
              <a:rPr lang="en-US">
                <a:ea typeface="+mn-lt"/>
                <a:cs typeface="+mn-lt"/>
              </a:rPr>
              <a:t>. [online] Available at: &lt;https://www.tes.com/teaching-resource/diamond-9-for-the-uncrc-united-nations-convention-on-the-rights-of-the-child-equals-rights-respecting-12075636&gt; [Accessed 14 January 2021].</a:t>
            </a:r>
            <a:endParaRPr lang="en-US" dirty="0"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US" b="1" dirty="0">
                <a:ea typeface="+mn-lt"/>
                <a:cs typeface="+mn-lt"/>
              </a:rPr>
              <a:t> </a:t>
            </a:r>
            <a:r>
              <a:rPr lang="en-US">
                <a:ea typeface="+mn-lt"/>
                <a:cs typeface="+mn-lt"/>
              </a:rPr>
              <a:t>ClipartMax.com. 2021. </a:t>
            </a:r>
            <a:r>
              <a:rPr lang="en-US" i="1">
                <a:ea typeface="+mn-lt"/>
                <a:cs typeface="+mn-lt"/>
              </a:rPr>
              <a:t>Children Holding Hands Around The World - Friends Holding Hands Clipart - Free Transparent PNG Clipart Images Download. Clipartmax.Com</a:t>
            </a:r>
            <a:r>
              <a:rPr lang="en-US">
                <a:ea typeface="+mn-lt"/>
                <a:cs typeface="+mn-lt"/>
              </a:rPr>
              <a:t>. [online] Available at: &lt;https://www.clipartmax.com/middle/m2i8b1K9Z5K9b1G6_children-holding-hands-around-the-world-friends-holding-hands-clipart/&gt; [Accessed 17 January 2021].</a:t>
            </a:r>
            <a:endParaRPr lang="en-US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Primarysite-prod-sorted.s3.amazonaws.com. 2021. [online] Available at: &lt;https://primarysite-prod-sorted.s3.amazonaws.com/pembrokedockcp/UploadedDocument/c1aaaf46ef2b4fae8ac7e9fdc2cfd5de/anti-bullying.pdf&gt; [Accessed 14 January 2021].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Anti-bullyingalliance.org.uk. 2021. </a:t>
            </a:r>
            <a:r>
              <a:rPr lang="en-US" i="1">
                <a:ea typeface="+mn-lt"/>
                <a:cs typeface="+mn-lt"/>
              </a:rPr>
              <a:t>Anti-Bullying Alliance</a:t>
            </a:r>
            <a:r>
              <a:rPr lang="en-US">
                <a:ea typeface="+mn-lt"/>
                <a:cs typeface="+mn-lt"/>
              </a:rPr>
              <a:t>. [online] Available at: &lt;https://www.anti-bullyingalliance.org.uk/&gt; [Accessed 15 January 2021].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Bbc.co.uk. 2021. </a:t>
            </a:r>
            <a:r>
              <a:rPr lang="en-US" i="1">
                <a:ea typeface="+mn-lt"/>
                <a:cs typeface="+mn-lt"/>
              </a:rPr>
              <a:t>Anti-Bullying Week: ‘United Against Bullying’ - CBBC Newsround</a:t>
            </a:r>
            <a:r>
              <a:rPr lang="en-US">
                <a:ea typeface="+mn-lt"/>
                <a:cs typeface="+mn-lt"/>
              </a:rPr>
              <a:t>. [online] Available at: &lt;https://www.bbc.co.uk/newsround/54934963&gt; [Accessed 16 January 2021].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Kidshealth.org. 2021. </a:t>
            </a:r>
            <a:r>
              <a:rPr lang="en-US" i="1">
                <a:ea typeface="+mn-lt"/>
                <a:cs typeface="+mn-lt"/>
              </a:rPr>
              <a:t>Dealing With Bullying (For Teens) - Nemours Kidshealth</a:t>
            </a:r>
            <a:r>
              <a:rPr lang="en-US">
                <a:ea typeface="+mn-lt"/>
                <a:cs typeface="+mn-lt"/>
              </a:rPr>
              <a:t>. [online] Available at: &lt;https://kidshealth.org/en/teens/bullies.html&gt; [Accessed 16 January 2021].</a:t>
            </a:r>
            <a:br>
              <a:rPr lang="en-US" dirty="0"/>
            </a:b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20674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Cyber bullying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139</cp:revision>
  <dcterms:created xsi:type="dcterms:W3CDTF">2021-01-17T17:36:36Z</dcterms:created>
  <dcterms:modified xsi:type="dcterms:W3CDTF">2021-01-17T21:26:05Z</dcterms:modified>
</cp:coreProperties>
</file>