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tags/tag5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7.xml" ContentType="application/vnd.openxmlformats-officedocument.presentationml.tags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8.xml" ContentType="application/vnd.openxmlformats-officedocument.presentationml.tags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9.xml" ContentType="application/vnd.openxmlformats-officedocument.presentationml.tags+xml"/>
  <Override PartName="/ppt/notesSlides/notesSlide8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6" r:id="rId5"/>
    <p:sldId id="258" r:id="rId6"/>
    <p:sldId id="264" r:id="rId7"/>
    <p:sldId id="261" r:id="rId8"/>
    <p:sldId id="265" r:id="rId9"/>
    <p:sldId id="262" r:id="rId10"/>
    <p:sldId id="263" r:id="rId11"/>
    <p:sldId id="260" r:id="rId12"/>
    <p:sldId id="267" r:id="rId13"/>
    <p:sldId id="25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1E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BCCCBB-4AE8-4C43-92B0-88F63BC34722}" v="4" dt="2025-11-30T16:29:58.228"/>
    <p1510:client id="{4466E7E1-4470-43D6-A0F1-ED43A7E18B31}" v="120" dt="2025-11-30T15:21:16.5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43" d="100"/>
          <a:sy n="143" d="100"/>
        </p:scale>
        <p:origin x="147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laudia Rutkowska (2515611)" userId="05c7c944-15a4-4b79-9df6-db88caa7f12e" providerId="ADAL" clId="{1E0CE20F-AB22-4A7D-88D3-A15E564AE58A}"/>
    <pc:docChg chg="undo custSel addSld delSld modSld sldOrd modMainMaster">
      <pc:chgData name="Klaudia Rutkowska (2515611)" userId="05c7c944-15a4-4b79-9df6-db88caa7f12e" providerId="ADAL" clId="{1E0CE20F-AB22-4A7D-88D3-A15E564AE58A}" dt="2025-11-30T16:29:58.228" v="6407"/>
      <pc:docMkLst>
        <pc:docMk/>
      </pc:docMkLst>
      <pc:sldChg chg="addSp delSp modSp mod modTransition setBg modAnim chgLayout modNotesTx">
        <pc:chgData name="Klaudia Rutkowska (2515611)" userId="05c7c944-15a4-4b79-9df6-db88caa7f12e" providerId="ADAL" clId="{1E0CE20F-AB22-4A7D-88D3-A15E564AE58A}" dt="2025-11-30T15:58:35.243" v="6322"/>
        <pc:sldMkLst>
          <pc:docMk/>
          <pc:sldMk cId="1535240759" sldId="256"/>
        </pc:sldMkLst>
        <pc:spChg chg="mod ord">
          <ac:chgData name="Klaudia Rutkowska (2515611)" userId="05c7c944-15a4-4b79-9df6-db88caa7f12e" providerId="ADAL" clId="{1E0CE20F-AB22-4A7D-88D3-A15E564AE58A}" dt="2025-11-29T10:18:50.720" v="4226" actId="1076"/>
          <ac:spMkLst>
            <pc:docMk/>
            <pc:sldMk cId="1535240759" sldId="256"/>
            <ac:spMk id="2" creationId="{B0404C7D-BF1F-AEBC-EED4-BD8F3636E5D5}"/>
          </ac:spMkLst>
        </pc:spChg>
        <pc:spChg chg="mod ord">
          <ac:chgData name="Klaudia Rutkowska (2515611)" userId="05c7c944-15a4-4b79-9df6-db88caa7f12e" providerId="ADAL" clId="{1E0CE20F-AB22-4A7D-88D3-A15E564AE58A}" dt="2025-11-29T10:18:53.353" v="4227" actId="1076"/>
          <ac:spMkLst>
            <pc:docMk/>
            <pc:sldMk cId="1535240759" sldId="256"/>
            <ac:spMk id="3" creationId="{76809D1F-0642-1042-BBF4-5CA6ADD98798}"/>
          </ac:spMkLst>
        </pc:spChg>
      </pc:sldChg>
      <pc:sldChg chg="addSp delSp modSp mod modTransition setBg modAnim">
        <pc:chgData name="Klaudia Rutkowska (2515611)" userId="05c7c944-15a4-4b79-9df6-db88caa7f12e" providerId="ADAL" clId="{1E0CE20F-AB22-4A7D-88D3-A15E564AE58A}" dt="2025-11-30T15:58:35.243" v="6322"/>
        <pc:sldMkLst>
          <pc:docMk/>
          <pc:sldMk cId="2161796307" sldId="257"/>
        </pc:sldMkLst>
        <pc:spChg chg="add del mod">
          <ac:chgData name="Klaudia Rutkowska (2515611)" userId="05c7c944-15a4-4b79-9df6-db88caa7f12e" providerId="ADAL" clId="{1E0CE20F-AB22-4A7D-88D3-A15E564AE58A}" dt="2025-11-30T15:11:20.404" v="6302" actId="1076"/>
          <ac:spMkLst>
            <pc:docMk/>
            <pc:sldMk cId="2161796307" sldId="257"/>
            <ac:spMk id="2" creationId="{E18B918D-ACCC-0934-FC91-DBA35EA8B8EE}"/>
          </ac:spMkLst>
        </pc:spChg>
        <pc:spChg chg="add mod">
          <ac:chgData name="Klaudia Rutkowska (2515611)" userId="05c7c944-15a4-4b79-9df6-db88caa7f12e" providerId="ADAL" clId="{1E0CE20F-AB22-4A7D-88D3-A15E564AE58A}" dt="2025-11-30T15:11:17.562" v="6301" actId="1076"/>
          <ac:spMkLst>
            <pc:docMk/>
            <pc:sldMk cId="2161796307" sldId="257"/>
            <ac:spMk id="3" creationId="{F114FE06-A300-E007-8339-FFFE7D6C98E4}"/>
          </ac:spMkLst>
        </pc:spChg>
        <pc:picChg chg="del mod">
          <ac:chgData name="Klaudia Rutkowska (2515611)" userId="05c7c944-15a4-4b79-9df6-db88caa7f12e" providerId="ADAL" clId="{1E0CE20F-AB22-4A7D-88D3-A15E564AE58A}" dt="2025-11-29T09:33:07.349" v="4203" actId="478"/>
          <ac:picMkLst>
            <pc:docMk/>
            <pc:sldMk cId="2161796307" sldId="257"/>
            <ac:picMk id="3" creationId="{EECD0159-0FF2-DA7C-C4D1-CC44FE030953}"/>
          </ac:picMkLst>
        </pc:picChg>
      </pc:sldChg>
      <pc:sldChg chg="addSp delSp modSp new mod ord modTransition setBg modClrScheme modAnim chgLayout modNotesTx">
        <pc:chgData name="Klaudia Rutkowska (2515611)" userId="05c7c944-15a4-4b79-9df6-db88caa7f12e" providerId="ADAL" clId="{1E0CE20F-AB22-4A7D-88D3-A15E564AE58A}" dt="2025-11-30T15:58:35.243" v="6322"/>
        <pc:sldMkLst>
          <pc:docMk/>
          <pc:sldMk cId="2957221998" sldId="258"/>
        </pc:sldMkLst>
        <pc:spChg chg="mod ord">
          <ac:chgData name="Klaudia Rutkowska (2515611)" userId="05c7c944-15a4-4b79-9df6-db88caa7f12e" providerId="ADAL" clId="{1E0CE20F-AB22-4A7D-88D3-A15E564AE58A}" dt="2025-11-29T11:20:00.243" v="5017"/>
          <ac:spMkLst>
            <pc:docMk/>
            <pc:sldMk cId="2957221998" sldId="258"/>
            <ac:spMk id="2" creationId="{CAC30C9C-ADF5-8092-C0C4-575DAE57D1CC}"/>
          </ac:spMkLst>
        </pc:spChg>
        <pc:spChg chg="del mod ord">
          <ac:chgData name="Klaudia Rutkowska (2515611)" userId="05c7c944-15a4-4b79-9df6-db88caa7f12e" providerId="ADAL" clId="{1E0CE20F-AB22-4A7D-88D3-A15E564AE58A}" dt="2025-11-29T10:39:56.607" v="4728" actId="478"/>
          <ac:spMkLst>
            <pc:docMk/>
            <pc:sldMk cId="2957221998" sldId="258"/>
            <ac:spMk id="3" creationId="{F815E903-585D-290D-5993-376D93911F11}"/>
          </ac:spMkLst>
        </pc:spChg>
        <pc:spChg chg="add mod ord">
          <ac:chgData name="Klaudia Rutkowska (2515611)" userId="05c7c944-15a4-4b79-9df6-db88caa7f12e" providerId="ADAL" clId="{1E0CE20F-AB22-4A7D-88D3-A15E564AE58A}" dt="2025-11-29T11:20:00.243" v="5017"/>
          <ac:spMkLst>
            <pc:docMk/>
            <pc:sldMk cId="2957221998" sldId="258"/>
            <ac:spMk id="4" creationId="{ECA0C3BE-FC17-2B4A-51BF-2B5D564EEC78}"/>
          </ac:spMkLst>
        </pc:spChg>
        <pc:spChg chg="add mod">
          <ac:chgData name="Klaudia Rutkowska (2515611)" userId="05c7c944-15a4-4b79-9df6-db88caa7f12e" providerId="ADAL" clId="{1E0CE20F-AB22-4A7D-88D3-A15E564AE58A}" dt="2025-11-29T10:43:38.299" v="4761" actId="1076"/>
          <ac:spMkLst>
            <pc:docMk/>
            <pc:sldMk cId="2957221998" sldId="258"/>
            <ac:spMk id="17" creationId="{18345DB9-957B-DFE5-B1A9-FB3D3AE93B48}"/>
          </ac:spMkLst>
        </pc:spChg>
        <pc:spChg chg="add mod">
          <ac:chgData name="Klaudia Rutkowska (2515611)" userId="05c7c944-15a4-4b79-9df6-db88caa7f12e" providerId="ADAL" clId="{1E0CE20F-AB22-4A7D-88D3-A15E564AE58A}" dt="2025-11-29T10:43:38.299" v="4761" actId="1076"/>
          <ac:spMkLst>
            <pc:docMk/>
            <pc:sldMk cId="2957221998" sldId="258"/>
            <ac:spMk id="18" creationId="{5B8B9A03-E834-1164-4DA0-7A9344E9EEF4}"/>
          </ac:spMkLst>
        </pc:spChg>
        <pc:spChg chg="add mod">
          <ac:chgData name="Klaudia Rutkowska (2515611)" userId="05c7c944-15a4-4b79-9df6-db88caa7f12e" providerId="ADAL" clId="{1E0CE20F-AB22-4A7D-88D3-A15E564AE58A}" dt="2025-11-29T10:43:38.299" v="4761" actId="1076"/>
          <ac:spMkLst>
            <pc:docMk/>
            <pc:sldMk cId="2957221998" sldId="258"/>
            <ac:spMk id="19" creationId="{911AEFC2-F83D-601F-6564-07C577E123E8}"/>
          </ac:spMkLst>
        </pc:spChg>
        <pc:spChg chg="add mod">
          <ac:chgData name="Klaudia Rutkowska (2515611)" userId="05c7c944-15a4-4b79-9df6-db88caa7f12e" providerId="ADAL" clId="{1E0CE20F-AB22-4A7D-88D3-A15E564AE58A}" dt="2025-11-29T10:43:38.299" v="4761" actId="1076"/>
          <ac:spMkLst>
            <pc:docMk/>
            <pc:sldMk cId="2957221998" sldId="258"/>
            <ac:spMk id="20" creationId="{EE0991C3-3B94-F78F-3055-204317E21935}"/>
          </ac:spMkLst>
        </pc:spChg>
        <pc:spChg chg="add mod">
          <ac:chgData name="Klaudia Rutkowska (2515611)" userId="05c7c944-15a4-4b79-9df6-db88caa7f12e" providerId="ADAL" clId="{1E0CE20F-AB22-4A7D-88D3-A15E564AE58A}" dt="2025-11-29T10:43:38.299" v="4761" actId="1076"/>
          <ac:spMkLst>
            <pc:docMk/>
            <pc:sldMk cId="2957221998" sldId="258"/>
            <ac:spMk id="21" creationId="{8B1DC171-AFD3-6B5D-858D-9109208461C2}"/>
          </ac:spMkLst>
        </pc:spChg>
        <pc:spChg chg="add del mod">
          <ac:chgData name="Klaudia Rutkowska (2515611)" userId="05c7c944-15a4-4b79-9df6-db88caa7f12e" providerId="ADAL" clId="{1E0CE20F-AB22-4A7D-88D3-A15E564AE58A}" dt="2025-11-29T10:40:04.275" v="4731" actId="478"/>
          <ac:spMkLst>
            <pc:docMk/>
            <pc:sldMk cId="2957221998" sldId="258"/>
            <ac:spMk id="23" creationId="{99C7CE22-6E49-FDAE-D1AD-B8ED74BA92DD}"/>
          </ac:spMkLst>
        </pc:spChg>
        <pc:picChg chg="add mod">
          <ac:chgData name="Klaudia Rutkowska (2515611)" userId="05c7c944-15a4-4b79-9df6-db88caa7f12e" providerId="ADAL" clId="{1E0CE20F-AB22-4A7D-88D3-A15E564AE58A}" dt="2025-11-29T10:43:21.552" v="4760" actId="1076"/>
          <ac:picMkLst>
            <pc:docMk/>
            <pc:sldMk cId="2957221998" sldId="258"/>
            <ac:picMk id="6" creationId="{EA5D818A-42DB-9D81-5541-C72ACCCFA631}"/>
          </ac:picMkLst>
        </pc:picChg>
        <pc:picChg chg="add mod">
          <ac:chgData name="Klaudia Rutkowska (2515611)" userId="05c7c944-15a4-4b79-9df6-db88caa7f12e" providerId="ADAL" clId="{1E0CE20F-AB22-4A7D-88D3-A15E564AE58A}" dt="2025-11-29T10:43:21.552" v="4760" actId="1076"/>
          <ac:picMkLst>
            <pc:docMk/>
            <pc:sldMk cId="2957221998" sldId="258"/>
            <ac:picMk id="8" creationId="{26B8FF9F-D91F-F743-AFCA-CC778232F3B5}"/>
          </ac:picMkLst>
        </pc:picChg>
        <pc:picChg chg="add mod">
          <ac:chgData name="Klaudia Rutkowska (2515611)" userId="05c7c944-15a4-4b79-9df6-db88caa7f12e" providerId="ADAL" clId="{1E0CE20F-AB22-4A7D-88D3-A15E564AE58A}" dt="2025-11-29T10:43:21.552" v="4760" actId="1076"/>
          <ac:picMkLst>
            <pc:docMk/>
            <pc:sldMk cId="2957221998" sldId="258"/>
            <ac:picMk id="10" creationId="{02DB8042-3046-A492-4F3C-906A7707413D}"/>
          </ac:picMkLst>
        </pc:picChg>
        <pc:picChg chg="add del mod">
          <ac:chgData name="Klaudia Rutkowska (2515611)" userId="05c7c944-15a4-4b79-9df6-db88caa7f12e" providerId="ADAL" clId="{1E0CE20F-AB22-4A7D-88D3-A15E564AE58A}" dt="2025-11-29T10:36:33.433" v="4558" actId="478"/>
          <ac:picMkLst>
            <pc:docMk/>
            <pc:sldMk cId="2957221998" sldId="258"/>
            <ac:picMk id="12" creationId="{4D557ABD-549A-9EE0-106F-A24F1D951FAB}"/>
          </ac:picMkLst>
        </pc:picChg>
        <pc:picChg chg="add mod">
          <ac:chgData name="Klaudia Rutkowska (2515611)" userId="05c7c944-15a4-4b79-9df6-db88caa7f12e" providerId="ADAL" clId="{1E0CE20F-AB22-4A7D-88D3-A15E564AE58A}" dt="2025-11-29T10:43:21.552" v="4760" actId="1076"/>
          <ac:picMkLst>
            <pc:docMk/>
            <pc:sldMk cId="2957221998" sldId="258"/>
            <ac:picMk id="14" creationId="{091F9C9E-8B93-C199-DF3E-7100F70DFC24}"/>
          </ac:picMkLst>
        </pc:picChg>
        <pc:picChg chg="add mod">
          <ac:chgData name="Klaudia Rutkowska (2515611)" userId="05c7c944-15a4-4b79-9df6-db88caa7f12e" providerId="ADAL" clId="{1E0CE20F-AB22-4A7D-88D3-A15E564AE58A}" dt="2025-11-29T10:43:21.552" v="4760" actId="1076"/>
          <ac:picMkLst>
            <pc:docMk/>
            <pc:sldMk cId="2957221998" sldId="258"/>
            <ac:picMk id="16" creationId="{76702EEB-31E6-48A0-3608-19DD846996B0}"/>
          </ac:picMkLst>
        </pc:picChg>
      </pc:sldChg>
      <pc:sldChg chg="addSp delSp modSp new mod ord modTransition setBg modClrScheme modAnim chgLayout modNotesTx">
        <pc:chgData name="Klaudia Rutkowska (2515611)" userId="05c7c944-15a4-4b79-9df6-db88caa7f12e" providerId="ADAL" clId="{1E0CE20F-AB22-4A7D-88D3-A15E564AE58A}" dt="2025-11-30T16:03:23.893" v="6355" actId="20577"/>
        <pc:sldMkLst>
          <pc:docMk/>
          <pc:sldMk cId="2676820475" sldId="260"/>
        </pc:sldMkLst>
        <pc:spChg chg="mod ord">
          <ac:chgData name="Klaudia Rutkowska (2515611)" userId="05c7c944-15a4-4b79-9df6-db88caa7f12e" providerId="ADAL" clId="{1E0CE20F-AB22-4A7D-88D3-A15E564AE58A}" dt="2025-11-29T11:21:23.232" v="5024" actId="207"/>
          <ac:spMkLst>
            <pc:docMk/>
            <pc:sldMk cId="2676820475" sldId="260"/>
            <ac:spMk id="2" creationId="{02C67786-7778-8498-DAF2-C1516CCE11D5}"/>
          </ac:spMkLst>
        </pc:spChg>
        <pc:spChg chg="del mod ord">
          <ac:chgData name="Klaudia Rutkowska (2515611)" userId="05c7c944-15a4-4b79-9df6-db88caa7f12e" providerId="ADAL" clId="{1E0CE20F-AB22-4A7D-88D3-A15E564AE58A}" dt="2025-11-29T12:06:42.262" v="5575" actId="12084"/>
          <ac:spMkLst>
            <pc:docMk/>
            <pc:sldMk cId="2676820475" sldId="260"/>
            <ac:spMk id="3" creationId="{2D6A38F0-CA4E-1080-A28E-6A2095CFC61A}"/>
          </ac:spMkLst>
        </pc:spChg>
        <pc:spChg chg="add mod ord">
          <ac:chgData name="Klaudia Rutkowska (2515611)" userId="05c7c944-15a4-4b79-9df6-db88caa7f12e" providerId="ADAL" clId="{1E0CE20F-AB22-4A7D-88D3-A15E564AE58A}" dt="2025-11-29T11:21:23.232" v="5024" actId="207"/>
          <ac:spMkLst>
            <pc:docMk/>
            <pc:sldMk cId="2676820475" sldId="260"/>
            <ac:spMk id="4" creationId="{A75AC6AB-2CE9-5CFD-A4D2-7F41E6CF4C8F}"/>
          </ac:spMkLst>
        </pc:spChg>
        <pc:graphicFrameChg chg="add mod modGraphic">
          <ac:chgData name="Klaudia Rutkowska (2515611)" userId="05c7c944-15a4-4b79-9df6-db88caa7f12e" providerId="ADAL" clId="{1E0CE20F-AB22-4A7D-88D3-A15E564AE58A}" dt="2025-11-29T12:59:07.539" v="6174" actId="14861"/>
          <ac:graphicFrameMkLst>
            <pc:docMk/>
            <pc:sldMk cId="2676820475" sldId="260"/>
            <ac:graphicFrameMk id="5" creationId="{40217296-C53E-404E-4FE4-C1A06B864681}"/>
          </ac:graphicFrameMkLst>
        </pc:graphicFrameChg>
      </pc:sldChg>
      <pc:sldChg chg="addSp delSp modSp new mod modTransition setBg modClrScheme modAnim chgLayout modNotesTx">
        <pc:chgData name="Klaudia Rutkowska (2515611)" userId="05c7c944-15a4-4b79-9df6-db88caa7f12e" providerId="ADAL" clId="{1E0CE20F-AB22-4A7D-88D3-A15E564AE58A}" dt="2025-11-30T15:58:35.243" v="6322"/>
        <pc:sldMkLst>
          <pc:docMk/>
          <pc:sldMk cId="3024732128" sldId="261"/>
        </pc:sldMkLst>
        <pc:spChg chg="mod ord">
          <ac:chgData name="Klaudia Rutkowska (2515611)" userId="05c7c944-15a4-4b79-9df6-db88caa7f12e" providerId="ADAL" clId="{1E0CE20F-AB22-4A7D-88D3-A15E564AE58A}" dt="2025-11-29T11:20:00.243" v="5017"/>
          <ac:spMkLst>
            <pc:docMk/>
            <pc:sldMk cId="3024732128" sldId="261"/>
            <ac:spMk id="2" creationId="{B08C58EE-301B-612F-E61E-9593DBB52B33}"/>
          </ac:spMkLst>
        </pc:spChg>
        <pc:spChg chg="del mod ord">
          <ac:chgData name="Klaudia Rutkowska (2515611)" userId="05c7c944-15a4-4b79-9df6-db88caa7f12e" providerId="ADAL" clId="{1E0CE20F-AB22-4A7D-88D3-A15E564AE58A}" dt="2025-11-29T11:54:56.008" v="5488" actId="478"/>
          <ac:spMkLst>
            <pc:docMk/>
            <pc:sldMk cId="3024732128" sldId="261"/>
            <ac:spMk id="3" creationId="{76CF47E7-3FBB-328D-4072-D3DF003F1969}"/>
          </ac:spMkLst>
        </pc:spChg>
        <pc:spChg chg="add mod ord">
          <ac:chgData name="Klaudia Rutkowska (2515611)" userId="05c7c944-15a4-4b79-9df6-db88caa7f12e" providerId="ADAL" clId="{1E0CE20F-AB22-4A7D-88D3-A15E564AE58A}" dt="2025-11-29T11:20:00.243" v="5017"/>
          <ac:spMkLst>
            <pc:docMk/>
            <pc:sldMk cId="3024732128" sldId="261"/>
            <ac:spMk id="4" creationId="{F13BBEF2-69CA-AC57-0FEC-F7ECADC93557}"/>
          </ac:spMkLst>
        </pc:spChg>
        <pc:spChg chg="add mod">
          <ac:chgData name="Klaudia Rutkowska (2515611)" userId="05c7c944-15a4-4b79-9df6-db88caa7f12e" providerId="ADAL" clId="{1E0CE20F-AB22-4A7D-88D3-A15E564AE58A}" dt="2025-11-29T12:00:56.562" v="5529" actId="20577"/>
          <ac:spMkLst>
            <pc:docMk/>
            <pc:sldMk cId="3024732128" sldId="261"/>
            <ac:spMk id="5" creationId="{D4A276D8-6401-68ED-85E5-8A484D0B5FD9}"/>
          </ac:spMkLst>
        </pc:spChg>
        <pc:spChg chg="add mod">
          <ac:chgData name="Klaudia Rutkowska (2515611)" userId="05c7c944-15a4-4b79-9df6-db88caa7f12e" providerId="ADAL" clId="{1E0CE20F-AB22-4A7D-88D3-A15E564AE58A}" dt="2025-11-29T12:01:03.199" v="5530" actId="20577"/>
          <ac:spMkLst>
            <pc:docMk/>
            <pc:sldMk cId="3024732128" sldId="261"/>
            <ac:spMk id="6" creationId="{A6A461E5-6E98-8260-2FB0-4963E3877204}"/>
          </ac:spMkLst>
        </pc:spChg>
        <pc:spChg chg="add mod">
          <ac:chgData name="Klaudia Rutkowska (2515611)" userId="05c7c944-15a4-4b79-9df6-db88caa7f12e" providerId="ADAL" clId="{1E0CE20F-AB22-4A7D-88D3-A15E564AE58A}" dt="2025-11-29T12:00:45.892" v="5519" actId="1076"/>
          <ac:spMkLst>
            <pc:docMk/>
            <pc:sldMk cId="3024732128" sldId="261"/>
            <ac:spMk id="7" creationId="{B3596993-7CCB-0D21-F611-73BB89674C6D}"/>
          </ac:spMkLst>
        </pc:spChg>
        <pc:spChg chg="add del mod">
          <ac:chgData name="Klaudia Rutkowska (2515611)" userId="05c7c944-15a4-4b79-9df6-db88caa7f12e" providerId="ADAL" clId="{1E0CE20F-AB22-4A7D-88D3-A15E564AE58A}" dt="2025-11-29T11:55:07.361" v="5491" actId="478"/>
          <ac:spMkLst>
            <pc:docMk/>
            <pc:sldMk cId="3024732128" sldId="261"/>
            <ac:spMk id="9" creationId="{247908C3-FDA2-3E77-0488-EC45E2BB45E0}"/>
          </ac:spMkLst>
        </pc:spChg>
        <pc:graphicFrameChg chg="add mod modGraphic">
          <ac:chgData name="Klaudia Rutkowska (2515611)" userId="05c7c944-15a4-4b79-9df6-db88caa7f12e" providerId="ADAL" clId="{1E0CE20F-AB22-4A7D-88D3-A15E564AE58A}" dt="2025-11-29T12:41:25.590" v="5862" actId="1076"/>
          <ac:graphicFrameMkLst>
            <pc:docMk/>
            <pc:sldMk cId="3024732128" sldId="261"/>
            <ac:graphicFrameMk id="11" creationId="{BA1FDA57-151F-19B9-9B0E-7948ED893274}"/>
          </ac:graphicFrameMkLst>
        </pc:graphicFrameChg>
        <pc:picChg chg="add mod">
          <ac:chgData name="Klaudia Rutkowska (2515611)" userId="05c7c944-15a4-4b79-9df6-db88caa7f12e" providerId="ADAL" clId="{1E0CE20F-AB22-4A7D-88D3-A15E564AE58A}" dt="2025-11-29T12:00:45.892" v="5519" actId="1076"/>
          <ac:picMkLst>
            <pc:docMk/>
            <pc:sldMk cId="3024732128" sldId="261"/>
            <ac:picMk id="12" creationId="{C89EC320-6EE4-7628-EB00-FF4D4B7653AB}"/>
          </ac:picMkLst>
        </pc:picChg>
        <pc:picChg chg="add mod">
          <ac:chgData name="Klaudia Rutkowska (2515611)" userId="05c7c944-15a4-4b79-9df6-db88caa7f12e" providerId="ADAL" clId="{1E0CE20F-AB22-4A7D-88D3-A15E564AE58A}" dt="2025-11-29T12:00:45.892" v="5519" actId="1076"/>
          <ac:picMkLst>
            <pc:docMk/>
            <pc:sldMk cId="3024732128" sldId="261"/>
            <ac:picMk id="13" creationId="{9756169F-84FE-E7B4-A333-70B46034A2CF}"/>
          </ac:picMkLst>
        </pc:picChg>
        <pc:picChg chg="add mod">
          <ac:chgData name="Klaudia Rutkowska (2515611)" userId="05c7c944-15a4-4b79-9df6-db88caa7f12e" providerId="ADAL" clId="{1E0CE20F-AB22-4A7D-88D3-A15E564AE58A}" dt="2025-11-29T12:00:45.892" v="5519" actId="1076"/>
          <ac:picMkLst>
            <pc:docMk/>
            <pc:sldMk cId="3024732128" sldId="261"/>
            <ac:picMk id="14" creationId="{FCE69C96-53E4-5A11-811E-C84C94886627}"/>
          </ac:picMkLst>
        </pc:picChg>
      </pc:sldChg>
      <pc:sldChg chg="addSp delSp modSp new mod modTransition setBg modClrScheme modAnim chgLayout modNotesTx">
        <pc:chgData name="Klaudia Rutkowska (2515611)" userId="05c7c944-15a4-4b79-9df6-db88caa7f12e" providerId="ADAL" clId="{1E0CE20F-AB22-4A7D-88D3-A15E564AE58A}" dt="2025-11-30T16:02:33.704" v="6339" actId="20577"/>
        <pc:sldMkLst>
          <pc:docMk/>
          <pc:sldMk cId="3939637982" sldId="262"/>
        </pc:sldMkLst>
        <pc:spChg chg="mod ord">
          <ac:chgData name="Klaudia Rutkowska (2515611)" userId="05c7c944-15a4-4b79-9df6-db88caa7f12e" providerId="ADAL" clId="{1E0CE20F-AB22-4A7D-88D3-A15E564AE58A}" dt="2025-11-29T11:21:04.395" v="5022" actId="207"/>
          <ac:spMkLst>
            <pc:docMk/>
            <pc:sldMk cId="3939637982" sldId="262"/>
            <ac:spMk id="2" creationId="{6ED859F6-4F52-B767-CC2C-2EF62EECD6B5}"/>
          </ac:spMkLst>
        </pc:spChg>
        <pc:spChg chg="del mod ord">
          <ac:chgData name="Klaudia Rutkowska (2515611)" userId="05c7c944-15a4-4b79-9df6-db88caa7f12e" providerId="ADAL" clId="{1E0CE20F-AB22-4A7D-88D3-A15E564AE58A}" dt="2025-11-29T12:44:57.036" v="5904" actId="12084"/>
          <ac:spMkLst>
            <pc:docMk/>
            <pc:sldMk cId="3939637982" sldId="262"/>
            <ac:spMk id="3" creationId="{DAAD9D51-5E00-DC6E-0A75-89FCB21262DD}"/>
          </ac:spMkLst>
        </pc:spChg>
        <pc:spChg chg="add mod ord">
          <ac:chgData name="Klaudia Rutkowska (2515611)" userId="05c7c944-15a4-4b79-9df6-db88caa7f12e" providerId="ADAL" clId="{1E0CE20F-AB22-4A7D-88D3-A15E564AE58A}" dt="2025-11-29T11:21:04.395" v="5022" actId="207"/>
          <ac:spMkLst>
            <pc:docMk/>
            <pc:sldMk cId="3939637982" sldId="262"/>
            <ac:spMk id="4" creationId="{781DA13C-4F83-8A6D-C786-9DF9040387FB}"/>
          </ac:spMkLst>
        </pc:spChg>
        <pc:graphicFrameChg chg="add mod modGraphic">
          <ac:chgData name="Klaudia Rutkowska (2515611)" userId="05c7c944-15a4-4b79-9df6-db88caa7f12e" providerId="ADAL" clId="{1E0CE20F-AB22-4A7D-88D3-A15E564AE58A}" dt="2025-11-29T12:58:33.909" v="6168" actId="14861"/>
          <ac:graphicFrameMkLst>
            <pc:docMk/>
            <pc:sldMk cId="3939637982" sldId="262"/>
            <ac:graphicFrameMk id="5" creationId="{0565B687-D756-26EA-67C5-8A12ABB8E7B9}"/>
          </ac:graphicFrameMkLst>
        </pc:graphicFrameChg>
      </pc:sldChg>
      <pc:sldChg chg="addSp delSp modSp new mod modTransition setBg modClrScheme modAnim chgLayout modNotesTx">
        <pc:chgData name="Klaudia Rutkowska (2515611)" userId="05c7c944-15a4-4b79-9df6-db88caa7f12e" providerId="ADAL" clId="{1E0CE20F-AB22-4A7D-88D3-A15E564AE58A}" dt="2025-11-30T15:58:35.243" v="6322"/>
        <pc:sldMkLst>
          <pc:docMk/>
          <pc:sldMk cId="3493428516" sldId="263"/>
        </pc:sldMkLst>
        <pc:spChg chg="mod ord">
          <ac:chgData name="Klaudia Rutkowska (2515611)" userId="05c7c944-15a4-4b79-9df6-db88caa7f12e" providerId="ADAL" clId="{1E0CE20F-AB22-4A7D-88D3-A15E564AE58A}" dt="2025-11-29T11:20:00.243" v="5017"/>
          <ac:spMkLst>
            <pc:docMk/>
            <pc:sldMk cId="3493428516" sldId="263"/>
            <ac:spMk id="2" creationId="{B03EC5E5-CB88-0A6F-B21F-EBB391E230F0}"/>
          </ac:spMkLst>
        </pc:spChg>
        <pc:spChg chg="add del mod ord">
          <ac:chgData name="Klaudia Rutkowska (2515611)" userId="05c7c944-15a4-4b79-9df6-db88caa7f12e" providerId="ADAL" clId="{1E0CE20F-AB22-4A7D-88D3-A15E564AE58A}" dt="2025-11-29T12:18:17.739" v="5706" actId="12084"/>
          <ac:spMkLst>
            <pc:docMk/>
            <pc:sldMk cId="3493428516" sldId="263"/>
            <ac:spMk id="4" creationId="{40EA484A-0241-CD69-DC14-4843EEEBDB29}"/>
          </ac:spMkLst>
        </pc:spChg>
        <pc:spChg chg="add mod ord">
          <ac:chgData name="Klaudia Rutkowska (2515611)" userId="05c7c944-15a4-4b79-9df6-db88caa7f12e" providerId="ADAL" clId="{1E0CE20F-AB22-4A7D-88D3-A15E564AE58A}" dt="2025-11-29T11:20:00.243" v="5017"/>
          <ac:spMkLst>
            <pc:docMk/>
            <pc:sldMk cId="3493428516" sldId="263"/>
            <ac:spMk id="5" creationId="{138D7392-E913-5EB9-7FC8-C2AED02A6B6B}"/>
          </ac:spMkLst>
        </pc:spChg>
        <pc:graphicFrameChg chg="add mod">
          <ac:chgData name="Klaudia Rutkowska (2515611)" userId="05c7c944-15a4-4b79-9df6-db88caa7f12e" providerId="ADAL" clId="{1E0CE20F-AB22-4A7D-88D3-A15E564AE58A}" dt="2025-11-29T12:17:34.861" v="5705" actId="12084"/>
          <ac:graphicFrameMkLst>
            <pc:docMk/>
            <pc:sldMk cId="3493428516" sldId="263"/>
            <ac:graphicFrameMk id="3" creationId="{030E394D-9D6D-2DFF-2E58-53B651463602}"/>
          </ac:graphicFrameMkLst>
        </pc:graphicFrameChg>
        <pc:graphicFrameChg chg="add mod modGraphic">
          <ac:chgData name="Klaudia Rutkowska (2515611)" userId="05c7c944-15a4-4b79-9df6-db88caa7f12e" providerId="ADAL" clId="{1E0CE20F-AB22-4A7D-88D3-A15E564AE58A}" dt="2025-11-29T12:40:53.961" v="5861" actId="113"/>
          <ac:graphicFrameMkLst>
            <pc:docMk/>
            <pc:sldMk cId="3493428516" sldId="263"/>
            <ac:graphicFrameMk id="6" creationId="{B7FBDBF4-1DD9-C2CF-5B89-9E2553B1E165}"/>
          </ac:graphicFrameMkLst>
        </pc:graphicFrameChg>
        <pc:graphicFrameChg chg="add del">
          <ac:chgData name="Klaudia Rutkowska (2515611)" userId="05c7c944-15a4-4b79-9df6-db88caa7f12e" providerId="ADAL" clId="{1E0CE20F-AB22-4A7D-88D3-A15E564AE58A}" dt="2025-11-29T12:15:50.047" v="5699" actId="26606"/>
          <ac:graphicFrameMkLst>
            <pc:docMk/>
            <pc:sldMk cId="3493428516" sldId="263"/>
            <ac:graphicFrameMk id="7" creationId="{EF9A1E23-2CAC-23E9-D676-3964095741A5}"/>
          </ac:graphicFrameMkLst>
        </pc:graphicFrameChg>
        <pc:picChg chg="add del mod">
          <ac:chgData name="Klaudia Rutkowska (2515611)" userId="05c7c944-15a4-4b79-9df6-db88caa7f12e" providerId="ADAL" clId="{1E0CE20F-AB22-4A7D-88D3-A15E564AE58A}" dt="2025-11-29T12:22:32.052" v="5729" actId="478"/>
          <ac:picMkLst>
            <pc:docMk/>
            <pc:sldMk cId="3493428516" sldId="263"/>
            <ac:picMk id="9" creationId="{7ED74356-C764-C4EF-D039-52CBB1650EE9}"/>
          </ac:picMkLst>
        </pc:picChg>
      </pc:sldChg>
      <pc:sldChg chg="addSp delSp modSp new mod ord modTransition setBg modClrScheme modAnim chgLayout modNotesTx">
        <pc:chgData name="Klaudia Rutkowska (2515611)" userId="05c7c944-15a4-4b79-9df6-db88caa7f12e" providerId="ADAL" clId="{1E0CE20F-AB22-4A7D-88D3-A15E564AE58A}" dt="2025-11-30T15:58:35.243" v="6322"/>
        <pc:sldMkLst>
          <pc:docMk/>
          <pc:sldMk cId="144297514" sldId="264"/>
        </pc:sldMkLst>
        <pc:spChg chg="mod ord">
          <ac:chgData name="Klaudia Rutkowska (2515611)" userId="05c7c944-15a4-4b79-9df6-db88caa7f12e" providerId="ADAL" clId="{1E0CE20F-AB22-4A7D-88D3-A15E564AE58A}" dt="2025-11-29T11:20:00.243" v="5017"/>
          <ac:spMkLst>
            <pc:docMk/>
            <pc:sldMk cId="144297514" sldId="264"/>
            <ac:spMk id="2" creationId="{9D432C1B-E7E3-E939-4234-80D7C919F2E4}"/>
          </ac:spMkLst>
        </pc:spChg>
        <pc:spChg chg="del mod ord">
          <ac:chgData name="Klaudia Rutkowska (2515611)" userId="05c7c944-15a4-4b79-9df6-db88caa7f12e" providerId="ADAL" clId="{1E0CE20F-AB22-4A7D-88D3-A15E564AE58A}" dt="2025-11-29T10:23:11.762" v="4305" actId="478"/>
          <ac:spMkLst>
            <pc:docMk/>
            <pc:sldMk cId="144297514" sldId="264"/>
            <ac:spMk id="3" creationId="{0F73CAC7-3CA9-FC69-0925-72405E47E1CF}"/>
          </ac:spMkLst>
        </pc:spChg>
        <pc:spChg chg="add mod ord">
          <ac:chgData name="Klaudia Rutkowska (2515611)" userId="05c7c944-15a4-4b79-9df6-db88caa7f12e" providerId="ADAL" clId="{1E0CE20F-AB22-4A7D-88D3-A15E564AE58A}" dt="2025-11-29T11:20:00.243" v="5017"/>
          <ac:spMkLst>
            <pc:docMk/>
            <pc:sldMk cId="144297514" sldId="264"/>
            <ac:spMk id="4" creationId="{93CA0B37-8D24-4357-0ECF-356FF1DC2AE2}"/>
          </ac:spMkLst>
        </pc:spChg>
        <pc:spChg chg="add del mod">
          <ac:chgData name="Klaudia Rutkowska (2515611)" userId="05c7c944-15a4-4b79-9df6-db88caa7f12e" providerId="ADAL" clId="{1E0CE20F-AB22-4A7D-88D3-A15E564AE58A}" dt="2025-11-29T11:25:40.899" v="5081" actId="478"/>
          <ac:spMkLst>
            <pc:docMk/>
            <pc:sldMk cId="144297514" sldId="264"/>
            <ac:spMk id="5" creationId="{4F36829D-08D7-54F4-6442-1A1E794FB4A1}"/>
          </ac:spMkLst>
        </pc:spChg>
        <pc:spChg chg="add del mod">
          <ac:chgData name="Klaudia Rutkowska (2515611)" userId="05c7c944-15a4-4b79-9df6-db88caa7f12e" providerId="ADAL" clId="{1E0CE20F-AB22-4A7D-88D3-A15E564AE58A}" dt="2025-11-29T11:25:17.646" v="5071" actId="12084"/>
          <ac:spMkLst>
            <pc:docMk/>
            <pc:sldMk cId="144297514" sldId="264"/>
            <ac:spMk id="6" creationId="{BCEA1B38-5BBC-A4BB-7CEB-3DE5DBF7F710}"/>
          </ac:spMkLst>
        </pc:spChg>
        <pc:spChg chg="add del mod">
          <ac:chgData name="Klaudia Rutkowska (2515611)" userId="05c7c944-15a4-4b79-9df6-db88caa7f12e" providerId="ADAL" clId="{1E0CE20F-AB22-4A7D-88D3-A15E564AE58A}" dt="2025-11-29T11:25:39.695" v="5080" actId="478"/>
          <ac:spMkLst>
            <pc:docMk/>
            <pc:sldMk cId="144297514" sldId="264"/>
            <ac:spMk id="7" creationId="{A01B3877-7F92-5BD9-E4D0-6A557F871085}"/>
          </ac:spMkLst>
        </pc:spChg>
        <pc:spChg chg="add del mod">
          <ac:chgData name="Klaudia Rutkowska (2515611)" userId="05c7c944-15a4-4b79-9df6-db88caa7f12e" providerId="ADAL" clId="{1E0CE20F-AB22-4A7D-88D3-A15E564AE58A}" dt="2025-11-29T11:25:38.345" v="5079" actId="478"/>
          <ac:spMkLst>
            <pc:docMk/>
            <pc:sldMk cId="144297514" sldId="264"/>
            <ac:spMk id="8" creationId="{168CF6D2-6961-A4E5-0BD7-15A2137FFA13}"/>
          </ac:spMkLst>
        </pc:spChg>
        <pc:spChg chg="add del mod">
          <ac:chgData name="Klaudia Rutkowska (2515611)" userId="05c7c944-15a4-4b79-9df6-db88caa7f12e" providerId="ADAL" clId="{1E0CE20F-AB22-4A7D-88D3-A15E564AE58A}" dt="2025-11-29T11:25:36.516" v="5078" actId="478"/>
          <ac:spMkLst>
            <pc:docMk/>
            <pc:sldMk cId="144297514" sldId="264"/>
            <ac:spMk id="9" creationId="{CF70938C-CBCF-F5FD-876C-E75DBA89EAAB}"/>
          </ac:spMkLst>
        </pc:spChg>
        <pc:spChg chg="add del">
          <ac:chgData name="Klaudia Rutkowska (2515611)" userId="05c7c944-15a4-4b79-9df6-db88caa7f12e" providerId="ADAL" clId="{1E0CE20F-AB22-4A7D-88D3-A15E564AE58A}" dt="2025-11-29T10:59:00.961" v="4909" actId="478"/>
          <ac:spMkLst>
            <pc:docMk/>
            <pc:sldMk cId="144297514" sldId="264"/>
            <ac:spMk id="13" creationId="{EA6D7DE6-8C6B-59BD-AFD6-F1173208BFE7}"/>
          </ac:spMkLst>
        </pc:spChg>
        <pc:grpChg chg="add mod">
          <ac:chgData name="Klaudia Rutkowska (2515611)" userId="05c7c944-15a4-4b79-9df6-db88caa7f12e" providerId="ADAL" clId="{1E0CE20F-AB22-4A7D-88D3-A15E564AE58A}" dt="2025-11-29T10:23:48.582" v="4312" actId="164"/>
          <ac:grpSpMkLst>
            <pc:docMk/>
            <pc:sldMk cId="144297514" sldId="264"/>
            <ac:grpSpMk id="10" creationId="{C7429DEE-1042-B02E-855C-42EFEF3AED95}"/>
          </ac:grpSpMkLst>
        </pc:grpChg>
        <pc:graphicFrameChg chg="add mod modGraphic">
          <ac:chgData name="Klaudia Rutkowska (2515611)" userId="05c7c944-15a4-4b79-9df6-db88caa7f12e" providerId="ADAL" clId="{1E0CE20F-AB22-4A7D-88D3-A15E564AE58A}" dt="2025-11-29T11:39:33.342" v="5137" actId="255"/>
          <ac:graphicFrameMkLst>
            <pc:docMk/>
            <pc:sldMk cId="144297514" sldId="264"/>
            <ac:graphicFrameMk id="3" creationId="{0E2C569E-F43F-3D11-79AF-CB25C59A6901}"/>
          </ac:graphicFrameMkLst>
        </pc:graphicFrameChg>
        <pc:picChg chg="add del mod">
          <ac:chgData name="Klaudia Rutkowska (2515611)" userId="05c7c944-15a4-4b79-9df6-db88caa7f12e" providerId="ADAL" clId="{1E0CE20F-AB22-4A7D-88D3-A15E564AE58A}" dt="2025-11-29T10:58:07.146" v="4907" actId="478"/>
          <ac:picMkLst>
            <pc:docMk/>
            <pc:sldMk cId="144297514" sldId="264"/>
            <ac:picMk id="12" creationId="{55E9B012-0622-AB77-B2E3-D7F2005340CB}"/>
          </ac:picMkLst>
        </pc:picChg>
      </pc:sldChg>
      <pc:sldChg chg="addSp delSp modSp new mod modTransition setBg modClrScheme modAnim chgLayout">
        <pc:chgData name="Klaudia Rutkowska (2515611)" userId="05c7c944-15a4-4b79-9df6-db88caa7f12e" providerId="ADAL" clId="{1E0CE20F-AB22-4A7D-88D3-A15E564AE58A}" dt="2025-11-30T15:58:35.243" v="6322"/>
        <pc:sldMkLst>
          <pc:docMk/>
          <pc:sldMk cId="2595172525" sldId="265"/>
        </pc:sldMkLst>
        <pc:spChg chg="mod ord">
          <ac:chgData name="Klaudia Rutkowska (2515611)" userId="05c7c944-15a4-4b79-9df6-db88caa7f12e" providerId="ADAL" clId="{1E0CE20F-AB22-4A7D-88D3-A15E564AE58A}" dt="2025-11-29T11:20:00.243" v="5017"/>
          <ac:spMkLst>
            <pc:docMk/>
            <pc:sldMk cId="2595172525" sldId="265"/>
            <ac:spMk id="2" creationId="{33381836-67DA-7B9F-66A1-2A4FD17A456F}"/>
          </ac:spMkLst>
        </pc:spChg>
        <pc:spChg chg="add del mod ord">
          <ac:chgData name="Klaudia Rutkowska (2515611)" userId="05c7c944-15a4-4b79-9df6-db88caa7f12e" providerId="ADAL" clId="{1E0CE20F-AB22-4A7D-88D3-A15E564AE58A}" dt="2025-11-29T11:48:59.991" v="5141" actId="12084"/>
          <ac:spMkLst>
            <pc:docMk/>
            <pc:sldMk cId="2595172525" sldId="265"/>
            <ac:spMk id="4" creationId="{3C44B408-7C6D-355C-374F-84F0838BD6C2}"/>
          </ac:spMkLst>
        </pc:spChg>
        <pc:spChg chg="add mod ord">
          <ac:chgData name="Klaudia Rutkowska (2515611)" userId="05c7c944-15a4-4b79-9df6-db88caa7f12e" providerId="ADAL" clId="{1E0CE20F-AB22-4A7D-88D3-A15E564AE58A}" dt="2025-11-29T11:20:00.243" v="5017"/>
          <ac:spMkLst>
            <pc:docMk/>
            <pc:sldMk cId="2595172525" sldId="265"/>
            <ac:spMk id="5" creationId="{0BEBF310-EB6E-F935-A169-7DE7D2F59297}"/>
          </ac:spMkLst>
        </pc:spChg>
        <pc:graphicFrameChg chg="add mod">
          <ac:chgData name="Klaudia Rutkowska (2515611)" userId="05c7c944-15a4-4b79-9df6-db88caa7f12e" providerId="ADAL" clId="{1E0CE20F-AB22-4A7D-88D3-A15E564AE58A}" dt="2025-11-29T11:48:41.174" v="5140" actId="12084"/>
          <ac:graphicFrameMkLst>
            <pc:docMk/>
            <pc:sldMk cId="2595172525" sldId="265"/>
            <ac:graphicFrameMk id="3" creationId="{EF9D9593-161C-2716-EFEE-8C1A9D07824A}"/>
          </ac:graphicFrameMkLst>
        </pc:graphicFrameChg>
        <pc:graphicFrameChg chg="add mod modGraphic">
          <ac:chgData name="Klaudia Rutkowska (2515611)" userId="05c7c944-15a4-4b79-9df6-db88caa7f12e" providerId="ADAL" clId="{1E0CE20F-AB22-4A7D-88D3-A15E564AE58A}" dt="2025-11-30T14:59:55.383" v="6183" actId="20577"/>
          <ac:graphicFrameMkLst>
            <pc:docMk/>
            <pc:sldMk cId="2595172525" sldId="265"/>
            <ac:graphicFrameMk id="6" creationId="{E23DFB91-7EB7-5FD3-104A-E9D128CA13A4}"/>
          </ac:graphicFrameMkLst>
        </pc:graphicFrameChg>
      </pc:sldChg>
      <pc:sldChg chg="addSp delSp modSp new del mod modTransition setBg">
        <pc:chgData name="Klaudia Rutkowska (2515611)" userId="05c7c944-15a4-4b79-9df6-db88caa7f12e" providerId="ADAL" clId="{1E0CE20F-AB22-4A7D-88D3-A15E564AE58A}" dt="2025-11-29T09:32:27.588" v="4197" actId="2696"/>
        <pc:sldMkLst>
          <pc:docMk/>
          <pc:sldMk cId="2783091770" sldId="266"/>
        </pc:sldMkLst>
      </pc:sldChg>
      <pc:sldChg chg="addSp delSp modSp new mod ord modTransition setBg modAnim modNotesTx">
        <pc:chgData name="Klaudia Rutkowska (2515611)" userId="05c7c944-15a4-4b79-9df6-db88caa7f12e" providerId="ADAL" clId="{1E0CE20F-AB22-4A7D-88D3-A15E564AE58A}" dt="2025-11-30T16:04:14.621" v="6406" actId="20577"/>
        <pc:sldMkLst>
          <pc:docMk/>
          <pc:sldMk cId="3546313826" sldId="267"/>
        </pc:sldMkLst>
        <pc:spChg chg="add mod">
          <ac:chgData name="Klaudia Rutkowska (2515611)" userId="05c7c944-15a4-4b79-9df6-db88caa7f12e" providerId="ADAL" clId="{1E0CE20F-AB22-4A7D-88D3-A15E564AE58A}" dt="2025-11-29T10:55:09.898" v="4902" actId="1076"/>
          <ac:spMkLst>
            <pc:docMk/>
            <pc:sldMk cId="3546313826" sldId="267"/>
            <ac:spMk id="3" creationId="{8E1836DA-7654-8754-A2EA-B0D30CC551C2}"/>
          </ac:spMkLst>
        </pc:spChg>
        <pc:picChg chg="add del mod">
          <ac:chgData name="Klaudia Rutkowska (2515611)" userId="05c7c944-15a4-4b79-9df6-db88caa7f12e" providerId="ADAL" clId="{1E0CE20F-AB22-4A7D-88D3-A15E564AE58A}" dt="2025-11-29T10:17:22.173" v="4214" actId="478"/>
          <ac:picMkLst>
            <pc:docMk/>
            <pc:sldMk cId="3546313826" sldId="267"/>
            <ac:picMk id="5" creationId="{E611D8C2-08CC-C072-0810-B6B953139903}"/>
          </ac:picMkLst>
        </pc:picChg>
      </pc:sldChg>
      <pc:sldChg chg="addSp modSp new del mod setBg">
        <pc:chgData name="Klaudia Rutkowska (2515611)" userId="05c7c944-15a4-4b79-9df6-db88caa7f12e" providerId="ADAL" clId="{1E0CE20F-AB22-4A7D-88D3-A15E564AE58A}" dt="2025-11-29T12:47:56.940" v="6128" actId="2696"/>
        <pc:sldMkLst>
          <pc:docMk/>
          <pc:sldMk cId="3572406647" sldId="268"/>
        </pc:sldMkLst>
        <pc:picChg chg="add mod">
          <ac:chgData name="Klaudia Rutkowska (2515611)" userId="05c7c944-15a4-4b79-9df6-db88caa7f12e" providerId="ADAL" clId="{1E0CE20F-AB22-4A7D-88D3-A15E564AE58A}" dt="2025-11-29T10:20:47.353" v="4251" actId="1076"/>
          <ac:picMkLst>
            <pc:docMk/>
            <pc:sldMk cId="3572406647" sldId="268"/>
            <ac:picMk id="2" creationId="{9D33DEB9-A219-70C4-AAE7-79DE34135C19}"/>
          </ac:picMkLst>
        </pc:picChg>
      </pc:sldChg>
      <pc:sldChg chg="addSp delSp modSp add mod ord modTransition setBg modAnim">
        <pc:chgData name="Klaudia Rutkowska (2515611)" userId="05c7c944-15a4-4b79-9df6-db88caa7f12e" providerId="ADAL" clId="{1E0CE20F-AB22-4A7D-88D3-A15E564AE58A}" dt="2025-11-30T16:29:58.228" v="6407"/>
        <pc:sldMkLst>
          <pc:docMk/>
          <pc:sldMk cId="1032303831" sldId="269"/>
        </pc:sldMkLst>
        <pc:spChg chg="del">
          <ac:chgData name="Klaudia Rutkowska (2515611)" userId="05c7c944-15a4-4b79-9df6-db88caa7f12e" providerId="ADAL" clId="{1E0CE20F-AB22-4A7D-88D3-A15E564AE58A}" dt="2025-11-29T12:47:41.065" v="6123" actId="478"/>
          <ac:spMkLst>
            <pc:docMk/>
            <pc:sldMk cId="1032303831" sldId="269"/>
            <ac:spMk id="2" creationId="{BD34C0F3-A94E-16AC-A583-03DB0EBF48F2}"/>
          </ac:spMkLst>
        </pc:spChg>
        <pc:spChg chg="del">
          <ac:chgData name="Klaudia Rutkowska (2515611)" userId="05c7c944-15a4-4b79-9df6-db88caa7f12e" providerId="ADAL" clId="{1E0CE20F-AB22-4A7D-88D3-A15E564AE58A}" dt="2025-11-29T12:47:44.224" v="6125" actId="478"/>
          <ac:spMkLst>
            <pc:docMk/>
            <pc:sldMk cId="1032303831" sldId="269"/>
            <ac:spMk id="3" creationId="{391D2E62-36D8-A9EC-C86D-98491296F84A}"/>
          </ac:spMkLst>
        </pc:spChg>
        <pc:spChg chg="add del mod">
          <ac:chgData name="Klaudia Rutkowska (2515611)" userId="05c7c944-15a4-4b79-9df6-db88caa7f12e" providerId="ADAL" clId="{1E0CE20F-AB22-4A7D-88D3-A15E564AE58A}" dt="2025-11-29T12:47:42.530" v="6124" actId="478"/>
          <ac:spMkLst>
            <pc:docMk/>
            <pc:sldMk cId="1032303831" sldId="269"/>
            <ac:spMk id="5" creationId="{A78F66AC-5C7B-F062-BEF9-65B7E2D8B178}"/>
          </ac:spMkLst>
        </pc:spChg>
        <pc:spChg chg="add del mod">
          <ac:chgData name="Klaudia Rutkowska (2515611)" userId="05c7c944-15a4-4b79-9df6-db88caa7f12e" providerId="ADAL" clId="{1E0CE20F-AB22-4A7D-88D3-A15E564AE58A}" dt="2025-11-29T12:47:51.779" v="6127" actId="478"/>
          <ac:spMkLst>
            <pc:docMk/>
            <pc:sldMk cId="1032303831" sldId="269"/>
            <ac:spMk id="7" creationId="{B011CB21-C594-5821-082F-E76703D001D0}"/>
          </ac:spMkLst>
        </pc:spChg>
        <pc:spChg chg="add del mod">
          <ac:chgData name="Klaudia Rutkowska (2515611)" userId="05c7c944-15a4-4b79-9df6-db88caa7f12e" providerId="ADAL" clId="{1E0CE20F-AB22-4A7D-88D3-A15E564AE58A}" dt="2025-11-29T12:55:01.500" v="6145"/>
          <ac:spMkLst>
            <pc:docMk/>
            <pc:sldMk cId="1032303831" sldId="269"/>
            <ac:spMk id="11" creationId="{73F8C3BC-7FF8-F3F2-002A-A6E67020BAEF}"/>
          </ac:spMkLst>
        </pc:spChg>
        <pc:spChg chg="add del mod">
          <ac:chgData name="Klaudia Rutkowska (2515611)" userId="05c7c944-15a4-4b79-9df6-db88caa7f12e" providerId="ADAL" clId="{1E0CE20F-AB22-4A7D-88D3-A15E564AE58A}" dt="2025-11-29T12:55:16.720" v="6149" actId="478"/>
          <ac:spMkLst>
            <pc:docMk/>
            <pc:sldMk cId="1032303831" sldId="269"/>
            <ac:spMk id="12" creationId="{A6851838-E9F4-AEA5-506E-D5380B3CCE8A}"/>
          </ac:spMkLst>
        </pc:spChg>
        <pc:spChg chg="add mod">
          <ac:chgData name="Klaudia Rutkowska (2515611)" userId="05c7c944-15a4-4b79-9df6-db88caa7f12e" providerId="ADAL" clId="{1E0CE20F-AB22-4A7D-88D3-A15E564AE58A}" dt="2025-11-29T12:56:48.404" v="6159" actId="1076"/>
          <ac:spMkLst>
            <pc:docMk/>
            <pc:sldMk cId="1032303831" sldId="269"/>
            <ac:spMk id="13" creationId="{C2ED96C5-6FCD-E0E3-BC66-BABF2C0CB47B}"/>
          </ac:spMkLst>
        </pc:spChg>
        <pc:spChg chg="add del mod">
          <ac:chgData name="Klaudia Rutkowska (2515611)" userId="05c7c944-15a4-4b79-9df6-db88caa7f12e" providerId="ADAL" clId="{1E0CE20F-AB22-4A7D-88D3-A15E564AE58A}" dt="2025-11-29T12:55:01.497" v="6143" actId="478"/>
          <ac:spMkLst>
            <pc:docMk/>
            <pc:sldMk cId="1032303831" sldId="269"/>
            <ac:spMk id="14" creationId="{45B96835-2D23-5397-C088-EC0BAF1EA08C}"/>
          </ac:spMkLst>
        </pc:spChg>
        <pc:spChg chg="add del">
          <ac:chgData name="Klaudia Rutkowska (2515611)" userId="05c7c944-15a4-4b79-9df6-db88caa7f12e" providerId="ADAL" clId="{1E0CE20F-AB22-4A7D-88D3-A15E564AE58A}" dt="2025-11-29T12:54:22.418" v="6136" actId="26606"/>
          <ac:spMkLst>
            <pc:docMk/>
            <pc:sldMk cId="1032303831" sldId="269"/>
            <ac:spMk id="15" creationId="{42A4FC2C-047E-45A5-965D-8E1E3BF09BC6}"/>
          </ac:spMkLst>
        </pc:spChg>
        <pc:picChg chg="add del mod">
          <ac:chgData name="Klaudia Rutkowska (2515611)" userId="05c7c944-15a4-4b79-9df6-db88caa7f12e" providerId="ADAL" clId="{1E0CE20F-AB22-4A7D-88D3-A15E564AE58A}" dt="2025-11-29T12:53:45.441" v="6129" actId="478"/>
          <ac:picMkLst>
            <pc:docMk/>
            <pc:sldMk cId="1032303831" sldId="269"/>
            <ac:picMk id="8" creationId="{D138F4BB-CE23-3A09-B63A-89B4903DE7B3}"/>
          </ac:picMkLst>
        </pc:picChg>
        <pc:picChg chg="add mod modCrop">
          <ac:chgData name="Klaudia Rutkowska (2515611)" userId="05c7c944-15a4-4b79-9df6-db88caa7f12e" providerId="ADAL" clId="{1E0CE20F-AB22-4A7D-88D3-A15E564AE58A}" dt="2025-11-29T12:57:14.148" v="6160" actId="1440"/>
          <ac:picMkLst>
            <pc:docMk/>
            <pc:sldMk cId="1032303831" sldId="269"/>
            <ac:picMk id="10" creationId="{F0AE686D-99E0-5808-3684-557535466E05}"/>
          </ac:picMkLst>
        </pc:picChg>
      </pc:sldChg>
      <pc:sldChg chg="add del setBg">
        <pc:chgData name="Klaudia Rutkowska (2515611)" userId="05c7c944-15a4-4b79-9df6-db88caa7f12e" providerId="ADAL" clId="{1E0CE20F-AB22-4A7D-88D3-A15E564AE58A}" dt="2025-11-29T12:47:30.028" v="6119" actId="47"/>
        <pc:sldMkLst>
          <pc:docMk/>
          <pc:sldMk cId="2957118973" sldId="269"/>
        </pc:sldMkLst>
      </pc:sldChg>
      <pc:sldChg chg="add del">
        <pc:chgData name="Klaudia Rutkowska (2515611)" userId="05c7c944-15a4-4b79-9df6-db88caa7f12e" providerId="ADAL" clId="{1E0CE20F-AB22-4A7D-88D3-A15E564AE58A}" dt="2025-11-30T15:22:26.808" v="6319" actId="2696"/>
        <pc:sldMkLst>
          <pc:docMk/>
          <pc:sldMk cId="2151862893" sldId="270"/>
        </pc:sldMkLst>
      </pc:sldChg>
      <pc:sldMasterChg chg="modSp mod modTransition modSldLayout">
        <pc:chgData name="Klaudia Rutkowska (2515611)" userId="05c7c944-15a4-4b79-9df6-db88caa7f12e" providerId="ADAL" clId="{1E0CE20F-AB22-4A7D-88D3-A15E564AE58A}" dt="2025-11-30T15:03:14.977" v="6186"/>
        <pc:sldMasterMkLst>
          <pc:docMk/>
          <pc:sldMasterMk cId="1860339856" sldId="2147483648"/>
        </pc:sldMasterMkLst>
        <pc:spChg chg="mod">
          <ac:chgData name="Klaudia Rutkowska (2515611)" userId="05c7c944-15a4-4b79-9df6-db88caa7f12e" providerId="ADAL" clId="{1E0CE20F-AB22-4A7D-88D3-A15E564AE58A}" dt="2025-11-26T15:14:28.846" v="1780" actId="2711"/>
          <ac:spMkLst>
            <pc:docMk/>
            <pc:sldMasterMk cId="1860339856" sldId="2147483648"/>
            <ac:spMk id="2" creationId="{80C5C5DB-D3FC-12EB-3C41-8A3915BBFA40}"/>
          </ac:spMkLst>
        </pc:spChg>
        <pc:spChg chg="mod">
          <ac:chgData name="Klaudia Rutkowska (2515611)" userId="05c7c944-15a4-4b79-9df6-db88caa7f12e" providerId="ADAL" clId="{1E0CE20F-AB22-4A7D-88D3-A15E564AE58A}" dt="2025-11-26T15:14:39.384" v="1781" actId="2711"/>
          <ac:spMkLst>
            <pc:docMk/>
            <pc:sldMasterMk cId="1860339856" sldId="2147483648"/>
            <ac:spMk id="3" creationId="{5DD5BE13-5A89-1455-0DAE-363D7F1B9579}"/>
          </ac:spMkLst>
        </pc:spChg>
        <pc:spChg chg="mod">
          <ac:chgData name="Klaudia Rutkowska (2515611)" userId="05c7c944-15a4-4b79-9df6-db88caa7f12e" providerId="ADAL" clId="{1E0CE20F-AB22-4A7D-88D3-A15E564AE58A}" dt="2025-11-26T15:11:18.977" v="1765" actId="20577"/>
          <ac:spMkLst>
            <pc:docMk/>
            <pc:sldMasterMk cId="1860339856" sldId="2147483648"/>
            <ac:spMk id="6" creationId="{460C3401-216F-5398-9A5B-8F5A407E713A}"/>
          </ac:spMkLst>
        </pc:spChg>
        <pc:sldLayoutChg chg="modSp mod modTransition">
          <pc:chgData name="Klaudia Rutkowska (2515611)" userId="05c7c944-15a4-4b79-9df6-db88caa7f12e" providerId="ADAL" clId="{1E0CE20F-AB22-4A7D-88D3-A15E564AE58A}" dt="2025-11-30T15:03:14.977" v="6186"/>
          <pc:sldLayoutMkLst>
            <pc:docMk/>
            <pc:sldMasterMk cId="1860339856" sldId="2147483648"/>
            <pc:sldLayoutMk cId="3380348569" sldId="2147483649"/>
          </pc:sldLayoutMkLst>
          <pc:spChg chg="mod">
            <ac:chgData name="Klaudia Rutkowska (2515611)" userId="05c7c944-15a4-4b79-9df6-db88caa7f12e" providerId="ADAL" clId="{1E0CE20F-AB22-4A7D-88D3-A15E564AE58A}" dt="2025-11-26T15:11:23.500" v="1766" actId="20577"/>
            <ac:spMkLst>
              <pc:docMk/>
              <pc:sldMasterMk cId="1860339856" sldId="2147483648"/>
              <pc:sldLayoutMk cId="3380348569" sldId="2147483649"/>
              <ac:spMk id="6" creationId="{679FFBDD-4D78-3822-5DCB-01F6E3F21B3E}"/>
            </ac:spMkLst>
          </pc:spChg>
        </pc:sldLayoutChg>
        <pc:sldLayoutChg chg="modSp mod modTransition">
          <pc:chgData name="Klaudia Rutkowska (2515611)" userId="05c7c944-15a4-4b79-9df6-db88caa7f12e" providerId="ADAL" clId="{1E0CE20F-AB22-4A7D-88D3-A15E564AE58A}" dt="2025-11-30T15:03:14.977" v="6186"/>
          <pc:sldLayoutMkLst>
            <pc:docMk/>
            <pc:sldMasterMk cId="1860339856" sldId="2147483648"/>
            <pc:sldLayoutMk cId="1091870050" sldId="2147483650"/>
          </pc:sldLayoutMkLst>
          <pc:spChg chg="mod">
            <ac:chgData name="Klaudia Rutkowska (2515611)" userId="05c7c944-15a4-4b79-9df6-db88caa7f12e" providerId="ADAL" clId="{1E0CE20F-AB22-4A7D-88D3-A15E564AE58A}" dt="2025-11-26T15:11:27.088" v="1767" actId="20577"/>
            <ac:spMkLst>
              <pc:docMk/>
              <pc:sldMasterMk cId="1860339856" sldId="2147483648"/>
              <pc:sldLayoutMk cId="1091870050" sldId="2147483650"/>
              <ac:spMk id="6" creationId="{3E64C526-0140-32AE-6C7A-2D3E6C0F430A}"/>
            </ac:spMkLst>
          </pc:spChg>
        </pc:sldLayoutChg>
        <pc:sldLayoutChg chg="modSp mod modTransition">
          <pc:chgData name="Klaudia Rutkowska (2515611)" userId="05c7c944-15a4-4b79-9df6-db88caa7f12e" providerId="ADAL" clId="{1E0CE20F-AB22-4A7D-88D3-A15E564AE58A}" dt="2025-11-30T15:03:14.977" v="6186"/>
          <pc:sldLayoutMkLst>
            <pc:docMk/>
            <pc:sldMasterMk cId="1860339856" sldId="2147483648"/>
            <pc:sldLayoutMk cId="945933739" sldId="2147483651"/>
          </pc:sldLayoutMkLst>
          <pc:spChg chg="mod">
            <ac:chgData name="Klaudia Rutkowska (2515611)" userId="05c7c944-15a4-4b79-9df6-db88caa7f12e" providerId="ADAL" clId="{1E0CE20F-AB22-4A7D-88D3-A15E564AE58A}" dt="2025-11-26T15:11:30.980" v="1768" actId="20577"/>
            <ac:spMkLst>
              <pc:docMk/>
              <pc:sldMasterMk cId="1860339856" sldId="2147483648"/>
              <pc:sldLayoutMk cId="945933739" sldId="2147483651"/>
              <ac:spMk id="6" creationId="{1593D48B-82CA-EE92-BFD4-EDD50F655CE6}"/>
            </ac:spMkLst>
          </pc:spChg>
        </pc:sldLayoutChg>
        <pc:sldLayoutChg chg="modSp mod modTransition">
          <pc:chgData name="Klaudia Rutkowska (2515611)" userId="05c7c944-15a4-4b79-9df6-db88caa7f12e" providerId="ADAL" clId="{1E0CE20F-AB22-4A7D-88D3-A15E564AE58A}" dt="2025-11-30T15:03:14.977" v="6186"/>
          <pc:sldLayoutMkLst>
            <pc:docMk/>
            <pc:sldMasterMk cId="1860339856" sldId="2147483648"/>
            <pc:sldLayoutMk cId="1847561126" sldId="2147483652"/>
          </pc:sldLayoutMkLst>
          <pc:spChg chg="mod">
            <ac:chgData name="Klaudia Rutkowska (2515611)" userId="05c7c944-15a4-4b79-9df6-db88caa7f12e" providerId="ADAL" clId="{1E0CE20F-AB22-4A7D-88D3-A15E564AE58A}" dt="2025-11-26T15:11:34.980" v="1769" actId="20577"/>
            <ac:spMkLst>
              <pc:docMk/>
              <pc:sldMasterMk cId="1860339856" sldId="2147483648"/>
              <pc:sldLayoutMk cId="1847561126" sldId="2147483652"/>
              <ac:spMk id="7" creationId="{5CFD45D2-7796-14E8-EE00-62BF529A266C}"/>
            </ac:spMkLst>
          </pc:spChg>
        </pc:sldLayoutChg>
        <pc:sldLayoutChg chg="modSp mod modTransition">
          <pc:chgData name="Klaudia Rutkowska (2515611)" userId="05c7c944-15a4-4b79-9df6-db88caa7f12e" providerId="ADAL" clId="{1E0CE20F-AB22-4A7D-88D3-A15E564AE58A}" dt="2025-11-30T15:03:14.977" v="6186"/>
          <pc:sldLayoutMkLst>
            <pc:docMk/>
            <pc:sldMasterMk cId="1860339856" sldId="2147483648"/>
            <pc:sldLayoutMk cId="2866183975" sldId="2147483653"/>
          </pc:sldLayoutMkLst>
          <pc:spChg chg="mod">
            <ac:chgData name="Klaudia Rutkowska (2515611)" userId="05c7c944-15a4-4b79-9df6-db88caa7f12e" providerId="ADAL" clId="{1E0CE20F-AB22-4A7D-88D3-A15E564AE58A}" dt="2025-11-26T15:11:38.139" v="1770" actId="20577"/>
            <ac:spMkLst>
              <pc:docMk/>
              <pc:sldMasterMk cId="1860339856" sldId="2147483648"/>
              <pc:sldLayoutMk cId="2866183975" sldId="2147483653"/>
              <ac:spMk id="9" creationId="{FFD72223-C048-1036-E1A0-9377F5B0204F}"/>
            </ac:spMkLst>
          </pc:spChg>
        </pc:sldLayoutChg>
        <pc:sldLayoutChg chg="modSp mod modTransition">
          <pc:chgData name="Klaudia Rutkowska (2515611)" userId="05c7c944-15a4-4b79-9df6-db88caa7f12e" providerId="ADAL" clId="{1E0CE20F-AB22-4A7D-88D3-A15E564AE58A}" dt="2025-11-30T15:03:14.977" v="6186"/>
          <pc:sldLayoutMkLst>
            <pc:docMk/>
            <pc:sldMasterMk cId="1860339856" sldId="2147483648"/>
            <pc:sldLayoutMk cId="1037413960" sldId="2147483654"/>
          </pc:sldLayoutMkLst>
          <pc:spChg chg="mod">
            <ac:chgData name="Klaudia Rutkowska (2515611)" userId="05c7c944-15a4-4b79-9df6-db88caa7f12e" providerId="ADAL" clId="{1E0CE20F-AB22-4A7D-88D3-A15E564AE58A}" dt="2025-11-26T15:11:41.880" v="1771" actId="20577"/>
            <ac:spMkLst>
              <pc:docMk/>
              <pc:sldMasterMk cId="1860339856" sldId="2147483648"/>
              <pc:sldLayoutMk cId="1037413960" sldId="2147483654"/>
              <ac:spMk id="5" creationId="{F2EC09D4-43AE-E697-E65A-D2CBC32A0481}"/>
            </ac:spMkLst>
          </pc:spChg>
        </pc:sldLayoutChg>
        <pc:sldLayoutChg chg="modSp mod modTransition">
          <pc:chgData name="Klaudia Rutkowska (2515611)" userId="05c7c944-15a4-4b79-9df6-db88caa7f12e" providerId="ADAL" clId="{1E0CE20F-AB22-4A7D-88D3-A15E564AE58A}" dt="2025-11-30T15:03:14.977" v="6186"/>
          <pc:sldLayoutMkLst>
            <pc:docMk/>
            <pc:sldMasterMk cId="1860339856" sldId="2147483648"/>
            <pc:sldLayoutMk cId="2708479105" sldId="2147483655"/>
          </pc:sldLayoutMkLst>
          <pc:spChg chg="mod">
            <ac:chgData name="Klaudia Rutkowska (2515611)" userId="05c7c944-15a4-4b79-9df6-db88caa7f12e" providerId="ADAL" clId="{1E0CE20F-AB22-4A7D-88D3-A15E564AE58A}" dt="2025-11-26T15:11:45.970" v="1772" actId="20577"/>
            <ac:spMkLst>
              <pc:docMk/>
              <pc:sldMasterMk cId="1860339856" sldId="2147483648"/>
              <pc:sldLayoutMk cId="2708479105" sldId="2147483655"/>
              <ac:spMk id="4" creationId="{454CE89E-AF1C-2B88-D731-84C88A998628}"/>
            </ac:spMkLst>
          </pc:spChg>
        </pc:sldLayoutChg>
        <pc:sldLayoutChg chg="modSp mod modTransition">
          <pc:chgData name="Klaudia Rutkowska (2515611)" userId="05c7c944-15a4-4b79-9df6-db88caa7f12e" providerId="ADAL" clId="{1E0CE20F-AB22-4A7D-88D3-A15E564AE58A}" dt="2025-11-30T15:03:14.977" v="6186"/>
          <pc:sldLayoutMkLst>
            <pc:docMk/>
            <pc:sldMasterMk cId="1860339856" sldId="2147483648"/>
            <pc:sldLayoutMk cId="844061387" sldId="2147483656"/>
          </pc:sldLayoutMkLst>
          <pc:spChg chg="mod">
            <ac:chgData name="Klaudia Rutkowska (2515611)" userId="05c7c944-15a4-4b79-9df6-db88caa7f12e" providerId="ADAL" clId="{1E0CE20F-AB22-4A7D-88D3-A15E564AE58A}" dt="2025-11-26T15:11:49.136" v="1773" actId="20577"/>
            <ac:spMkLst>
              <pc:docMk/>
              <pc:sldMasterMk cId="1860339856" sldId="2147483648"/>
              <pc:sldLayoutMk cId="844061387" sldId="2147483656"/>
              <ac:spMk id="7" creationId="{F9217EF8-3AD1-CCCA-586A-47AC851278A5}"/>
            </ac:spMkLst>
          </pc:spChg>
        </pc:sldLayoutChg>
        <pc:sldLayoutChg chg="modSp mod modTransition">
          <pc:chgData name="Klaudia Rutkowska (2515611)" userId="05c7c944-15a4-4b79-9df6-db88caa7f12e" providerId="ADAL" clId="{1E0CE20F-AB22-4A7D-88D3-A15E564AE58A}" dt="2025-11-30T15:03:14.977" v="6186"/>
          <pc:sldLayoutMkLst>
            <pc:docMk/>
            <pc:sldMasterMk cId="1860339856" sldId="2147483648"/>
            <pc:sldLayoutMk cId="2902383735" sldId="2147483657"/>
          </pc:sldLayoutMkLst>
          <pc:spChg chg="mod">
            <ac:chgData name="Klaudia Rutkowska (2515611)" userId="05c7c944-15a4-4b79-9df6-db88caa7f12e" providerId="ADAL" clId="{1E0CE20F-AB22-4A7D-88D3-A15E564AE58A}" dt="2025-11-26T15:11:52.635" v="1775" actId="20577"/>
            <ac:spMkLst>
              <pc:docMk/>
              <pc:sldMasterMk cId="1860339856" sldId="2147483648"/>
              <pc:sldLayoutMk cId="2902383735" sldId="2147483657"/>
              <ac:spMk id="7" creationId="{2B514158-3280-AAAE-7713-2741E0BCBA17}"/>
            </ac:spMkLst>
          </pc:spChg>
        </pc:sldLayoutChg>
        <pc:sldLayoutChg chg="modSp mod modTransition">
          <pc:chgData name="Klaudia Rutkowska (2515611)" userId="05c7c944-15a4-4b79-9df6-db88caa7f12e" providerId="ADAL" clId="{1E0CE20F-AB22-4A7D-88D3-A15E564AE58A}" dt="2025-11-30T15:03:14.977" v="6186"/>
          <pc:sldLayoutMkLst>
            <pc:docMk/>
            <pc:sldMasterMk cId="1860339856" sldId="2147483648"/>
            <pc:sldLayoutMk cId="1566332232" sldId="2147483658"/>
          </pc:sldLayoutMkLst>
          <pc:spChg chg="mod">
            <ac:chgData name="Klaudia Rutkowska (2515611)" userId="05c7c944-15a4-4b79-9df6-db88caa7f12e" providerId="ADAL" clId="{1E0CE20F-AB22-4A7D-88D3-A15E564AE58A}" dt="2025-11-26T15:11:55.985" v="1777" actId="20577"/>
            <ac:spMkLst>
              <pc:docMk/>
              <pc:sldMasterMk cId="1860339856" sldId="2147483648"/>
              <pc:sldLayoutMk cId="1566332232" sldId="2147483658"/>
              <ac:spMk id="6" creationId="{6D8DED2E-B5F4-6DA2-5396-4B1AE93E3C6D}"/>
            </ac:spMkLst>
          </pc:spChg>
        </pc:sldLayoutChg>
        <pc:sldLayoutChg chg="modSp mod modTransition">
          <pc:chgData name="Klaudia Rutkowska (2515611)" userId="05c7c944-15a4-4b79-9df6-db88caa7f12e" providerId="ADAL" clId="{1E0CE20F-AB22-4A7D-88D3-A15E564AE58A}" dt="2025-11-30T15:03:14.977" v="6186"/>
          <pc:sldLayoutMkLst>
            <pc:docMk/>
            <pc:sldMasterMk cId="1860339856" sldId="2147483648"/>
            <pc:sldLayoutMk cId="3058981890" sldId="2147483659"/>
          </pc:sldLayoutMkLst>
          <pc:spChg chg="mod">
            <ac:chgData name="Klaudia Rutkowska (2515611)" userId="05c7c944-15a4-4b79-9df6-db88caa7f12e" providerId="ADAL" clId="{1E0CE20F-AB22-4A7D-88D3-A15E564AE58A}" dt="2025-11-26T15:12:00.523" v="1779" actId="20577"/>
            <ac:spMkLst>
              <pc:docMk/>
              <pc:sldMasterMk cId="1860339856" sldId="2147483648"/>
              <pc:sldLayoutMk cId="3058981890" sldId="2147483659"/>
              <ac:spMk id="6" creationId="{13CE676F-D095-1587-143F-1E8EC86A37C6}"/>
            </ac:spMkLst>
          </pc:spChg>
        </pc:sldLayoutChg>
      </pc:sldMasterChg>
    </pc:docChg>
  </pc:docChgLst>
</pc:chgInfo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package" Target="../embeddings/Microsoft_Excel_Worksheet.xlsx"/></Relationships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strDim type="cat">
        <cx:f>Sheet1!$A$2:$A$6</cx:f>
        <cx:lvl ptCount="5">
          <cx:pt idx="0">Skills for work</cx:pt>
          <cx:pt idx="1"> Productivity</cx:pt>
          <cx:pt idx="2">Learning</cx:pt>
          <cx:pt idx="3">Creativity</cx:pt>
          <cx:pt idx="4">Networking</cx:pt>
        </cx:lvl>
      </cx:strDim>
      <cx:numDim type="val">
        <cx:f>Sheet1!$B$2:$B$6</cx:f>
        <cx:lvl ptCount="5" formatCode="General">
          <cx:pt idx="0">5000</cx:pt>
          <cx:pt idx="1">4000</cx:pt>
          <cx:pt idx="2">3000</cx:pt>
          <cx:pt idx="3">1000</cx:pt>
          <cx:pt idx="4">250</cx:pt>
        </cx:lvl>
      </cx:numDim>
    </cx:data>
  </cx:chartData>
  <cx:chart>
    <cx:plotArea>
      <cx:plotAreaRegion>
        <cx:series layoutId="funnel" uniqueId="{C4B089CE-AC62-42F3-A120-4E60473B19B1}">
          <cx:tx>
            <cx:txData>
              <cx:f>Sheet1!$B$1</cx:f>
              <cx:v>Series1</cx:v>
            </cx:txData>
          </cx:tx>
          <cx:spPr>
            <a:effectLst>
              <a:innerShdw blurRad="63500" dist="50800" dir="13500000">
                <a:prstClr val="black">
                  <a:alpha val="50000"/>
                </a:prstClr>
              </a:innerShdw>
            </a:effectLst>
          </cx:spPr>
          <cx:dataId val="0"/>
        </cx:series>
      </cx:plotAreaRegion>
      <cx:axis id="0">
        <cx:catScaling gapWidth="2.02999997"/>
        <cx:tickLabels/>
        <cx:txPr>
          <a:bodyPr spcFirstLastPara="1" vertOverflow="ellipsis" horzOverflow="overflow" wrap="square" lIns="0" tIns="0" rIns="0" bIns="0" anchor="ctr" anchorCtr="1"/>
          <a:lstStyle/>
          <a:p>
            <a:pPr algn="ctr" rtl="0">
              <a:defRPr>
                <a:solidFill>
                  <a:schemeClr val="bg1"/>
                </a:solidFill>
              </a:defRPr>
            </a:pPr>
            <a:endParaRPr lang="en-US" sz="1197" b="0" i="0" u="none" strike="noStrike" baseline="0">
              <a:solidFill>
                <a:schemeClr val="bg1"/>
              </a:solidFill>
              <a:latin typeface="Aptos" panose="02110004020202020204"/>
            </a:endParaRPr>
          </a:p>
        </cx:txPr>
      </cx:axis>
    </cx:plotArea>
  </cx:chart>
</cx:chartSpace>
</file>

<file path=ppt/charts/colors1.xml><?xml version="1.0" encoding="utf-8"?>
<cs:colorStyle xmlns:cs="http://schemas.microsoft.com/office/drawing/2012/chartStyle" xmlns:a="http://schemas.openxmlformats.org/drawingml/2006/main" meth="cycle" id="20">
  <a:schemeClr val="dk1"/>
  <cs:variation>
    <a:tint val="88500"/>
  </cs:variation>
  <cs:variation>
    <a:tint val="55000"/>
  </cs:variation>
  <cs:variation>
    <a:tint val="75000"/>
  </cs:variation>
  <cs:variation>
    <a:tint val="98500"/>
  </cs:variation>
  <cs:variation>
    <a:tint val="30000"/>
  </cs:variation>
  <cs:variation>
    <a:tint val="60000"/>
  </cs:variation>
  <cs:variation>
    <a:tint val="80000"/>
  </cs:variation>
</cs:colorStyle>
</file>

<file path=ppt/charts/style1.xml><?xml version="1.0" encoding="utf-8"?>
<cs:chartStyle xmlns:cs="http://schemas.microsoft.com/office/drawing/2012/chartStyle" xmlns:a="http://schemas.openxmlformats.org/drawingml/2006/main" id="43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/>
  </cs:valueAxis>
  <cs:wall>
    <cs:lnRef idx="0"/>
    <cs:fillRef idx="0"/>
    <cs:effectRef idx="0"/>
    <cs:fontRef idx="minor">
      <a:schemeClr val="tx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229D22-0C0A-4A8D-A74A-F439D82A14DF}" type="doc">
      <dgm:prSet loTypeId="urn:microsoft.com/office/officeart/2005/8/layout/cycle1" loCatId="cycle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91EC828B-284E-4E1B-B4FC-271B4B8D43DD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  <a:latin typeface="Palatino Linotype" panose="02040502050505030304" pitchFamily="18" charset="0"/>
            </a:rPr>
            <a:t>Explore</a:t>
          </a:r>
        </a:p>
      </dgm:t>
    </dgm:pt>
    <dgm:pt modelId="{1434B1B5-D33B-45A3-8878-FF64DD23EDBF}" type="parTrans" cxnId="{EB5B1494-0A66-4995-9CAC-44C096E75641}">
      <dgm:prSet/>
      <dgm:spPr/>
      <dgm:t>
        <a:bodyPr/>
        <a:lstStyle/>
        <a:p>
          <a:endParaRPr lang="en-GB"/>
        </a:p>
      </dgm:t>
    </dgm:pt>
    <dgm:pt modelId="{30D00185-0114-40CF-B91C-F7A479DF3D39}" type="sibTrans" cxnId="{EB5B1494-0A66-4995-9CAC-44C096E75641}">
      <dgm:prSet/>
      <dgm:spPr/>
      <dgm:t>
        <a:bodyPr/>
        <a:lstStyle/>
        <a:p>
          <a:endParaRPr lang="en-GB"/>
        </a:p>
      </dgm:t>
    </dgm:pt>
    <dgm:pt modelId="{EED48FF3-1921-437F-97F1-E226745513C3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  <a:latin typeface="Palatino Linotype" panose="02040502050505030304" pitchFamily="18" charset="0"/>
            </a:rPr>
            <a:t>Follow</a:t>
          </a:r>
        </a:p>
      </dgm:t>
    </dgm:pt>
    <dgm:pt modelId="{DBFDCBB9-7D74-40FA-8152-16E5F5678E7F}" type="parTrans" cxnId="{CBF5B998-A78A-476C-9724-131CED927820}">
      <dgm:prSet/>
      <dgm:spPr/>
      <dgm:t>
        <a:bodyPr/>
        <a:lstStyle/>
        <a:p>
          <a:endParaRPr lang="en-GB"/>
        </a:p>
      </dgm:t>
    </dgm:pt>
    <dgm:pt modelId="{7CF42157-1A0F-42C0-BA9B-9469C988241D}" type="sibTrans" cxnId="{CBF5B998-A78A-476C-9724-131CED927820}">
      <dgm:prSet/>
      <dgm:spPr/>
      <dgm:t>
        <a:bodyPr/>
        <a:lstStyle/>
        <a:p>
          <a:endParaRPr lang="en-GB"/>
        </a:p>
      </dgm:t>
    </dgm:pt>
    <dgm:pt modelId="{EBBB6F39-EABA-4E41-9364-FAC0A9559C3F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  <a:latin typeface="Palatino Linotype" panose="02040502050505030304" pitchFamily="18" charset="0"/>
            </a:rPr>
            <a:t>Utilise</a:t>
          </a:r>
        </a:p>
      </dgm:t>
    </dgm:pt>
    <dgm:pt modelId="{A3E941BC-B9B7-438C-B0F4-0137D5E8A4FC}" type="parTrans" cxnId="{F33B8983-E164-4318-82FE-916235C18886}">
      <dgm:prSet/>
      <dgm:spPr/>
      <dgm:t>
        <a:bodyPr/>
        <a:lstStyle/>
        <a:p>
          <a:endParaRPr lang="en-GB"/>
        </a:p>
      </dgm:t>
    </dgm:pt>
    <dgm:pt modelId="{BB647667-D994-4E04-AEE0-88A52F0F442C}" type="sibTrans" cxnId="{F33B8983-E164-4318-82FE-916235C18886}">
      <dgm:prSet/>
      <dgm:spPr/>
      <dgm:t>
        <a:bodyPr/>
        <a:lstStyle/>
        <a:p>
          <a:endParaRPr lang="en-GB"/>
        </a:p>
      </dgm:t>
    </dgm:pt>
    <dgm:pt modelId="{AD77ABE5-1A01-4756-B1E4-1D30C5398042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  <a:latin typeface="Palatino Linotype" panose="02040502050505030304" pitchFamily="18" charset="0"/>
            </a:rPr>
            <a:t>Practise</a:t>
          </a:r>
        </a:p>
      </dgm:t>
    </dgm:pt>
    <dgm:pt modelId="{5210DDFB-213C-4BC6-9087-5296ACF24CCB}" type="parTrans" cxnId="{5871ABD8-B3B6-4497-B8AF-E08E1F168AD0}">
      <dgm:prSet/>
      <dgm:spPr/>
      <dgm:t>
        <a:bodyPr/>
        <a:lstStyle/>
        <a:p>
          <a:endParaRPr lang="en-GB"/>
        </a:p>
      </dgm:t>
    </dgm:pt>
    <dgm:pt modelId="{29D1B02F-6E41-4F3C-8A79-FE0245EB25CB}" type="sibTrans" cxnId="{5871ABD8-B3B6-4497-B8AF-E08E1F168AD0}">
      <dgm:prSet/>
      <dgm:spPr/>
      <dgm:t>
        <a:bodyPr/>
        <a:lstStyle/>
        <a:p>
          <a:endParaRPr lang="en-GB"/>
        </a:p>
      </dgm:t>
    </dgm:pt>
    <dgm:pt modelId="{3149C7D4-53BE-42BB-958B-4735E942959D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  <a:latin typeface="Palatino Linotype" panose="02040502050505030304" pitchFamily="18" charset="0"/>
            </a:rPr>
            <a:t>Improve</a:t>
          </a:r>
        </a:p>
      </dgm:t>
    </dgm:pt>
    <dgm:pt modelId="{7A655C41-2160-475D-84B7-D8936A7F22A7}" type="parTrans" cxnId="{64545B0D-1352-40AC-B4A1-CD23A35596C0}">
      <dgm:prSet/>
      <dgm:spPr/>
      <dgm:t>
        <a:bodyPr/>
        <a:lstStyle/>
        <a:p>
          <a:endParaRPr lang="en-GB"/>
        </a:p>
      </dgm:t>
    </dgm:pt>
    <dgm:pt modelId="{B4EADA27-C4B1-465C-BEA6-AC898D1C0EDE}" type="sibTrans" cxnId="{64545B0D-1352-40AC-B4A1-CD23A35596C0}">
      <dgm:prSet/>
      <dgm:spPr/>
      <dgm:t>
        <a:bodyPr/>
        <a:lstStyle/>
        <a:p>
          <a:endParaRPr lang="en-GB"/>
        </a:p>
      </dgm:t>
    </dgm:pt>
    <dgm:pt modelId="{59C12385-C7EE-4D5A-918C-0D9B7E8845DB}" type="pres">
      <dgm:prSet presAssocID="{A9229D22-0C0A-4A8D-A74A-F439D82A14DF}" presName="cycle" presStyleCnt="0">
        <dgm:presLayoutVars>
          <dgm:dir/>
          <dgm:resizeHandles val="exact"/>
        </dgm:presLayoutVars>
      </dgm:prSet>
      <dgm:spPr/>
    </dgm:pt>
    <dgm:pt modelId="{878A15E0-11F2-45CE-8B81-4DB4AA06535E}" type="pres">
      <dgm:prSet presAssocID="{91EC828B-284E-4E1B-B4FC-271B4B8D43DD}" presName="dummy" presStyleCnt="0"/>
      <dgm:spPr/>
    </dgm:pt>
    <dgm:pt modelId="{E1B50BE1-E28E-4405-A6A2-C77A5728D2E4}" type="pres">
      <dgm:prSet presAssocID="{91EC828B-284E-4E1B-B4FC-271B4B8D43DD}" presName="node" presStyleLbl="revTx" presStyleIdx="0" presStyleCnt="5" custScaleX="159703">
        <dgm:presLayoutVars>
          <dgm:bulletEnabled val="1"/>
        </dgm:presLayoutVars>
      </dgm:prSet>
      <dgm:spPr/>
    </dgm:pt>
    <dgm:pt modelId="{B39CAF3E-71A3-4737-9864-5DCB1C2B4E1B}" type="pres">
      <dgm:prSet presAssocID="{30D00185-0114-40CF-B91C-F7A479DF3D39}" presName="sibTrans" presStyleLbl="node1" presStyleIdx="0" presStyleCnt="5"/>
      <dgm:spPr/>
    </dgm:pt>
    <dgm:pt modelId="{70D40F18-7A91-4DE9-A07B-5B9BEE6D999C}" type="pres">
      <dgm:prSet presAssocID="{EED48FF3-1921-437F-97F1-E226745513C3}" presName="dummy" presStyleCnt="0"/>
      <dgm:spPr/>
    </dgm:pt>
    <dgm:pt modelId="{4F0258E8-C980-4957-AF1A-0834C4A8AE89}" type="pres">
      <dgm:prSet presAssocID="{EED48FF3-1921-437F-97F1-E226745513C3}" presName="node" presStyleLbl="revTx" presStyleIdx="1" presStyleCnt="5">
        <dgm:presLayoutVars>
          <dgm:bulletEnabled val="1"/>
        </dgm:presLayoutVars>
      </dgm:prSet>
      <dgm:spPr/>
    </dgm:pt>
    <dgm:pt modelId="{662AA3C1-87F5-4975-9E77-8CA86F4009E5}" type="pres">
      <dgm:prSet presAssocID="{7CF42157-1A0F-42C0-BA9B-9469C988241D}" presName="sibTrans" presStyleLbl="node1" presStyleIdx="1" presStyleCnt="5"/>
      <dgm:spPr/>
    </dgm:pt>
    <dgm:pt modelId="{D9F5A5E3-05BE-4170-B465-811B6A603936}" type="pres">
      <dgm:prSet presAssocID="{EBBB6F39-EABA-4E41-9364-FAC0A9559C3F}" presName="dummy" presStyleCnt="0"/>
      <dgm:spPr/>
    </dgm:pt>
    <dgm:pt modelId="{43080E0D-049A-4439-92D6-A4A52D6FCC64}" type="pres">
      <dgm:prSet presAssocID="{EBBB6F39-EABA-4E41-9364-FAC0A9559C3F}" presName="node" presStyleLbl="revTx" presStyleIdx="2" presStyleCnt="5">
        <dgm:presLayoutVars>
          <dgm:bulletEnabled val="1"/>
        </dgm:presLayoutVars>
      </dgm:prSet>
      <dgm:spPr/>
    </dgm:pt>
    <dgm:pt modelId="{5FA368AF-EC2E-404E-A986-BFA8CC1A4182}" type="pres">
      <dgm:prSet presAssocID="{BB647667-D994-4E04-AEE0-88A52F0F442C}" presName="sibTrans" presStyleLbl="node1" presStyleIdx="2" presStyleCnt="5"/>
      <dgm:spPr/>
    </dgm:pt>
    <dgm:pt modelId="{B4759A0D-EFF6-43C6-8F52-7D5410E8254A}" type="pres">
      <dgm:prSet presAssocID="{AD77ABE5-1A01-4756-B1E4-1D30C5398042}" presName="dummy" presStyleCnt="0"/>
      <dgm:spPr/>
    </dgm:pt>
    <dgm:pt modelId="{6B449549-BA8B-4A66-B1B1-B8A8E14B150D}" type="pres">
      <dgm:prSet presAssocID="{AD77ABE5-1A01-4756-B1E4-1D30C5398042}" presName="node" presStyleLbl="revTx" presStyleIdx="3" presStyleCnt="5" custScaleX="120610">
        <dgm:presLayoutVars>
          <dgm:bulletEnabled val="1"/>
        </dgm:presLayoutVars>
      </dgm:prSet>
      <dgm:spPr/>
    </dgm:pt>
    <dgm:pt modelId="{5FC7CFEB-1C6B-4C68-BC6D-6B7DD6E4E523}" type="pres">
      <dgm:prSet presAssocID="{29D1B02F-6E41-4F3C-8A79-FE0245EB25CB}" presName="sibTrans" presStyleLbl="node1" presStyleIdx="3" presStyleCnt="5"/>
      <dgm:spPr/>
    </dgm:pt>
    <dgm:pt modelId="{CB3ADA58-9CD2-495A-BA6A-8AEF8E068E5C}" type="pres">
      <dgm:prSet presAssocID="{3149C7D4-53BE-42BB-958B-4735E942959D}" presName="dummy" presStyleCnt="0"/>
      <dgm:spPr/>
    </dgm:pt>
    <dgm:pt modelId="{93015208-7507-47C2-832A-0E2E6CF01F40}" type="pres">
      <dgm:prSet presAssocID="{3149C7D4-53BE-42BB-958B-4735E942959D}" presName="node" presStyleLbl="revTx" presStyleIdx="4" presStyleCnt="5" custScaleX="144219">
        <dgm:presLayoutVars>
          <dgm:bulletEnabled val="1"/>
        </dgm:presLayoutVars>
      </dgm:prSet>
      <dgm:spPr/>
    </dgm:pt>
    <dgm:pt modelId="{7B8B26F1-CA26-46A4-B3A1-E3B84E9011DB}" type="pres">
      <dgm:prSet presAssocID="{B4EADA27-C4B1-465C-BEA6-AC898D1C0EDE}" presName="sibTrans" presStyleLbl="node1" presStyleIdx="4" presStyleCnt="5"/>
      <dgm:spPr/>
    </dgm:pt>
  </dgm:ptLst>
  <dgm:cxnLst>
    <dgm:cxn modelId="{ACD5C905-BADB-42A5-BACE-386191F5BE9F}" type="presOf" srcId="{A9229D22-0C0A-4A8D-A74A-F439D82A14DF}" destId="{59C12385-C7EE-4D5A-918C-0D9B7E8845DB}" srcOrd="0" destOrd="0" presId="urn:microsoft.com/office/officeart/2005/8/layout/cycle1"/>
    <dgm:cxn modelId="{AC3ABD08-8059-4972-B063-2326C0C2D91A}" type="presOf" srcId="{AD77ABE5-1A01-4756-B1E4-1D30C5398042}" destId="{6B449549-BA8B-4A66-B1B1-B8A8E14B150D}" srcOrd="0" destOrd="0" presId="urn:microsoft.com/office/officeart/2005/8/layout/cycle1"/>
    <dgm:cxn modelId="{64545B0D-1352-40AC-B4A1-CD23A35596C0}" srcId="{A9229D22-0C0A-4A8D-A74A-F439D82A14DF}" destId="{3149C7D4-53BE-42BB-958B-4735E942959D}" srcOrd="4" destOrd="0" parTransId="{7A655C41-2160-475D-84B7-D8936A7F22A7}" sibTransId="{B4EADA27-C4B1-465C-BEA6-AC898D1C0EDE}"/>
    <dgm:cxn modelId="{36BBB521-0E7B-47A9-A4AB-81FA01519552}" type="presOf" srcId="{29D1B02F-6E41-4F3C-8A79-FE0245EB25CB}" destId="{5FC7CFEB-1C6B-4C68-BC6D-6B7DD6E4E523}" srcOrd="0" destOrd="0" presId="urn:microsoft.com/office/officeart/2005/8/layout/cycle1"/>
    <dgm:cxn modelId="{9A32A02C-1A71-4771-9A75-0F563D373BD6}" type="presOf" srcId="{EED48FF3-1921-437F-97F1-E226745513C3}" destId="{4F0258E8-C980-4957-AF1A-0834C4A8AE89}" srcOrd="0" destOrd="0" presId="urn:microsoft.com/office/officeart/2005/8/layout/cycle1"/>
    <dgm:cxn modelId="{CA01D22C-0982-425A-BC80-A6DFD0A2D8DA}" type="presOf" srcId="{BB647667-D994-4E04-AEE0-88A52F0F442C}" destId="{5FA368AF-EC2E-404E-A986-BFA8CC1A4182}" srcOrd="0" destOrd="0" presId="urn:microsoft.com/office/officeart/2005/8/layout/cycle1"/>
    <dgm:cxn modelId="{932C4F42-F32F-402F-89A7-DB168FF8574C}" type="presOf" srcId="{7CF42157-1A0F-42C0-BA9B-9469C988241D}" destId="{662AA3C1-87F5-4975-9E77-8CA86F4009E5}" srcOrd="0" destOrd="0" presId="urn:microsoft.com/office/officeart/2005/8/layout/cycle1"/>
    <dgm:cxn modelId="{8C8EA248-5BB1-4AA4-A9D5-1CC9E11DA239}" type="presOf" srcId="{EBBB6F39-EABA-4E41-9364-FAC0A9559C3F}" destId="{43080E0D-049A-4439-92D6-A4A52D6FCC64}" srcOrd="0" destOrd="0" presId="urn:microsoft.com/office/officeart/2005/8/layout/cycle1"/>
    <dgm:cxn modelId="{F33B8983-E164-4318-82FE-916235C18886}" srcId="{A9229D22-0C0A-4A8D-A74A-F439D82A14DF}" destId="{EBBB6F39-EABA-4E41-9364-FAC0A9559C3F}" srcOrd="2" destOrd="0" parTransId="{A3E941BC-B9B7-438C-B0F4-0137D5E8A4FC}" sibTransId="{BB647667-D994-4E04-AEE0-88A52F0F442C}"/>
    <dgm:cxn modelId="{EB5B1494-0A66-4995-9CAC-44C096E75641}" srcId="{A9229D22-0C0A-4A8D-A74A-F439D82A14DF}" destId="{91EC828B-284E-4E1B-B4FC-271B4B8D43DD}" srcOrd="0" destOrd="0" parTransId="{1434B1B5-D33B-45A3-8878-FF64DD23EDBF}" sibTransId="{30D00185-0114-40CF-B91C-F7A479DF3D39}"/>
    <dgm:cxn modelId="{CBF5B998-A78A-476C-9724-131CED927820}" srcId="{A9229D22-0C0A-4A8D-A74A-F439D82A14DF}" destId="{EED48FF3-1921-437F-97F1-E226745513C3}" srcOrd="1" destOrd="0" parTransId="{DBFDCBB9-7D74-40FA-8152-16E5F5678E7F}" sibTransId="{7CF42157-1A0F-42C0-BA9B-9469C988241D}"/>
    <dgm:cxn modelId="{686888A1-D21D-468A-B083-363310AE46B9}" type="presOf" srcId="{30D00185-0114-40CF-B91C-F7A479DF3D39}" destId="{B39CAF3E-71A3-4737-9864-5DCB1C2B4E1B}" srcOrd="0" destOrd="0" presId="urn:microsoft.com/office/officeart/2005/8/layout/cycle1"/>
    <dgm:cxn modelId="{F12C05A7-F5F1-4FB8-A8CE-38A8BAFAA821}" type="presOf" srcId="{91EC828B-284E-4E1B-B4FC-271B4B8D43DD}" destId="{E1B50BE1-E28E-4405-A6A2-C77A5728D2E4}" srcOrd="0" destOrd="0" presId="urn:microsoft.com/office/officeart/2005/8/layout/cycle1"/>
    <dgm:cxn modelId="{243740B5-F02E-4805-B709-8BFB0559E397}" type="presOf" srcId="{B4EADA27-C4B1-465C-BEA6-AC898D1C0EDE}" destId="{7B8B26F1-CA26-46A4-B3A1-E3B84E9011DB}" srcOrd="0" destOrd="0" presId="urn:microsoft.com/office/officeart/2005/8/layout/cycle1"/>
    <dgm:cxn modelId="{F9AA89C7-6BC6-4ADC-9869-74824E547B3B}" type="presOf" srcId="{3149C7D4-53BE-42BB-958B-4735E942959D}" destId="{93015208-7507-47C2-832A-0E2E6CF01F40}" srcOrd="0" destOrd="0" presId="urn:microsoft.com/office/officeart/2005/8/layout/cycle1"/>
    <dgm:cxn modelId="{5871ABD8-B3B6-4497-B8AF-E08E1F168AD0}" srcId="{A9229D22-0C0A-4A8D-A74A-F439D82A14DF}" destId="{AD77ABE5-1A01-4756-B1E4-1D30C5398042}" srcOrd="3" destOrd="0" parTransId="{5210DDFB-213C-4BC6-9087-5296ACF24CCB}" sibTransId="{29D1B02F-6E41-4F3C-8A79-FE0245EB25CB}"/>
    <dgm:cxn modelId="{E71D7E77-3F40-4552-B48C-E7FD1E38FB77}" type="presParOf" srcId="{59C12385-C7EE-4D5A-918C-0D9B7E8845DB}" destId="{878A15E0-11F2-45CE-8B81-4DB4AA06535E}" srcOrd="0" destOrd="0" presId="urn:microsoft.com/office/officeart/2005/8/layout/cycle1"/>
    <dgm:cxn modelId="{59B24D0D-CE02-43BF-B8EF-59407D6B6FBF}" type="presParOf" srcId="{59C12385-C7EE-4D5A-918C-0D9B7E8845DB}" destId="{E1B50BE1-E28E-4405-A6A2-C77A5728D2E4}" srcOrd="1" destOrd="0" presId="urn:microsoft.com/office/officeart/2005/8/layout/cycle1"/>
    <dgm:cxn modelId="{A94EA4D2-5964-4A1B-9127-6DF88CAC0BD5}" type="presParOf" srcId="{59C12385-C7EE-4D5A-918C-0D9B7E8845DB}" destId="{B39CAF3E-71A3-4737-9864-5DCB1C2B4E1B}" srcOrd="2" destOrd="0" presId="urn:microsoft.com/office/officeart/2005/8/layout/cycle1"/>
    <dgm:cxn modelId="{C4B7C09A-BADD-4E26-ACA1-F9F596BA1102}" type="presParOf" srcId="{59C12385-C7EE-4D5A-918C-0D9B7E8845DB}" destId="{70D40F18-7A91-4DE9-A07B-5B9BEE6D999C}" srcOrd="3" destOrd="0" presId="urn:microsoft.com/office/officeart/2005/8/layout/cycle1"/>
    <dgm:cxn modelId="{7601E558-43D9-4ACA-AA02-15E11E067B46}" type="presParOf" srcId="{59C12385-C7EE-4D5A-918C-0D9B7E8845DB}" destId="{4F0258E8-C980-4957-AF1A-0834C4A8AE89}" srcOrd="4" destOrd="0" presId="urn:microsoft.com/office/officeart/2005/8/layout/cycle1"/>
    <dgm:cxn modelId="{F0106327-7E31-4749-AFE8-570DF8D3D81C}" type="presParOf" srcId="{59C12385-C7EE-4D5A-918C-0D9B7E8845DB}" destId="{662AA3C1-87F5-4975-9E77-8CA86F4009E5}" srcOrd="5" destOrd="0" presId="urn:microsoft.com/office/officeart/2005/8/layout/cycle1"/>
    <dgm:cxn modelId="{44B34305-F003-4D7D-B99B-01AB6A98800E}" type="presParOf" srcId="{59C12385-C7EE-4D5A-918C-0D9B7E8845DB}" destId="{D9F5A5E3-05BE-4170-B465-811B6A603936}" srcOrd="6" destOrd="0" presId="urn:microsoft.com/office/officeart/2005/8/layout/cycle1"/>
    <dgm:cxn modelId="{3BCA1D1B-5C9F-4D68-8D70-1AC56A70376A}" type="presParOf" srcId="{59C12385-C7EE-4D5A-918C-0D9B7E8845DB}" destId="{43080E0D-049A-4439-92D6-A4A52D6FCC64}" srcOrd="7" destOrd="0" presId="urn:microsoft.com/office/officeart/2005/8/layout/cycle1"/>
    <dgm:cxn modelId="{7827B820-C54E-4036-845F-FD6D86BF05F5}" type="presParOf" srcId="{59C12385-C7EE-4D5A-918C-0D9B7E8845DB}" destId="{5FA368AF-EC2E-404E-A986-BFA8CC1A4182}" srcOrd="8" destOrd="0" presId="urn:microsoft.com/office/officeart/2005/8/layout/cycle1"/>
    <dgm:cxn modelId="{17EAD4A2-CACD-400C-A06D-B08863C32242}" type="presParOf" srcId="{59C12385-C7EE-4D5A-918C-0D9B7E8845DB}" destId="{B4759A0D-EFF6-43C6-8F52-7D5410E8254A}" srcOrd="9" destOrd="0" presId="urn:microsoft.com/office/officeart/2005/8/layout/cycle1"/>
    <dgm:cxn modelId="{2382C6F4-8BD9-499C-91C4-5560C5A06854}" type="presParOf" srcId="{59C12385-C7EE-4D5A-918C-0D9B7E8845DB}" destId="{6B449549-BA8B-4A66-B1B1-B8A8E14B150D}" srcOrd="10" destOrd="0" presId="urn:microsoft.com/office/officeart/2005/8/layout/cycle1"/>
    <dgm:cxn modelId="{538A8105-8A1E-490A-BEBD-4CD184D0ACEE}" type="presParOf" srcId="{59C12385-C7EE-4D5A-918C-0D9B7E8845DB}" destId="{5FC7CFEB-1C6B-4C68-BC6D-6B7DD6E4E523}" srcOrd="11" destOrd="0" presId="urn:microsoft.com/office/officeart/2005/8/layout/cycle1"/>
    <dgm:cxn modelId="{044FAAF1-CCC9-4C27-A69A-A58E4ACDBE3E}" type="presParOf" srcId="{59C12385-C7EE-4D5A-918C-0D9B7E8845DB}" destId="{CB3ADA58-9CD2-495A-BA6A-8AEF8E068E5C}" srcOrd="12" destOrd="0" presId="urn:microsoft.com/office/officeart/2005/8/layout/cycle1"/>
    <dgm:cxn modelId="{609CD65D-BA8B-41AE-95BC-22D1D6A6918D}" type="presParOf" srcId="{59C12385-C7EE-4D5A-918C-0D9B7E8845DB}" destId="{93015208-7507-47C2-832A-0E2E6CF01F40}" srcOrd="13" destOrd="0" presId="urn:microsoft.com/office/officeart/2005/8/layout/cycle1"/>
    <dgm:cxn modelId="{E86A75F4-3901-48B0-8394-3D51B4BEFA6B}" type="presParOf" srcId="{59C12385-C7EE-4D5A-918C-0D9B7E8845DB}" destId="{7B8B26F1-CA26-46A4-B3A1-E3B84E9011DB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4E86A3-0B0E-4419-87A6-44B77A422A71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F40296-22E0-4013-AED0-FFED4477DF6C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endParaRPr lang="en-GB" dirty="0"/>
        </a:p>
      </dgm:t>
    </dgm:pt>
    <dgm:pt modelId="{B04B2D84-CC82-4010-A0BA-A0570A813BBC}" type="parTrans" cxnId="{0984AAE5-5977-401F-B0BA-40CDAE33CBA8}">
      <dgm:prSet/>
      <dgm:spPr/>
      <dgm:t>
        <a:bodyPr/>
        <a:lstStyle/>
        <a:p>
          <a:endParaRPr lang="en-GB"/>
        </a:p>
      </dgm:t>
    </dgm:pt>
    <dgm:pt modelId="{D6C758E5-28E0-4AF7-AB61-9C3E6FCCB14E}" type="sibTrans" cxnId="{0984AAE5-5977-401F-B0BA-40CDAE33CBA8}">
      <dgm:prSet/>
      <dgm:spPr/>
      <dgm:t>
        <a:bodyPr/>
        <a:lstStyle/>
        <a:p>
          <a:endParaRPr lang="en-GB"/>
        </a:p>
      </dgm:t>
    </dgm:pt>
    <dgm:pt modelId="{033E68ED-5A16-4CAE-B000-ADCC3FAF0448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endParaRPr lang="en-GB" dirty="0"/>
        </a:p>
      </dgm:t>
    </dgm:pt>
    <dgm:pt modelId="{30A28AA8-5300-4768-85B2-E5852288AA78}" type="parTrans" cxnId="{67FC3C22-589A-427D-B3EF-F534876AF547}">
      <dgm:prSet/>
      <dgm:spPr/>
      <dgm:t>
        <a:bodyPr/>
        <a:lstStyle/>
        <a:p>
          <a:endParaRPr lang="en-GB"/>
        </a:p>
      </dgm:t>
    </dgm:pt>
    <dgm:pt modelId="{74AEDF53-990A-4EEE-BAB8-F6D7F0B7C819}" type="sibTrans" cxnId="{67FC3C22-589A-427D-B3EF-F534876AF547}">
      <dgm:prSet/>
      <dgm:spPr/>
      <dgm:t>
        <a:bodyPr/>
        <a:lstStyle/>
        <a:p>
          <a:endParaRPr lang="en-GB"/>
        </a:p>
      </dgm:t>
    </dgm:pt>
    <dgm:pt modelId="{283D385B-5C8C-4198-99B3-249F962A8CE0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endParaRPr lang="en-GB" dirty="0"/>
        </a:p>
      </dgm:t>
    </dgm:pt>
    <dgm:pt modelId="{E6843319-E18F-4678-88B6-0653A08DBD69}" type="parTrans" cxnId="{CA7196B6-3EA0-4A8A-A8A9-23CCEE30C5D7}">
      <dgm:prSet/>
      <dgm:spPr/>
      <dgm:t>
        <a:bodyPr/>
        <a:lstStyle/>
        <a:p>
          <a:endParaRPr lang="en-GB"/>
        </a:p>
      </dgm:t>
    </dgm:pt>
    <dgm:pt modelId="{F83A4A05-38C3-4A24-A355-37C2A8154446}" type="sibTrans" cxnId="{CA7196B6-3EA0-4A8A-A8A9-23CCEE30C5D7}">
      <dgm:prSet/>
      <dgm:spPr/>
      <dgm:t>
        <a:bodyPr/>
        <a:lstStyle/>
        <a:p>
          <a:endParaRPr lang="en-GB"/>
        </a:p>
      </dgm:t>
    </dgm:pt>
    <dgm:pt modelId="{A8274EE9-AB5E-44F3-8F74-B5550B3A0682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endParaRPr lang="en-GB" dirty="0"/>
        </a:p>
      </dgm:t>
    </dgm:pt>
    <dgm:pt modelId="{4468FEE6-1412-438B-9041-5A3E798D7BDF}" type="parTrans" cxnId="{6D79B71F-921E-4659-815B-1FFAB9A610C2}">
      <dgm:prSet/>
      <dgm:spPr/>
      <dgm:t>
        <a:bodyPr/>
        <a:lstStyle/>
        <a:p>
          <a:endParaRPr lang="en-GB"/>
        </a:p>
      </dgm:t>
    </dgm:pt>
    <dgm:pt modelId="{1D055CF9-CECE-4A96-B260-643506F301FD}" type="sibTrans" cxnId="{6D79B71F-921E-4659-815B-1FFAB9A610C2}">
      <dgm:prSet/>
      <dgm:spPr/>
      <dgm:t>
        <a:bodyPr/>
        <a:lstStyle/>
        <a:p>
          <a:endParaRPr lang="en-GB"/>
        </a:p>
      </dgm:t>
    </dgm:pt>
    <dgm:pt modelId="{531F2992-1547-4674-A65C-C589AF393CAD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endParaRPr lang="en-GB" dirty="0"/>
        </a:p>
      </dgm:t>
    </dgm:pt>
    <dgm:pt modelId="{CDA40C41-EC01-4EDC-9E8F-4C9D01D2047F}" type="parTrans" cxnId="{718F0DCF-766D-4C1E-9D5E-A7F3922ED746}">
      <dgm:prSet/>
      <dgm:spPr/>
      <dgm:t>
        <a:bodyPr/>
        <a:lstStyle/>
        <a:p>
          <a:endParaRPr lang="en-GB"/>
        </a:p>
      </dgm:t>
    </dgm:pt>
    <dgm:pt modelId="{1EF2AE50-644E-4929-A0A3-7C6C2F9BE99B}" type="sibTrans" cxnId="{718F0DCF-766D-4C1E-9D5E-A7F3922ED746}">
      <dgm:prSet/>
      <dgm:spPr/>
      <dgm:t>
        <a:bodyPr/>
        <a:lstStyle/>
        <a:p>
          <a:endParaRPr lang="en-GB"/>
        </a:p>
      </dgm:t>
    </dgm:pt>
    <dgm:pt modelId="{0C733359-5571-4E75-A1C1-B2C5B5493E64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endParaRPr lang="en-GB" dirty="0"/>
        </a:p>
      </dgm:t>
    </dgm:pt>
    <dgm:pt modelId="{8E6C5D03-E2EC-440D-A289-DD2E17DBD12C}" type="parTrans" cxnId="{932FCC46-D088-4BDB-900F-AC66CCD762C4}">
      <dgm:prSet/>
      <dgm:spPr/>
      <dgm:t>
        <a:bodyPr/>
        <a:lstStyle/>
        <a:p>
          <a:endParaRPr lang="en-GB"/>
        </a:p>
      </dgm:t>
    </dgm:pt>
    <dgm:pt modelId="{ADE9FCB7-3574-4E2D-B92E-2097F9BB35FB}" type="sibTrans" cxnId="{932FCC46-D088-4BDB-900F-AC66CCD762C4}">
      <dgm:prSet/>
      <dgm:spPr/>
      <dgm:t>
        <a:bodyPr/>
        <a:lstStyle/>
        <a:p>
          <a:endParaRPr lang="en-GB"/>
        </a:p>
      </dgm:t>
    </dgm:pt>
    <dgm:pt modelId="{D8A10FA5-10AD-49C6-A816-163A423DF477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latin typeface="Palatino Linotype" panose="02040502050505030304" pitchFamily="18" charset="0"/>
            </a:rPr>
            <a:t>Online interaction with others</a:t>
          </a:r>
        </a:p>
      </dgm:t>
    </dgm:pt>
    <dgm:pt modelId="{B19213C2-F39F-4116-B251-D1D1A09501AC}" type="parTrans" cxnId="{377BF2AE-2543-45C7-B409-3B6B60D0E568}">
      <dgm:prSet/>
      <dgm:spPr/>
      <dgm:t>
        <a:bodyPr/>
        <a:lstStyle/>
        <a:p>
          <a:endParaRPr lang="en-GB"/>
        </a:p>
      </dgm:t>
    </dgm:pt>
    <dgm:pt modelId="{CCD75048-2843-4415-A4CB-50C14F74885A}" type="sibTrans" cxnId="{377BF2AE-2543-45C7-B409-3B6B60D0E568}">
      <dgm:prSet/>
      <dgm:spPr/>
      <dgm:t>
        <a:bodyPr/>
        <a:lstStyle/>
        <a:p>
          <a:endParaRPr lang="en-GB"/>
        </a:p>
      </dgm:t>
    </dgm:pt>
    <dgm:pt modelId="{485FF4D3-0F54-4EA7-B530-94E3587CB712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latin typeface="Palatino Linotype" panose="02040502050505030304" pitchFamily="18" charset="0"/>
            </a:rPr>
            <a:t>Attend trainings and webinars</a:t>
          </a:r>
        </a:p>
      </dgm:t>
    </dgm:pt>
    <dgm:pt modelId="{E244A30A-E05E-41EB-ABF8-BBFE3AEFB9A7}" type="parTrans" cxnId="{33ECC578-009C-4043-8870-CD20696D3E3A}">
      <dgm:prSet/>
      <dgm:spPr/>
      <dgm:t>
        <a:bodyPr/>
        <a:lstStyle/>
        <a:p>
          <a:endParaRPr lang="en-GB"/>
        </a:p>
      </dgm:t>
    </dgm:pt>
    <dgm:pt modelId="{B15705AA-87F7-4A5C-AE82-4BD306128B9E}" type="sibTrans" cxnId="{33ECC578-009C-4043-8870-CD20696D3E3A}">
      <dgm:prSet/>
      <dgm:spPr/>
      <dgm:t>
        <a:bodyPr/>
        <a:lstStyle/>
        <a:p>
          <a:endParaRPr lang="en-GB"/>
        </a:p>
      </dgm:t>
    </dgm:pt>
    <dgm:pt modelId="{1B0B694D-A09E-4E03-B7FA-CDADCD2D58A7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latin typeface="Palatino Linotype" panose="02040502050505030304" pitchFamily="18" charset="0"/>
            </a:rPr>
            <a:t>Create reflective blog</a:t>
          </a:r>
        </a:p>
      </dgm:t>
    </dgm:pt>
    <dgm:pt modelId="{E957172C-DD7E-47BC-826A-33F0C9BA3FB5}" type="parTrans" cxnId="{082BA2F7-79AE-4B30-B356-CA15E4127267}">
      <dgm:prSet/>
      <dgm:spPr/>
      <dgm:t>
        <a:bodyPr/>
        <a:lstStyle/>
        <a:p>
          <a:endParaRPr lang="en-GB"/>
        </a:p>
      </dgm:t>
    </dgm:pt>
    <dgm:pt modelId="{C4211FBA-7506-4FF9-B7BD-80DB453EB52B}" type="sibTrans" cxnId="{082BA2F7-79AE-4B30-B356-CA15E4127267}">
      <dgm:prSet/>
      <dgm:spPr/>
      <dgm:t>
        <a:bodyPr/>
        <a:lstStyle/>
        <a:p>
          <a:endParaRPr lang="en-GB"/>
        </a:p>
      </dgm:t>
    </dgm:pt>
    <dgm:pt modelId="{A723BA1B-E673-4A01-8EF8-C26E7B97F755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latin typeface="Palatino Linotype" panose="02040502050505030304" pitchFamily="18" charset="0"/>
            </a:rPr>
            <a:t>Share quality content</a:t>
          </a:r>
        </a:p>
      </dgm:t>
    </dgm:pt>
    <dgm:pt modelId="{7E2948D5-E844-4E99-A51B-2E1CE5FBCB3C}" type="parTrans" cxnId="{B628690B-B3BF-423D-A4A4-70DF062CA92D}">
      <dgm:prSet/>
      <dgm:spPr/>
      <dgm:t>
        <a:bodyPr/>
        <a:lstStyle/>
        <a:p>
          <a:endParaRPr lang="en-GB"/>
        </a:p>
      </dgm:t>
    </dgm:pt>
    <dgm:pt modelId="{6D730A97-2960-4E35-9F2D-7DDBB5FCF62A}" type="sibTrans" cxnId="{B628690B-B3BF-423D-A4A4-70DF062CA92D}">
      <dgm:prSet/>
      <dgm:spPr/>
      <dgm:t>
        <a:bodyPr/>
        <a:lstStyle/>
        <a:p>
          <a:endParaRPr lang="en-GB"/>
        </a:p>
      </dgm:t>
    </dgm:pt>
    <dgm:pt modelId="{67923E4C-AE71-4317-8419-FC1E5561D4BE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latin typeface="Palatino Linotype" panose="02040502050505030304" pitchFamily="18" charset="0"/>
            </a:rPr>
            <a:t>Use advances searches</a:t>
          </a:r>
        </a:p>
      </dgm:t>
    </dgm:pt>
    <dgm:pt modelId="{B8187D89-8ECE-41D8-B904-B1C24BDBB6CB}" type="parTrans" cxnId="{F4FC1F62-690D-44CC-AB18-4717189446B7}">
      <dgm:prSet/>
      <dgm:spPr/>
      <dgm:t>
        <a:bodyPr/>
        <a:lstStyle/>
        <a:p>
          <a:endParaRPr lang="en-GB"/>
        </a:p>
      </dgm:t>
    </dgm:pt>
    <dgm:pt modelId="{4286ED39-59FE-4E6F-8D07-AFDBED3C6C9D}" type="sibTrans" cxnId="{F4FC1F62-690D-44CC-AB18-4717189446B7}">
      <dgm:prSet/>
      <dgm:spPr/>
      <dgm:t>
        <a:bodyPr/>
        <a:lstStyle/>
        <a:p>
          <a:endParaRPr lang="en-GB"/>
        </a:p>
      </dgm:t>
    </dgm:pt>
    <dgm:pt modelId="{6CC78520-78C2-4B34-8CDE-59101AC1FE87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latin typeface="Palatino Linotype" panose="02040502050505030304" pitchFamily="18" charset="0"/>
            </a:rPr>
            <a:t>Plan time for reflection</a:t>
          </a:r>
        </a:p>
      </dgm:t>
    </dgm:pt>
    <dgm:pt modelId="{B91D0E29-3646-4385-9E2C-BF49FC4EF8C7}" type="parTrans" cxnId="{5C3A2C23-7B76-4EEC-98DA-642481F85FC2}">
      <dgm:prSet/>
      <dgm:spPr/>
      <dgm:t>
        <a:bodyPr/>
        <a:lstStyle/>
        <a:p>
          <a:endParaRPr lang="en-GB"/>
        </a:p>
      </dgm:t>
    </dgm:pt>
    <dgm:pt modelId="{05B87CBE-E6A8-436E-AE6B-7C557A4EDA61}" type="sibTrans" cxnId="{5C3A2C23-7B76-4EEC-98DA-642481F85FC2}">
      <dgm:prSet/>
      <dgm:spPr/>
      <dgm:t>
        <a:bodyPr/>
        <a:lstStyle/>
        <a:p>
          <a:endParaRPr lang="en-GB"/>
        </a:p>
      </dgm:t>
    </dgm:pt>
    <dgm:pt modelId="{7BD31CCE-44E6-4BD5-8D03-1BDAEEC046B2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latin typeface="Palatino Linotype" panose="02040502050505030304" pitchFamily="18" charset="0"/>
            </a:rPr>
            <a:t>Practise drawing tools</a:t>
          </a:r>
        </a:p>
      </dgm:t>
    </dgm:pt>
    <dgm:pt modelId="{E21C74E9-9BC6-42F1-9627-82F5CB192ED2}" type="parTrans" cxnId="{48118C19-4F0C-4075-9858-3E218C313BBB}">
      <dgm:prSet/>
      <dgm:spPr/>
      <dgm:t>
        <a:bodyPr/>
        <a:lstStyle/>
        <a:p>
          <a:endParaRPr lang="en-GB"/>
        </a:p>
      </dgm:t>
    </dgm:pt>
    <dgm:pt modelId="{B89CE27F-1943-4DB9-9E1E-EF40406FA1E0}" type="sibTrans" cxnId="{48118C19-4F0C-4075-9858-3E218C313BBB}">
      <dgm:prSet/>
      <dgm:spPr/>
      <dgm:t>
        <a:bodyPr/>
        <a:lstStyle/>
        <a:p>
          <a:endParaRPr lang="en-GB"/>
        </a:p>
      </dgm:t>
    </dgm:pt>
    <dgm:pt modelId="{45C6307C-EEA4-4F51-B2BA-EEEE8825E56D}">
      <dgm:prSet/>
      <dgm:spPr>
        <a:solidFill>
          <a:schemeClr val="tx2">
            <a:lumMod val="50000"/>
            <a:lumOff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endParaRPr lang="en-GB" dirty="0"/>
        </a:p>
      </dgm:t>
    </dgm:pt>
    <dgm:pt modelId="{DD2AC98E-55F8-4E05-A74E-56F8E98A7238}" type="sibTrans" cxnId="{BB799A9B-121E-4E67-B881-93850F7D5B61}">
      <dgm:prSet/>
      <dgm:spPr/>
      <dgm:t>
        <a:bodyPr/>
        <a:lstStyle/>
        <a:p>
          <a:endParaRPr lang="en-GB"/>
        </a:p>
      </dgm:t>
    </dgm:pt>
    <dgm:pt modelId="{8BBB644E-569E-40A5-A2E8-85E79FE1AE49}" type="parTrans" cxnId="{BB799A9B-121E-4E67-B881-93850F7D5B61}">
      <dgm:prSet/>
      <dgm:spPr/>
      <dgm:t>
        <a:bodyPr/>
        <a:lstStyle/>
        <a:p>
          <a:endParaRPr lang="en-GB"/>
        </a:p>
      </dgm:t>
    </dgm:pt>
    <dgm:pt modelId="{65B13735-452A-4596-A6B7-C8EBE0E96005}" type="pres">
      <dgm:prSet presAssocID="{BA4E86A3-0B0E-4419-87A6-44B77A422A71}" presName="linearFlow" presStyleCnt="0">
        <dgm:presLayoutVars>
          <dgm:dir/>
          <dgm:animLvl val="lvl"/>
          <dgm:resizeHandles val="exact"/>
        </dgm:presLayoutVars>
      </dgm:prSet>
      <dgm:spPr/>
    </dgm:pt>
    <dgm:pt modelId="{544081D9-FD0D-4FEF-B92D-9EDE332EBD96}" type="pres">
      <dgm:prSet presAssocID="{45C6307C-EEA4-4F51-B2BA-EEEE8825E56D}" presName="composite" presStyleCnt="0"/>
      <dgm:spPr/>
    </dgm:pt>
    <dgm:pt modelId="{FF13D3F4-DA96-4BD7-B8AB-266957D9D4EB}" type="pres">
      <dgm:prSet presAssocID="{45C6307C-EEA4-4F51-B2BA-EEEE8825E56D}" presName="parentText" presStyleLbl="alignNode1" presStyleIdx="0" presStyleCnt="7">
        <dgm:presLayoutVars>
          <dgm:chMax val="1"/>
          <dgm:bulletEnabled val="1"/>
        </dgm:presLayoutVars>
      </dgm:prSet>
      <dgm:spPr/>
    </dgm:pt>
    <dgm:pt modelId="{FCF828FA-5E14-4BE4-BD76-9643A47215F9}" type="pres">
      <dgm:prSet presAssocID="{45C6307C-EEA4-4F51-B2BA-EEEE8825E56D}" presName="descendantText" presStyleLbl="alignAcc1" presStyleIdx="0" presStyleCnt="7">
        <dgm:presLayoutVars>
          <dgm:bulletEnabled val="1"/>
        </dgm:presLayoutVars>
      </dgm:prSet>
      <dgm:spPr/>
    </dgm:pt>
    <dgm:pt modelId="{23FEC0CC-1C9A-4C42-9345-1164E6BF95C9}" type="pres">
      <dgm:prSet presAssocID="{DD2AC98E-55F8-4E05-A74E-56F8E98A7238}" presName="sp" presStyleCnt="0"/>
      <dgm:spPr/>
    </dgm:pt>
    <dgm:pt modelId="{10C85625-4386-449D-9E36-5D1CB01E6BCB}" type="pres">
      <dgm:prSet presAssocID="{10F40296-22E0-4013-AED0-FFED4477DF6C}" presName="composite" presStyleCnt="0"/>
      <dgm:spPr/>
    </dgm:pt>
    <dgm:pt modelId="{4A3974DB-880F-4FCC-A937-9229E0B9A201}" type="pres">
      <dgm:prSet presAssocID="{10F40296-22E0-4013-AED0-FFED4477DF6C}" presName="parentText" presStyleLbl="alignNode1" presStyleIdx="1" presStyleCnt="7">
        <dgm:presLayoutVars>
          <dgm:chMax val="1"/>
          <dgm:bulletEnabled val="1"/>
        </dgm:presLayoutVars>
      </dgm:prSet>
      <dgm:spPr/>
    </dgm:pt>
    <dgm:pt modelId="{134F204D-CB6F-4E88-89F0-C0B380550394}" type="pres">
      <dgm:prSet presAssocID="{10F40296-22E0-4013-AED0-FFED4477DF6C}" presName="descendantText" presStyleLbl="alignAcc1" presStyleIdx="1" presStyleCnt="7">
        <dgm:presLayoutVars>
          <dgm:bulletEnabled val="1"/>
        </dgm:presLayoutVars>
      </dgm:prSet>
      <dgm:spPr/>
    </dgm:pt>
    <dgm:pt modelId="{7E229120-DD70-4537-93A9-0DE7D0D68D58}" type="pres">
      <dgm:prSet presAssocID="{D6C758E5-28E0-4AF7-AB61-9C3E6FCCB14E}" presName="sp" presStyleCnt="0"/>
      <dgm:spPr/>
    </dgm:pt>
    <dgm:pt modelId="{18224230-AB31-4CB4-A0F0-F10750FC9B41}" type="pres">
      <dgm:prSet presAssocID="{033E68ED-5A16-4CAE-B000-ADCC3FAF0448}" presName="composite" presStyleCnt="0"/>
      <dgm:spPr/>
    </dgm:pt>
    <dgm:pt modelId="{102172A4-A807-47E4-9FE3-67C45C4FD6F6}" type="pres">
      <dgm:prSet presAssocID="{033E68ED-5A16-4CAE-B000-ADCC3FAF0448}" presName="parentText" presStyleLbl="alignNode1" presStyleIdx="2" presStyleCnt="7">
        <dgm:presLayoutVars>
          <dgm:chMax val="1"/>
          <dgm:bulletEnabled val="1"/>
        </dgm:presLayoutVars>
      </dgm:prSet>
      <dgm:spPr/>
    </dgm:pt>
    <dgm:pt modelId="{75B3F0A9-AB6F-41DC-B1A4-05704BFD91DC}" type="pres">
      <dgm:prSet presAssocID="{033E68ED-5A16-4CAE-B000-ADCC3FAF0448}" presName="descendantText" presStyleLbl="alignAcc1" presStyleIdx="2" presStyleCnt="7">
        <dgm:presLayoutVars>
          <dgm:bulletEnabled val="1"/>
        </dgm:presLayoutVars>
      </dgm:prSet>
      <dgm:spPr/>
    </dgm:pt>
    <dgm:pt modelId="{D039B9A5-AC97-43B3-A91E-6DDF13B52F06}" type="pres">
      <dgm:prSet presAssocID="{74AEDF53-990A-4EEE-BAB8-F6D7F0B7C819}" presName="sp" presStyleCnt="0"/>
      <dgm:spPr/>
    </dgm:pt>
    <dgm:pt modelId="{7C3ED48A-39DB-415D-8AA0-ED80E179A361}" type="pres">
      <dgm:prSet presAssocID="{283D385B-5C8C-4198-99B3-249F962A8CE0}" presName="composite" presStyleCnt="0"/>
      <dgm:spPr/>
    </dgm:pt>
    <dgm:pt modelId="{87B397A7-847F-4650-9844-E1547CDE5A58}" type="pres">
      <dgm:prSet presAssocID="{283D385B-5C8C-4198-99B3-249F962A8CE0}" presName="parentText" presStyleLbl="alignNode1" presStyleIdx="3" presStyleCnt="7">
        <dgm:presLayoutVars>
          <dgm:chMax val="1"/>
          <dgm:bulletEnabled val="1"/>
        </dgm:presLayoutVars>
      </dgm:prSet>
      <dgm:spPr/>
    </dgm:pt>
    <dgm:pt modelId="{211EB549-EBF0-4EA1-A133-52BECD527CF6}" type="pres">
      <dgm:prSet presAssocID="{283D385B-5C8C-4198-99B3-249F962A8CE0}" presName="descendantText" presStyleLbl="alignAcc1" presStyleIdx="3" presStyleCnt="7">
        <dgm:presLayoutVars>
          <dgm:bulletEnabled val="1"/>
        </dgm:presLayoutVars>
      </dgm:prSet>
      <dgm:spPr/>
    </dgm:pt>
    <dgm:pt modelId="{978935FA-1655-4B6F-8E53-53F8CA6F2AB9}" type="pres">
      <dgm:prSet presAssocID="{F83A4A05-38C3-4A24-A355-37C2A8154446}" presName="sp" presStyleCnt="0"/>
      <dgm:spPr/>
    </dgm:pt>
    <dgm:pt modelId="{83CB321E-600A-468D-916A-0E7D99090E9F}" type="pres">
      <dgm:prSet presAssocID="{A8274EE9-AB5E-44F3-8F74-B5550B3A0682}" presName="composite" presStyleCnt="0"/>
      <dgm:spPr/>
    </dgm:pt>
    <dgm:pt modelId="{5AB92D24-6B89-4C4A-A9EC-AA804851F6A1}" type="pres">
      <dgm:prSet presAssocID="{A8274EE9-AB5E-44F3-8F74-B5550B3A0682}" presName="parentText" presStyleLbl="alignNode1" presStyleIdx="4" presStyleCnt="7">
        <dgm:presLayoutVars>
          <dgm:chMax val="1"/>
          <dgm:bulletEnabled val="1"/>
        </dgm:presLayoutVars>
      </dgm:prSet>
      <dgm:spPr/>
    </dgm:pt>
    <dgm:pt modelId="{FA3900E4-7B09-489D-9688-F307A50A8F11}" type="pres">
      <dgm:prSet presAssocID="{A8274EE9-AB5E-44F3-8F74-B5550B3A0682}" presName="descendantText" presStyleLbl="alignAcc1" presStyleIdx="4" presStyleCnt="7">
        <dgm:presLayoutVars>
          <dgm:bulletEnabled val="1"/>
        </dgm:presLayoutVars>
      </dgm:prSet>
      <dgm:spPr/>
    </dgm:pt>
    <dgm:pt modelId="{36A37679-97B1-4FF4-8A0B-087DE022E35D}" type="pres">
      <dgm:prSet presAssocID="{1D055CF9-CECE-4A96-B260-643506F301FD}" presName="sp" presStyleCnt="0"/>
      <dgm:spPr/>
    </dgm:pt>
    <dgm:pt modelId="{830FEF0A-1737-43A4-BD10-4018AF63FF60}" type="pres">
      <dgm:prSet presAssocID="{531F2992-1547-4674-A65C-C589AF393CAD}" presName="composite" presStyleCnt="0"/>
      <dgm:spPr/>
    </dgm:pt>
    <dgm:pt modelId="{B48FED23-44E8-4C8A-8E13-B826E2ADDCCB}" type="pres">
      <dgm:prSet presAssocID="{531F2992-1547-4674-A65C-C589AF393CAD}" presName="parentText" presStyleLbl="alignNode1" presStyleIdx="5" presStyleCnt="7">
        <dgm:presLayoutVars>
          <dgm:chMax val="1"/>
          <dgm:bulletEnabled val="1"/>
        </dgm:presLayoutVars>
      </dgm:prSet>
      <dgm:spPr/>
    </dgm:pt>
    <dgm:pt modelId="{2856429B-A1D8-4A41-9173-8BCC420EDD97}" type="pres">
      <dgm:prSet presAssocID="{531F2992-1547-4674-A65C-C589AF393CAD}" presName="descendantText" presStyleLbl="alignAcc1" presStyleIdx="5" presStyleCnt="7">
        <dgm:presLayoutVars>
          <dgm:bulletEnabled val="1"/>
        </dgm:presLayoutVars>
      </dgm:prSet>
      <dgm:spPr/>
    </dgm:pt>
    <dgm:pt modelId="{6DD4DB84-25A3-48D8-945B-B4B7511D3FBF}" type="pres">
      <dgm:prSet presAssocID="{1EF2AE50-644E-4929-A0A3-7C6C2F9BE99B}" presName="sp" presStyleCnt="0"/>
      <dgm:spPr/>
    </dgm:pt>
    <dgm:pt modelId="{D031FD51-CE20-4F1A-8C5C-6660ACCF7AC9}" type="pres">
      <dgm:prSet presAssocID="{0C733359-5571-4E75-A1C1-B2C5B5493E64}" presName="composite" presStyleCnt="0"/>
      <dgm:spPr/>
    </dgm:pt>
    <dgm:pt modelId="{70B414B1-BEEB-47E8-BE9B-DBD91C4AC90F}" type="pres">
      <dgm:prSet presAssocID="{0C733359-5571-4E75-A1C1-B2C5B5493E64}" presName="parentText" presStyleLbl="alignNode1" presStyleIdx="6" presStyleCnt="7">
        <dgm:presLayoutVars>
          <dgm:chMax val="1"/>
          <dgm:bulletEnabled val="1"/>
        </dgm:presLayoutVars>
      </dgm:prSet>
      <dgm:spPr/>
    </dgm:pt>
    <dgm:pt modelId="{3E8CB43E-269C-4290-8577-38E2100FD240}" type="pres">
      <dgm:prSet presAssocID="{0C733359-5571-4E75-A1C1-B2C5B5493E64}" presName="descendantText" presStyleLbl="alignAcc1" presStyleIdx="6" presStyleCnt="7">
        <dgm:presLayoutVars>
          <dgm:bulletEnabled val="1"/>
        </dgm:presLayoutVars>
      </dgm:prSet>
      <dgm:spPr/>
    </dgm:pt>
  </dgm:ptLst>
  <dgm:cxnLst>
    <dgm:cxn modelId="{9D673702-9018-4E62-BF52-388374560598}" type="presOf" srcId="{7BD31CCE-44E6-4BD5-8D03-1BDAEEC046B2}" destId="{3E8CB43E-269C-4290-8577-38E2100FD240}" srcOrd="0" destOrd="0" presId="urn:microsoft.com/office/officeart/2005/8/layout/chevron2"/>
    <dgm:cxn modelId="{3AD21F07-C118-4868-83A0-6D8058C7F389}" type="presOf" srcId="{033E68ED-5A16-4CAE-B000-ADCC3FAF0448}" destId="{102172A4-A807-47E4-9FE3-67C45C4FD6F6}" srcOrd="0" destOrd="0" presId="urn:microsoft.com/office/officeart/2005/8/layout/chevron2"/>
    <dgm:cxn modelId="{B628690B-B3BF-423D-A4A4-70DF062CA92D}" srcId="{283D385B-5C8C-4198-99B3-249F962A8CE0}" destId="{A723BA1B-E673-4A01-8EF8-C26E7B97F755}" srcOrd="0" destOrd="0" parTransId="{7E2948D5-E844-4E99-A51B-2E1CE5FBCB3C}" sibTransId="{6D730A97-2960-4E35-9F2D-7DDBB5FCF62A}"/>
    <dgm:cxn modelId="{F46BCC17-0E71-4594-B2DB-A910B04B3B95}" type="presOf" srcId="{10F40296-22E0-4013-AED0-FFED4477DF6C}" destId="{4A3974DB-880F-4FCC-A937-9229E0B9A201}" srcOrd="0" destOrd="0" presId="urn:microsoft.com/office/officeart/2005/8/layout/chevron2"/>
    <dgm:cxn modelId="{48118C19-4F0C-4075-9858-3E218C313BBB}" srcId="{0C733359-5571-4E75-A1C1-B2C5B5493E64}" destId="{7BD31CCE-44E6-4BD5-8D03-1BDAEEC046B2}" srcOrd="0" destOrd="0" parTransId="{E21C74E9-9BC6-42F1-9627-82F5CB192ED2}" sibTransId="{B89CE27F-1943-4DB9-9E1E-EF40406FA1E0}"/>
    <dgm:cxn modelId="{6D79B71F-921E-4659-815B-1FFAB9A610C2}" srcId="{BA4E86A3-0B0E-4419-87A6-44B77A422A71}" destId="{A8274EE9-AB5E-44F3-8F74-B5550B3A0682}" srcOrd="4" destOrd="0" parTransId="{4468FEE6-1412-438B-9041-5A3E798D7BDF}" sibTransId="{1D055CF9-CECE-4A96-B260-643506F301FD}"/>
    <dgm:cxn modelId="{67FC3C22-589A-427D-B3EF-F534876AF547}" srcId="{BA4E86A3-0B0E-4419-87A6-44B77A422A71}" destId="{033E68ED-5A16-4CAE-B000-ADCC3FAF0448}" srcOrd="2" destOrd="0" parTransId="{30A28AA8-5300-4768-85B2-E5852288AA78}" sibTransId="{74AEDF53-990A-4EEE-BAB8-F6D7F0B7C819}"/>
    <dgm:cxn modelId="{5C3A2C23-7B76-4EEC-98DA-642481F85FC2}" srcId="{531F2992-1547-4674-A65C-C589AF393CAD}" destId="{6CC78520-78C2-4B34-8CDE-59101AC1FE87}" srcOrd="0" destOrd="0" parTransId="{B91D0E29-3646-4385-9E2C-BF49FC4EF8C7}" sibTransId="{05B87CBE-E6A8-436E-AE6B-7C557A4EDA61}"/>
    <dgm:cxn modelId="{D9BD0426-FD5C-4EE1-8CD2-5039D0E9F7ED}" type="presOf" srcId="{A8274EE9-AB5E-44F3-8F74-B5550B3A0682}" destId="{5AB92D24-6B89-4C4A-A9EC-AA804851F6A1}" srcOrd="0" destOrd="0" presId="urn:microsoft.com/office/officeart/2005/8/layout/chevron2"/>
    <dgm:cxn modelId="{CD2AD05E-A58A-424B-BE46-05B5E0CA5433}" type="presOf" srcId="{485FF4D3-0F54-4EA7-B530-94E3587CB712}" destId="{134F204D-CB6F-4E88-89F0-C0B380550394}" srcOrd="0" destOrd="0" presId="urn:microsoft.com/office/officeart/2005/8/layout/chevron2"/>
    <dgm:cxn modelId="{F4FC1F62-690D-44CC-AB18-4717189446B7}" srcId="{A8274EE9-AB5E-44F3-8F74-B5550B3A0682}" destId="{67923E4C-AE71-4317-8419-FC1E5561D4BE}" srcOrd="0" destOrd="0" parTransId="{B8187D89-8ECE-41D8-B904-B1C24BDBB6CB}" sibTransId="{4286ED39-59FE-4E6F-8D07-AFDBED3C6C9D}"/>
    <dgm:cxn modelId="{5D046A44-2013-4377-B37D-4EFDC214259E}" type="presOf" srcId="{1B0B694D-A09E-4E03-B7FA-CDADCD2D58A7}" destId="{75B3F0A9-AB6F-41DC-B1A4-05704BFD91DC}" srcOrd="0" destOrd="0" presId="urn:microsoft.com/office/officeart/2005/8/layout/chevron2"/>
    <dgm:cxn modelId="{932FCC46-D088-4BDB-900F-AC66CCD762C4}" srcId="{BA4E86A3-0B0E-4419-87A6-44B77A422A71}" destId="{0C733359-5571-4E75-A1C1-B2C5B5493E64}" srcOrd="6" destOrd="0" parTransId="{8E6C5D03-E2EC-440D-A289-DD2E17DBD12C}" sibTransId="{ADE9FCB7-3574-4E2D-B92E-2097F9BB35FB}"/>
    <dgm:cxn modelId="{41975C67-C1B5-4E47-A718-C6FE674EC194}" type="presOf" srcId="{67923E4C-AE71-4317-8419-FC1E5561D4BE}" destId="{FA3900E4-7B09-489D-9688-F307A50A8F11}" srcOrd="0" destOrd="0" presId="urn:microsoft.com/office/officeart/2005/8/layout/chevron2"/>
    <dgm:cxn modelId="{8DDAD647-8795-4CBE-A0A0-4EF817C13ED5}" type="presOf" srcId="{283D385B-5C8C-4198-99B3-249F962A8CE0}" destId="{87B397A7-847F-4650-9844-E1547CDE5A58}" srcOrd="0" destOrd="0" presId="urn:microsoft.com/office/officeart/2005/8/layout/chevron2"/>
    <dgm:cxn modelId="{33ECC578-009C-4043-8870-CD20696D3E3A}" srcId="{10F40296-22E0-4013-AED0-FFED4477DF6C}" destId="{485FF4D3-0F54-4EA7-B530-94E3587CB712}" srcOrd="0" destOrd="0" parTransId="{E244A30A-E05E-41EB-ABF8-BBFE3AEFB9A7}" sibTransId="{B15705AA-87F7-4A5C-AE82-4BD306128B9E}"/>
    <dgm:cxn modelId="{82A5017C-B255-41F5-873E-69B786FDA893}" type="presOf" srcId="{531F2992-1547-4674-A65C-C589AF393CAD}" destId="{B48FED23-44E8-4C8A-8E13-B826E2ADDCCB}" srcOrd="0" destOrd="0" presId="urn:microsoft.com/office/officeart/2005/8/layout/chevron2"/>
    <dgm:cxn modelId="{AC27BA86-CF64-4187-A856-254FF29616BF}" type="presOf" srcId="{A723BA1B-E673-4A01-8EF8-C26E7B97F755}" destId="{211EB549-EBF0-4EA1-A133-52BECD527CF6}" srcOrd="0" destOrd="0" presId="urn:microsoft.com/office/officeart/2005/8/layout/chevron2"/>
    <dgm:cxn modelId="{E1E71198-025D-4AAF-A98B-F74AC2A4C89A}" type="presOf" srcId="{45C6307C-EEA4-4F51-B2BA-EEEE8825E56D}" destId="{FF13D3F4-DA96-4BD7-B8AB-266957D9D4EB}" srcOrd="0" destOrd="0" presId="urn:microsoft.com/office/officeart/2005/8/layout/chevron2"/>
    <dgm:cxn modelId="{BB799A9B-121E-4E67-B881-93850F7D5B61}" srcId="{BA4E86A3-0B0E-4419-87A6-44B77A422A71}" destId="{45C6307C-EEA4-4F51-B2BA-EEEE8825E56D}" srcOrd="0" destOrd="0" parTransId="{8BBB644E-569E-40A5-A2E8-85E79FE1AE49}" sibTransId="{DD2AC98E-55F8-4E05-A74E-56F8E98A7238}"/>
    <dgm:cxn modelId="{377BF2AE-2543-45C7-B409-3B6B60D0E568}" srcId="{45C6307C-EEA4-4F51-B2BA-EEEE8825E56D}" destId="{D8A10FA5-10AD-49C6-A816-163A423DF477}" srcOrd="0" destOrd="0" parTransId="{B19213C2-F39F-4116-B251-D1D1A09501AC}" sibTransId="{CCD75048-2843-4415-A4CB-50C14F74885A}"/>
    <dgm:cxn modelId="{0CF3F8B5-8E80-4F1E-BBBF-B28D8F8B447D}" type="presOf" srcId="{0C733359-5571-4E75-A1C1-B2C5B5493E64}" destId="{70B414B1-BEEB-47E8-BE9B-DBD91C4AC90F}" srcOrd="0" destOrd="0" presId="urn:microsoft.com/office/officeart/2005/8/layout/chevron2"/>
    <dgm:cxn modelId="{CA7196B6-3EA0-4A8A-A8A9-23CCEE30C5D7}" srcId="{BA4E86A3-0B0E-4419-87A6-44B77A422A71}" destId="{283D385B-5C8C-4198-99B3-249F962A8CE0}" srcOrd="3" destOrd="0" parTransId="{E6843319-E18F-4678-88B6-0653A08DBD69}" sibTransId="{F83A4A05-38C3-4A24-A355-37C2A8154446}"/>
    <dgm:cxn modelId="{718F0DCF-766D-4C1E-9D5E-A7F3922ED746}" srcId="{BA4E86A3-0B0E-4419-87A6-44B77A422A71}" destId="{531F2992-1547-4674-A65C-C589AF393CAD}" srcOrd="5" destOrd="0" parTransId="{CDA40C41-EC01-4EDC-9E8F-4C9D01D2047F}" sibTransId="{1EF2AE50-644E-4929-A0A3-7C6C2F9BE99B}"/>
    <dgm:cxn modelId="{F38359D2-87D0-4149-90D4-42BCCA8AB5D8}" type="presOf" srcId="{D8A10FA5-10AD-49C6-A816-163A423DF477}" destId="{FCF828FA-5E14-4BE4-BD76-9643A47215F9}" srcOrd="0" destOrd="0" presId="urn:microsoft.com/office/officeart/2005/8/layout/chevron2"/>
    <dgm:cxn modelId="{A3546FDC-55D1-488D-A177-47C49B181C6C}" type="presOf" srcId="{BA4E86A3-0B0E-4419-87A6-44B77A422A71}" destId="{65B13735-452A-4596-A6B7-C8EBE0E96005}" srcOrd="0" destOrd="0" presId="urn:microsoft.com/office/officeart/2005/8/layout/chevron2"/>
    <dgm:cxn modelId="{0984AAE5-5977-401F-B0BA-40CDAE33CBA8}" srcId="{BA4E86A3-0B0E-4419-87A6-44B77A422A71}" destId="{10F40296-22E0-4013-AED0-FFED4477DF6C}" srcOrd="1" destOrd="0" parTransId="{B04B2D84-CC82-4010-A0BA-A0570A813BBC}" sibTransId="{D6C758E5-28E0-4AF7-AB61-9C3E6FCCB14E}"/>
    <dgm:cxn modelId="{95425AEA-08CB-497A-B6A6-E329CC04BDBC}" type="presOf" srcId="{6CC78520-78C2-4B34-8CDE-59101AC1FE87}" destId="{2856429B-A1D8-4A41-9173-8BCC420EDD97}" srcOrd="0" destOrd="0" presId="urn:microsoft.com/office/officeart/2005/8/layout/chevron2"/>
    <dgm:cxn modelId="{082BA2F7-79AE-4B30-B356-CA15E4127267}" srcId="{033E68ED-5A16-4CAE-B000-ADCC3FAF0448}" destId="{1B0B694D-A09E-4E03-B7FA-CDADCD2D58A7}" srcOrd="0" destOrd="0" parTransId="{E957172C-DD7E-47BC-826A-33F0C9BA3FB5}" sibTransId="{C4211FBA-7506-4FF9-B7BD-80DB453EB52B}"/>
    <dgm:cxn modelId="{C63D7E63-224A-4121-AE6F-9605A01F2323}" type="presParOf" srcId="{65B13735-452A-4596-A6B7-C8EBE0E96005}" destId="{544081D9-FD0D-4FEF-B92D-9EDE332EBD96}" srcOrd="0" destOrd="0" presId="urn:microsoft.com/office/officeart/2005/8/layout/chevron2"/>
    <dgm:cxn modelId="{AFF1E8AA-1808-47A8-B2FE-237EB2E313ED}" type="presParOf" srcId="{544081D9-FD0D-4FEF-B92D-9EDE332EBD96}" destId="{FF13D3F4-DA96-4BD7-B8AB-266957D9D4EB}" srcOrd="0" destOrd="0" presId="urn:microsoft.com/office/officeart/2005/8/layout/chevron2"/>
    <dgm:cxn modelId="{29BB8CB5-0405-43B6-AF25-445DC194CBA3}" type="presParOf" srcId="{544081D9-FD0D-4FEF-B92D-9EDE332EBD96}" destId="{FCF828FA-5E14-4BE4-BD76-9643A47215F9}" srcOrd="1" destOrd="0" presId="urn:microsoft.com/office/officeart/2005/8/layout/chevron2"/>
    <dgm:cxn modelId="{D570B17D-52B2-4610-81EB-69DF1C62276B}" type="presParOf" srcId="{65B13735-452A-4596-A6B7-C8EBE0E96005}" destId="{23FEC0CC-1C9A-4C42-9345-1164E6BF95C9}" srcOrd="1" destOrd="0" presId="urn:microsoft.com/office/officeart/2005/8/layout/chevron2"/>
    <dgm:cxn modelId="{A660AAFF-2BBB-46A1-AE7D-C4E8B6547200}" type="presParOf" srcId="{65B13735-452A-4596-A6B7-C8EBE0E96005}" destId="{10C85625-4386-449D-9E36-5D1CB01E6BCB}" srcOrd="2" destOrd="0" presId="urn:microsoft.com/office/officeart/2005/8/layout/chevron2"/>
    <dgm:cxn modelId="{56BF714F-689A-432E-BBD8-FAF41BC6F566}" type="presParOf" srcId="{10C85625-4386-449D-9E36-5D1CB01E6BCB}" destId="{4A3974DB-880F-4FCC-A937-9229E0B9A201}" srcOrd="0" destOrd="0" presId="urn:microsoft.com/office/officeart/2005/8/layout/chevron2"/>
    <dgm:cxn modelId="{9E00F5E9-4DBF-400B-973A-A4A78E971B07}" type="presParOf" srcId="{10C85625-4386-449D-9E36-5D1CB01E6BCB}" destId="{134F204D-CB6F-4E88-89F0-C0B380550394}" srcOrd="1" destOrd="0" presId="urn:microsoft.com/office/officeart/2005/8/layout/chevron2"/>
    <dgm:cxn modelId="{2A7C4853-3BE6-49EE-991E-3C7473E36601}" type="presParOf" srcId="{65B13735-452A-4596-A6B7-C8EBE0E96005}" destId="{7E229120-DD70-4537-93A9-0DE7D0D68D58}" srcOrd="3" destOrd="0" presId="urn:microsoft.com/office/officeart/2005/8/layout/chevron2"/>
    <dgm:cxn modelId="{839E376B-D412-4DA9-9428-0A28D83AA6DC}" type="presParOf" srcId="{65B13735-452A-4596-A6B7-C8EBE0E96005}" destId="{18224230-AB31-4CB4-A0F0-F10750FC9B41}" srcOrd="4" destOrd="0" presId="urn:microsoft.com/office/officeart/2005/8/layout/chevron2"/>
    <dgm:cxn modelId="{C9D11686-6A7A-4229-8A5F-C4F7B9F6B630}" type="presParOf" srcId="{18224230-AB31-4CB4-A0F0-F10750FC9B41}" destId="{102172A4-A807-47E4-9FE3-67C45C4FD6F6}" srcOrd="0" destOrd="0" presId="urn:microsoft.com/office/officeart/2005/8/layout/chevron2"/>
    <dgm:cxn modelId="{736F2978-5577-49BF-B512-D2F81266CCB3}" type="presParOf" srcId="{18224230-AB31-4CB4-A0F0-F10750FC9B41}" destId="{75B3F0A9-AB6F-41DC-B1A4-05704BFD91DC}" srcOrd="1" destOrd="0" presId="urn:microsoft.com/office/officeart/2005/8/layout/chevron2"/>
    <dgm:cxn modelId="{6CE5A969-590D-4EF3-A97B-28B32214136F}" type="presParOf" srcId="{65B13735-452A-4596-A6B7-C8EBE0E96005}" destId="{D039B9A5-AC97-43B3-A91E-6DDF13B52F06}" srcOrd="5" destOrd="0" presId="urn:microsoft.com/office/officeart/2005/8/layout/chevron2"/>
    <dgm:cxn modelId="{4581ABBD-7891-4A52-AB3E-98280A354DC2}" type="presParOf" srcId="{65B13735-452A-4596-A6B7-C8EBE0E96005}" destId="{7C3ED48A-39DB-415D-8AA0-ED80E179A361}" srcOrd="6" destOrd="0" presId="urn:microsoft.com/office/officeart/2005/8/layout/chevron2"/>
    <dgm:cxn modelId="{78B81F21-4B3A-40EE-8187-C7834BD4837E}" type="presParOf" srcId="{7C3ED48A-39DB-415D-8AA0-ED80E179A361}" destId="{87B397A7-847F-4650-9844-E1547CDE5A58}" srcOrd="0" destOrd="0" presId="urn:microsoft.com/office/officeart/2005/8/layout/chevron2"/>
    <dgm:cxn modelId="{DD922675-8B89-4D5C-BE33-458DFB5CA30C}" type="presParOf" srcId="{7C3ED48A-39DB-415D-8AA0-ED80E179A361}" destId="{211EB549-EBF0-4EA1-A133-52BECD527CF6}" srcOrd="1" destOrd="0" presId="urn:microsoft.com/office/officeart/2005/8/layout/chevron2"/>
    <dgm:cxn modelId="{4D06AEF8-DEA9-45ED-A64A-9DC76E20B4FA}" type="presParOf" srcId="{65B13735-452A-4596-A6B7-C8EBE0E96005}" destId="{978935FA-1655-4B6F-8E53-53F8CA6F2AB9}" srcOrd="7" destOrd="0" presId="urn:microsoft.com/office/officeart/2005/8/layout/chevron2"/>
    <dgm:cxn modelId="{768F101A-342D-4839-A85C-099E4E75A7FD}" type="presParOf" srcId="{65B13735-452A-4596-A6B7-C8EBE0E96005}" destId="{83CB321E-600A-468D-916A-0E7D99090E9F}" srcOrd="8" destOrd="0" presId="urn:microsoft.com/office/officeart/2005/8/layout/chevron2"/>
    <dgm:cxn modelId="{1CCBDDC0-A348-4372-819B-6A4E73227A9B}" type="presParOf" srcId="{83CB321E-600A-468D-916A-0E7D99090E9F}" destId="{5AB92D24-6B89-4C4A-A9EC-AA804851F6A1}" srcOrd="0" destOrd="0" presId="urn:microsoft.com/office/officeart/2005/8/layout/chevron2"/>
    <dgm:cxn modelId="{2706EEB0-B041-4A09-9E74-2DB7FD4317F1}" type="presParOf" srcId="{83CB321E-600A-468D-916A-0E7D99090E9F}" destId="{FA3900E4-7B09-489D-9688-F307A50A8F11}" srcOrd="1" destOrd="0" presId="urn:microsoft.com/office/officeart/2005/8/layout/chevron2"/>
    <dgm:cxn modelId="{75F567A6-4DC0-448D-8E43-044C6DAC13F1}" type="presParOf" srcId="{65B13735-452A-4596-A6B7-C8EBE0E96005}" destId="{36A37679-97B1-4FF4-8A0B-087DE022E35D}" srcOrd="9" destOrd="0" presId="urn:microsoft.com/office/officeart/2005/8/layout/chevron2"/>
    <dgm:cxn modelId="{8FB0CD43-6640-4ABB-9F30-18CB63EDCB70}" type="presParOf" srcId="{65B13735-452A-4596-A6B7-C8EBE0E96005}" destId="{830FEF0A-1737-43A4-BD10-4018AF63FF60}" srcOrd="10" destOrd="0" presId="urn:microsoft.com/office/officeart/2005/8/layout/chevron2"/>
    <dgm:cxn modelId="{97E3EF68-E4CE-46AF-BCA0-B9BBE5B5857C}" type="presParOf" srcId="{830FEF0A-1737-43A4-BD10-4018AF63FF60}" destId="{B48FED23-44E8-4C8A-8E13-B826E2ADDCCB}" srcOrd="0" destOrd="0" presId="urn:microsoft.com/office/officeart/2005/8/layout/chevron2"/>
    <dgm:cxn modelId="{73248D65-443E-449A-BC51-450C39FEFED0}" type="presParOf" srcId="{830FEF0A-1737-43A4-BD10-4018AF63FF60}" destId="{2856429B-A1D8-4A41-9173-8BCC420EDD97}" srcOrd="1" destOrd="0" presId="urn:microsoft.com/office/officeart/2005/8/layout/chevron2"/>
    <dgm:cxn modelId="{E6510E38-5480-4A45-9B8C-710E64014630}" type="presParOf" srcId="{65B13735-452A-4596-A6B7-C8EBE0E96005}" destId="{6DD4DB84-25A3-48D8-945B-B4B7511D3FBF}" srcOrd="11" destOrd="0" presId="urn:microsoft.com/office/officeart/2005/8/layout/chevron2"/>
    <dgm:cxn modelId="{BBB67275-AE6C-4DAD-B844-C7779B63D741}" type="presParOf" srcId="{65B13735-452A-4596-A6B7-C8EBE0E96005}" destId="{D031FD51-CE20-4F1A-8C5C-6660ACCF7AC9}" srcOrd="12" destOrd="0" presId="urn:microsoft.com/office/officeart/2005/8/layout/chevron2"/>
    <dgm:cxn modelId="{A775A30C-2353-44CD-8F60-4175F0CD59A5}" type="presParOf" srcId="{D031FD51-CE20-4F1A-8C5C-6660ACCF7AC9}" destId="{70B414B1-BEEB-47E8-BE9B-DBD91C4AC90F}" srcOrd="0" destOrd="0" presId="urn:microsoft.com/office/officeart/2005/8/layout/chevron2"/>
    <dgm:cxn modelId="{DE64680E-1671-4521-858F-BA1256FD08C5}" type="presParOf" srcId="{D031FD51-CE20-4F1A-8C5C-6660ACCF7AC9}" destId="{3E8CB43E-269C-4290-8577-38E2100FD24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D674C7-1780-4125-8D80-941F2135952D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F2BF74F-0BCF-45D3-84D4-1EC15787DC36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  <a:latin typeface="Palatino Linotype" panose="02040502050505030304" pitchFamily="18" charset="0"/>
            </a:rPr>
            <a:t>Knowledge development</a:t>
          </a:r>
        </a:p>
      </dgm:t>
    </dgm:pt>
    <dgm:pt modelId="{F3FC5C6D-DBE3-4B53-B12E-C523E44638F9}" type="parTrans" cxnId="{179D2F99-489D-471E-961E-8609BCE424B3}">
      <dgm:prSet/>
      <dgm:spPr/>
      <dgm:t>
        <a:bodyPr/>
        <a:lstStyle/>
        <a:p>
          <a:endParaRPr lang="en-GB"/>
        </a:p>
      </dgm:t>
    </dgm:pt>
    <dgm:pt modelId="{1C51DD4A-15B7-4CDD-A76F-E98781F985A6}" type="sibTrans" cxnId="{179D2F99-489D-471E-961E-8609BCE424B3}">
      <dgm:prSet/>
      <dgm:spPr/>
      <dgm:t>
        <a:bodyPr/>
        <a:lstStyle/>
        <a:p>
          <a:endParaRPr lang="en-GB"/>
        </a:p>
      </dgm:t>
    </dgm:pt>
    <dgm:pt modelId="{B061E7E4-EBB2-4C89-A9FF-F922639A2CBA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  <a:latin typeface="Palatino Linotype" panose="02040502050505030304" pitchFamily="18" charset="0"/>
            </a:rPr>
            <a:t>Confidence improvement</a:t>
          </a:r>
        </a:p>
      </dgm:t>
    </dgm:pt>
    <dgm:pt modelId="{EE8DEAB9-BB73-436D-B56B-AE401CBD3FC6}" type="parTrans" cxnId="{225C1E6F-B59C-48D4-97A4-7132546220E8}">
      <dgm:prSet/>
      <dgm:spPr/>
      <dgm:t>
        <a:bodyPr/>
        <a:lstStyle/>
        <a:p>
          <a:endParaRPr lang="en-GB"/>
        </a:p>
      </dgm:t>
    </dgm:pt>
    <dgm:pt modelId="{8D3B6537-CFEE-4FAB-9B27-513202E2E6FE}" type="sibTrans" cxnId="{225C1E6F-B59C-48D4-97A4-7132546220E8}">
      <dgm:prSet/>
      <dgm:spPr/>
      <dgm:t>
        <a:bodyPr/>
        <a:lstStyle/>
        <a:p>
          <a:endParaRPr lang="en-GB"/>
        </a:p>
      </dgm:t>
    </dgm:pt>
    <dgm:pt modelId="{825F8049-9C7B-4CA3-B943-19670586DE66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  <a:latin typeface="Palatino Linotype" panose="02040502050505030304" pitchFamily="18" charset="0"/>
            </a:rPr>
            <a:t>Certificate as proof of skills</a:t>
          </a:r>
        </a:p>
      </dgm:t>
    </dgm:pt>
    <dgm:pt modelId="{9A7C5577-9239-4752-900A-A2F897E1DF4C}" type="parTrans" cxnId="{98303589-F760-4177-9AF7-819134CA5036}">
      <dgm:prSet/>
      <dgm:spPr/>
      <dgm:t>
        <a:bodyPr/>
        <a:lstStyle/>
        <a:p>
          <a:endParaRPr lang="en-GB"/>
        </a:p>
      </dgm:t>
    </dgm:pt>
    <dgm:pt modelId="{71B8B3EE-F6CD-456A-BE0A-9ED0D9092A88}" type="sibTrans" cxnId="{98303589-F760-4177-9AF7-819134CA5036}">
      <dgm:prSet/>
      <dgm:spPr/>
      <dgm:t>
        <a:bodyPr/>
        <a:lstStyle/>
        <a:p>
          <a:endParaRPr lang="en-GB"/>
        </a:p>
      </dgm:t>
    </dgm:pt>
    <dgm:pt modelId="{90266390-3CCF-43AA-AB23-898FB688670B}" type="pres">
      <dgm:prSet presAssocID="{33D674C7-1780-4125-8D80-941F2135952D}" presName="Name0" presStyleCnt="0">
        <dgm:presLayoutVars>
          <dgm:dir/>
          <dgm:resizeHandles val="exact"/>
        </dgm:presLayoutVars>
      </dgm:prSet>
      <dgm:spPr/>
    </dgm:pt>
    <dgm:pt modelId="{E35F1EC6-DE07-4B0D-8D47-9C00C030A4D6}" type="pres">
      <dgm:prSet presAssocID="{33D674C7-1780-4125-8D80-941F2135952D}" presName="arrow" presStyleLbl="bgShp" presStyleIdx="0" presStyleCnt="1"/>
      <dgm:spPr>
        <a:solidFill>
          <a:schemeClr val="accent1">
            <a:lumMod val="25000"/>
          </a:schemeClr>
        </a:solidFill>
        <a:ln>
          <a:solidFill>
            <a:schemeClr val="accent1">
              <a:lumMod val="50000"/>
            </a:schemeClr>
          </a:solidFill>
        </a:ln>
        <a:effectLst>
          <a:outerShdw blurRad="50800" dist="38100" dir="5400000" algn="t" rotWithShape="0">
            <a:prstClr val="black">
              <a:alpha val="40000"/>
            </a:prstClr>
          </a:outerShdw>
          <a:softEdge rad="127000"/>
        </a:effectLst>
      </dgm:spPr>
    </dgm:pt>
    <dgm:pt modelId="{DAEEEE06-C55D-4B5A-8A19-0885E7345D1A}" type="pres">
      <dgm:prSet presAssocID="{33D674C7-1780-4125-8D80-941F2135952D}" presName="points" presStyleCnt="0"/>
      <dgm:spPr/>
    </dgm:pt>
    <dgm:pt modelId="{9B0EC5F9-D74F-4AD5-9D6E-6FCA88B34A59}" type="pres">
      <dgm:prSet presAssocID="{FF2BF74F-0BCF-45D3-84D4-1EC15787DC36}" presName="compositeA" presStyleCnt="0"/>
      <dgm:spPr/>
    </dgm:pt>
    <dgm:pt modelId="{FEFF4A6A-8F3B-43C2-873A-DD5158326F8E}" type="pres">
      <dgm:prSet presAssocID="{FF2BF74F-0BCF-45D3-84D4-1EC15787DC36}" presName="textA" presStyleLbl="revTx" presStyleIdx="0" presStyleCnt="3">
        <dgm:presLayoutVars>
          <dgm:bulletEnabled val="1"/>
        </dgm:presLayoutVars>
      </dgm:prSet>
      <dgm:spPr/>
    </dgm:pt>
    <dgm:pt modelId="{C4C20CCF-44C7-4CB4-AE94-D4CA60143130}" type="pres">
      <dgm:prSet presAssocID="{FF2BF74F-0BCF-45D3-84D4-1EC15787DC36}" presName="circleA" presStyleLbl="node1" presStyleIdx="0" presStyleCnt="3"/>
      <dgm:spPr/>
    </dgm:pt>
    <dgm:pt modelId="{2E3A94C5-231D-4B60-95D9-FC88BA310363}" type="pres">
      <dgm:prSet presAssocID="{FF2BF74F-0BCF-45D3-84D4-1EC15787DC36}" presName="spaceA" presStyleCnt="0"/>
      <dgm:spPr/>
    </dgm:pt>
    <dgm:pt modelId="{E444E924-659A-4A51-B542-85D82522BFA4}" type="pres">
      <dgm:prSet presAssocID="{1C51DD4A-15B7-4CDD-A76F-E98781F985A6}" presName="space" presStyleCnt="0"/>
      <dgm:spPr/>
    </dgm:pt>
    <dgm:pt modelId="{A89CAB10-6065-4638-876D-9034AFCC3BB5}" type="pres">
      <dgm:prSet presAssocID="{B061E7E4-EBB2-4C89-A9FF-F922639A2CBA}" presName="compositeB" presStyleCnt="0"/>
      <dgm:spPr/>
    </dgm:pt>
    <dgm:pt modelId="{653280CE-82C7-4F41-9493-4E4293781AAC}" type="pres">
      <dgm:prSet presAssocID="{B061E7E4-EBB2-4C89-A9FF-F922639A2CBA}" presName="textB" presStyleLbl="revTx" presStyleIdx="1" presStyleCnt="3">
        <dgm:presLayoutVars>
          <dgm:bulletEnabled val="1"/>
        </dgm:presLayoutVars>
      </dgm:prSet>
      <dgm:spPr/>
    </dgm:pt>
    <dgm:pt modelId="{102315D7-5FC9-4CF5-8476-8FF910F9A1DF}" type="pres">
      <dgm:prSet presAssocID="{B061E7E4-EBB2-4C89-A9FF-F922639A2CBA}" presName="circleB" presStyleLbl="node1" presStyleIdx="1" presStyleCnt="3"/>
      <dgm:spPr/>
    </dgm:pt>
    <dgm:pt modelId="{8238AAE5-8736-4F09-A3A4-4F4ED100BE0E}" type="pres">
      <dgm:prSet presAssocID="{B061E7E4-EBB2-4C89-A9FF-F922639A2CBA}" presName="spaceB" presStyleCnt="0"/>
      <dgm:spPr/>
    </dgm:pt>
    <dgm:pt modelId="{3B4C532B-542A-4904-87D9-CEEB427AC957}" type="pres">
      <dgm:prSet presAssocID="{8D3B6537-CFEE-4FAB-9B27-513202E2E6FE}" presName="space" presStyleCnt="0"/>
      <dgm:spPr/>
    </dgm:pt>
    <dgm:pt modelId="{4CCD0C48-0343-4D0E-9A2E-9FEFE7951BD9}" type="pres">
      <dgm:prSet presAssocID="{825F8049-9C7B-4CA3-B943-19670586DE66}" presName="compositeA" presStyleCnt="0"/>
      <dgm:spPr/>
    </dgm:pt>
    <dgm:pt modelId="{3E9520BD-7EA0-4347-91BD-9C05BE87FC86}" type="pres">
      <dgm:prSet presAssocID="{825F8049-9C7B-4CA3-B943-19670586DE66}" presName="textA" presStyleLbl="revTx" presStyleIdx="2" presStyleCnt="3">
        <dgm:presLayoutVars>
          <dgm:bulletEnabled val="1"/>
        </dgm:presLayoutVars>
      </dgm:prSet>
      <dgm:spPr/>
    </dgm:pt>
    <dgm:pt modelId="{A2F365FC-1438-42A8-93E9-D9A3F1AACA83}" type="pres">
      <dgm:prSet presAssocID="{825F8049-9C7B-4CA3-B943-19670586DE66}" presName="circleA" presStyleLbl="node1" presStyleIdx="2" presStyleCnt="3"/>
      <dgm:spPr/>
    </dgm:pt>
    <dgm:pt modelId="{FE69F45D-7815-42A0-A85C-EFB19771376A}" type="pres">
      <dgm:prSet presAssocID="{825F8049-9C7B-4CA3-B943-19670586DE66}" presName="spaceA" presStyleCnt="0"/>
      <dgm:spPr/>
    </dgm:pt>
  </dgm:ptLst>
  <dgm:cxnLst>
    <dgm:cxn modelId="{225C1E6F-B59C-48D4-97A4-7132546220E8}" srcId="{33D674C7-1780-4125-8D80-941F2135952D}" destId="{B061E7E4-EBB2-4C89-A9FF-F922639A2CBA}" srcOrd="1" destOrd="0" parTransId="{EE8DEAB9-BB73-436D-B56B-AE401CBD3FC6}" sibTransId="{8D3B6537-CFEE-4FAB-9B27-513202E2E6FE}"/>
    <dgm:cxn modelId="{A3CA1355-FEFB-4B6A-AAD8-B7B9A4899EA4}" type="presOf" srcId="{FF2BF74F-0BCF-45D3-84D4-1EC15787DC36}" destId="{FEFF4A6A-8F3B-43C2-873A-DD5158326F8E}" srcOrd="0" destOrd="0" presId="urn:microsoft.com/office/officeart/2005/8/layout/hProcess11"/>
    <dgm:cxn modelId="{98303589-F760-4177-9AF7-819134CA5036}" srcId="{33D674C7-1780-4125-8D80-941F2135952D}" destId="{825F8049-9C7B-4CA3-B943-19670586DE66}" srcOrd="2" destOrd="0" parTransId="{9A7C5577-9239-4752-900A-A2F897E1DF4C}" sibTransId="{71B8B3EE-F6CD-456A-BE0A-9ED0D9092A88}"/>
    <dgm:cxn modelId="{3D3C0F8F-8AED-4094-8A2C-0210A895EA40}" type="presOf" srcId="{B061E7E4-EBB2-4C89-A9FF-F922639A2CBA}" destId="{653280CE-82C7-4F41-9493-4E4293781AAC}" srcOrd="0" destOrd="0" presId="urn:microsoft.com/office/officeart/2005/8/layout/hProcess11"/>
    <dgm:cxn modelId="{179D2F99-489D-471E-961E-8609BCE424B3}" srcId="{33D674C7-1780-4125-8D80-941F2135952D}" destId="{FF2BF74F-0BCF-45D3-84D4-1EC15787DC36}" srcOrd="0" destOrd="0" parTransId="{F3FC5C6D-DBE3-4B53-B12E-C523E44638F9}" sibTransId="{1C51DD4A-15B7-4CDD-A76F-E98781F985A6}"/>
    <dgm:cxn modelId="{C93D33B6-E5DB-4FA7-89C0-1413DE378B4E}" type="presOf" srcId="{825F8049-9C7B-4CA3-B943-19670586DE66}" destId="{3E9520BD-7EA0-4347-91BD-9C05BE87FC86}" srcOrd="0" destOrd="0" presId="urn:microsoft.com/office/officeart/2005/8/layout/hProcess11"/>
    <dgm:cxn modelId="{7B8CC3CA-F832-43A2-8A69-DAA373BEA4B9}" type="presOf" srcId="{33D674C7-1780-4125-8D80-941F2135952D}" destId="{90266390-3CCF-43AA-AB23-898FB688670B}" srcOrd="0" destOrd="0" presId="urn:microsoft.com/office/officeart/2005/8/layout/hProcess11"/>
    <dgm:cxn modelId="{9D37D42E-FEAF-47E4-B991-5D418F3D966B}" type="presParOf" srcId="{90266390-3CCF-43AA-AB23-898FB688670B}" destId="{E35F1EC6-DE07-4B0D-8D47-9C00C030A4D6}" srcOrd="0" destOrd="0" presId="urn:microsoft.com/office/officeart/2005/8/layout/hProcess11"/>
    <dgm:cxn modelId="{8053B165-9E2F-4D3D-B5D2-0C07DFA9DB10}" type="presParOf" srcId="{90266390-3CCF-43AA-AB23-898FB688670B}" destId="{DAEEEE06-C55D-4B5A-8A19-0885E7345D1A}" srcOrd="1" destOrd="0" presId="urn:microsoft.com/office/officeart/2005/8/layout/hProcess11"/>
    <dgm:cxn modelId="{F6D473EB-B2CC-47AB-86E8-C81FE6D53968}" type="presParOf" srcId="{DAEEEE06-C55D-4B5A-8A19-0885E7345D1A}" destId="{9B0EC5F9-D74F-4AD5-9D6E-6FCA88B34A59}" srcOrd="0" destOrd="0" presId="urn:microsoft.com/office/officeart/2005/8/layout/hProcess11"/>
    <dgm:cxn modelId="{A884E087-E834-4484-802D-C35AD89EE9DF}" type="presParOf" srcId="{9B0EC5F9-D74F-4AD5-9D6E-6FCA88B34A59}" destId="{FEFF4A6A-8F3B-43C2-873A-DD5158326F8E}" srcOrd="0" destOrd="0" presId="urn:microsoft.com/office/officeart/2005/8/layout/hProcess11"/>
    <dgm:cxn modelId="{B25E1921-6313-4B96-9F81-DDE963E744BE}" type="presParOf" srcId="{9B0EC5F9-D74F-4AD5-9D6E-6FCA88B34A59}" destId="{C4C20CCF-44C7-4CB4-AE94-D4CA60143130}" srcOrd="1" destOrd="0" presId="urn:microsoft.com/office/officeart/2005/8/layout/hProcess11"/>
    <dgm:cxn modelId="{CB11D2CE-2114-4566-9F7B-FEF2B89F542C}" type="presParOf" srcId="{9B0EC5F9-D74F-4AD5-9D6E-6FCA88B34A59}" destId="{2E3A94C5-231D-4B60-95D9-FC88BA310363}" srcOrd="2" destOrd="0" presId="urn:microsoft.com/office/officeart/2005/8/layout/hProcess11"/>
    <dgm:cxn modelId="{65430D6B-6930-48BD-9079-EF393EF468CF}" type="presParOf" srcId="{DAEEEE06-C55D-4B5A-8A19-0885E7345D1A}" destId="{E444E924-659A-4A51-B542-85D82522BFA4}" srcOrd="1" destOrd="0" presId="urn:microsoft.com/office/officeart/2005/8/layout/hProcess11"/>
    <dgm:cxn modelId="{1E5F2504-A908-4AEA-8ADC-3C1C90A9CEC3}" type="presParOf" srcId="{DAEEEE06-C55D-4B5A-8A19-0885E7345D1A}" destId="{A89CAB10-6065-4638-876D-9034AFCC3BB5}" srcOrd="2" destOrd="0" presId="urn:microsoft.com/office/officeart/2005/8/layout/hProcess11"/>
    <dgm:cxn modelId="{6E646266-73A7-40A8-B06D-CA2B938F34CA}" type="presParOf" srcId="{A89CAB10-6065-4638-876D-9034AFCC3BB5}" destId="{653280CE-82C7-4F41-9493-4E4293781AAC}" srcOrd="0" destOrd="0" presId="urn:microsoft.com/office/officeart/2005/8/layout/hProcess11"/>
    <dgm:cxn modelId="{9E6DFE92-B48E-4816-AECE-CA913D203040}" type="presParOf" srcId="{A89CAB10-6065-4638-876D-9034AFCC3BB5}" destId="{102315D7-5FC9-4CF5-8476-8FF910F9A1DF}" srcOrd="1" destOrd="0" presId="urn:microsoft.com/office/officeart/2005/8/layout/hProcess11"/>
    <dgm:cxn modelId="{38F2234D-80F9-4319-9C7F-2DFEB0AC1615}" type="presParOf" srcId="{A89CAB10-6065-4638-876D-9034AFCC3BB5}" destId="{8238AAE5-8736-4F09-A3A4-4F4ED100BE0E}" srcOrd="2" destOrd="0" presId="urn:microsoft.com/office/officeart/2005/8/layout/hProcess11"/>
    <dgm:cxn modelId="{9C3441C2-4DEE-4BC6-B290-95F66D65E91C}" type="presParOf" srcId="{DAEEEE06-C55D-4B5A-8A19-0885E7345D1A}" destId="{3B4C532B-542A-4904-87D9-CEEB427AC957}" srcOrd="3" destOrd="0" presId="urn:microsoft.com/office/officeart/2005/8/layout/hProcess11"/>
    <dgm:cxn modelId="{00525963-AC38-4396-B065-1E922D748504}" type="presParOf" srcId="{DAEEEE06-C55D-4B5A-8A19-0885E7345D1A}" destId="{4CCD0C48-0343-4D0E-9A2E-9FEFE7951BD9}" srcOrd="4" destOrd="0" presId="urn:microsoft.com/office/officeart/2005/8/layout/hProcess11"/>
    <dgm:cxn modelId="{5D78758E-09CC-43E9-A145-8B9AA7D09119}" type="presParOf" srcId="{4CCD0C48-0343-4D0E-9A2E-9FEFE7951BD9}" destId="{3E9520BD-7EA0-4347-91BD-9C05BE87FC86}" srcOrd="0" destOrd="0" presId="urn:microsoft.com/office/officeart/2005/8/layout/hProcess11"/>
    <dgm:cxn modelId="{D94A077A-82A5-4FD6-B3EB-A2755D8FB98F}" type="presParOf" srcId="{4CCD0C48-0343-4D0E-9A2E-9FEFE7951BD9}" destId="{A2F365FC-1438-42A8-93E9-D9A3F1AACA83}" srcOrd="1" destOrd="0" presId="urn:microsoft.com/office/officeart/2005/8/layout/hProcess11"/>
    <dgm:cxn modelId="{CEDBC821-2962-4AD2-B075-5DA5AA2C4727}" type="presParOf" srcId="{4CCD0C48-0343-4D0E-9A2E-9FEFE7951BD9}" destId="{FE69F45D-7815-42A0-A85C-EFB19771376A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766E4C-6ADE-45BA-9B6E-10B222D0A34D}" type="doc">
      <dgm:prSet loTypeId="urn:microsoft.com/office/officeart/2005/8/layout/rings+Icon" loCatId="relationship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3F4943E-F4B5-49E5-A75A-F98366ED6F79}">
      <dgm:prSet custT="1"/>
      <dgm:spPr/>
      <dgm:t>
        <a:bodyPr/>
        <a:lstStyle/>
        <a:p>
          <a:r>
            <a:rPr lang="en-GB" sz="1800" b="1" dirty="0">
              <a:solidFill>
                <a:schemeClr val="bg1"/>
              </a:solidFill>
              <a:latin typeface="Palatino Linotype" panose="02040502050505030304" pitchFamily="18" charset="0"/>
            </a:rPr>
            <a:t>Visualisation</a:t>
          </a:r>
        </a:p>
      </dgm:t>
    </dgm:pt>
    <dgm:pt modelId="{0B090BC6-64BE-4230-9A2C-DEA1A5CB6FEA}" type="parTrans" cxnId="{0E43A579-AA64-4BFA-9FAD-687C03C8A05A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8C496538-B88D-49AC-AF5F-2AA6778E1D55}" type="sibTrans" cxnId="{0E43A579-AA64-4BFA-9FAD-687C03C8A05A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8F703E92-00FE-41A2-A53F-5D7587EA832B}">
      <dgm:prSet custT="1"/>
      <dgm:spPr/>
      <dgm:t>
        <a:bodyPr/>
        <a:lstStyle/>
        <a:p>
          <a:r>
            <a:rPr lang="en-GB" sz="1800" b="1" dirty="0">
              <a:solidFill>
                <a:schemeClr val="bg1"/>
              </a:solidFill>
              <a:latin typeface="Palatino Linotype" panose="02040502050505030304" pitchFamily="18" charset="0"/>
            </a:rPr>
            <a:t>Analysis</a:t>
          </a:r>
        </a:p>
      </dgm:t>
    </dgm:pt>
    <dgm:pt modelId="{06CC1671-9B37-4994-9E64-76D364FDDE3B}" type="parTrans" cxnId="{037B63AA-77E8-4051-A633-910097086894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D483BCDD-5CF4-496C-ACCC-CEFC47E0DBFC}" type="sibTrans" cxnId="{037B63AA-77E8-4051-A633-910097086894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38984F9D-FAD2-4AA4-9D32-03FF119D2B4D}">
      <dgm:prSet custT="1"/>
      <dgm:spPr/>
      <dgm:t>
        <a:bodyPr/>
        <a:lstStyle/>
        <a:p>
          <a:r>
            <a:rPr lang="en-GB" sz="1800" b="1" dirty="0">
              <a:solidFill>
                <a:schemeClr val="bg1"/>
              </a:solidFill>
              <a:latin typeface="Palatino Linotype" panose="02040502050505030304" pitchFamily="18" charset="0"/>
            </a:rPr>
            <a:t>Progress measure </a:t>
          </a:r>
        </a:p>
      </dgm:t>
    </dgm:pt>
    <dgm:pt modelId="{BA874434-6809-464F-93D1-721525AE6CE6}" type="parTrans" cxnId="{609D1537-F0A6-4D28-AD71-C8FAB74ADB10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08C91833-753B-40B3-8633-D293F3F07AF9}" type="sibTrans" cxnId="{609D1537-F0A6-4D28-AD71-C8FAB74ADB10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6C42DE25-BEFF-4CA4-B5E8-C714D4111C4D}">
      <dgm:prSet custT="1"/>
      <dgm:spPr/>
      <dgm:t>
        <a:bodyPr/>
        <a:lstStyle/>
        <a:p>
          <a:r>
            <a:rPr lang="en-GB" sz="1800" b="1" dirty="0">
              <a:solidFill>
                <a:schemeClr val="bg1"/>
              </a:solidFill>
              <a:latin typeface="Palatino Linotype" panose="02040502050505030304" pitchFamily="18" charset="0"/>
            </a:rPr>
            <a:t>Supports decision-making </a:t>
          </a:r>
        </a:p>
      </dgm:t>
    </dgm:pt>
    <dgm:pt modelId="{B208667C-6886-48D0-B646-6F634287D722}" type="parTrans" cxnId="{0B49E483-F6E9-4D8C-8F96-736CACB2764A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EAB4E877-8877-4732-9C39-B3339B568E3B}" type="sibTrans" cxnId="{0B49E483-F6E9-4D8C-8F96-736CACB2764A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7485450A-3567-47B0-9863-F413A4B5D1E8}">
      <dgm:prSet custT="1"/>
      <dgm:spPr/>
      <dgm:t>
        <a:bodyPr/>
        <a:lstStyle/>
        <a:p>
          <a:r>
            <a:rPr lang="en-GB" sz="1800" b="1" dirty="0">
              <a:solidFill>
                <a:schemeClr val="bg1"/>
              </a:solidFill>
              <a:latin typeface="Palatino Linotype" panose="02040502050505030304" pitchFamily="18" charset="0"/>
            </a:rPr>
            <a:t>Productivity</a:t>
          </a:r>
        </a:p>
      </dgm:t>
    </dgm:pt>
    <dgm:pt modelId="{7911F862-1B18-444A-843B-D5F82CFD34D3}" type="parTrans" cxnId="{060F1606-E110-4D2E-BC7E-17D95FFE3B9A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42DAF88F-24F1-4CD9-B088-1642018EB417}" type="sibTrans" cxnId="{060F1606-E110-4D2E-BC7E-17D95FFE3B9A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10F81C5E-584D-4940-A02A-BE1003553FED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  <a:latin typeface="Palatino Linotype" panose="02040502050505030304" pitchFamily="18" charset="0"/>
            </a:rPr>
            <a:t>Collaboration</a:t>
          </a:r>
        </a:p>
      </dgm:t>
    </dgm:pt>
    <dgm:pt modelId="{A6374CDC-3DB7-4318-9732-EE3168E9CB54}" type="parTrans" cxnId="{89F62526-8FE6-4F03-95E4-3CD88F29F8BC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A76579B8-A7B5-4063-BA0D-A7D66277C58F}" type="sibTrans" cxnId="{89F62526-8FE6-4F03-95E4-3CD88F29F8BC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5F96B83B-F7AA-4BDB-932E-F83C5AAE9BEF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  <a:latin typeface="Palatino Linotype" panose="02040502050505030304" pitchFamily="18" charset="0"/>
            </a:rPr>
            <a:t>Automation</a:t>
          </a:r>
        </a:p>
      </dgm:t>
    </dgm:pt>
    <dgm:pt modelId="{91159C27-F586-4909-8648-5E9EF8ABF9CE}" type="parTrans" cxnId="{910A24F0-F4ED-4F8E-9B05-B0BD5A325372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762EAA84-45C6-48C5-A21C-20904983BEF1}" type="sibTrans" cxnId="{910A24F0-F4ED-4F8E-9B05-B0BD5A325372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A83CA739-9F92-465C-B8A2-EDFFB68854EE}">
      <dgm:prSet/>
      <dgm:spPr/>
      <dgm:t>
        <a:bodyPr/>
        <a:lstStyle/>
        <a:p>
          <a:endParaRPr lang="en-GB"/>
        </a:p>
      </dgm:t>
    </dgm:pt>
    <dgm:pt modelId="{A669BD8A-E17E-4268-A7D9-C2E0784FDA0A}" type="parTrans" cxnId="{18A1BA24-B858-46D5-8EA3-F546C23AC7FE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96C8D142-5B09-4928-967A-1BA986E9CB8D}" type="sibTrans" cxnId="{18A1BA24-B858-46D5-8EA3-F546C23AC7FE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41335328-8F6C-440A-AFF9-A931253C0758}">
      <dgm:prSet/>
      <dgm:spPr/>
      <dgm:t>
        <a:bodyPr/>
        <a:lstStyle/>
        <a:p>
          <a:endParaRPr lang="en-GB"/>
        </a:p>
      </dgm:t>
    </dgm:pt>
    <dgm:pt modelId="{6756C4ED-E673-4882-A641-3D708C5D219C}" type="parTrans" cxnId="{BCC8492B-8C60-4CEE-9549-79C209071145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3318094B-780A-4A90-BD94-44A27B7EEC37}" type="sibTrans" cxnId="{BCC8492B-8C60-4CEE-9549-79C209071145}">
      <dgm:prSet/>
      <dgm:spPr/>
      <dgm:t>
        <a:bodyPr/>
        <a:lstStyle/>
        <a:p>
          <a:endParaRPr lang="en-GB" b="1">
            <a:solidFill>
              <a:schemeClr val="bg1"/>
            </a:solidFill>
          </a:endParaRPr>
        </a:p>
      </dgm:t>
    </dgm:pt>
    <dgm:pt modelId="{C80B2F75-199B-43A8-BA0D-E47396DDDB74}" type="pres">
      <dgm:prSet presAssocID="{6C766E4C-6ADE-45BA-9B6E-10B222D0A34D}" presName="Name0" presStyleCnt="0">
        <dgm:presLayoutVars>
          <dgm:chMax val="7"/>
          <dgm:dir/>
          <dgm:resizeHandles val="exact"/>
        </dgm:presLayoutVars>
      </dgm:prSet>
      <dgm:spPr/>
    </dgm:pt>
    <dgm:pt modelId="{70233419-3C25-44BE-B085-D4F4EAF095C6}" type="pres">
      <dgm:prSet presAssocID="{6C766E4C-6ADE-45BA-9B6E-10B222D0A34D}" presName="ellipse1" presStyleLbl="vennNode1" presStyleIdx="0" presStyleCnt="7">
        <dgm:presLayoutVars>
          <dgm:bulletEnabled val="1"/>
        </dgm:presLayoutVars>
      </dgm:prSet>
      <dgm:spPr/>
    </dgm:pt>
    <dgm:pt modelId="{081513BA-4009-4057-8F97-E473BE1F22CB}" type="pres">
      <dgm:prSet presAssocID="{6C766E4C-6ADE-45BA-9B6E-10B222D0A34D}" presName="ellipse2" presStyleLbl="vennNode1" presStyleIdx="1" presStyleCnt="7">
        <dgm:presLayoutVars>
          <dgm:bulletEnabled val="1"/>
        </dgm:presLayoutVars>
      </dgm:prSet>
      <dgm:spPr/>
    </dgm:pt>
    <dgm:pt modelId="{4A4D6CAA-7109-478C-AFBF-89C86F1F6C7B}" type="pres">
      <dgm:prSet presAssocID="{6C766E4C-6ADE-45BA-9B6E-10B222D0A34D}" presName="ellipse3" presStyleLbl="vennNode1" presStyleIdx="2" presStyleCnt="7">
        <dgm:presLayoutVars>
          <dgm:bulletEnabled val="1"/>
        </dgm:presLayoutVars>
      </dgm:prSet>
      <dgm:spPr/>
    </dgm:pt>
    <dgm:pt modelId="{B40ED990-97FC-4B24-996D-DA94E965ACF7}" type="pres">
      <dgm:prSet presAssocID="{6C766E4C-6ADE-45BA-9B6E-10B222D0A34D}" presName="ellipse4" presStyleLbl="vennNode1" presStyleIdx="3" presStyleCnt="7">
        <dgm:presLayoutVars>
          <dgm:bulletEnabled val="1"/>
        </dgm:presLayoutVars>
      </dgm:prSet>
      <dgm:spPr/>
    </dgm:pt>
    <dgm:pt modelId="{563C83F4-472E-437E-9DB9-69C5E5872D70}" type="pres">
      <dgm:prSet presAssocID="{6C766E4C-6ADE-45BA-9B6E-10B222D0A34D}" presName="ellipse5" presStyleLbl="vennNode1" presStyleIdx="4" presStyleCnt="7">
        <dgm:presLayoutVars>
          <dgm:bulletEnabled val="1"/>
        </dgm:presLayoutVars>
      </dgm:prSet>
      <dgm:spPr/>
    </dgm:pt>
    <dgm:pt modelId="{293620F4-5BCA-421C-82FB-05FA9F3F9CAA}" type="pres">
      <dgm:prSet presAssocID="{6C766E4C-6ADE-45BA-9B6E-10B222D0A34D}" presName="ellipse6" presStyleLbl="vennNode1" presStyleIdx="5" presStyleCnt="7">
        <dgm:presLayoutVars>
          <dgm:bulletEnabled val="1"/>
        </dgm:presLayoutVars>
      </dgm:prSet>
      <dgm:spPr/>
    </dgm:pt>
    <dgm:pt modelId="{34426458-97DA-4269-8E05-EDB12791F1E1}" type="pres">
      <dgm:prSet presAssocID="{6C766E4C-6ADE-45BA-9B6E-10B222D0A34D}" presName="ellipse7" presStyleLbl="vennNode1" presStyleIdx="6" presStyleCnt="7">
        <dgm:presLayoutVars>
          <dgm:bulletEnabled val="1"/>
        </dgm:presLayoutVars>
      </dgm:prSet>
      <dgm:spPr/>
    </dgm:pt>
  </dgm:ptLst>
  <dgm:cxnLst>
    <dgm:cxn modelId="{060F1606-E110-4D2E-BC7E-17D95FFE3B9A}" srcId="{6C766E4C-6ADE-45BA-9B6E-10B222D0A34D}" destId="{7485450A-3567-47B0-9863-F413A4B5D1E8}" srcOrd="4" destOrd="0" parTransId="{7911F862-1B18-444A-843B-D5F82CFD34D3}" sibTransId="{42DAF88F-24F1-4CD9-B088-1642018EB417}"/>
    <dgm:cxn modelId="{5CA97B19-0F20-4D77-AFB0-996656C350CE}" type="presOf" srcId="{38984F9D-FAD2-4AA4-9D32-03FF119D2B4D}" destId="{4A4D6CAA-7109-478C-AFBF-89C86F1F6C7B}" srcOrd="0" destOrd="0" presId="urn:microsoft.com/office/officeart/2005/8/layout/rings+Icon"/>
    <dgm:cxn modelId="{70D7D519-866A-4C56-A38D-B5C1897470E8}" type="presOf" srcId="{6C766E4C-6ADE-45BA-9B6E-10B222D0A34D}" destId="{C80B2F75-199B-43A8-BA0D-E47396DDDB74}" srcOrd="0" destOrd="0" presId="urn:microsoft.com/office/officeart/2005/8/layout/rings+Icon"/>
    <dgm:cxn modelId="{18A1BA24-B858-46D5-8EA3-F546C23AC7FE}" srcId="{6C766E4C-6ADE-45BA-9B6E-10B222D0A34D}" destId="{A83CA739-9F92-465C-B8A2-EDFFB68854EE}" srcOrd="7" destOrd="0" parTransId="{A669BD8A-E17E-4268-A7D9-C2E0784FDA0A}" sibTransId="{96C8D142-5B09-4928-967A-1BA986E9CB8D}"/>
    <dgm:cxn modelId="{89F62526-8FE6-4F03-95E4-3CD88F29F8BC}" srcId="{6C766E4C-6ADE-45BA-9B6E-10B222D0A34D}" destId="{10F81C5E-584D-4940-A02A-BE1003553FED}" srcOrd="5" destOrd="0" parTransId="{A6374CDC-3DB7-4318-9732-EE3168E9CB54}" sibTransId="{A76579B8-A7B5-4063-BA0D-A7D66277C58F}"/>
    <dgm:cxn modelId="{BCC8492B-8C60-4CEE-9549-79C209071145}" srcId="{6C766E4C-6ADE-45BA-9B6E-10B222D0A34D}" destId="{41335328-8F6C-440A-AFF9-A931253C0758}" srcOrd="8" destOrd="0" parTransId="{6756C4ED-E673-4882-A641-3D708C5D219C}" sibTransId="{3318094B-780A-4A90-BD94-44A27B7EEC37}"/>
    <dgm:cxn modelId="{609D1537-F0A6-4D28-AD71-C8FAB74ADB10}" srcId="{6C766E4C-6ADE-45BA-9B6E-10B222D0A34D}" destId="{38984F9D-FAD2-4AA4-9D32-03FF119D2B4D}" srcOrd="2" destOrd="0" parTransId="{BA874434-6809-464F-93D1-721525AE6CE6}" sibTransId="{08C91833-753B-40B3-8633-D293F3F07AF9}"/>
    <dgm:cxn modelId="{A0BFAF61-3F80-4B4B-BC11-395A403790E6}" type="presOf" srcId="{7485450A-3567-47B0-9863-F413A4B5D1E8}" destId="{563C83F4-472E-437E-9DB9-69C5E5872D70}" srcOrd="0" destOrd="0" presId="urn:microsoft.com/office/officeart/2005/8/layout/rings+Icon"/>
    <dgm:cxn modelId="{0E43A579-AA64-4BFA-9FAD-687C03C8A05A}" srcId="{6C766E4C-6ADE-45BA-9B6E-10B222D0A34D}" destId="{23F4943E-F4B5-49E5-A75A-F98366ED6F79}" srcOrd="1" destOrd="0" parTransId="{0B090BC6-64BE-4230-9A2C-DEA1A5CB6FEA}" sibTransId="{8C496538-B88D-49AC-AF5F-2AA6778E1D55}"/>
    <dgm:cxn modelId="{0B49E483-F6E9-4D8C-8F96-736CACB2764A}" srcId="{6C766E4C-6ADE-45BA-9B6E-10B222D0A34D}" destId="{6C42DE25-BEFF-4CA4-B5E8-C714D4111C4D}" srcOrd="3" destOrd="0" parTransId="{B208667C-6886-48D0-B646-6F634287D722}" sibTransId="{EAB4E877-8877-4732-9C39-B3339B568E3B}"/>
    <dgm:cxn modelId="{037B63AA-77E8-4051-A633-910097086894}" srcId="{6C766E4C-6ADE-45BA-9B6E-10B222D0A34D}" destId="{8F703E92-00FE-41A2-A53F-5D7587EA832B}" srcOrd="0" destOrd="0" parTransId="{06CC1671-9B37-4994-9E64-76D364FDDE3B}" sibTransId="{D483BCDD-5CF4-496C-ACCC-CEFC47E0DBFC}"/>
    <dgm:cxn modelId="{60F3C6AD-87EF-4964-9A80-C024919A8083}" type="presOf" srcId="{8F703E92-00FE-41A2-A53F-5D7587EA832B}" destId="{70233419-3C25-44BE-B085-D4F4EAF095C6}" srcOrd="0" destOrd="0" presId="urn:microsoft.com/office/officeart/2005/8/layout/rings+Icon"/>
    <dgm:cxn modelId="{EB793FAE-AEFA-4195-A124-D3117A8712C1}" type="presOf" srcId="{10F81C5E-584D-4940-A02A-BE1003553FED}" destId="{293620F4-5BCA-421C-82FB-05FA9F3F9CAA}" srcOrd="0" destOrd="0" presId="urn:microsoft.com/office/officeart/2005/8/layout/rings+Icon"/>
    <dgm:cxn modelId="{2C1F96BB-BA6A-4495-B913-ED85F0936EE0}" type="presOf" srcId="{6C42DE25-BEFF-4CA4-B5E8-C714D4111C4D}" destId="{B40ED990-97FC-4B24-996D-DA94E965ACF7}" srcOrd="0" destOrd="0" presId="urn:microsoft.com/office/officeart/2005/8/layout/rings+Icon"/>
    <dgm:cxn modelId="{1CFF66BE-6B64-4192-88A2-2BD6BE439C27}" type="presOf" srcId="{23F4943E-F4B5-49E5-A75A-F98366ED6F79}" destId="{081513BA-4009-4057-8F97-E473BE1F22CB}" srcOrd="0" destOrd="0" presId="urn:microsoft.com/office/officeart/2005/8/layout/rings+Icon"/>
    <dgm:cxn modelId="{CA36CECB-B3BF-4F90-90FB-12F0F886138D}" type="presOf" srcId="{5F96B83B-F7AA-4BDB-932E-F83C5AAE9BEF}" destId="{34426458-97DA-4269-8E05-EDB12791F1E1}" srcOrd="0" destOrd="0" presId="urn:microsoft.com/office/officeart/2005/8/layout/rings+Icon"/>
    <dgm:cxn modelId="{910A24F0-F4ED-4F8E-9B05-B0BD5A325372}" srcId="{6C766E4C-6ADE-45BA-9B6E-10B222D0A34D}" destId="{5F96B83B-F7AA-4BDB-932E-F83C5AAE9BEF}" srcOrd="6" destOrd="0" parTransId="{91159C27-F586-4909-8648-5E9EF8ABF9CE}" sibTransId="{762EAA84-45C6-48C5-A21C-20904983BEF1}"/>
    <dgm:cxn modelId="{CA316B55-8B65-472E-8A2B-522C59237C63}" type="presParOf" srcId="{C80B2F75-199B-43A8-BA0D-E47396DDDB74}" destId="{70233419-3C25-44BE-B085-D4F4EAF095C6}" srcOrd="0" destOrd="0" presId="urn:microsoft.com/office/officeart/2005/8/layout/rings+Icon"/>
    <dgm:cxn modelId="{336B023C-36BC-4C88-8297-19B0A8367E61}" type="presParOf" srcId="{C80B2F75-199B-43A8-BA0D-E47396DDDB74}" destId="{081513BA-4009-4057-8F97-E473BE1F22CB}" srcOrd="1" destOrd="0" presId="urn:microsoft.com/office/officeart/2005/8/layout/rings+Icon"/>
    <dgm:cxn modelId="{7122F259-674E-4CDB-86FC-D64C3E0FD14F}" type="presParOf" srcId="{C80B2F75-199B-43A8-BA0D-E47396DDDB74}" destId="{4A4D6CAA-7109-478C-AFBF-89C86F1F6C7B}" srcOrd="2" destOrd="0" presId="urn:microsoft.com/office/officeart/2005/8/layout/rings+Icon"/>
    <dgm:cxn modelId="{FBEA2721-2D59-4A01-9849-98D9CB164B3C}" type="presParOf" srcId="{C80B2F75-199B-43A8-BA0D-E47396DDDB74}" destId="{B40ED990-97FC-4B24-996D-DA94E965ACF7}" srcOrd="3" destOrd="0" presId="urn:microsoft.com/office/officeart/2005/8/layout/rings+Icon"/>
    <dgm:cxn modelId="{E3B9FFD8-BF51-4759-80A7-E7CB25BC97A5}" type="presParOf" srcId="{C80B2F75-199B-43A8-BA0D-E47396DDDB74}" destId="{563C83F4-472E-437E-9DB9-69C5E5872D70}" srcOrd="4" destOrd="0" presId="urn:microsoft.com/office/officeart/2005/8/layout/rings+Icon"/>
    <dgm:cxn modelId="{9CCA052F-9516-4330-B689-36A191C50D73}" type="presParOf" srcId="{C80B2F75-199B-43A8-BA0D-E47396DDDB74}" destId="{293620F4-5BCA-421C-82FB-05FA9F3F9CAA}" srcOrd="5" destOrd="0" presId="urn:microsoft.com/office/officeart/2005/8/layout/rings+Icon"/>
    <dgm:cxn modelId="{7E888421-509F-460F-BAC5-8324AC997C72}" type="presParOf" srcId="{C80B2F75-199B-43A8-BA0D-E47396DDDB74}" destId="{34426458-97DA-4269-8E05-EDB12791F1E1}" srcOrd="6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0AABB76-4FF8-4964-8E1C-BB32EA19ECAE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6E6F720-8988-436C-9245-EB1DC3DAC689}">
      <dgm:prSet/>
      <dgm:spPr>
        <a:solidFill>
          <a:schemeClr val="tx1">
            <a:lumMod val="65000"/>
            <a:lumOff val="35000"/>
          </a:schemeClr>
        </a:solidFill>
        <a:ln>
          <a:solidFill>
            <a:schemeClr val="tx2">
              <a:lumMod val="65000"/>
              <a:lumOff val="35000"/>
            </a:schemeClr>
          </a:solidFill>
        </a:ln>
        <a:effectLst>
          <a:softEdge rad="31750"/>
        </a:effectLst>
      </dgm:spPr>
      <dgm:t>
        <a:bodyPr/>
        <a:lstStyle/>
        <a:p>
          <a:r>
            <a:rPr lang="en-GB" dirty="0">
              <a:latin typeface="Palatino Linotype" panose="02040502050505030304" pitchFamily="18" charset="0"/>
            </a:rPr>
            <a:t>Online planner and calendar</a:t>
          </a:r>
        </a:p>
      </dgm:t>
    </dgm:pt>
    <dgm:pt modelId="{14764219-A429-433F-8F2E-F0E483AABB91}" type="parTrans" cxnId="{EB77F42B-984E-4B5A-9061-320DB7D4D9DB}">
      <dgm:prSet/>
      <dgm:spPr/>
      <dgm:t>
        <a:bodyPr/>
        <a:lstStyle/>
        <a:p>
          <a:endParaRPr lang="en-GB"/>
        </a:p>
      </dgm:t>
    </dgm:pt>
    <dgm:pt modelId="{61D59A98-7AA1-41E0-A62D-534B38B60FC1}" type="sibTrans" cxnId="{EB77F42B-984E-4B5A-9061-320DB7D4D9DB}">
      <dgm:prSet/>
      <dgm:spPr/>
      <dgm:t>
        <a:bodyPr/>
        <a:lstStyle/>
        <a:p>
          <a:endParaRPr lang="en-GB"/>
        </a:p>
      </dgm:t>
    </dgm:pt>
    <dgm:pt modelId="{4F78C701-5591-44F0-966A-69302F5F01E9}">
      <dgm:prSet/>
      <dgm:spPr>
        <a:solidFill>
          <a:schemeClr val="tx1">
            <a:lumMod val="65000"/>
            <a:lumOff val="35000"/>
          </a:schemeClr>
        </a:solidFill>
        <a:ln>
          <a:solidFill>
            <a:schemeClr val="tx2">
              <a:lumMod val="65000"/>
              <a:lumOff val="35000"/>
            </a:schemeClr>
          </a:solidFill>
        </a:ln>
        <a:effectLst>
          <a:softEdge rad="31750"/>
        </a:effectLst>
      </dgm:spPr>
      <dgm:t>
        <a:bodyPr/>
        <a:lstStyle/>
        <a:p>
          <a:r>
            <a:rPr lang="en-GB" dirty="0">
              <a:latin typeface="Palatino Linotype" panose="02040502050505030304" pitchFamily="18" charset="0"/>
            </a:rPr>
            <a:t>Create learning support media</a:t>
          </a:r>
        </a:p>
      </dgm:t>
    </dgm:pt>
    <dgm:pt modelId="{7F244A81-D135-4D7F-B6FC-CEC782BE3B95}" type="parTrans" cxnId="{51EEA01F-104D-4124-9BDB-DCCB009D1208}">
      <dgm:prSet/>
      <dgm:spPr/>
      <dgm:t>
        <a:bodyPr/>
        <a:lstStyle/>
        <a:p>
          <a:endParaRPr lang="en-GB"/>
        </a:p>
      </dgm:t>
    </dgm:pt>
    <dgm:pt modelId="{A65F527A-1D3D-4BD2-ADCB-D86310B9938E}" type="sibTrans" cxnId="{51EEA01F-104D-4124-9BDB-DCCB009D1208}">
      <dgm:prSet/>
      <dgm:spPr/>
      <dgm:t>
        <a:bodyPr/>
        <a:lstStyle/>
        <a:p>
          <a:endParaRPr lang="en-GB"/>
        </a:p>
      </dgm:t>
    </dgm:pt>
    <dgm:pt modelId="{CC8CF2D9-0176-4B02-A768-6569A161BC94}">
      <dgm:prSet/>
      <dgm:spPr>
        <a:solidFill>
          <a:schemeClr val="tx1">
            <a:lumMod val="65000"/>
            <a:lumOff val="35000"/>
          </a:schemeClr>
        </a:solidFill>
        <a:ln>
          <a:solidFill>
            <a:schemeClr val="tx2">
              <a:lumMod val="65000"/>
              <a:lumOff val="35000"/>
            </a:schemeClr>
          </a:solidFill>
        </a:ln>
        <a:effectLst>
          <a:softEdge rad="31750"/>
        </a:effectLst>
      </dgm:spPr>
      <dgm:t>
        <a:bodyPr/>
        <a:lstStyle/>
        <a:p>
          <a:r>
            <a:rPr lang="en-GB" dirty="0">
              <a:latin typeface="Palatino Linotype" panose="02040502050505030304" pitchFamily="18" charset="0"/>
            </a:rPr>
            <a:t>Create expenditure in Excel</a:t>
          </a:r>
        </a:p>
      </dgm:t>
    </dgm:pt>
    <dgm:pt modelId="{E0F6C2D1-4F29-47EC-9EDC-2B3418BB044E}" type="parTrans" cxnId="{B47BD653-6CB6-492E-A69C-AA78D805FFBA}">
      <dgm:prSet/>
      <dgm:spPr/>
      <dgm:t>
        <a:bodyPr/>
        <a:lstStyle/>
        <a:p>
          <a:endParaRPr lang="en-GB"/>
        </a:p>
      </dgm:t>
    </dgm:pt>
    <dgm:pt modelId="{869E7C55-752B-4BE6-9C4E-57E8053524E6}" type="sibTrans" cxnId="{B47BD653-6CB6-492E-A69C-AA78D805FFBA}">
      <dgm:prSet/>
      <dgm:spPr/>
      <dgm:t>
        <a:bodyPr/>
        <a:lstStyle/>
        <a:p>
          <a:endParaRPr lang="en-GB"/>
        </a:p>
      </dgm:t>
    </dgm:pt>
    <dgm:pt modelId="{5660ABD1-E9BF-45AF-9B59-66E2A2527DFA}">
      <dgm:prSet/>
      <dgm:spPr>
        <a:solidFill>
          <a:schemeClr val="tx1">
            <a:lumMod val="65000"/>
            <a:lumOff val="35000"/>
          </a:schemeClr>
        </a:solidFill>
        <a:ln>
          <a:solidFill>
            <a:schemeClr val="tx2">
              <a:lumMod val="65000"/>
              <a:lumOff val="35000"/>
            </a:schemeClr>
          </a:solidFill>
        </a:ln>
        <a:effectLst>
          <a:softEdge rad="31750"/>
        </a:effectLst>
      </dgm:spPr>
      <dgm:t>
        <a:bodyPr/>
        <a:lstStyle/>
        <a:p>
          <a:r>
            <a:rPr lang="en-GB" dirty="0">
              <a:latin typeface="Palatino Linotype" panose="02040502050505030304" pitchFamily="18" charset="0"/>
            </a:rPr>
            <a:t>Improve presentation</a:t>
          </a:r>
        </a:p>
      </dgm:t>
    </dgm:pt>
    <dgm:pt modelId="{D7501E4C-E1A6-4F0F-BACD-119C3FD1DD1D}" type="parTrans" cxnId="{C60820B9-054C-4F6C-97D9-2F63405F32FB}">
      <dgm:prSet/>
      <dgm:spPr/>
      <dgm:t>
        <a:bodyPr/>
        <a:lstStyle/>
        <a:p>
          <a:endParaRPr lang="en-GB"/>
        </a:p>
      </dgm:t>
    </dgm:pt>
    <dgm:pt modelId="{FE4BAA18-8203-4E04-B359-F3EEB6CA393A}" type="sibTrans" cxnId="{C60820B9-054C-4F6C-97D9-2F63405F32FB}">
      <dgm:prSet/>
      <dgm:spPr/>
      <dgm:t>
        <a:bodyPr/>
        <a:lstStyle/>
        <a:p>
          <a:endParaRPr lang="en-GB"/>
        </a:p>
      </dgm:t>
    </dgm:pt>
    <dgm:pt modelId="{1CD4FEE4-FE49-446B-AF62-C750522BC5A6}">
      <dgm:prSet/>
      <dgm:spPr/>
      <dgm:t>
        <a:bodyPr/>
        <a:lstStyle/>
        <a:p>
          <a:endParaRPr lang="en-GB"/>
        </a:p>
      </dgm:t>
    </dgm:pt>
    <dgm:pt modelId="{4BD4D674-DE21-4278-830F-04B83342FE6A}" type="parTrans" cxnId="{60189457-3479-4A25-9D23-4DD308DF6D69}">
      <dgm:prSet/>
      <dgm:spPr/>
      <dgm:t>
        <a:bodyPr/>
        <a:lstStyle/>
        <a:p>
          <a:endParaRPr lang="en-GB"/>
        </a:p>
      </dgm:t>
    </dgm:pt>
    <dgm:pt modelId="{AC9A6BA9-FF3E-4813-8D26-CED382280614}" type="sibTrans" cxnId="{60189457-3479-4A25-9D23-4DD308DF6D69}">
      <dgm:prSet/>
      <dgm:spPr/>
      <dgm:t>
        <a:bodyPr/>
        <a:lstStyle/>
        <a:p>
          <a:endParaRPr lang="en-GB"/>
        </a:p>
      </dgm:t>
    </dgm:pt>
    <dgm:pt modelId="{FB06C08C-2FFC-484A-9541-204DCB48A309}" type="pres">
      <dgm:prSet presAssocID="{B0AABB76-4FF8-4964-8E1C-BB32EA19ECAE}" presName="matrix" presStyleCnt="0">
        <dgm:presLayoutVars>
          <dgm:chMax val="1"/>
          <dgm:dir/>
          <dgm:resizeHandles val="exact"/>
        </dgm:presLayoutVars>
      </dgm:prSet>
      <dgm:spPr/>
    </dgm:pt>
    <dgm:pt modelId="{770AFDD5-F94C-4F3D-8724-49B035C07D2C}" type="pres">
      <dgm:prSet presAssocID="{B0AABB76-4FF8-4964-8E1C-BB32EA19ECAE}" presName="diamond" presStyleLbl="bgShp" presStyleIdx="0" presStyleCnt="1"/>
      <dgm:spPr>
        <a:effectLst>
          <a:softEdge rad="127000"/>
        </a:effectLst>
      </dgm:spPr>
    </dgm:pt>
    <dgm:pt modelId="{C32564CF-33C5-4422-8C8C-697BC780E94A}" type="pres">
      <dgm:prSet presAssocID="{B0AABB76-4FF8-4964-8E1C-BB32EA19ECA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14E2D65-5730-48AD-8FC5-E79AD09590AA}" type="pres">
      <dgm:prSet presAssocID="{B0AABB76-4FF8-4964-8E1C-BB32EA19ECA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32A032D-76FD-41D2-B4C2-B79F93E67277}" type="pres">
      <dgm:prSet presAssocID="{B0AABB76-4FF8-4964-8E1C-BB32EA19ECA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6EEE2D6-7FDA-48C3-ADC2-445F9FC47D40}" type="pres">
      <dgm:prSet presAssocID="{B0AABB76-4FF8-4964-8E1C-BB32EA19ECA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1EEA01F-104D-4124-9BDB-DCCB009D1208}" srcId="{B0AABB76-4FF8-4964-8E1C-BB32EA19ECAE}" destId="{4F78C701-5591-44F0-966A-69302F5F01E9}" srcOrd="1" destOrd="0" parTransId="{7F244A81-D135-4D7F-B6FC-CEC782BE3B95}" sibTransId="{A65F527A-1D3D-4BD2-ADCB-D86310B9938E}"/>
    <dgm:cxn modelId="{EB77F42B-984E-4B5A-9061-320DB7D4D9DB}" srcId="{B0AABB76-4FF8-4964-8E1C-BB32EA19ECAE}" destId="{A6E6F720-8988-436C-9245-EB1DC3DAC689}" srcOrd="0" destOrd="0" parTransId="{14764219-A429-433F-8F2E-F0E483AABB91}" sibTransId="{61D59A98-7AA1-41E0-A62D-534B38B60FC1}"/>
    <dgm:cxn modelId="{1AFBBB34-1D44-40F2-B71A-9B7DF7AC432D}" type="presOf" srcId="{5660ABD1-E9BF-45AF-9B59-66E2A2527DFA}" destId="{06EEE2D6-7FDA-48C3-ADC2-445F9FC47D40}" srcOrd="0" destOrd="0" presId="urn:microsoft.com/office/officeart/2005/8/layout/matrix3"/>
    <dgm:cxn modelId="{EE1C793B-93A4-45FC-89A5-2FED461830BA}" type="presOf" srcId="{4F78C701-5591-44F0-966A-69302F5F01E9}" destId="{F14E2D65-5730-48AD-8FC5-E79AD09590AA}" srcOrd="0" destOrd="0" presId="urn:microsoft.com/office/officeart/2005/8/layout/matrix3"/>
    <dgm:cxn modelId="{6AE70B6C-0744-4795-8F6A-B2337CD5EDAA}" type="presOf" srcId="{CC8CF2D9-0176-4B02-A768-6569A161BC94}" destId="{D32A032D-76FD-41D2-B4C2-B79F93E67277}" srcOrd="0" destOrd="0" presId="urn:microsoft.com/office/officeart/2005/8/layout/matrix3"/>
    <dgm:cxn modelId="{B47BD653-6CB6-492E-A69C-AA78D805FFBA}" srcId="{B0AABB76-4FF8-4964-8E1C-BB32EA19ECAE}" destId="{CC8CF2D9-0176-4B02-A768-6569A161BC94}" srcOrd="2" destOrd="0" parTransId="{E0F6C2D1-4F29-47EC-9EDC-2B3418BB044E}" sibTransId="{869E7C55-752B-4BE6-9C4E-57E8053524E6}"/>
    <dgm:cxn modelId="{60189457-3479-4A25-9D23-4DD308DF6D69}" srcId="{B0AABB76-4FF8-4964-8E1C-BB32EA19ECAE}" destId="{1CD4FEE4-FE49-446B-AF62-C750522BC5A6}" srcOrd="4" destOrd="0" parTransId="{4BD4D674-DE21-4278-830F-04B83342FE6A}" sibTransId="{AC9A6BA9-FF3E-4813-8D26-CED382280614}"/>
    <dgm:cxn modelId="{C60820B9-054C-4F6C-97D9-2F63405F32FB}" srcId="{B0AABB76-4FF8-4964-8E1C-BB32EA19ECAE}" destId="{5660ABD1-E9BF-45AF-9B59-66E2A2527DFA}" srcOrd="3" destOrd="0" parTransId="{D7501E4C-E1A6-4F0F-BACD-119C3FD1DD1D}" sibTransId="{FE4BAA18-8203-4E04-B359-F3EEB6CA393A}"/>
    <dgm:cxn modelId="{5CDBFCBE-C943-44DE-B89D-63D5E3EFF237}" type="presOf" srcId="{B0AABB76-4FF8-4964-8E1C-BB32EA19ECAE}" destId="{FB06C08C-2FFC-484A-9541-204DCB48A309}" srcOrd="0" destOrd="0" presId="urn:microsoft.com/office/officeart/2005/8/layout/matrix3"/>
    <dgm:cxn modelId="{C7D04CD2-B5FC-4534-BF46-5AC525972DEE}" type="presOf" srcId="{A6E6F720-8988-436C-9245-EB1DC3DAC689}" destId="{C32564CF-33C5-4422-8C8C-697BC780E94A}" srcOrd="0" destOrd="0" presId="urn:microsoft.com/office/officeart/2005/8/layout/matrix3"/>
    <dgm:cxn modelId="{11195699-97A0-429C-A114-044DE80F8A01}" type="presParOf" srcId="{FB06C08C-2FFC-484A-9541-204DCB48A309}" destId="{770AFDD5-F94C-4F3D-8724-49B035C07D2C}" srcOrd="0" destOrd="0" presId="urn:microsoft.com/office/officeart/2005/8/layout/matrix3"/>
    <dgm:cxn modelId="{28505E18-0677-415E-8460-E5AA90BEE048}" type="presParOf" srcId="{FB06C08C-2FFC-484A-9541-204DCB48A309}" destId="{C32564CF-33C5-4422-8C8C-697BC780E94A}" srcOrd="1" destOrd="0" presId="urn:microsoft.com/office/officeart/2005/8/layout/matrix3"/>
    <dgm:cxn modelId="{B454070C-00FE-4EDF-AFE6-DAB7F1CDE08C}" type="presParOf" srcId="{FB06C08C-2FFC-484A-9541-204DCB48A309}" destId="{F14E2D65-5730-48AD-8FC5-E79AD09590AA}" srcOrd="2" destOrd="0" presId="urn:microsoft.com/office/officeart/2005/8/layout/matrix3"/>
    <dgm:cxn modelId="{A5953A05-57E7-419E-993A-03F1B1519733}" type="presParOf" srcId="{FB06C08C-2FFC-484A-9541-204DCB48A309}" destId="{D32A032D-76FD-41D2-B4C2-B79F93E67277}" srcOrd="3" destOrd="0" presId="urn:microsoft.com/office/officeart/2005/8/layout/matrix3"/>
    <dgm:cxn modelId="{5E346816-8CEC-4998-B9DC-ECF7EF22CD55}" type="presParOf" srcId="{FB06C08C-2FFC-484A-9541-204DCB48A309}" destId="{06EEE2D6-7FDA-48C3-ADC2-445F9FC47D4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B50BE1-E28E-4405-A6A2-C77A5728D2E4}">
      <dsp:nvSpPr>
        <dsp:cNvPr id="0" name=""/>
        <dsp:cNvSpPr/>
      </dsp:nvSpPr>
      <dsp:spPr>
        <a:xfrm>
          <a:off x="3308895" y="27964"/>
          <a:ext cx="1506674" cy="943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Explore</a:t>
          </a:r>
        </a:p>
      </dsp:txBody>
      <dsp:txXfrm>
        <a:off x="3308895" y="27964"/>
        <a:ext cx="1506674" cy="943422"/>
      </dsp:txXfrm>
    </dsp:sp>
    <dsp:sp modelId="{B39CAF3E-71A3-4737-9864-5DCB1C2B4E1B}">
      <dsp:nvSpPr>
        <dsp:cNvPr id="0" name=""/>
        <dsp:cNvSpPr/>
      </dsp:nvSpPr>
      <dsp:spPr>
        <a:xfrm>
          <a:off x="1371751" y="731"/>
          <a:ext cx="3536531" cy="3536531"/>
        </a:xfrm>
        <a:prstGeom prst="circularArrow">
          <a:avLst>
            <a:gd name="adj1" fmla="val 5202"/>
            <a:gd name="adj2" fmla="val 336041"/>
            <a:gd name="adj3" fmla="val 21292720"/>
            <a:gd name="adj4" fmla="val 19766696"/>
            <a:gd name="adj5" fmla="val 6069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F0258E8-C980-4957-AF1A-0834C4A8AE89}">
      <dsp:nvSpPr>
        <dsp:cNvPr id="0" name=""/>
        <dsp:cNvSpPr/>
      </dsp:nvSpPr>
      <dsp:spPr>
        <a:xfrm>
          <a:off x="4160482" y="1782123"/>
          <a:ext cx="943422" cy="943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Follow</a:t>
          </a:r>
        </a:p>
      </dsp:txBody>
      <dsp:txXfrm>
        <a:off x="4160482" y="1782123"/>
        <a:ext cx="943422" cy="943422"/>
      </dsp:txXfrm>
    </dsp:sp>
    <dsp:sp modelId="{662AA3C1-87F5-4975-9E77-8CA86F4009E5}">
      <dsp:nvSpPr>
        <dsp:cNvPr id="0" name=""/>
        <dsp:cNvSpPr/>
      </dsp:nvSpPr>
      <dsp:spPr>
        <a:xfrm>
          <a:off x="1371751" y="731"/>
          <a:ext cx="3536531" cy="3536531"/>
        </a:xfrm>
        <a:prstGeom prst="circularArrow">
          <a:avLst>
            <a:gd name="adj1" fmla="val 5202"/>
            <a:gd name="adj2" fmla="val 336041"/>
            <a:gd name="adj3" fmla="val 4014157"/>
            <a:gd name="adj4" fmla="val 2253929"/>
            <a:gd name="adj5" fmla="val 6069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3080E0D-049A-4439-92D6-A4A52D6FCC64}">
      <dsp:nvSpPr>
        <dsp:cNvPr id="0" name=""/>
        <dsp:cNvSpPr/>
      </dsp:nvSpPr>
      <dsp:spPr>
        <a:xfrm>
          <a:off x="2668305" y="2866253"/>
          <a:ext cx="943422" cy="943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Utilise</a:t>
          </a:r>
        </a:p>
      </dsp:txBody>
      <dsp:txXfrm>
        <a:off x="2668305" y="2866253"/>
        <a:ext cx="943422" cy="943422"/>
      </dsp:txXfrm>
    </dsp:sp>
    <dsp:sp modelId="{5FA368AF-EC2E-404E-A986-BFA8CC1A4182}">
      <dsp:nvSpPr>
        <dsp:cNvPr id="0" name=""/>
        <dsp:cNvSpPr/>
      </dsp:nvSpPr>
      <dsp:spPr>
        <a:xfrm>
          <a:off x="1371751" y="731"/>
          <a:ext cx="3536531" cy="3536531"/>
        </a:xfrm>
        <a:prstGeom prst="circularArrow">
          <a:avLst>
            <a:gd name="adj1" fmla="val 5202"/>
            <a:gd name="adj2" fmla="val 336041"/>
            <a:gd name="adj3" fmla="val 8210030"/>
            <a:gd name="adj4" fmla="val 6449802"/>
            <a:gd name="adj5" fmla="val 6069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B449549-BA8B-4A66-B1B1-B8A8E14B150D}">
      <dsp:nvSpPr>
        <dsp:cNvPr id="0" name=""/>
        <dsp:cNvSpPr/>
      </dsp:nvSpPr>
      <dsp:spPr>
        <a:xfrm>
          <a:off x="1078909" y="1782123"/>
          <a:ext cx="1137861" cy="943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Practise</a:t>
          </a:r>
        </a:p>
      </dsp:txBody>
      <dsp:txXfrm>
        <a:off x="1078909" y="1782123"/>
        <a:ext cx="1137861" cy="943422"/>
      </dsp:txXfrm>
    </dsp:sp>
    <dsp:sp modelId="{5FC7CFEB-1C6B-4C68-BC6D-6B7DD6E4E523}">
      <dsp:nvSpPr>
        <dsp:cNvPr id="0" name=""/>
        <dsp:cNvSpPr/>
      </dsp:nvSpPr>
      <dsp:spPr>
        <a:xfrm>
          <a:off x="1371751" y="731"/>
          <a:ext cx="3536531" cy="3536531"/>
        </a:xfrm>
        <a:prstGeom prst="circularArrow">
          <a:avLst>
            <a:gd name="adj1" fmla="val 5202"/>
            <a:gd name="adj2" fmla="val 336041"/>
            <a:gd name="adj3" fmla="val 12297263"/>
            <a:gd name="adj4" fmla="val 10771239"/>
            <a:gd name="adj5" fmla="val 6069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3015208-7507-47C2-832A-0E2E6CF01F40}">
      <dsp:nvSpPr>
        <dsp:cNvPr id="0" name=""/>
        <dsp:cNvSpPr/>
      </dsp:nvSpPr>
      <dsp:spPr>
        <a:xfrm>
          <a:off x="1537503" y="27964"/>
          <a:ext cx="1360594" cy="943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Improve</a:t>
          </a:r>
        </a:p>
      </dsp:txBody>
      <dsp:txXfrm>
        <a:off x="1537503" y="27964"/>
        <a:ext cx="1360594" cy="943422"/>
      </dsp:txXfrm>
    </dsp:sp>
    <dsp:sp modelId="{7B8B26F1-CA26-46A4-B3A1-E3B84E9011DB}">
      <dsp:nvSpPr>
        <dsp:cNvPr id="0" name=""/>
        <dsp:cNvSpPr/>
      </dsp:nvSpPr>
      <dsp:spPr>
        <a:xfrm>
          <a:off x="1371751" y="731"/>
          <a:ext cx="3536531" cy="3536531"/>
        </a:xfrm>
        <a:prstGeom prst="circularArrow">
          <a:avLst>
            <a:gd name="adj1" fmla="val 5202"/>
            <a:gd name="adj2" fmla="val 336041"/>
            <a:gd name="adj3" fmla="val 16234706"/>
            <a:gd name="adj4" fmla="val 15667812"/>
            <a:gd name="adj5" fmla="val 6069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13D3F4-DA96-4BD7-B8AB-266957D9D4EB}">
      <dsp:nvSpPr>
        <dsp:cNvPr id="0" name=""/>
        <dsp:cNvSpPr/>
      </dsp:nvSpPr>
      <dsp:spPr>
        <a:xfrm rot="5400000">
          <a:off x="-115296" y="115312"/>
          <a:ext cx="768643" cy="538050"/>
        </a:xfrm>
        <a:prstGeom prst="chevron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 rot="-5400000">
        <a:off x="1" y="269040"/>
        <a:ext cx="538050" cy="230593"/>
      </dsp:txXfrm>
    </dsp:sp>
    <dsp:sp modelId="{FCF828FA-5E14-4BE4-BD76-9643A47215F9}">
      <dsp:nvSpPr>
        <dsp:cNvPr id="0" name=""/>
        <dsp:cNvSpPr/>
      </dsp:nvSpPr>
      <dsp:spPr>
        <a:xfrm rot="5400000">
          <a:off x="3105316" y="-2567249"/>
          <a:ext cx="499617" cy="5634149"/>
        </a:xfrm>
        <a:prstGeom prst="round2Same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solidFill>
                <a:schemeClr val="bg1"/>
              </a:solidFill>
              <a:latin typeface="Palatino Linotype" panose="02040502050505030304" pitchFamily="18" charset="0"/>
            </a:rPr>
            <a:t>Online interaction with others</a:t>
          </a:r>
        </a:p>
      </dsp:txBody>
      <dsp:txXfrm rot="-5400000">
        <a:off x="538051" y="24405"/>
        <a:ext cx="5609760" cy="450839"/>
      </dsp:txXfrm>
    </dsp:sp>
    <dsp:sp modelId="{4A3974DB-880F-4FCC-A937-9229E0B9A201}">
      <dsp:nvSpPr>
        <dsp:cNvPr id="0" name=""/>
        <dsp:cNvSpPr/>
      </dsp:nvSpPr>
      <dsp:spPr>
        <a:xfrm rot="5400000">
          <a:off x="-115296" y="799470"/>
          <a:ext cx="768643" cy="538050"/>
        </a:xfrm>
        <a:prstGeom prst="chevron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 rot="-5400000">
        <a:off x="1" y="953198"/>
        <a:ext cx="538050" cy="230593"/>
      </dsp:txXfrm>
    </dsp:sp>
    <dsp:sp modelId="{134F204D-CB6F-4E88-89F0-C0B380550394}">
      <dsp:nvSpPr>
        <dsp:cNvPr id="0" name=""/>
        <dsp:cNvSpPr/>
      </dsp:nvSpPr>
      <dsp:spPr>
        <a:xfrm rot="5400000">
          <a:off x="3105316" y="-1883091"/>
          <a:ext cx="499617" cy="5634149"/>
        </a:xfrm>
        <a:prstGeom prst="round2Same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solidFill>
                <a:schemeClr val="bg1"/>
              </a:solidFill>
              <a:latin typeface="Palatino Linotype" panose="02040502050505030304" pitchFamily="18" charset="0"/>
            </a:rPr>
            <a:t>Attend trainings and webinars</a:t>
          </a:r>
        </a:p>
      </dsp:txBody>
      <dsp:txXfrm rot="-5400000">
        <a:off x="538051" y="708563"/>
        <a:ext cx="5609760" cy="450839"/>
      </dsp:txXfrm>
    </dsp:sp>
    <dsp:sp modelId="{102172A4-A807-47E4-9FE3-67C45C4FD6F6}">
      <dsp:nvSpPr>
        <dsp:cNvPr id="0" name=""/>
        <dsp:cNvSpPr/>
      </dsp:nvSpPr>
      <dsp:spPr>
        <a:xfrm rot="5400000">
          <a:off x="-115296" y="1483629"/>
          <a:ext cx="768643" cy="538050"/>
        </a:xfrm>
        <a:prstGeom prst="chevron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 rot="-5400000">
        <a:off x="1" y="1637357"/>
        <a:ext cx="538050" cy="230593"/>
      </dsp:txXfrm>
    </dsp:sp>
    <dsp:sp modelId="{75B3F0A9-AB6F-41DC-B1A4-05704BFD91DC}">
      <dsp:nvSpPr>
        <dsp:cNvPr id="0" name=""/>
        <dsp:cNvSpPr/>
      </dsp:nvSpPr>
      <dsp:spPr>
        <a:xfrm rot="5400000">
          <a:off x="3105316" y="-1198933"/>
          <a:ext cx="499617" cy="5634149"/>
        </a:xfrm>
        <a:prstGeom prst="round2Same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solidFill>
                <a:schemeClr val="bg1"/>
              </a:solidFill>
              <a:latin typeface="Palatino Linotype" panose="02040502050505030304" pitchFamily="18" charset="0"/>
            </a:rPr>
            <a:t>Create reflective blog</a:t>
          </a:r>
        </a:p>
      </dsp:txBody>
      <dsp:txXfrm rot="-5400000">
        <a:off x="538051" y="1392721"/>
        <a:ext cx="5609760" cy="450839"/>
      </dsp:txXfrm>
    </dsp:sp>
    <dsp:sp modelId="{87B397A7-847F-4650-9844-E1547CDE5A58}">
      <dsp:nvSpPr>
        <dsp:cNvPr id="0" name=""/>
        <dsp:cNvSpPr/>
      </dsp:nvSpPr>
      <dsp:spPr>
        <a:xfrm rot="5400000">
          <a:off x="-115296" y="2167787"/>
          <a:ext cx="768643" cy="538050"/>
        </a:xfrm>
        <a:prstGeom prst="chevron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 rot="-5400000">
        <a:off x="1" y="2321515"/>
        <a:ext cx="538050" cy="230593"/>
      </dsp:txXfrm>
    </dsp:sp>
    <dsp:sp modelId="{211EB549-EBF0-4EA1-A133-52BECD527CF6}">
      <dsp:nvSpPr>
        <dsp:cNvPr id="0" name=""/>
        <dsp:cNvSpPr/>
      </dsp:nvSpPr>
      <dsp:spPr>
        <a:xfrm rot="5400000">
          <a:off x="3105316" y="-514774"/>
          <a:ext cx="499617" cy="5634149"/>
        </a:xfrm>
        <a:prstGeom prst="round2Same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solidFill>
                <a:schemeClr val="bg1"/>
              </a:solidFill>
              <a:latin typeface="Palatino Linotype" panose="02040502050505030304" pitchFamily="18" charset="0"/>
            </a:rPr>
            <a:t>Share quality content</a:t>
          </a:r>
        </a:p>
      </dsp:txBody>
      <dsp:txXfrm rot="-5400000">
        <a:off x="538051" y="2076880"/>
        <a:ext cx="5609760" cy="450839"/>
      </dsp:txXfrm>
    </dsp:sp>
    <dsp:sp modelId="{5AB92D24-6B89-4C4A-A9EC-AA804851F6A1}">
      <dsp:nvSpPr>
        <dsp:cNvPr id="0" name=""/>
        <dsp:cNvSpPr/>
      </dsp:nvSpPr>
      <dsp:spPr>
        <a:xfrm rot="5400000">
          <a:off x="-115296" y="2851945"/>
          <a:ext cx="768643" cy="538050"/>
        </a:xfrm>
        <a:prstGeom prst="chevron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 rot="-5400000">
        <a:off x="1" y="3005673"/>
        <a:ext cx="538050" cy="230593"/>
      </dsp:txXfrm>
    </dsp:sp>
    <dsp:sp modelId="{FA3900E4-7B09-489D-9688-F307A50A8F11}">
      <dsp:nvSpPr>
        <dsp:cNvPr id="0" name=""/>
        <dsp:cNvSpPr/>
      </dsp:nvSpPr>
      <dsp:spPr>
        <a:xfrm rot="5400000">
          <a:off x="3105316" y="169383"/>
          <a:ext cx="499617" cy="5634149"/>
        </a:xfrm>
        <a:prstGeom prst="round2Same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solidFill>
                <a:schemeClr val="bg1"/>
              </a:solidFill>
              <a:latin typeface="Palatino Linotype" panose="02040502050505030304" pitchFamily="18" charset="0"/>
            </a:rPr>
            <a:t>Use advances searches</a:t>
          </a:r>
        </a:p>
      </dsp:txBody>
      <dsp:txXfrm rot="-5400000">
        <a:off x="538051" y="2761038"/>
        <a:ext cx="5609760" cy="450839"/>
      </dsp:txXfrm>
    </dsp:sp>
    <dsp:sp modelId="{B48FED23-44E8-4C8A-8E13-B826E2ADDCCB}">
      <dsp:nvSpPr>
        <dsp:cNvPr id="0" name=""/>
        <dsp:cNvSpPr/>
      </dsp:nvSpPr>
      <dsp:spPr>
        <a:xfrm rot="5400000">
          <a:off x="-115296" y="3536104"/>
          <a:ext cx="768643" cy="538050"/>
        </a:xfrm>
        <a:prstGeom prst="chevron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 rot="-5400000">
        <a:off x="1" y="3689832"/>
        <a:ext cx="538050" cy="230593"/>
      </dsp:txXfrm>
    </dsp:sp>
    <dsp:sp modelId="{2856429B-A1D8-4A41-9173-8BCC420EDD97}">
      <dsp:nvSpPr>
        <dsp:cNvPr id="0" name=""/>
        <dsp:cNvSpPr/>
      </dsp:nvSpPr>
      <dsp:spPr>
        <a:xfrm rot="5400000">
          <a:off x="3105316" y="853541"/>
          <a:ext cx="499617" cy="5634149"/>
        </a:xfrm>
        <a:prstGeom prst="round2Same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solidFill>
                <a:schemeClr val="bg1"/>
              </a:solidFill>
              <a:latin typeface="Palatino Linotype" panose="02040502050505030304" pitchFamily="18" charset="0"/>
            </a:rPr>
            <a:t>Plan time for reflection</a:t>
          </a:r>
        </a:p>
      </dsp:txBody>
      <dsp:txXfrm rot="-5400000">
        <a:off x="538051" y="3445196"/>
        <a:ext cx="5609760" cy="450839"/>
      </dsp:txXfrm>
    </dsp:sp>
    <dsp:sp modelId="{70B414B1-BEEB-47E8-BE9B-DBD91C4AC90F}">
      <dsp:nvSpPr>
        <dsp:cNvPr id="0" name=""/>
        <dsp:cNvSpPr/>
      </dsp:nvSpPr>
      <dsp:spPr>
        <a:xfrm rot="5400000">
          <a:off x="-115296" y="4220262"/>
          <a:ext cx="768643" cy="538050"/>
        </a:xfrm>
        <a:prstGeom prst="chevron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 rot="-5400000">
        <a:off x="1" y="4373990"/>
        <a:ext cx="538050" cy="230593"/>
      </dsp:txXfrm>
    </dsp:sp>
    <dsp:sp modelId="{3E8CB43E-269C-4290-8577-38E2100FD240}">
      <dsp:nvSpPr>
        <dsp:cNvPr id="0" name=""/>
        <dsp:cNvSpPr/>
      </dsp:nvSpPr>
      <dsp:spPr>
        <a:xfrm rot="5400000">
          <a:off x="3105316" y="1537699"/>
          <a:ext cx="499617" cy="5634149"/>
        </a:xfrm>
        <a:prstGeom prst="round2Same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accent1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solidFill>
                <a:schemeClr val="bg1"/>
              </a:solidFill>
              <a:latin typeface="Palatino Linotype" panose="02040502050505030304" pitchFamily="18" charset="0"/>
            </a:rPr>
            <a:t>Practise drawing tools</a:t>
          </a:r>
        </a:p>
      </dsp:txBody>
      <dsp:txXfrm rot="-5400000">
        <a:off x="538051" y="4129354"/>
        <a:ext cx="5609760" cy="4508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F1EC6-DE07-4B0D-8D47-9C00C030A4D6}">
      <dsp:nvSpPr>
        <dsp:cNvPr id="0" name=""/>
        <dsp:cNvSpPr/>
      </dsp:nvSpPr>
      <dsp:spPr>
        <a:xfrm>
          <a:off x="0" y="1029176"/>
          <a:ext cx="7762603" cy="1372235"/>
        </a:xfrm>
        <a:prstGeom prst="notchedRightArrow">
          <a:avLst/>
        </a:prstGeom>
        <a:solidFill>
          <a:schemeClr val="accent1">
            <a:lumMod val="25000"/>
          </a:schemeClr>
        </a:solidFill>
        <a:ln>
          <a:solidFill>
            <a:schemeClr val="accent1">
              <a:lumMod val="50000"/>
            </a:schemeClr>
          </a:solidFill>
        </a:ln>
        <a:effectLst>
          <a:outerShdw blurRad="50800" dist="38100" dir="5400000" algn="t" rotWithShape="0">
            <a:prstClr val="black">
              <a:alpha val="40000"/>
            </a:prstClr>
          </a:outerShdw>
          <a:softEdge rad="127000"/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FF4A6A-8F3B-43C2-873A-DD5158326F8E}">
      <dsp:nvSpPr>
        <dsp:cNvPr id="0" name=""/>
        <dsp:cNvSpPr/>
      </dsp:nvSpPr>
      <dsp:spPr>
        <a:xfrm>
          <a:off x="3411" y="0"/>
          <a:ext cx="2251458" cy="1372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b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Knowledge development</a:t>
          </a:r>
        </a:p>
      </dsp:txBody>
      <dsp:txXfrm>
        <a:off x="3411" y="0"/>
        <a:ext cx="2251458" cy="1372235"/>
      </dsp:txXfrm>
    </dsp:sp>
    <dsp:sp modelId="{C4C20CCF-44C7-4CB4-AE94-D4CA60143130}">
      <dsp:nvSpPr>
        <dsp:cNvPr id="0" name=""/>
        <dsp:cNvSpPr/>
      </dsp:nvSpPr>
      <dsp:spPr>
        <a:xfrm>
          <a:off x="957610" y="1543764"/>
          <a:ext cx="343058" cy="3430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3280CE-82C7-4F41-9493-4E4293781AAC}">
      <dsp:nvSpPr>
        <dsp:cNvPr id="0" name=""/>
        <dsp:cNvSpPr/>
      </dsp:nvSpPr>
      <dsp:spPr>
        <a:xfrm>
          <a:off x="2367442" y="2058352"/>
          <a:ext cx="2251458" cy="1372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Confidence improvement</a:t>
          </a:r>
        </a:p>
      </dsp:txBody>
      <dsp:txXfrm>
        <a:off x="2367442" y="2058352"/>
        <a:ext cx="2251458" cy="1372235"/>
      </dsp:txXfrm>
    </dsp:sp>
    <dsp:sp modelId="{102315D7-5FC9-4CF5-8476-8FF910F9A1DF}">
      <dsp:nvSpPr>
        <dsp:cNvPr id="0" name=""/>
        <dsp:cNvSpPr/>
      </dsp:nvSpPr>
      <dsp:spPr>
        <a:xfrm>
          <a:off x="3321641" y="1543764"/>
          <a:ext cx="343058" cy="3430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9520BD-7EA0-4347-91BD-9C05BE87FC86}">
      <dsp:nvSpPr>
        <dsp:cNvPr id="0" name=""/>
        <dsp:cNvSpPr/>
      </dsp:nvSpPr>
      <dsp:spPr>
        <a:xfrm>
          <a:off x="4731473" y="0"/>
          <a:ext cx="2251458" cy="1372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b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Certificate as proof of skills</a:t>
          </a:r>
        </a:p>
      </dsp:txBody>
      <dsp:txXfrm>
        <a:off x="4731473" y="0"/>
        <a:ext cx="2251458" cy="1372235"/>
      </dsp:txXfrm>
    </dsp:sp>
    <dsp:sp modelId="{A2F365FC-1438-42A8-93E9-D9A3F1AACA83}">
      <dsp:nvSpPr>
        <dsp:cNvPr id="0" name=""/>
        <dsp:cNvSpPr/>
      </dsp:nvSpPr>
      <dsp:spPr>
        <a:xfrm>
          <a:off x="5685672" y="1543764"/>
          <a:ext cx="343058" cy="3430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233419-3C25-44BE-B085-D4F4EAF095C6}">
      <dsp:nvSpPr>
        <dsp:cNvPr id="0" name=""/>
        <dsp:cNvSpPr/>
      </dsp:nvSpPr>
      <dsp:spPr>
        <a:xfrm>
          <a:off x="0" y="1272574"/>
          <a:ext cx="2179839" cy="21798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clear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Analysis</a:t>
          </a:r>
        </a:p>
      </dsp:txBody>
      <dsp:txXfrm>
        <a:off x="319230" y="1591809"/>
        <a:ext cx="1541379" cy="1541406"/>
      </dsp:txXfrm>
    </dsp:sp>
    <dsp:sp modelId="{081513BA-4009-4057-8F97-E473BE1F22CB}">
      <dsp:nvSpPr>
        <dsp:cNvPr id="0" name=""/>
        <dsp:cNvSpPr/>
      </dsp:nvSpPr>
      <dsp:spPr>
        <a:xfrm>
          <a:off x="1116113" y="2876548"/>
          <a:ext cx="2179839" cy="21798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clear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Visualisation</a:t>
          </a:r>
        </a:p>
      </dsp:txBody>
      <dsp:txXfrm>
        <a:off x="1435343" y="3195783"/>
        <a:ext cx="1541379" cy="1541406"/>
      </dsp:txXfrm>
    </dsp:sp>
    <dsp:sp modelId="{4A4D6CAA-7109-478C-AFBF-89C86F1F6C7B}">
      <dsp:nvSpPr>
        <dsp:cNvPr id="0" name=""/>
        <dsp:cNvSpPr/>
      </dsp:nvSpPr>
      <dsp:spPr>
        <a:xfrm>
          <a:off x="2233115" y="1272574"/>
          <a:ext cx="2179839" cy="21798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clear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Progress measure </a:t>
          </a:r>
        </a:p>
      </dsp:txBody>
      <dsp:txXfrm>
        <a:off x="2552345" y="1591809"/>
        <a:ext cx="1541379" cy="1541406"/>
      </dsp:txXfrm>
    </dsp:sp>
    <dsp:sp modelId="{B40ED990-97FC-4B24-996D-DA94E965ACF7}">
      <dsp:nvSpPr>
        <dsp:cNvPr id="0" name=""/>
        <dsp:cNvSpPr/>
      </dsp:nvSpPr>
      <dsp:spPr>
        <a:xfrm>
          <a:off x="3349228" y="2876548"/>
          <a:ext cx="2179839" cy="21798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clear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Supports decision-making </a:t>
          </a:r>
        </a:p>
      </dsp:txBody>
      <dsp:txXfrm>
        <a:off x="3668458" y="3195783"/>
        <a:ext cx="1541379" cy="1541406"/>
      </dsp:txXfrm>
    </dsp:sp>
    <dsp:sp modelId="{563C83F4-472E-437E-9DB9-69C5E5872D70}">
      <dsp:nvSpPr>
        <dsp:cNvPr id="0" name=""/>
        <dsp:cNvSpPr/>
      </dsp:nvSpPr>
      <dsp:spPr>
        <a:xfrm>
          <a:off x="4466230" y="1272574"/>
          <a:ext cx="2179839" cy="21798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clear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Productivity</a:t>
          </a:r>
        </a:p>
      </dsp:txBody>
      <dsp:txXfrm>
        <a:off x="4785460" y="1591809"/>
        <a:ext cx="1541379" cy="1541406"/>
      </dsp:txXfrm>
    </dsp:sp>
    <dsp:sp modelId="{293620F4-5BCA-421C-82FB-05FA9F3F9CAA}">
      <dsp:nvSpPr>
        <dsp:cNvPr id="0" name=""/>
        <dsp:cNvSpPr/>
      </dsp:nvSpPr>
      <dsp:spPr>
        <a:xfrm>
          <a:off x="5582343" y="2876548"/>
          <a:ext cx="2179839" cy="21798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clear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Collaboration</a:t>
          </a:r>
        </a:p>
      </dsp:txBody>
      <dsp:txXfrm>
        <a:off x="5901573" y="3195783"/>
        <a:ext cx="1541379" cy="1541406"/>
      </dsp:txXfrm>
    </dsp:sp>
    <dsp:sp modelId="{34426458-97DA-4269-8E05-EDB12791F1E1}">
      <dsp:nvSpPr>
        <dsp:cNvPr id="0" name=""/>
        <dsp:cNvSpPr/>
      </dsp:nvSpPr>
      <dsp:spPr>
        <a:xfrm>
          <a:off x="6699345" y="1272574"/>
          <a:ext cx="2179839" cy="21798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clear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solidFill>
                <a:schemeClr val="bg1"/>
              </a:solidFill>
              <a:latin typeface="Palatino Linotype" panose="02040502050505030304" pitchFamily="18" charset="0"/>
            </a:rPr>
            <a:t>Automation</a:t>
          </a:r>
        </a:p>
      </dsp:txBody>
      <dsp:txXfrm>
        <a:off x="7018575" y="1591809"/>
        <a:ext cx="1541379" cy="15414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0AFDD5-F94C-4F3D-8724-49B035C07D2C}">
      <dsp:nvSpPr>
        <dsp:cNvPr id="0" name=""/>
        <dsp:cNvSpPr/>
      </dsp:nvSpPr>
      <dsp:spPr>
        <a:xfrm>
          <a:off x="649287" y="0"/>
          <a:ext cx="4873625" cy="487362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softEdge rad="127000"/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564CF-33C5-4422-8C8C-697BC780E94A}">
      <dsp:nvSpPr>
        <dsp:cNvPr id="0" name=""/>
        <dsp:cNvSpPr/>
      </dsp:nvSpPr>
      <dsp:spPr>
        <a:xfrm>
          <a:off x="1112281" y="462994"/>
          <a:ext cx="1900713" cy="1900713"/>
        </a:xfrm>
        <a:prstGeom prst="roundRect">
          <a:avLst/>
        </a:prstGeom>
        <a:solidFill>
          <a:schemeClr val="tx1">
            <a:lumMod val="65000"/>
            <a:lumOff val="35000"/>
          </a:schemeClr>
        </a:solidFill>
        <a:ln w="19050" cap="flat" cmpd="sng" algn="ctr">
          <a:solidFill>
            <a:schemeClr val="tx2">
              <a:lumMod val="65000"/>
              <a:lumOff val="35000"/>
            </a:schemeClr>
          </a:solidFill>
          <a:prstDash val="solid"/>
          <a:miter lim="800000"/>
        </a:ln>
        <a:effectLst>
          <a:softEdge rad="3175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Palatino Linotype" panose="02040502050505030304" pitchFamily="18" charset="0"/>
            </a:rPr>
            <a:t>Online planner and calendar</a:t>
          </a:r>
        </a:p>
      </dsp:txBody>
      <dsp:txXfrm>
        <a:off x="1205066" y="555779"/>
        <a:ext cx="1715143" cy="1715143"/>
      </dsp:txXfrm>
    </dsp:sp>
    <dsp:sp modelId="{F14E2D65-5730-48AD-8FC5-E79AD09590AA}">
      <dsp:nvSpPr>
        <dsp:cNvPr id="0" name=""/>
        <dsp:cNvSpPr/>
      </dsp:nvSpPr>
      <dsp:spPr>
        <a:xfrm>
          <a:off x="3159204" y="462994"/>
          <a:ext cx="1900713" cy="1900713"/>
        </a:xfrm>
        <a:prstGeom prst="roundRect">
          <a:avLst/>
        </a:prstGeom>
        <a:solidFill>
          <a:schemeClr val="tx1">
            <a:lumMod val="65000"/>
            <a:lumOff val="35000"/>
          </a:schemeClr>
        </a:solidFill>
        <a:ln w="19050" cap="flat" cmpd="sng" algn="ctr">
          <a:solidFill>
            <a:schemeClr val="tx2">
              <a:lumMod val="65000"/>
              <a:lumOff val="35000"/>
            </a:schemeClr>
          </a:solidFill>
          <a:prstDash val="solid"/>
          <a:miter lim="800000"/>
        </a:ln>
        <a:effectLst>
          <a:softEdge rad="3175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Palatino Linotype" panose="02040502050505030304" pitchFamily="18" charset="0"/>
            </a:rPr>
            <a:t>Create learning support media</a:t>
          </a:r>
        </a:p>
      </dsp:txBody>
      <dsp:txXfrm>
        <a:off x="3251989" y="555779"/>
        <a:ext cx="1715143" cy="1715143"/>
      </dsp:txXfrm>
    </dsp:sp>
    <dsp:sp modelId="{D32A032D-76FD-41D2-B4C2-B79F93E67277}">
      <dsp:nvSpPr>
        <dsp:cNvPr id="0" name=""/>
        <dsp:cNvSpPr/>
      </dsp:nvSpPr>
      <dsp:spPr>
        <a:xfrm>
          <a:off x="1112281" y="2509916"/>
          <a:ext cx="1900713" cy="1900713"/>
        </a:xfrm>
        <a:prstGeom prst="roundRect">
          <a:avLst/>
        </a:prstGeom>
        <a:solidFill>
          <a:schemeClr val="tx1">
            <a:lumMod val="65000"/>
            <a:lumOff val="35000"/>
          </a:schemeClr>
        </a:solidFill>
        <a:ln w="19050" cap="flat" cmpd="sng" algn="ctr">
          <a:solidFill>
            <a:schemeClr val="tx2">
              <a:lumMod val="65000"/>
              <a:lumOff val="35000"/>
            </a:schemeClr>
          </a:solidFill>
          <a:prstDash val="solid"/>
          <a:miter lim="800000"/>
        </a:ln>
        <a:effectLst>
          <a:softEdge rad="3175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Palatino Linotype" panose="02040502050505030304" pitchFamily="18" charset="0"/>
            </a:rPr>
            <a:t>Create expenditure in Excel</a:t>
          </a:r>
        </a:p>
      </dsp:txBody>
      <dsp:txXfrm>
        <a:off x="1205066" y="2602701"/>
        <a:ext cx="1715143" cy="1715143"/>
      </dsp:txXfrm>
    </dsp:sp>
    <dsp:sp modelId="{06EEE2D6-7FDA-48C3-ADC2-445F9FC47D40}">
      <dsp:nvSpPr>
        <dsp:cNvPr id="0" name=""/>
        <dsp:cNvSpPr/>
      </dsp:nvSpPr>
      <dsp:spPr>
        <a:xfrm>
          <a:off x="3159204" y="2509916"/>
          <a:ext cx="1900713" cy="1900713"/>
        </a:xfrm>
        <a:prstGeom prst="roundRect">
          <a:avLst/>
        </a:prstGeom>
        <a:solidFill>
          <a:schemeClr val="tx1">
            <a:lumMod val="65000"/>
            <a:lumOff val="35000"/>
          </a:schemeClr>
        </a:solidFill>
        <a:ln w="19050" cap="flat" cmpd="sng" algn="ctr">
          <a:solidFill>
            <a:schemeClr val="tx2">
              <a:lumMod val="65000"/>
              <a:lumOff val="35000"/>
            </a:schemeClr>
          </a:solidFill>
          <a:prstDash val="solid"/>
          <a:miter lim="800000"/>
        </a:ln>
        <a:effectLst>
          <a:softEdge rad="3175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Palatino Linotype" panose="02040502050505030304" pitchFamily="18" charset="0"/>
            </a:rPr>
            <a:t>Improve presentation</a:t>
          </a:r>
        </a:p>
      </dsp:txBody>
      <dsp:txXfrm>
        <a:off x="3251989" y="2602701"/>
        <a:ext cx="1715143" cy="17151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CFB54A-A688-443E-BF1F-CB748AD026C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6CEBE0-2E15-46C0-AC14-011E8F22E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902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Half way through the year I joined university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CEBE0-2E15-46C0-AC14-011E8F22E83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7484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would like to focus on the things that I did not know yet. Notebook LM</a:t>
            </a:r>
          </a:p>
          <a:p>
            <a:r>
              <a:rPr lang="en-GB" dirty="0"/>
              <a:t>Outlook, AI, Microsoft, PowerPoint, Excel, Forms, LinkedIn.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CEBE0-2E15-46C0-AC14-011E8F22E83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6648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Personal approach / Explore options; follow tutorials; utilise tools; practise in experiencing; improve existing skills and get better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CEBE0-2E15-46C0-AC14-011E8F22E83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489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am into personal development.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CEBE0-2E15-46C0-AC14-011E8F22E83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85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Straight forward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CEBE0-2E15-46C0-AC14-011E8F22E83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7995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Charts, graphs / revenue  /  record track  /   more analytical   /   speed up time; of digital record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CEBE0-2E15-46C0-AC14-011E8F22E83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1563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Planning of the deadlines, homework, taking notes, creating learning support tools NOTES SUMMARIES /Speak to my audience and do forms, </a:t>
            </a:r>
            <a:r>
              <a:rPr lang="en-GB" dirty="0" err="1"/>
              <a:t>questionaires</a:t>
            </a:r>
            <a:r>
              <a:rPr lang="en-GB" dirty="0"/>
              <a:t> /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Excel as always for tracking the value of the project, revenue etc./ PowerPoint for my presentations in front of my investors and clients.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CEBE0-2E15-46C0-AC14-011E8F22E83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1241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main reflection; and that is what I am here for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CEBE0-2E15-46C0-AC14-011E8F22E83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3948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16B15-C78C-EDE9-89A3-6B53E2CF1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44FF1A-4EF9-BAF8-B96C-70F0938A47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4B9D32-08B1-FD6E-1562-CA07B412FD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Half way through the year I joined university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1F91E1-EC89-442D-E0D8-EF153CEE0B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6CEBE0-2E15-46C0-AC14-011E8F22E83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30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0F330-0FCC-9719-F084-09A2FA32F9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F9C4F9-595A-112B-42EF-AB79284A0D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2119F-3907-1EEE-8DCE-215C74EE3F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C94E4-7AD4-8165-22FA-5013D3953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FFBDD-4D78-3822-5DCB-01F6E3F21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3803485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BA994-0973-29D8-E2B7-E0F9947B9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05CBD-7F21-CD99-297E-B6F7699307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9CA497-A407-231A-F210-31400E8D2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EDDF8B-3B0A-1C39-DCA2-7D69E1A3D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4C526-0140-32AE-6C7A-2D3E6C0F4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0918700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FB8C4-18A5-A8A4-0C19-845A676FE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7BE64-E8A2-66F4-363D-939373BC43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4C157-3C1F-54DA-D258-F6A68578B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9B0CF6-8551-DD1F-CCC9-3886703F2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3D48B-82CA-EE92-BFD4-EDD50F655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9459337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87AAA-1028-9FAA-0A5D-9116DFD48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8A812-219B-E9A1-9DB8-E22BFB5CE6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1C0F49-88AF-5B9E-D8A6-06D36B7ECC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EC6D2-E1DF-10C6-F7D2-9E9D22AF0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DB873D-E29A-A848-6AF8-96A5C0EB3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FD45D2-7796-14E8-EE00-62BF529A2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8475611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17911-4955-AB75-969E-B8471DAF6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4D59AD-6DDF-4EDA-3A41-FFB8BD4AD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497DDB-01F9-5EC8-6D08-8FE265C36A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C8A2F4-FA34-439E-BA24-08A7B6A8AD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BB963C-B4B4-1A50-4F34-6748D24304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8C250F-BA06-0A05-755A-1413381F1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7EF252-3652-19A4-4E6F-C704D22C7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D72223-C048-1036-E1A0-9377F5B02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8661839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3C7CE-0781-A826-C415-C8FBCA5A7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9AEC4D-589B-C4B0-2092-7B84A6195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DC3580-19FD-C7BF-9C27-8B79407B7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EC09D4-43AE-E697-E65A-D2CBC32A0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0374139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4C0787-B6ED-5AE2-B6AB-ECC38DA57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21CB2C-EAED-554B-1AD9-75BD83B72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CE89E-AF1C-2B88-D731-84C88A998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27084791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2B2FC-4C0A-3F51-EDD6-5187B9410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E3E07-6E7E-B5EC-2426-26FBEB70E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B98BA4-E8AF-E6F1-E491-956D826285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338E05-E951-1424-F2C3-2F21A582F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DFF76-9B73-4EA5-1442-1A9FC28D9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217EF8-3AD1-CCCA-586A-47AC85127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8440613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DBBBE-780B-4B5B-2C36-48CE3AB1C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FFB53E-15B8-5342-3EC4-E627FB891F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899657-C71C-7A18-6747-416053224D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3B8FA7-504C-58BC-C29E-6C744CE63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FD591E-B9C5-580D-3EE4-59A49701F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514158-3280-AAAE-7713-2741E0BCBA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29023837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B833A-205C-0294-4608-91628365E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4CABF5-5D49-B362-B10A-FBE0F56560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55A01-91D8-5539-A599-DB35B5A03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498F43-C7ED-F3C8-67FA-DA737787D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DED2E-B5F4-6DA2-5396-4B1AE93E3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15663322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2EF940-A7EB-E415-EFBB-A54C39FA21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2ABDF6-68AC-744F-D3B6-F116DC43D9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E68164-D97D-7AD9-31FB-3403EE85A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1166E6-E366-F5C5-7E35-512902AC3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CE676F-D095-1587-143F-1E8EC86A3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30589818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C5C5DB-D3FC-12EB-3C41-8A3915BBF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D5BE13-5A89-1455-0DAE-363D7F1B95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6A729D-BA2A-E9A6-8011-1F4F022912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929650-2B5F-45FC-8745-704B23AAA5AA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79312-7D37-9DB9-6331-1B62E2745D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0C3401-216F-5398-9A5B-8F5A407E71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860339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Palatino Linotype" panose="02040502050505030304" pitchFamily="18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Palatino Linotype" panose="02040502050505030304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sv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4.svg"/><Relationship Id="rId12" Type="http://schemas.openxmlformats.org/officeDocument/2006/relationships/image" Target="../media/image9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2.xml"/><Relationship Id="rId6" Type="http://schemas.openxmlformats.org/officeDocument/2006/relationships/image" Target="../media/image3.png"/><Relationship Id="rId11" Type="http://schemas.openxmlformats.org/officeDocument/2006/relationships/image" Target="../media/image8.svg"/><Relationship Id="rId5" Type="http://schemas.openxmlformats.org/officeDocument/2006/relationships/image" Target="../media/image2.svg"/><Relationship Id="rId10" Type="http://schemas.openxmlformats.org/officeDocument/2006/relationships/image" Target="../media/image7.png"/><Relationship Id="rId4" Type="http://schemas.openxmlformats.org/officeDocument/2006/relationships/image" Target="../media/image1.png"/><Relationship Id="rId9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notesSlide" Target="../notesSlides/notesSlide3.xml"/><Relationship Id="rId7" Type="http://schemas.openxmlformats.org/officeDocument/2006/relationships/diagramQuickStyle" Target="../diagrams/quickStyle1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3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1.jp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4.sv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microsoft.com/office/2014/relationships/chartEx" Target="../charts/chartEx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5.jpg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5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notesSlide" Target="../notesSlides/notesSlide5.xml"/><Relationship Id="rId7" Type="http://schemas.openxmlformats.org/officeDocument/2006/relationships/diagramColors" Target="../diagrams/colors3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6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notesSlide" Target="../notesSlides/notesSlide6.xml"/><Relationship Id="rId7" Type="http://schemas.openxmlformats.org/officeDocument/2006/relationships/diagramLayout" Target="../diagrams/layout4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.xml"/><Relationship Id="rId6" Type="http://schemas.openxmlformats.org/officeDocument/2006/relationships/diagramData" Target="../diagrams/data4.xml"/><Relationship Id="rId5" Type="http://schemas.microsoft.com/office/2007/relationships/hdphoto" Target="../media/hdphoto1.wdp"/><Relationship Id="rId10" Type="http://schemas.microsoft.com/office/2007/relationships/diagramDrawing" Target="../diagrams/drawing4.xml"/><Relationship Id="rId4" Type="http://schemas.openxmlformats.org/officeDocument/2006/relationships/image" Target="../media/image16.png"/><Relationship Id="rId9" Type="http://schemas.openxmlformats.org/officeDocument/2006/relationships/diagramColors" Target="../diagrams/colors4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notesSlide" Target="../notesSlides/notesSlide7.xml"/><Relationship Id="rId7" Type="http://schemas.openxmlformats.org/officeDocument/2006/relationships/diagramColors" Target="../diagrams/colors5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8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1.xml"/><Relationship Id="rId5" Type="http://schemas.openxmlformats.org/officeDocument/2006/relationships/hyperlink" Target="https://forms.office.com/e/NNm1uFpXj5" TargetMode="Externa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65000"/>
                <a:lumOff val="35000"/>
              </a:schemeClr>
            </a:gs>
            <a:gs pos="46000">
              <a:schemeClr val="accent6">
                <a:lumMod val="95000"/>
                <a:lumOff val="5000"/>
              </a:schemeClr>
            </a:gs>
            <a:gs pos="100000">
              <a:schemeClr val="accent6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04C7D-BF1F-AEBC-EED4-BD8F3636E5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6400"/>
            <a:ext cx="9144000" cy="2387600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Reflective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809D1F-0642-1042-BBF4-5CA6ADD987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966419"/>
            <a:ext cx="9144000" cy="1655762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On digital skills module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3524075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p14:dur="250" advTm="18430">
        <p15:prstTrans prst="pageCurlDouble"/>
      </p:transition>
    </mc:Choice>
    <mc:Fallback>
      <p:transition advTm="1843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E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30C9C-ADF5-8092-C0C4-575DAE57D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Learning Summary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0C3BE-FC17-2B4A-51BF-2B5D564EEC7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have I learnt so far?</a:t>
            </a:r>
          </a:p>
          <a:p>
            <a:endParaRPr lang="en-GB" dirty="0"/>
          </a:p>
        </p:txBody>
      </p:sp>
      <p:pic>
        <p:nvPicPr>
          <p:cNvPr id="6" name="Graphic 5" descr="Artificial Intelligence outline">
            <a:extLst>
              <a:ext uri="{FF2B5EF4-FFF2-40B4-BE49-F238E27FC236}">
                <a16:creationId xmlns:a16="http://schemas.microsoft.com/office/drawing/2014/main" id="{EA5D818A-42DB-9D81-5541-C72ACCCFA6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96000" y="828861"/>
            <a:ext cx="900000" cy="900000"/>
          </a:xfrm>
          <a:prstGeom prst="rect">
            <a:avLst/>
          </a:prstGeom>
        </p:spPr>
      </p:pic>
      <p:pic>
        <p:nvPicPr>
          <p:cNvPr id="8" name="Graphic 7" descr="Monthly calendar outline">
            <a:extLst>
              <a:ext uri="{FF2B5EF4-FFF2-40B4-BE49-F238E27FC236}">
                <a16:creationId xmlns:a16="http://schemas.microsoft.com/office/drawing/2014/main" id="{26B8FF9F-D91F-F743-AFCA-CC778232F3B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96000" y="1753277"/>
            <a:ext cx="900000" cy="900000"/>
          </a:xfrm>
          <a:prstGeom prst="rect">
            <a:avLst/>
          </a:prstGeom>
        </p:spPr>
      </p:pic>
      <p:pic>
        <p:nvPicPr>
          <p:cNvPr id="10" name="Graphic 9" descr="Internet outline">
            <a:extLst>
              <a:ext uri="{FF2B5EF4-FFF2-40B4-BE49-F238E27FC236}">
                <a16:creationId xmlns:a16="http://schemas.microsoft.com/office/drawing/2014/main" id="{02DB8042-3046-A492-4F3C-906A7707413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196000" y="2624699"/>
            <a:ext cx="900000" cy="900000"/>
          </a:xfrm>
          <a:prstGeom prst="rect">
            <a:avLst/>
          </a:prstGeom>
        </p:spPr>
      </p:pic>
      <p:pic>
        <p:nvPicPr>
          <p:cNvPr id="14" name="Graphic 13" descr="Statistics outline">
            <a:extLst>
              <a:ext uri="{FF2B5EF4-FFF2-40B4-BE49-F238E27FC236}">
                <a16:creationId xmlns:a16="http://schemas.microsoft.com/office/drawing/2014/main" id="{091F9C9E-8B93-C199-DF3E-7100F70DFC2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96000" y="3385486"/>
            <a:ext cx="900000" cy="900000"/>
          </a:xfrm>
          <a:prstGeom prst="rect">
            <a:avLst/>
          </a:prstGeom>
        </p:spPr>
      </p:pic>
      <p:pic>
        <p:nvPicPr>
          <p:cNvPr id="16" name="Graphic 15" descr="Online Network outline">
            <a:extLst>
              <a:ext uri="{FF2B5EF4-FFF2-40B4-BE49-F238E27FC236}">
                <a16:creationId xmlns:a16="http://schemas.microsoft.com/office/drawing/2014/main" id="{76702EEB-31E6-48A0-3608-19DD846996B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196000" y="4378512"/>
            <a:ext cx="900000" cy="900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8345DB9-957B-DFE5-B1A9-FB3D3AE93B48}"/>
              </a:ext>
            </a:extLst>
          </p:cNvPr>
          <p:cNvSpPr txBox="1"/>
          <p:nvPr/>
        </p:nvSpPr>
        <p:spPr>
          <a:xfrm>
            <a:off x="6270172" y="828861"/>
            <a:ext cx="34747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bg1"/>
                </a:solidFill>
                <a:latin typeface="Palatino Linotype" panose="02040502050505030304" pitchFamily="18" charset="0"/>
              </a:rPr>
              <a:t>AI tools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B8B9A03-E834-1164-4DA0-7A9344E9EEF4}"/>
              </a:ext>
            </a:extLst>
          </p:cNvPr>
          <p:cNvSpPr txBox="1"/>
          <p:nvPr/>
        </p:nvSpPr>
        <p:spPr>
          <a:xfrm>
            <a:off x="6270172" y="1723118"/>
            <a:ext cx="461347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bg1"/>
                </a:solidFill>
                <a:latin typeface="Palatino Linotype" panose="02040502050505030304" pitchFamily="18" charset="0"/>
              </a:rPr>
              <a:t>Outlook Planner Board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11AEFC2-F83D-601F-6564-07C577E123E8}"/>
              </a:ext>
            </a:extLst>
          </p:cNvPr>
          <p:cNvSpPr txBox="1"/>
          <p:nvPr/>
        </p:nvSpPr>
        <p:spPr>
          <a:xfrm>
            <a:off x="6270172" y="2617375"/>
            <a:ext cx="562573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bg1"/>
                </a:solidFill>
                <a:latin typeface="Palatino Linotype" panose="02040502050505030304" pitchFamily="18" charset="0"/>
              </a:rPr>
              <a:t>Importance of online safety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E0991C3-3B94-F78F-3055-204317E21935}"/>
              </a:ext>
            </a:extLst>
          </p:cNvPr>
          <p:cNvSpPr txBox="1"/>
          <p:nvPr/>
        </p:nvSpPr>
        <p:spPr>
          <a:xfrm>
            <a:off x="6270171" y="3511632"/>
            <a:ext cx="59218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bg1"/>
                </a:solidFill>
                <a:latin typeface="Palatino Linotype" panose="02040502050505030304" pitchFamily="18" charset="0"/>
              </a:rPr>
              <a:t>Clarification about data analysis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B1DC171-AFD3-6B5D-858D-9109208461C2}"/>
              </a:ext>
            </a:extLst>
          </p:cNvPr>
          <p:cNvSpPr txBox="1"/>
          <p:nvPr/>
        </p:nvSpPr>
        <p:spPr>
          <a:xfrm>
            <a:off x="6270172" y="4405889"/>
            <a:ext cx="58173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bg1"/>
                </a:solidFill>
                <a:latin typeface="Palatino Linotype" panose="02040502050505030304" pitchFamily="18" charset="0"/>
              </a:rPr>
              <a:t>Ideas how to improve online presence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572219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54056">
        <p15:prstTrans prst="pageCurlDouble"/>
      </p:transition>
    </mc:Choice>
    <mc:Fallback>
      <p:transition spd="slow" advTm="5405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32C1B-E7E3-E939-4234-80D7C919F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Digital Skills Development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CA0B37-8D24-4357-0ECF-356FF1DC2AE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How did I develop my skills?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E2C569E-F43F-3D11-79AF-CB25C59A69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8215905"/>
              </p:ext>
            </p:extLst>
          </p:nvPr>
        </p:nvGraphicFramePr>
        <p:xfrm>
          <a:off x="5739221" y="849350"/>
          <a:ext cx="6182814" cy="3811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442975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36162">
        <p15:prstTrans prst="pageCurlDouble"/>
      </p:transition>
    </mc:Choice>
    <mc:Fallback>
      <p:transition spd="slow" advTm="3616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E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C58EE-301B-612F-E61E-9593DBB52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JISC</a:t>
            </a:r>
            <a:r>
              <a:rPr lang="en-US" dirty="0"/>
              <a:t> </a:t>
            </a:r>
            <a:r>
              <a:rPr lang="en-US" dirty="0">
                <a:solidFill>
                  <a:schemeClr val="bg1"/>
                </a:solidFill>
              </a:rPr>
              <a:t>Assessment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3BBEF2-69CA-AC57-0FEC-F7ECADC9355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How did my JISC test go?</a:t>
            </a:r>
          </a:p>
        </p:txBody>
      </p:sp>
      <mc:AlternateContent xmlns:mc="http://schemas.openxmlformats.org/markup-compatibility/2006" xmlns:cx2="http://schemas.microsoft.com/office/drawing/2015/10/21/chartex">
        <mc:Choice Requires="cx2">
          <p:graphicFrame>
            <p:nvGraphicFramePr>
              <p:cNvPr id="11" name="Chart 10">
                <a:extLst>
                  <a:ext uri="{FF2B5EF4-FFF2-40B4-BE49-F238E27FC236}">
                    <a16:creationId xmlns:a16="http://schemas.microsoft.com/office/drawing/2014/main" id="{BA1FDA57-151F-19B9-9B0E-7948ED893274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873084141"/>
                  </p:ext>
                </p:extLst>
              </p:nvPr>
            </p:nvGraphicFramePr>
            <p:xfrm>
              <a:off x="6543903" y="1229228"/>
              <a:ext cx="3758338" cy="2129066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4"/>
              </a:graphicData>
            </a:graphic>
          </p:graphicFrame>
        </mc:Choice>
        <mc:Fallback xmlns="">
          <p:pic>
            <p:nvPicPr>
              <p:cNvPr id="11" name="Chart 10">
                <a:extLst>
                  <a:ext uri="{FF2B5EF4-FFF2-40B4-BE49-F238E27FC236}">
                    <a16:creationId xmlns:a16="http://schemas.microsoft.com/office/drawing/2014/main" id="{BA1FDA57-151F-19B9-9B0E-7948ED89327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543903" y="1229228"/>
                <a:ext cx="3758338" cy="2129066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D4A276D8-6401-68ED-85E5-8A484D0B5FD9}"/>
              </a:ext>
            </a:extLst>
          </p:cNvPr>
          <p:cNvSpPr txBox="1"/>
          <p:nvPr/>
        </p:nvSpPr>
        <p:spPr>
          <a:xfrm>
            <a:off x="7601495" y="4659187"/>
            <a:ext cx="3901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Provides ideas how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 to improve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A461E5-6E98-8260-2FB0-4963E3877204}"/>
              </a:ext>
            </a:extLst>
          </p:cNvPr>
          <p:cNvSpPr txBox="1"/>
          <p:nvPr/>
        </p:nvSpPr>
        <p:spPr>
          <a:xfrm>
            <a:off x="612550" y="4659187"/>
            <a:ext cx="3901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Showcases strengths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 and weaknesses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596993-7CCB-0D21-F611-73BB89674C6D}"/>
              </a:ext>
            </a:extLst>
          </p:cNvPr>
          <p:cNvSpPr txBox="1"/>
          <p:nvPr/>
        </p:nvSpPr>
        <p:spPr>
          <a:xfrm>
            <a:off x="4107022" y="4659187"/>
            <a:ext cx="3901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Helps with objective 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point of view</a:t>
            </a:r>
          </a:p>
        </p:txBody>
      </p:sp>
      <p:pic>
        <p:nvPicPr>
          <p:cNvPr id="12" name="Graphic 11" descr="Continuous Improvement with solid fill">
            <a:extLst>
              <a:ext uri="{FF2B5EF4-FFF2-40B4-BE49-F238E27FC236}">
                <a16:creationId xmlns:a16="http://schemas.microsoft.com/office/drawing/2014/main" id="{C89EC320-6EE4-7628-EB00-FF4D4B7653A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29503" y="3657600"/>
            <a:ext cx="914400" cy="914400"/>
          </a:xfrm>
          <a:prstGeom prst="rect">
            <a:avLst/>
          </a:prstGeom>
        </p:spPr>
      </p:pic>
      <p:pic>
        <p:nvPicPr>
          <p:cNvPr id="13" name="Graphic 12" descr="Continuous Improvement with solid fill">
            <a:extLst>
              <a:ext uri="{FF2B5EF4-FFF2-40B4-BE49-F238E27FC236}">
                <a16:creationId xmlns:a16="http://schemas.microsoft.com/office/drawing/2014/main" id="{9756169F-84FE-E7B4-A333-70B46034A2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63991" y="3657600"/>
            <a:ext cx="914400" cy="914400"/>
          </a:xfrm>
          <a:prstGeom prst="rect">
            <a:avLst/>
          </a:prstGeom>
        </p:spPr>
      </p:pic>
      <p:pic>
        <p:nvPicPr>
          <p:cNvPr id="14" name="Graphic 13" descr="Continuous Improvement with solid fill">
            <a:extLst>
              <a:ext uri="{FF2B5EF4-FFF2-40B4-BE49-F238E27FC236}">
                <a16:creationId xmlns:a16="http://schemas.microsoft.com/office/drawing/2014/main" id="{FCE69C96-53E4-5A11-811E-C84C9488662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095015" y="3744787"/>
            <a:ext cx="914400" cy="914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247321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52976">
        <p15:prstTrans prst="pageCurlDouble"/>
      </p:transition>
    </mc:Choice>
    <mc:Fallback>
      <p:transition spd="slow" advTm="5297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81836-67DA-7B9F-66A1-2A4FD17A4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Action Plan for improvements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23DFB91-7EB7-5FD3-104A-E9D128CA13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4825785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EBF310-EB6E-F935-A169-7DE7D2F5929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How am I going to become better?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9517252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52138">
        <p15:prstTrans prst="pageCurlDouble"/>
      </p:transition>
    </mc:Choice>
    <mc:Fallback>
      <p:transition spd="slow" advTm="5213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E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859F6-4F52-B767-CC2C-2EF62EECD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LinkedIn Learning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565B687-D756-26EA-67C5-8A12ABB8E7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4677765"/>
              </p:ext>
            </p:extLst>
          </p:nvPr>
        </p:nvGraphicFramePr>
        <p:xfrm>
          <a:off x="2391591" y="2751910"/>
          <a:ext cx="7762603" cy="3430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1DA13C-4F83-8A6D-C786-9DF9040387F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How did my LinkedIn learning go?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3963798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20012">
        <p15:prstTrans prst="pageCurlDouble"/>
      </p:transition>
    </mc:Choice>
    <mc:Fallback>
      <p:transition spd="slow" advTm="2001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/>
                    </a14:imgEffect>
                    <a14:imgEffect>
                      <a14:sharpenSoften amount="50000"/>
                    </a14:imgEffect>
                    <a14:imgEffect>
                      <a14:brightnessContrast bright="-21000" contrast="34000"/>
                    </a14:imgEffect>
                  </a14:imgLayer>
                </a14:imgProps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EC5E5-CB88-0A6F-B21F-EBB391E23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Importance of Excel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7FBDBF4-1DD9-C2CF-5B89-9E2553B1E1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4505411"/>
              </p:ext>
            </p:extLst>
          </p:nvPr>
        </p:nvGraphicFramePr>
        <p:xfrm>
          <a:off x="1945570" y="1370489"/>
          <a:ext cx="8879185" cy="63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8D7392-E913-5EB9-7FC8-C2AED02A6B6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does Excel mean to me?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934285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51644">
        <p15:prstTrans prst="pageCurlDouble"/>
      </p:transition>
    </mc:Choice>
    <mc:Fallback>
      <p:transition spd="slow" advTm="5164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E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67786-7778-8498-DAF2-C1516CCE1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Knowledge Implementation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0217296-C53E-404E-4FE4-C1A06B8646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9091998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5AC6AB-2CE9-5CFD-A4D2-7F41E6CF4C8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How can I implement my new skills into life?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768204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64675">
        <p159:morph option="byObject"/>
      </p:transition>
    </mc:Choice>
    <mc:Fallback>
      <p:transition spd="slow" advTm="6467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1836DA-7654-8754-A2EA-B0D30CC551C2}"/>
              </a:ext>
            </a:extLst>
          </p:cNvPr>
          <p:cNvSpPr txBox="1"/>
          <p:nvPr/>
        </p:nvSpPr>
        <p:spPr>
          <a:xfrm>
            <a:off x="2657707" y="2828835"/>
            <a:ext cx="687658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Palatino Linotype" panose="02040502050505030304" pitchFamily="18" charset="0"/>
              </a:rPr>
              <a:t>Confidence does not mean having all the skills, confidence means utilising and improving the existing ones.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463138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34081">
        <p15:prstTrans prst="pageCurlDouble"/>
      </p:transition>
    </mc:Choice>
    <mc:Fallback>
      <p:transition spd="slow" advTm="3408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E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8B918D-ACCC-0934-FC91-DBA35EA8B8EE}"/>
              </a:ext>
            </a:extLst>
          </p:cNvPr>
          <p:cNvSpPr txBox="1"/>
          <p:nvPr/>
        </p:nvSpPr>
        <p:spPr>
          <a:xfrm>
            <a:off x="1201783" y="2211120"/>
            <a:ext cx="97884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Palatino Linotype" panose="02040502050505030304" pitchFamily="18" charset="0"/>
              </a:rPr>
              <a:t>THANK YOU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14FE06-A300-E007-8339-FFFE7D6C98E4}"/>
              </a:ext>
            </a:extLst>
          </p:cNvPr>
          <p:cNvSpPr txBox="1"/>
          <p:nvPr/>
        </p:nvSpPr>
        <p:spPr>
          <a:xfrm>
            <a:off x="1201783" y="3136612"/>
            <a:ext cx="97884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Palatino Linotype" panose="02040502050505030304" pitchFamily="18" charset="0"/>
              </a:rPr>
              <a:t>KLAUDIA RUTKOWSKA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617963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5072">
        <p15:prstTrans prst="pageCurlDouble"/>
      </p:transition>
    </mc:Choice>
    <mc:Fallback>
      <p:transition spd="slow" advTm="507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E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182C88-9C07-E9D6-DCDC-3EA8750D12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qr code on a grey background&#10;&#10;AI-generated content may be incorrect.">
            <a:extLst>
              <a:ext uri="{FF2B5EF4-FFF2-40B4-BE49-F238E27FC236}">
                <a16:creationId xmlns:a16="http://schemas.microsoft.com/office/drawing/2014/main" id="{F0AE686D-99E0-5808-3684-557535466E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" t="5801" r="1616" b="3819"/>
          <a:stretch>
            <a:fillRect/>
          </a:stretch>
        </p:blipFill>
        <p:spPr>
          <a:xfrm>
            <a:off x="3433437" y="783771"/>
            <a:ext cx="5325125" cy="49638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Rectangle 2">
            <a:extLst>
              <a:ext uri="{FF2B5EF4-FFF2-40B4-BE49-F238E27FC236}">
                <a16:creationId xmlns:a16="http://schemas.microsoft.com/office/drawing/2014/main" id="{C2ED96C5-6FCD-E0E3-BC66-BABF2C0CB4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889563"/>
            <a:ext cx="12192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Your Feedback On My Presentation – Fill in form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3230383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3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3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"/>
</p:tagLst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10" ma:contentTypeDescription="Create a new document." ma:contentTypeScope="" ma:versionID="d7d848de718b64af220ec4a556122918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5874bd10ad41f48f52bb3119d556c675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43E8628-3DBE-4CC1-A65A-DC68C2C94A26}">
  <ds:schemaRefs>
    <ds:schemaRef ds:uri="http://purl.org/dc/elements/1.1/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274DC10B-88FF-4886-B302-CCF930F1875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23D7CAD-73B8-4380-873B-02406FB0EA2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904</TotalTime>
  <Words>375</Words>
  <Application>Microsoft Office PowerPoint</Application>
  <PresentationFormat>Widescreen</PresentationFormat>
  <Paragraphs>77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Palatino Linotype</vt:lpstr>
      <vt:lpstr>Office Theme</vt:lpstr>
      <vt:lpstr>Reflective presentation</vt:lpstr>
      <vt:lpstr>Learning Summary</vt:lpstr>
      <vt:lpstr>Digital Skills Development</vt:lpstr>
      <vt:lpstr>JISC Assessment</vt:lpstr>
      <vt:lpstr>Action Plan for improvements</vt:lpstr>
      <vt:lpstr>LinkedIn Learning</vt:lpstr>
      <vt:lpstr>Importance of Excel</vt:lpstr>
      <vt:lpstr>Knowledge Implementation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Klaudia Rutkowska (2515611)</dc:creator>
  <cp:lastModifiedBy>Klaudia Rutkowska (2515611)</cp:lastModifiedBy>
  <cp:revision>1</cp:revision>
  <dcterms:created xsi:type="dcterms:W3CDTF">2025-11-17T14:46:37Z</dcterms:created>
  <dcterms:modified xsi:type="dcterms:W3CDTF">2025-11-30T16:30:07Z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