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4174DC-AB86-C052-2382-446119CF5273}" v="88" dt="2025-11-03T23:54:33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 Thomas (2203669)" userId="S::2203669@student.uwtsd.ac.uk::1130ef3d-65b6-4cba-84a5-3e9ed2048898" providerId="AD" clId="Web-{0C4174DC-AB86-C052-2382-446119CF5273}"/>
    <pc:docChg chg="addSld modSld">
      <pc:chgData name="Eva Thomas (2203669)" userId="S::2203669@student.uwtsd.ac.uk::1130ef3d-65b6-4cba-84a5-3e9ed2048898" providerId="AD" clId="Web-{0C4174DC-AB86-C052-2382-446119CF5273}" dt="2025-11-03T23:54:32.356" v="79" actId="20577"/>
      <pc:docMkLst>
        <pc:docMk/>
      </pc:docMkLst>
      <pc:sldChg chg="addSp modSp mod setBg">
        <pc:chgData name="Eva Thomas (2203669)" userId="S::2203669@student.uwtsd.ac.uk::1130ef3d-65b6-4cba-84a5-3e9ed2048898" providerId="AD" clId="Web-{0C4174DC-AB86-C052-2382-446119CF5273}" dt="2025-11-03T23:54:32.356" v="79" actId="20577"/>
        <pc:sldMkLst>
          <pc:docMk/>
          <pc:sldMk cId="109857222" sldId="256"/>
        </pc:sldMkLst>
        <pc:spChg chg="mod">
          <ac:chgData name="Eva Thomas (2203669)" userId="S::2203669@student.uwtsd.ac.uk::1130ef3d-65b6-4cba-84a5-3e9ed2048898" providerId="AD" clId="Web-{0C4174DC-AB86-C052-2382-446119CF5273}" dt="2025-11-03T23:54:32.356" v="7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va Thomas (2203669)" userId="S::2203669@student.uwtsd.ac.uk::1130ef3d-65b6-4cba-84a5-3e9ed2048898" providerId="AD" clId="Web-{0C4174DC-AB86-C052-2382-446119CF5273}" dt="2025-11-03T23:54:20.465" v="7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va Thomas (2203669)" userId="S::2203669@student.uwtsd.ac.uk::1130ef3d-65b6-4cba-84a5-3e9ed2048898" providerId="AD" clId="Web-{0C4174DC-AB86-C052-2382-446119CF5273}" dt="2025-11-03T23:54:20.465" v="75"/>
          <ac:spMkLst>
            <pc:docMk/>
            <pc:sldMk cId="109857222" sldId="256"/>
            <ac:spMk id="8" creationId="{6F5A5072-7B47-4D32-B52A-4EBBF590B8A5}"/>
          </ac:spMkLst>
        </pc:spChg>
        <pc:spChg chg="add">
          <ac:chgData name="Eva Thomas (2203669)" userId="S::2203669@student.uwtsd.ac.uk::1130ef3d-65b6-4cba-84a5-3e9ed2048898" providerId="AD" clId="Web-{0C4174DC-AB86-C052-2382-446119CF5273}" dt="2025-11-03T23:54:20.465" v="75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Eva Thomas (2203669)" userId="S::2203669@student.uwtsd.ac.uk::1130ef3d-65b6-4cba-84a5-3e9ed2048898" providerId="AD" clId="Web-{0C4174DC-AB86-C052-2382-446119CF5273}" dt="2025-11-03T23:54:20.465" v="75"/>
          <ac:spMkLst>
            <pc:docMk/>
            <pc:sldMk cId="109857222" sldId="256"/>
            <ac:spMk id="12" creationId="{6016219D-510E-4184-9090-6D5578A87BD1}"/>
          </ac:spMkLst>
        </pc:spChg>
        <pc:spChg chg="add">
          <ac:chgData name="Eva Thomas (2203669)" userId="S::2203669@student.uwtsd.ac.uk::1130ef3d-65b6-4cba-84a5-3e9ed2048898" providerId="AD" clId="Web-{0C4174DC-AB86-C052-2382-446119CF5273}" dt="2025-11-03T23:54:20.465" v="75"/>
          <ac:spMkLst>
            <pc:docMk/>
            <pc:sldMk cId="109857222" sldId="256"/>
            <ac:spMk id="14" creationId="{AFF4A713-7B75-4B21-90D7-5AB19547C728}"/>
          </ac:spMkLst>
        </pc:spChg>
        <pc:spChg chg="add">
          <ac:chgData name="Eva Thomas (2203669)" userId="S::2203669@student.uwtsd.ac.uk::1130ef3d-65b6-4cba-84a5-3e9ed2048898" providerId="AD" clId="Web-{0C4174DC-AB86-C052-2382-446119CF5273}" dt="2025-11-03T23:54:20.465" v="75"/>
          <ac:spMkLst>
            <pc:docMk/>
            <pc:sldMk cId="109857222" sldId="256"/>
            <ac:spMk id="16" creationId="{DC631C0B-6DA6-4E57-8231-CE32B3434A7E}"/>
          </ac:spMkLst>
        </pc:spChg>
        <pc:spChg chg="add">
          <ac:chgData name="Eva Thomas (2203669)" userId="S::2203669@student.uwtsd.ac.uk::1130ef3d-65b6-4cba-84a5-3e9ed2048898" providerId="AD" clId="Web-{0C4174DC-AB86-C052-2382-446119CF5273}" dt="2025-11-03T23:54:20.465" v="75"/>
          <ac:spMkLst>
            <pc:docMk/>
            <pc:sldMk cId="109857222" sldId="256"/>
            <ac:spMk id="18" creationId="{C29501E6-A978-4A61-9689-9085AF97A53A}"/>
          </ac:spMkLst>
        </pc:spChg>
      </pc:sldChg>
      <pc:sldChg chg="addSp delSp modSp new">
        <pc:chgData name="Eva Thomas (2203669)" userId="S::2203669@student.uwtsd.ac.uk::1130ef3d-65b6-4cba-84a5-3e9ed2048898" providerId="AD" clId="Web-{0C4174DC-AB86-C052-2382-446119CF5273}" dt="2025-11-03T23:50:29.081" v="35" actId="1076"/>
        <pc:sldMkLst>
          <pc:docMk/>
          <pc:sldMk cId="1205935226" sldId="257"/>
        </pc:sldMkLst>
        <pc:spChg chg="mod">
          <ac:chgData name="Eva Thomas (2203669)" userId="S::2203669@student.uwtsd.ac.uk::1130ef3d-65b6-4cba-84a5-3e9ed2048898" providerId="AD" clId="Web-{0C4174DC-AB86-C052-2382-446119CF5273}" dt="2025-11-03T23:49:14.999" v="30" actId="20577"/>
          <ac:spMkLst>
            <pc:docMk/>
            <pc:sldMk cId="1205935226" sldId="257"/>
            <ac:spMk id="2" creationId="{E6F1C52A-0237-0C24-B691-608B2CD8E173}"/>
          </ac:spMkLst>
        </pc:spChg>
        <pc:spChg chg="del">
          <ac:chgData name="Eva Thomas (2203669)" userId="S::2203669@student.uwtsd.ac.uk::1130ef3d-65b6-4cba-84a5-3e9ed2048898" providerId="AD" clId="Web-{0C4174DC-AB86-C052-2382-446119CF5273}" dt="2025-11-03T23:50:09.471" v="31"/>
          <ac:spMkLst>
            <pc:docMk/>
            <pc:sldMk cId="1205935226" sldId="257"/>
            <ac:spMk id="3" creationId="{47609150-DEBE-F1D8-EF0A-C8861C55994C}"/>
          </ac:spMkLst>
        </pc:spChg>
        <pc:picChg chg="add mod ord modCrop">
          <ac:chgData name="Eva Thomas (2203669)" userId="S::2203669@student.uwtsd.ac.uk::1130ef3d-65b6-4cba-84a5-3e9ed2048898" providerId="AD" clId="Web-{0C4174DC-AB86-C052-2382-446119CF5273}" dt="2025-11-03T23:50:29.081" v="35" actId="1076"/>
          <ac:picMkLst>
            <pc:docMk/>
            <pc:sldMk cId="1205935226" sldId="257"/>
            <ac:picMk id="4" creationId="{A5ABB79F-1E25-E1A1-C668-0706145C578D}"/>
          </ac:picMkLst>
        </pc:picChg>
      </pc:sldChg>
      <pc:sldChg chg="addSp delSp modSp new">
        <pc:chgData name="Eva Thomas (2203669)" userId="S::2203669@student.uwtsd.ac.uk::1130ef3d-65b6-4cba-84a5-3e9ed2048898" providerId="AD" clId="Web-{0C4174DC-AB86-C052-2382-446119CF5273}" dt="2025-11-03T23:53:05.697" v="60" actId="1076"/>
        <pc:sldMkLst>
          <pc:docMk/>
          <pc:sldMk cId="2244050667" sldId="258"/>
        </pc:sldMkLst>
        <pc:spChg chg="mod">
          <ac:chgData name="Eva Thomas (2203669)" userId="S::2203669@student.uwtsd.ac.uk::1130ef3d-65b6-4cba-84a5-3e9ed2048898" providerId="AD" clId="Web-{0C4174DC-AB86-C052-2382-446119CF5273}" dt="2025-11-03T23:52:23.633" v="57" actId="20577"/>
          <ac:spMkLst>
            <pc:docMk/>
            <pc:sldMk cId="2244050667" sldId="258"/>
            <ac:spMk id="2" creationId="{122EB64C-1A7B-B5D2-5ECC-8AD18A3536AC}"/>
          </ac:spMkLst>
        </pc:spChg>
        <pc:spChg chg="del">
          <ac:chgData name="Eva Thomas (2203669)" userId="S::2203669@student.uwtsd.ac.uk::1130ef3d-65b6-4cba-84a5-3e9ed2048898" providerId="AD" clId="Web-{0C4174DC-AB86-C052-2382-446119CF5273}" dt="2025-11-03T23:51:42.756" v="51"/>
          <ac:spMkLst>
            <pc:docMk/>
            <pc:sldMk cId="2244050667" sldId="258"/>
            <ac:spMk id="3" creationId="{0999B3CC-6811-66D7-22D7-DF60AA2653AF}"/>
          </ac:spMkLst>
        </pc:spChg>
        <pc:picChg chg="add mod ord">
          <ac:chgData name="Eva Thomas (2203669)" userId="S::2203669@student.uwtsd.ac.uk::1130ef3d-65b6-4cba-84a5-3e9ed2048898" providerId="AD" clId="Web-{0C4174DC-AB86-C052-2382-446119CF5273}" dt="2025-11-03T23:51:45.725" v="52" actId="1076"/>
          <ac:picMkLst>
            <pc:docMk/>
            <pc:sldMk cId="2244050667" sldId="258"/>
            <ac:picMk id="4" creationId="{BA9097F4-324E-4C8C-D549-C0FA203BB482}"/>
          </ac:picMkLst>
        </pc:picChg>
        <pc:picChg chg="add mod">
          <ac:chgData name="Eva Thomas (2203669)" userId="S::2203669@student.uwtsd.ac.uk::1130ef3d-65b6-4cba-84a5-3e9ed2048898" providerId="AD" clId="Web-{0C4174DC-AB86-C052-2382-446119CF5273}" dt="2025-11-03T23:53:05.697" v="60" actId="1076"/>
          <ac:picMkLst>
            <pc:docMk/>
            <pc:sldMk cId="2244050667" sldId="258"/>
            <ac:picMk id="5" creationId="{6308062A-6409-7F58-708B-FA1E033DB270}"/>
          </ac:picMkLst>
        </pc:picChg>
      </pc:sldChg>
      <pc:sldChg chg="addSp delSp modSp new">
        <pc:chgData name="Eva Thomas (2203669)" userId="S::2203669@student.uwtsd.ac.uk::1130ef3d-65b6-4cba-84a5-3e9ed2048898" providerId="AD" clId="Web-{0C4174DC-AB86-C052-2382-446119CF5273}" dt="2025-11-03T23:54:12.433" v="74" actId="1076"/>
        <pc:sldMkLst>
          <pc:docMk/>
          <pc:sldMk cId="236551147" sldId="259"/>
        </pc:sldMkLst>
        <pc:spChg chg="mod">
          <ac:chgData name="Eva Thomas (2203669)" userId="S::2203669@student.uwtsd.ac.uk::1130ef3d-65b6-4cba-84a5-3e9ed2048898" providerId="AD" clId="Web-{0C4174DC-AB86-C052-2382-446119CF5273}" dt="2025-11-03T23:53:17.557" v="65" actId="20577"/>
          <ac:spMkLst>
            <pc:docMk/>
            <pc:sldMk cId="236551147" sldId="259"/>
            <ac:spMk id="2" creationId="{79481BA1-08F4-BF90-1A58-6BC4CF2EE7C8}"/>
          </ac:spMkLst>
        </pc:spChg>
        <pc:spChg chg="del">
          <ac:chgData name="Eva Thomas (2203669)" userId="S::2203669@student.uwtsd.ac.uk::1130ef3d-65b6-4cba-84a5-3e9ed2048898" providerId="AD" clId="Web-{0C4174DC-AB86-C052-2382-446119CF5273}" dt="2025-11-03T23:53:31.948" v="66"/>
          <ac:spMkLst>
            <pc:docMk/>
            <pc:sldMk cId="236551147" sldId="259"/>
            <ac:spMk id="3" creationId="{74A6CBD8-4403-E589-C355-BA988FF32AB9}"/>
          </ac:spMkLst>
        </pc:spChg>
        <pc:picChg chg="add mod ord modCrop">
          <ac:chgData name="Eva Thomas (2203669)" userId="S::2203669@student.uwtsd.ac.uk::1130ef3d-65b6-4cba-84a5-3e9ed2048898" providerId="AD" clId="Web-{0C4174DC-AB86-C052-2382-446119CF5273}" dt="2025-11-03T23:53:47.948" v="71" actId="1076"/>
          <ac:picMkLst>
            <pc:docMk/>
            <pc:sldMk cId="236551147" sldId="259"/>
            <ac:picMk id="4" creationId="{B32FC716-FA95-1AAF-B871-A94AD137B860}"/>
          </ac:picMkLst>
        </pc:picChg>
        <pc:picChg chg="add mod">
          <ac:chgData name="Eva Thomas (2203669)" userId="S::2203669@student.uwtsd.ac.uk::1130ef3d-65b6-4cba-84a5-3e9ed2048898" providerId="AD" clId="Web-{0C4174DC-AB86-C052-2382-446119CF5273}" dt="2025-11-03T23:54:12.433" v="74" actId="1076"/>
          <ac:picMkLst>
            <pc:docMk/>
            <pc:sldMk cId="236551147" sldId="259"/>
            <ac:picMk id="5" creationId="{CA509C27-1D7F-1224-B2C8-695899D0732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Travel Training Portfolio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dirty="0"/>
              <a:t>Eva Thomas</a:t>
            </a:r>
            <a:endParaRPr lang="en-GB"/>
          </a:p>
          <a:p>
            <a:pPr algn="l"/>
            <a:r>
              <a:rPr lang="en-GB" dirty="0"/>
              <a:t>2203669@student.uwtsd.ac.uk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1C52A-0237-0C24-B691-608B2CD8E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Visit Wales Pro</a:t>
            </a:r>
          </a:p>
        </p:txBody>
      </p:sp>
      <p:pic>
        <p:nvPicPr>
          <p:cNvPr id="4" name="Content Placeholder 3" descr="A certificate of a castle&#10;&#10;AI-generated content may be incorrect.">
            <a:extLst>
              <a:ext uri="{FF2B5EF4-FFF2-40B4-BE49-F238E27FC236}">
                <a16:creationId xmlns:a16="http://schemas.microsoft.com/office/drawing/2014/main" id="{A5ABB79F-1E25-E1A1-C668-0706145C57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1909" r="-621" b="31909"/>
          <a:stretch>
            <a:fillRect/>
          </a:stretch>
        </p:blipFill>
        <p:spPr>
          <a:xfrm>
            <a:off x="2907881" y="1533587"/>
            <a:ext cx="6364583" cy="495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935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B64C-1A7B-B5D2-5ECC-8AD18A353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Travel Uni – Hawaiian Islands &amp; New York</a:t>
            </a:r>
          </a:p>
        </p:txBody>
      </p:sp>
      <p:pic>
        <p:nvPicPr>
          <p:cNvPr id="4" name="Content Placeholder 3" descr="A screenshot of a certificate&#10;&#10;AI-generated content may be incorrect.">
            <a:extLst>
              <a:ext uri="{FF2B5EF4-FFF2-40B4-BE49-F238E27FC236}">
                <a16:creationId xmlns:a16="http://schemas.microsoft.com/office/drawing/2014/main" id="{BA9097F4-324E-4C8C-D549-C0FA203BB4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4256" y="1711419"/>
            <a:ext cx="2909318" cy="4114800"/>
          </a:xfrm>
          <a:prstGeom prst="rect">
            <a:avLst/>
          </a:prstGeom>
        </p:spPr>
      </p:pic>
      <p:pic>
        <p:nvPicPr>
          <p:cNvPr id="5" name="Picture 4" descr="A certificate of a course&#10;&#10;AI-generated content may be incorrect.">
            <a:extLst>
              <a:ext uri="{FF2B5EF4-FFF2-40B4-BE49-F238E27FC236}">
                <a16:creationId xmlns:a16="http://schemas.microsoft.com/office/drawing/2014/main" id="{6308062A-6409-7F58-708B-FA1E033DB2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3844" y="1750178"/>
            <a:ext cx="5724041" cy="4080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050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1BA1-08F4-BF90-1A58-6BC4CF2EE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ABTA Training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32FC716-FA95-1AAF-B871-A94AD137B8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643" r="680" b="17555"/>
          <a:stretch>
            <a:fillRect/>
          </a:stretch>
        </p:blipFill>
        <p:spPr>
          <a:xfrm>
            <a:off x="833293" y="1427285"/>
            <a:ext cx="3344537" cy="5691664"/>
          </a:xfrm>
          <a:prstGeom prst="rect">
            <a:avLst/>
          </a:prstGeom>
        </p:spPr>
      </p:pic>
      <p:pic>
        <p:nvPicPr>
          <p:cNvPr id="5" name="Picture 4" descr="A certificate of knowledge with a globe&#10;&#10;AI-generated content may be incorrect.">
            <a:extLst>
              <a:ext uri="{FF2B5EF4-FFF2-40B4-BE49-F238E27FC236}">
                <a16:creationId xmlns:a16="http://schemas.microsoft.com/office/drawing/2014/main" id="{CA509C27-1D7F-1224-B2C8-695899D073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4769" y="1423181"/>
            <a:ext cx="3378631" cy="4889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51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Travel Training Portfolio</vt:lpstr>
      <vt:lpstr>Visit Wales Pro</vt:lpstr>
      <vt:lpstr>Travel Uni – Hawaiian Islands &amp; New York</vt:lpstr>
      <vt:lpstr>ABTA Training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</cp:revision>
  <dcterms:created xsi:type="dcterms:W3CDTF">2025-11-03T23:47:08Z</dcterms:created>
  <dcterms:modified xsi:type="dcterms:W3CDTF">2025-11-03T23:54:42Z</dcterms:modified>
</cp:coreProperties>
</file>