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8" r:id="rId3"/>
    <p:sldId id="257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4660"/>
  </p:normalViewPr>
  <p:slideViewPr>
    <p:cSldViewPr snapToGrid="0">
      <p:cViewPr varScale="1">
        <p:scale>
          <a:sx n="54" d="100"/>
          <a:sy n="54" d="100"/>
        </p:scale>
        <p:origin x="72" y="6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3.3335937898304482E-2"/>
          <c:y val="0.26259343187516498"/>
          <c:w val="0.93851259390287967"/>
          <c:h val="0.4692858654850867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6CE-429A-AAD5-D7FBD87706A2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2.4</c:v>
                </c:pt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6CE-429A-AAD5-D7FBD87706A2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6CE-429A-AAD5-D7FBD87706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460779087"/>
        <c:axId val="1460779567"/>
      </c:barChart>
      <c:catAx>
        <c:axId val="146077908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60779567"/>
        <c:crosses val="autoZero"/>
        <c:auto val="1"/>
        <c:lblAlgn val="ctr"/>
        <c:lblOffset val="100"/>
        <c:noMultiLvlLbl val="0"/>
      </c:catAx>
      <c:valAx>
        <c:axId val="146077956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6077908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37B214-8187-4B74-91C3-8F88B5DAF54D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A9DA64-95E5-4A8E-9842-A68A285E69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9521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A9DA64-95E5-4A8E-9842-A68A285E69C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6153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37B54-21BD-0091-BBCB-8F7875AF05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F857B9-88B7-E195-6CD0-3C6B9B02E0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3EA410-7548-4DC6-AC28-56CC8BC3C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577E-E317-4064-9167-409FDA0285F8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F4F6CD-98F9-FD5D-4AEA-A0C3490ECF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D18B71-96DD-F27B-0EB8-FAB3027B9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301A3-9431-4B94-B4B1-D410888BF1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877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54CBE-7C6C-71F0-4065-EE4C262A0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29DFE-707E-FF3E-EAC6-AB3F9BA973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85FFB-C372-7FD1-B97E-55AC571E6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577E-E317-4064-9167-409FDA0285F8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453526-CEAE-909D-515C-431B14F63B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ED687A-7410-BB21-4B65-3E7677656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301A3-9431-4B94-B4B1-D410888BF1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356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49CA2-1788-CC78-B3ED-4A795899A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EBC9FA-FC70-F184-8A1B-25161B5899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510F2C-6ACA-ED20-8D8A-657C1230A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577E-E317-4064-9167-409FDA0285F8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DBE81D-D3D4-A2CB-8989-F44CB2EE3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0BEAC1-2393-F85F-6D26-31921B5C0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301A3-9431-4B94-B4B1-D410888BF1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733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5EEF8-C9A5-4FA0-E7B4-5EBDB06A6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1162F-1C11-02C7-E632-FA11F3C517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8DA65C-9BE3-4BC6-7807-B64FAD65C3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FFFA2B-3E4E-5945-B137-71D376454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577E-E317-4064-9167-409FDA0285F8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A65DA6-950A-9313-BF4D-55EA8850A1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FAD3BF-E978-64E7-468D-279D5AA09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301A3-9431-4B94-B4B1-D410888BF1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499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705D0-6995-B19B-2AC8-B970D450B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3030C5-1B70-AAF6-EC90-50CF17E5A6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E5CA75-DC31-9EB0-33D7-0F41C45A6A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2D7815-813F-A06E-7539-653CCA0EE4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8DF37F-9B4C-F3F6-D1B9-A37D3BC404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343BD9-68F7-EBAD-F865-29E690E56A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577E-E317-4064-9167-409FDA0285F8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A9A573-624A-6C60-CC70-89A35CFEE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4C202B-B958-1964-F4F9-89A13FAF6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301A3-9431-4B94-B4B1-D410888BF1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612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E040E-4965-A864-B47D-FDD572DEF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69CEA5-49A3-1F8B-E25A-A0B05FFF6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577E-E317-4064-9167-409FDA0285F8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DE2D38-B323-7AE4-D2E3-BE2979F3A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3CABF9-BC31-41DC-3009-9C414A5C5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301A3-9431-4B94-B4B1-D410888BF1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162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BF0CA9-68CD-9A9A-EE61-1FCE30614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577E-E317-4064-9167-409FDA0285F8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FD52FE-F9DF-DF69-3DBC-7CFC844A5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3DF98F-4863-1103-BE09-25DAFF236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301A3-9431-4B94-B4B1-D410888BF1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519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C72B8-AB90-9D4A-1A98-83B9E6F90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76FEF-811E-ADB3-7256-A75F3BED8C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112F16-9638-83D1-C37E-B702F8171B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654849-E8E4-D58B-2549-0913AF6967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577E-E317-4064-9167-409FDA0285F8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06EF00-C9B1-C989-9C6E-11A9469A5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77112F-D718-11FA-DD86-A1F331698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301A3-9431-4B94-B4B1-D410888BF1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145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23F27-7D21-2374-C26F-848122233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607E29-5FE9-756C-92E4-9C99D98DEF3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6B8E-86F5-C053-38E1-EC544C2EE8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8899C6-C8B3-AE6C-F4B7-E7813B8CD5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577E-E317-4064-9167-409FDA0285F8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A33810-CBFD-16FA-D4AD-36CD9CB2A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287D03-AE56-4321-A981-BEDB4B109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301A3-9431-4B94-B4B1-D410888BF1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560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2C010-FF80-2145-A894-42CB8C053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F04E7C-A11A-FEC5-E69E-41D5CE5C4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229571-903E-C131-E124-361729434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577E-E317-4064-9167-409FDA0285F8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4110D6-C1BF-B67C-8883-ACA89BF0EA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C7DAA9-7B12-1542-CFC5-1352DACA7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301A3-9431-4B94-B4B1-D410888BF1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196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E29FFB-C784-B575-19DE-442E4A2FCC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547D2E-FC3B-477E-FF5A-BC62079147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026ACF-BB0A-9FCB-F79B-4B00F4ADA0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3577E-E317-4064-9167-409FDA0285F8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C5036E-6AA5-FD4D-4D4A-31B96DDB14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1C4382-34C9-C01A-DEE8-28138F311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301A3-9431-4B94-B4B1-D410888BF1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189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88B61D-B9B3-D348-9024-8D0AFBB0E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3B4CDC-56DE-44FF-45C5-3005636D86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89B376-4802-F071-521A-31B03E41D8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43577E-E317-4064-9167-409FDA0285F8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CD1C2D-61FD-E0E0-D5CC-FBB182E0F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19C784-C03E-ABE2-C262-A363E8AB1C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AE301A3-9431-4B94-B4B1-D410888BF1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643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18221-631D-B67B-DA38-A59AD67913A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Digital skills 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DFA997-5DD6-182C-5CEC-81315F9E24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Presented by: Sofya </a:t>
            </a:r>
            <a:r>
              <a:rPr lang="en-US" dirty="0" err="1"/>
              <a:t>Baggash</a:t>
            </a:r>
            <a:endParaRPr lang="en-US" dirty="0"/>
          </a:p>
          <a:p>
            <a:r>
              <a:rPr lang="en-US" dirty="0"/>
              <a:t>Student ID :2543407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9103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7852A-C258-DD3E-D409-77F0F9C0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76E0E-3EBE-3EC7-0F3F-D5E4EC3435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Overview of my learning journey</a:t>
            </a:r>
          </a:p>
          <a:p>
            <a:r>
              <a:rPr lang="en-US" dirty="0"/>
              <a:t>Weeks 1 to 6</a:t>
            </a:r>
          </a:p>
          <a:p>
            <a:r>
              <a:rPr lang="en-US" dirty="0"/>
              <a:t>Development of digital skills</a:t>
            </a:r>
          </a:p>
        </p:txBody>
      </p:sp>
    </p:spTree>
    <p:extLst>
      <p:ext uri="{BB962C8B-B14F-4D97-AF65-F5344CB8AC3E}">
        <p14:creationId xmlns:p14="http://schemas.microsoft.com/office/powerpoint/2010/main" val="1172313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EBBAB-9266-83F8-4EBF-D5F9DCBD97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feelings (Before)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01127-C17F-0C99-E9DE-49E874684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8838" y="1788555"/>
            <a:ext cx="10515600" cy="4351338"/>
          </a:xfrm>
        </p:spPr>
        <p:txBody>
          <a:bodyPr/>
          <a:lstStyle/>
          <a:p>
            <a:r>
              <a:rPr lang="en-US" dirty="0"/>
              <a:t>Not confident with digital tools</a:t>
            </a:r>
          </a:p>
          <a:p>
            <a:r>
              <a:rPr lang="en-US" dirty="0"/>
              <a:t>Limited experience in excel</a:t>
            </a:r>
          </a:p>
          <a:p>
            <a:r>
              <a:rPr lang="en-US" dirty="0"/>
              <a:t>Unsure about professional platforms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8848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3CB00-CE4C-5890-3ABF-F872F700C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feelings (Now)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0CD30-16AB-1A02-0FAE-577F62E50B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More confident</a:t>
            </a:r>
          </a:p>
          <a:p>
            <a:r>
              <a:rPr lang="en-US" dirty="0"/>
              <a:t>Improved digital knowledge</a:t>
            </a:r>
          </a:p>
          <a:p>
            <a:r>
              <a:rPr lang="en-US" dirty="0"/>
              <a:t>More independent </a:t>
            </a:r>
          </a:p>
        </p:txBody>
      </p:sp>
    </p:spTree>
    <p:extLst>
      <p:ext uri="{BB962C8B-B14F-4D97-AF65-F5344CB8AC3E}">
        <p14:creationId xmlns:p14="http://schemas.microsoft.com/office/powerpoint/2010/main" val="3677079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072DE-E7D3-E138-793D-81138565B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 Discovered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0A706-AFB9-935F-D06F-4A1693EDAD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 discovered new digital tools</a:t>
            </a:r>
          </a:p>
          <a:p>
            <a:r>
              <a:rPr lang="en-US" dirty="0"/>
              <a:t>I discovered LinkedIn videos</a:t>
            </a:r>
          </a:p>
          <a:p>
            <a:r>
              <a:rPr lang="en-US" dirty="0"/>
              <a:t>I discovered importance of digital skills</a:t>
            </a:r>
          </a:p>
        </p:txBody>
      </p:sp>
    </p:spTree>
    <p:extLst>
      <p:ext uri="{BB962C8B-B14F-4D97-AF65-F5344CB8AC3E}">
        <p14:creationId xmlns:p14="http://schemas.microsoft.com/office/powerpoint/2010/main" val="3107256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11DB5-C3F0-F9C2-BD45-BE7B0735CD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Week 1-Introduction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857E70-8731-C76F-A37A-3A1987C8D5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Understanding the module</a:t>
            </a:r>
          </a:p>
          <a:p>
            <a:r>
              <a:rPr lang="en-US" dirty="0"/>
              <a:t>Importance of digital skills</a:t>
            </a:r>
          </a:p>
        </p:txBody>
      </p:sp>
      <p:pic>
        <p:nvPicPr>
          <p:cNvPr id="5" name="Graphic 4" descr="Storytelling with solid fill">
            <a:extLst>
              <a:ext uri="{FF2B5EF4-FFF2-40B4-BE49-F238E27FC236}">
                <a16:creationId xmlns:a16="http://schemas.microsoft.com/office/drawing/2014/main" id="{E643C70F-FE3B-209E-C124-CC83A94B921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54050" y="681037"/>
            <a:ext cx="584150" cy="584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518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3533A-0B49-0B79-9668-29996AE4A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Week 2 -Outlook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C82F34-AD40-6885-0140-6FD4B251E6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Writing professional emails</a:t>
            </a:r>
          </a:p>
          <a:p>
            <a:r>
              <a:rPr lang="en-US" dirty="0"/>
              <a:t>Managing inbox</a:t>
            </a:r>
          </a:p>
          <a:p>
            <a:r>
              <a:rPr lang="en-US" dirty="0"/>
              <a:t>Communication skills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Graphic 4" descr="Email with solid fill">
            <a:extLst>
              <a:ext uri="{FF2B5EF4-FFF2-40B4-BE49-F238E27FC236}">
                <a16:creationId xmlns:a16="http://schemas.microsoft.com/office/drawing/2014/main" id="{37F136A1-1DD4-4C0B-0D32-087CC1B1330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62987" y="828896"/>
            <a:ext cx="472633" cy="39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3437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FAA3E-8F42-CE31-EF29-11446DC64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Week 3 - LinkedIn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502C2-FDD2-3004-F1EF-B6821CFD2E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Created LinkedIn profile</a:t>
            </a:r>
          </a:p>
          <a:p>
            <a:r>
              <a:rPr lang="en-US" dirty="0"/>
              <a:t>Completed 5 certificates</a:t>
            </a:r>
          </a:p>
          <a:p>
            <a:r>
              <a:rPr lang="en-US" dirty="0"/>
              <a:t>Personal branding</a:t>
            </a:r>
          </a:p>
          <a:p>
            <a:endParaRPr lang="en-US" dirty="0"/>
          </a:p>
        </p:txBody>
      </p:sp>
      <p:pic>
        <p:nvPicPr>
          <p:cNvPr id="15" name="Graphic 14" descr="Person eating with solid fill">
            <a:extLst>
              <a:ext uri="{FF2B5EF4-FFF2-40B4-BE49-F238E27FC236}">
                <a16:creationId xmlns:a16="http://schemas.microsoft.com/office/drawing/2014/main" id="{26FA5298-5BDD-845A-9002-CA29D01505D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15096" y="600221"/>
            <a:ext cx="623104" cy="771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9278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40BAF-1075-F592-0B25-81DE3C65E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Week 4 –Microsoft Word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EB023-1D9E-FA76-FC83-830856262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Writing reports</a:t>
            </a:r>
          </a:p>
          <a:p>
            <a:r>
              <a:rPr lang="en-US" dirty="0"/>
              <a:t>Formatting documents</a:t>
            </a:r>
          </a:p>
          <a:p>
            <a:r>
              <a:rPr lang="en-US" dirty="0"/>
              <a:t>Headings and structure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Graphic 4" descr="Folder Search with solid fill">
            <a:extLst>
              <a:ext uri="{FF2B5EF4-FFF2-40B4-BE49-F238E27FC236}">
                <a16:creationId xmlns:a16="http://schemas.microsoft.com/office/drawing/2014/main" id="{C78AB216-9C43-657D-5723-032A86199A0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53993" y="730993"/>
            <a:ext cx="611529" cy="684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5044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70CDC-29C4-AD27-37C3-79AEB3F965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Week 5 -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1AB8E-6977-080C-DE13-53F5822EA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44974"/>
            <a:ext cx="10515600" cy="4351338"/>
          </a:xfrm>
        </p:spPr>
        <p:txBody>
          <a:bodyPr/>
          <a:lstStyle/>
          <a:p>
            <a:r>
              <a:rPr lang="en-US" dirty="0"/>
              <a:t>Learned formulas</a:t>
            </a:r>
          </a:p>
          <a:p>
            <a:r>
              <a:rPr lang="en-US" dirty="0"/>
              <a:t>Watched Excel videos</a:t>
            </a:r>
          </a:p>
          <a:p>
            <a:r>
              <a:rPr lang="en-US" dirty="0"/>
              <a:t>Got Excel certificate twice</a:t>
            </a:r>
          </a:p>
          <a:p>
            <a:endParaRPr lang="en-US" dirty="0"/>
          </a:p>
        </p:txBody>
      </p:sp>
      <p:pic>
        <p:nvPicPr>
          <p:cNvPr id="5" name="Graphic 4" descr="Bar chart with solid fill">
            <a:extLst>
              <a:ext uri="{FF2B5EF4-FFF2-40B4-BE49-F238E27FC236}">
                <a16:creationId xmlns:a16="http://schemas.microsoft.com/office/drawing/2014/main" id="{F2D42506-0AB2-B1AF-BCC6-66B5C99CB23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7676" y="761688"/>
            <a:ext cx="720524" cy="532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4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923DB-EA38-8BD7-BFF1-AF8287323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Week 6 – Forms &amp;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FFE26B-8408-B81A-8384-4ABE10BE31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Created surveys</a:t>
            </a:r>
          </a:p>
          <a:p>
            <a:r>
              <a:rPr lang="en-US" dirty="0"/>
              <a:t>Used AI tools</a:t>
            </a:r>
          </a:p>
          <a:p>
            <a:r>
              <a:rPr lang="en-US" dirty="0"/>
              <a:t>Data collection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Graphic 4" descr="Artificial Intelligence with solid fill">
            <a:extLst>
              <a:ext uri="{FF2B5EF4-FFF2-40B4-BE49-F238E27FC236}">
                <a16:creationId xmlns:a16="http://schemas.microsoft.com/office/drawing/2014/main" id="{0FA4709F-2F81-7FCE-C478-AB38EA4333B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766878"/>
            <a:ext cx="914400" cy="522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952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F6DDA-1774-17BF-132D-BE0A045D0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analysis (Excel Graph)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5338D35-0B38-4D27-C1F4-D357CE3885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7584824"/>
              </p:ext>
            </p:extLst>
          </p:nvPr>
        </p:nvGraphicFramePr>
        <p:xfrm>
          <a:off x="898216" y="1585492"/>
          <a:ext cx="7218096" cy="237151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906E3C69-6422-6919-FD27-66C5DE9CDE16}"/>
              </a:ext>
            </a:extLst>
          </p:cNvPr>
          <p:cNvSpPr txBox="1"/>
          <p:nvPr/>
        </p:nvSpPr>
        <p:spPr>
          <a:xfrm>
            <a:off x="1035781" y="4523448"/>
            <a:ext cx="537311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dirty="0"/>
              <a:t>Created using Microsoft Excel</a:t>
            </a:r>
          </a:p>
          <a:p>
            <a:r>
              <a:rPr lang="en-US" dirty="0"/>
              <a:t>The chart compares business data</a:t>
            </a:r>
          </a:p>
          <a:p>
            <a:r>
              <a:rPr lang="en-US" dirty="0"/>
              <a:t>It helped me understand trends and make decisions.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9409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EABD0-5C39-7442-F03D-99C7068CC8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Smart Goals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E5D16-FE2C-D81B-0426-36348C7A44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Improve my Excel skills</a:t>
            </a:r>
          </a:p>
          <a:p>
            <a:r>
              <a:rPr lang="en-US" dirty="0"/>
              <a:t>Practice weekly</a:t>
            </a:r>
          </a:p>
          <a:p>
            <a:r>
              <a:rPr lang="en-US" dirty="0"/>
              <a:t>Complete </a:t>
            </a:r>
            <a:r>
              <a:rPr lang="en-US" dirty="0" err="1"/>
              <a:t>Linkdln</a:t>
            </a:r>
            <a:r>
              <a:rPr lang="en-US" dirty="0"/>
              <a:t> courses</a:t>
            </a:r>
          </a:p>
          <a:p>
            <a:r>
              <a:rPr lang="en-US" dirty="0"/>
              <a:t>Manage my time better</a:t>
            </a:r>
          </a:p>
        </p:txBody>
      </p:sp>
    </p:spTree>
    <p:extLst>
      <p:ext uri="{BB962C8B-B14F-4D97-AF65-F5344CB8AC3E}">
        <p14:creationId xmlns:p14="http://schemas.microsoft.com/office/powerpoint/2010/main" val="1408085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CB846-C0C2-E712-01CB-EA7FD76B0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Strengths &amp; Weaknesses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EB649-883D-7F5C-84CB-D0EF93B86F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3600" dirty="0"/>
              <a:t>Strengths</a:t>
            </a:r>
            <a:r>
              <a:rPr lang="en-US" dirty="0"/>
              <a:t> 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Fast learner</a:t>
            </a:r>
          </a:p>
          <a:p>
            <a:pPr marL="0" indent="0">
              <a:buNone/>
            </a:pPr>
            <a:r>
              <a:rPr lang="en-US" dirty="0"/>
              <a:t>Improving digital skills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3200" dirty="0"/>
              <a:t>Areas for improvement (Weaknesses)</a:t>
            </a:r>
            <a:r>
              <a:rPr lang="en-US" dirty="0"/>
              <a:t> 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Increase confidence in Excel</a:t>
            </a:r>
          </a:p>
          <a:p>
            <a:pPr marL="0" indent="0">
              <a:buNone/>
            </a:pPr>
            <a:r>
              <a:rPr lang="en-US" dirty="0"/>
              <a:t>Improve reports writing</a:t>
            </a:r>
          </a:p>
          <a:p>
            <a:pPr marL="0" indent="0">
              <a:buNone/>
            </a:pPr>
            <a:r>
              <a:rPr lang="en-US" dirty="0"/>
              <a:t>Better time management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469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29AB3-60DC-52BE-D61D-4230684FD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Final Reflection</a:t>
            </a:r>
            <a:br>
              <a:rPr lang="en-US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7AC2C-9F0F-5683-9916-9807585F6B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273215"/>
            <a:ext cx="11353801" cy="5584785"/>
          </a:xfrm>
        </p:spPr>
        <p:txBody>
          <a:bodyPr/>
          <a:lstStyle/>
          <a:p>
            <a:r>
              <a:rPr lang="en-US" dirty="0"/>
              <a:t>I enjoyed improving my PowerPoint skills</a:t>
            </a:r>
          </a:p>
          <a:p>
            <a:r>
              <a:rPr lang="en-US" dirty="0"/>
              <a:t>I became more confident using digital tools</a:t>
            </a:r>
          </a:p>
          <a:p>
            <a:r>
              <a:rPr lang="en-US" dirty="0"/>
              <a:t>This project helped me develop my presentations skills</a:t>
            </a:r>
          </a:p>
          <a:p>
            <a:r>
              <a:rPr lang="en-US" dirty="0"/>
              <a:t>I feel proud of my progress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Please scan the QR code to leave your</a:t>
            </a:r>
          </a:p>
          <a:p>
            <a:pPr marL="0" indent="0">
              <a:buNone/>
            </a:pPr>
            <a:r>
              <a:rPr lang="en-US" b="1" dirty="0"/>
              <a:t> feedback.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C5E99E7-9711-ECFD-C713-3DC7B1DA2B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6569" y="3783538"/>
            <a:ext cx="3200400" cy="2573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895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131FDCD1-C7A4-4D79-B4B2-5E6B13C0F1AA}">
  <we:reference id="wa200002492" version="1.0.0.3" store="en-US" storeType="OMEX"/>
  <we:alternateReferences>
    <we:reference id="wa200002492" version="1.0.0.3" store="wa200002492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1807</TotalTime>
  <Words>257</Words>
  <Application>Microsoft Office PowerPoint</Application>
  <PresentationFormat>Widescreen</PresentationFormat>
  <Paragraphs>76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Digital skills reflection</vt:lpstr>
      <vt:lpstr>Introduction </vt:lpstr>
      <vt:lpstr>My feelings (Before)</vt:lpstr>
      <vt:lpstr>My feelings (Now) </vt:lpstr>
      <vt:lpstr>What I Discovered</vt:lpstr>
      <vt:lpstr>Week 1-Introduction</vt:lpstr>
      <vt:lpstr> Week 2 -Outlook</vt:lpstr>
      <vt:lpstr>Week 3 - LinkedIn</vt:lpstr>
      <vt:lpstr> Week 4 –Microsoft Word</vt:lpstr>
      <vt:lpstr>Week 5 - Excel</vt:lpstr>
      <vt:lpstr>Week 6 – Forms &amp; AI</vt:lpstr>
      <vt:lpstr>Data analysis (Excel Graph)</vt:lpstr>
      <vt:lpstr>Smart Goals </vt:lpstr>
      <vt:lpstr>Strengths &amp; Weaknesses</vt:lpstr>
      <vt:lpstr>Final Reflection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ترتيل امي وابي</dc:creator>
  <cp:lastModifiedBy>ترتيل امي وابي</cp:lastModifiedBy>
  <cp:revision>2</cp:revision>
  <dcterms:created xsi:type="dcterms:W3CDTF">2026-06-24T15:12:52Z</dcterms:created>
  <dcterms:modified xsi:type="dcterms:W3CDTF">2026-06-25T21:28:13Z</dcterms:modified>
</cp:coreProperties>
</file>