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776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943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333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701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976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221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307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096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354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197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823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8D8F3-F727-4317-A2B0-FB3274658E86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1415F-5161-46DC-9FB2-A067C59D2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765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 PRESENTATION BASED ON EFFECTIVE TEAM WORK FOR TEAM SUCCESS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003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Lack of communication in business is the number cause of collapse of businesses around the globe.</a:t>
            </a:r>
          </a:p>
          <a:p>
            <a:r>
              <a:rPr lang="en-US" dirty="0"/>
              <a:t>With regards to the scenario given , it is very obvious Abdul’s organization is at the verge of its collapse as a result of the lack of communication between its members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800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purpose of this presentation is to derive measures that can be put in place to ensure the development of an effective team</a:t>
            </a:r>
          </a:p>
          <a:p>
            <a:r>
              <a:rPr lang="en-US" dirty="0"/>
              <a:t>The roles that are needed to create an effective team</a:t>
            </a:r>
          </a:p>
          <a:p>
            <a:r>
              <a:rPr lang="en-US" dirty="0"/>
              <a:t>The type of impact that an effective </a:t>
            </a:r>
            <a:r>
              <a:rPr lang="en-US" dirty="0" err="1"/>
              <a:t>teamworking</a:t>
            </a:r>
            <a:r>
              <a:rPr lang="en-US" dirty="0"/>
              <a:t> can have on the team’s success</a:t>
            </a:r>
          </a:p>
          <a:p>
            <a:r>
              <a:rPr lang="en-US" dirty="0"/>
              <a:t>And the barriers to effective team working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173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/>
              <a:t>MEASURES THAT CAN BE PUT IN PLACE TO ENSURE THE DEVELOPMENT OF AN EFFECTIVE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Defining the purpose of the team and the reason for which it exists.</a:t>
            </a:r>
          </a:p>
          <a:p>
            <a:r>
              <a:rPr lang="en-US" dirty="0"/>
              <a:t>Assembling the team is also a good measure such that all members should trust, respect and have the support for each other irrespective of the circumstance and distance.</a:t>
            </a:r>
          </a:p>
          <a:p>
            <a:r>
              <a:rPr lang="en-US" dirty="0"/>
              <a:t>Determination of goal is also a factor since the end result of productivity of the team should be accurate.</a:t>
            </a:r>
          </a:p>
          <a:p>
            <a:r>
              <a:rPr lang="en-US" dirty="0"/>
              <a:t>There has to be a good monitoring and review of the progress of the team</a:t>
            </a:r>
          </a:p>
          <a:p>
            <a:r>
              <a:rPr lang="en-US" dirty="0"/>
              <a:t>Lastly, there has to be regular recognition to boost the motivation of the workers</a:t>
            </a:r>
          </a:p>
        </p:txBody>
      </p:sp>
    </p:spTree>
    <p:extLst>
      <p:ext uri="{BB962C8B-B14F-4D97-AF65-F5344CB8AC3E}">
        <p14:creationId xmlns:p14="http://schemas.microsoft.com/office/powerpoint/2010/main" val="1089320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ROLES NEEDED TO CREATE AN EFFECTIVE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Here are five roles needed to create an effective team</a:t>
            </a:r>
          </a:p>
          <a:p>
            <a:r>
              <a:rPr lang="en-US" dirty="0"/>
              <a:t>Leaders</a:t>
            </a:r>
          </a:p>
          <a:p>
            <a:r>
              <a:rPr lang="en-US" dirty="0"/>
              <a:t>Creative Director</a:t>
            </a:r>
          </a:p>
          <a:p>
            <a:r>
              <a:rPr lang="en-US" dirty="0"/>
              <a:t>Facilitator</a:t>
            </a:r>
          </a:p>
          <a:p>
            <a:r>
              <a:rPr lang="en-US" dirty="0"/>
              <a:t>Coach</a:t>
            </a:r>
          </a:p>
          <a:p>
            <a:r>
              <a:rPr lang="en-US" dirty="0"/>
              <a:t>Member</a:t>
            </a:r>
          </a:p>
        </p:txBody>
      </p:sp>
    </p:spTree>
    <p:extLst>
      <p:ext uri="{BB962C8B-B14F-4D97-AF65-F5344CB8AC3E}">
        <p14:creationId xmlns:p14="http://schemas.microsoft.com/office/powerpoint/2010/main" val="1745056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b="1" dirty="0"/>
              <a:t>TYPE OF IMPACT THAT AN EFFECTIVE TEAMWORKING CAN HAVE ON THE TEAM’S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 is a boost in Productivity</a:t>
            </a:r>
          </a:p>
          <a:p>
            <a:r>
              <a:rPr lang="en-US" dirty="0"/>
              <a:t>An improvement in the morale efforts </a:t>
            </a:r>
          </a:p>
          <a:p>
            <a:r>
              <a:rPr lang="en-US" dirty="0"/>
              <a:t>There is an establishment of strong relationship among members</a:t>
            </a:r>
          </a:p>
          <a:p>
            <a:r>
              <a:rPr lang="en-US" dirty="0"/>
              <a:t>There is an improvement in the communication skills of the team</a:t>
            </a:r>
          </a:p>
          <a:p>
            <a:r>
              <a:rPr lang="en-US" dirty="0"/>
              <a:t>Enablement in flexibility</a:t>
            </a:r>
          </a:p>
          <a:p>
            <a:r>
              <a:rPr lang="en-US" dirty="0"/>
              <a:t>Increment in Skills and knowledge</a:t>
            </a:r>
          </a:p>
        </p:txBody>
      </p:sp>
    </p:spTree>
    <p:extLst>
      <p:ext uri="{BB962C8B-B14F-4D97-AF65-F5344CB8AC3E}">
        <p14:creationId xmlns:p14="http://schemas.microsoft.com/office/powerpoint/2010/main" val="4291632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/>
              <a:t>THE BARRIERS TO EFFECTIVE TEAM WORKING</a:t>
            </a:r>
            <a:br>
              <a:rPr lang="en-US" sz="4000" b="1" dirty="0"/>
            </a:b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Lack of respect and trust</a:t>
            </a:r>
          </a:p>
          <a:p>
            <a:r>
              <a:rPr lang="en-US" dirty="0"/>
              <a:t>Different mindsets</a:t>
            </a:r>
          </a:p>
          <a:p>
            <a:r>
              <a:rPr lang="en-US" dirty="0"/>
              <a:t>Poor listening skills</a:t>
            </a:r>
          </a:p>
          <a:p>
            <a:r>
              <a:rPr lang="en-US" dirty="0"/>
              <a:t>Lack of alignment around goals</a:t>
            </a:r>
          </a:p>
          <a:p>
            <a:r>
              <a:rPr lang="en-US" dirty="0"/>
              <a:t>Information hoarding</a:t>
            </a:r>
          </a:p>
          <a:p>
            <a:r>
              <a:rPr lang="en-US"/>
              <a:t>Physical separation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3499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324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 PRESENTATION BASED ON EFFECTIVE TEAM WORK FOR TEAM SUCCESS</vt:lpstr>
      <vt:lpstr>PREVIEW</vt:lpstr>
      <vt:lpstr>PURPOSE</vt:lpstr>
      <vt:lpstr>MEASURES THAT CAN BE PUT IN PLACE TO ENSURE THE DEVELOPMENT OF AN EFFECTIVE TEAM</vt:lpstr>
      <vt:lpstr>ROLES NEEDED TO CREATE AN EFFECTIVE TEAM</vt:lpstr>
      <vt:lpstr>TYPE OF IMPACT THAT AN EFFECTIVE TEAMWORKING CAN HAVE ON THE TEAM’S SUCCESS</vt:lpstr>
      <vt:lpstr>THE BARRIERS TO EFFECTIVE TEAM WORKING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PhieDee</dc:creator>
  <cp:lastModifiedBy>Chantal Nzolani</cp:lastModifiedBy>
  <cp:revision>9</cp:revision>
  <dcterms:created xsi:type="dcterms:W3CDTF">2022-03-28T04:23:06Z</dcterms:created>
  <dcterms:modified xsi:type="dcterms:W3CDTF">2022-03-27T23:14:56Z</dcterms:modified>
</cp:coreProperties>
</file>