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Lst>
  <p:sldSz cy="5143500" cx="9144000"/>
  <p:notesSz cx="6858000" cy="9144000"/>
  <p:embeddedFontLst>
    <p:embeddedFont>
      <p:font typeface="Roboto Slab"/>
      <p:regular r:id="rId23"/>
      <p:bold r:id="rId24"/>
    </p:embeddedFont>
    <p:embeddedFont>
      <p:font typeface="Roboto"/>
      <p:regular r:id="rId25"/>
      <p:bold r:id="rId26"/>
      <p:italic r:id="rId27"/>
      <p:boldItalic r:id="rId28"/>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font" Target="fonts/RobotoSlab-bold.fntdata"/><Relationship Id="rId23" Type="http://schemas.openxmlformats.org/officeDocument/2006/relationships/font" Target="fonts/RobotoSlab-regular.fntdata"/><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font" Target="fonts/Roboto-bold.fntdata"/><Relationship Id="rId25" Type="http://schemas.openxmlformats.org/officeDocument/2006/relationships/font" Target="fonts/Roboto-regular.fntdata"/><Relationship Id="rId28" Type="http://schemas.openxmlformats.org/officeDocument/2006/relationships/font" Target="fonts/Roboto-boldItalic.fntdata"/><Relationship Id="rId27" Type="http://schemas.openxmlformats.org/officeDocument/2006/relationships/font" Target="fonts/Roboto-italic.fntdata"/><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59" name="Shape 59"/>
        <p:cNvGrpSpPr/>
        <p:nvPr/>
      </p:nvGrpSpPr>
      <p:grpSpPr>
        <a:xfrm>
          <a:off x="0" y="0"/>
          <a:ext cx="0" cy="0"/>
          <a:chOff x="0" y="0"/>
          <a:chExt cx="0" cy="0"/>
        </a:xfrm>
      </p:grpSpPr>
      <p:sp>
        <p:nvSpPr>
          <p:cNvPr id="60" name="Google Shape;60;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61" name="Google Shape;61;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[intro, explaining interest in this topic]</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Prove that while japan is usually hailed as a genius of metallurgy, china wasn’t that far behind.</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65" name="Shape 65"/>
        <p:cNvGrpSpPr/>
        <p:nvPr/>
      </p:nvGrpSpPr>
      <p:grpSpPr>
        <a:xfrm>
          <a:off x="0" y="0"/>
          <a:ext cx="0" cy="0"/>
          <a:chOff x="0" y="0"/>
          <a:chExt cx="0" cy="0"/>
        </a:xfrm>
      </p:grpSpPr>
      <p:sp>
        <p:nvSpPr>
          <p:cNvPr id="66" name="Google Shape;66;g46e8f82ad3_0_5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7" name="Google Shape;67;g46e8f82ad3_0_5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[Read overview]</a:t>
            </a:r>
            <a:endParaRPr/>
          </a:p>
          <a:p>
            <a:pPr indent="-298450" lvl="0" marL="457200" rtl="0" algn="l">
              <a:spcBef>
                <a:spcPts val="0"/>
              </a:spcBef>
              <a:spcAft>
                <a:spcPts val="0"/>
              </a:spcAft>
              <a:buSzPts val="1100"/>
              <a:buChar char="●"/>
            </a:pPr>
            <a:r>
              <a:rPr lang="en-GB"/>
              <a:t>Brief summary of Chinese use of metals</a:t>
            </a:r>
            <a:endParaRPr/>
          </a:p>
          <a:p>
            <a:pPr indent="-298450" lvl="0" marL="457200" rtl="0" algn="l">
              <a:spcBef>
                <a:spcPts val="0"/>
              </a:spcBef>
              <a:spcAft>
                <a:spcPts val="0"/>
              </a:spcAft>
              <a:buSzPts val="1100"/>
              <a:buChar char="●"/>
            </a:pPr>
            <a:r>
              <a:rPr lang="en-GB"/>
              <a:t>Common Chinese techniques used in weaponsmithing</a:t>
            </a:r>
            <a:endParaRPr/>
          </a:p>
          <a:p>
            <a:pPr indent="-298450" lvl="0" marL="457200" rtl="0" algn="l">
              <a:spcBef>
                <a:spcPts val="0"/>
              </a:spcBef>
              <a:spcAft>
                <a:spcPts val="0"/>
              </a:spcAft>
              <a:buSzPts val="1100"/>
              <a:buChar char="●"/>
            </a:pPr>
            <a:r>
              <a:rPr lang="en-GB"/>
              <a:t>Examples of weapons</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71" name="Shape 71"/>
        <p:cNvGrpSpPr/>
        <p:nvPr/>
      </p:nvGrpSpPr>
      <p:grpSpPr>
        <a:xfrm>
          <a:off x="0" y="0"/>
          <a:ext cx="0" cy="0"/>
          <a:chOff x="0" y="0"/>
          <a:chExt cx="0" cy="0"/>
        </a:xfrm>
      </p:grpSpPr>
      <p:sp>
        <p:nvSpPr>
          <p:cNvPr id="72" name="Google Shape;72;g46e8f82ad3_0_7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3" name="Google Shape;73;g46e8f82ad3_0_7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Use of metals in ancient china</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76" name="Shape 76"/>
        <p:cNvGrpSpPr/>
        <p:nvPr/>
      </p:nvGrpSpPr>
      <p:grpSpPr>
        <a:xfrm>
          <a:off x="0" y="0"/>
          <a:ext cx="0" cy="0"/>
          <a:chOff x="0" y="0"/>
          <a:chExt cx="0" cy="0"/>
        </a:xfrm>
      </p:grpSpPr>
      <p:sp>
        <p:nvSpPr>
          <p:cNvPr id="77" name="Google Shape;77;g46e8f82ad3_0_5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8" name="Google Shape;78;g46e8f82ad3_0_5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Recent evidence suggest the earliest use of metal in China was copper, with pieces dating from the beginning of the second millenium BCE, and is generally the earliest type of metal used by mankind. Usually used for all the stuff you need metal for - tools, weapons, ritual items. All the fun stuff. </a:t>
            </a:r>
            <a:endParaRPr/>
          </a:p>
          <a:p>
            <a:pPr indent="0" lvl="0" marL="0" rtl="0" algn="l">
              <a:spcBef>
                <a:spcPts val="0"/>
              </a:spcBef>
              <a:spcAft>
                <a:spcPts val="0"/>
              </a:spcAft>
              <a:buNone/>
            </a:pPr>
            <a:r>
              <a:rPr lang="en-GB"/>
              <a:t>The use of bronze, and the beginning of the Chinese Bronze Age, is generally believed to begin around 2000 BCE, and tended to be used for ritual items, their creation and development enabling the kind of social cohesion and statecraft that later allowed China to become a civilisation in its own right. Also used in tools and in weaponry, such as the dagger axe, which typically had a long haft like the one western halberds. Ceremonial dagger axes were also sometimes made of jade.</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84" name="Shape 84"/>
        <p:cNvGrpSpPr/>
        <p:nvPr/>
      </p:nvGrpSpPr>
      <p:grpSpPr>
        <a:xfrm>
          <a:off x="0" y="0"/>
          <a:ext cx="0" cy="0"/>
          <a:chOff x="0" y="0"/>
          <a:chExt cx="0" cy="0"/>
        </a:xfrm>
      </p:grpSpPr>
      <p:sp>
        <p:nvSpPr>
          <p:cNvPr id="85" name="Google Shape;85;g46e8f82ad3_0_8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6" name="Google Shape;86;g46e8f82ad3_0_8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Cast iron pieces have been found in China from as early as the Zhou dynasty, and China became one of the first civilisations in the world to use a blast furnace.</a:t>
            </a:r>
            <a:endParaRPr/>
          </a:p>
          <a:p>
            <a:pPr indent="0" lvl="0" marL="0" rtl="0" algn="l">
              <a:spcBef>
                <a:spcPts val="0"/>
              </a:spcBef>
              <a:spcAft>
                <a:spcPts val="0"/>
              </a:spcAft>
              <a:buNone/>
            </a:pPr>
            <a:r>
              <a:rPr lang="en-GB"/>
              <a:t>This allowed them to utilise liquid iron and create more intricate or detailed pieces, and to mass produce tools and weaponry as, due to to addition of carbon to form an iron alloy, the metal became stronger, though more brittle.</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92" name="Shape 92"/>
        <p:cNvGrpSpPr/>
        <p:nvPr/>
      </p:nvGrpSpPr>
      <p:grpSpPr>
        <a:xfrm>
          <a:off x="0" y="0"/>
          <a:ext cx="0" cy="0"/>
          <a:chOff x="0" y="0"/>
          <a:chExt cx="0" cy="0"/>
        </a:xfrm>
      </p:grpSpPr>
      <p:sp>
        <p:nvSpPr>
          <p:cNvPr id="93" name="Google Shape;93;g46e8f82ad3_0_9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4" name="Google Shape;94;g46e8f82ad3_0_9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Bladesmithing twchniques</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97" name="Shape 97"/>
        <p:cNvGrpSpPr/>
        <p:nvPr/>
      </p:nvGrpSpPr>
      <p:grpSpPr>
        <a:xfrm>
          <a:off x="0" y="0"/>
          <a:ext cx="0" cy="0"/>
          <a:chOff x="0" y="0"/>
          <a:chExt cx="0" cy="0"/>
        </a:xfrm>
      </p:grpSpPr>
      <p:sp>
        <p:nvSpPr>
          <p:cNvPr id="98" name="Google Shape;98;g46e8f82ad3_0_24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9" name="Google Shape;99;g46e8f82ad3_0_24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Folding</a:t>
            </a:r>
            <a:endParaRPr/>
          </a:p>
          <a:p>
            <a:pPr indent="0" lvl="0" marL="0" rtl="0" algn="l">
              <a:spcBef>
                <a:spcPts val="0"/>
              </a:spcBef>
              <a:spcAft>
                <a:spcPts val="0"/>
              </a:spcAft>
              <a:buNone/>
            </a:pPr>
            <a:r>
              <a:rPr lang="en-GB"/>
              <a:t>Where metals are folded as many as 16 times to improve strength, grain structure, and even out the carbon content to make a blade tougher.</a:t>
            </a:r>
            <a:endParaRPr/>
          </a:p>
          <a:p>
            <a:pPr indent="0" lvl="0" marL="0" rtl="0" algn="l">
              <a:spcBef>
                <a:spcPts val="0"/>
              </a:spcBef>
              <a:spcAft>
                <a:spcPts val="0"/>
              </a:spcAft>
              <a:buNone/>
            </a:pPr>
            <a:r>
              <a:rPr lang="en-GB"/>
              <a:t>Became especially common to Japanese smithing techniques, but is believed to have originated in China.</a:t>
            </a:r>
            <a:endParaRPr/>
          </a:p>
          <a:p>
            <a:pPr indent="0" lvl="0" marL="0" rtl="0" algn="l">
              <a:spcBef>
                <a:spcPts val="0"/>
              </a:spcBef>
              <a:spcAft>
                <a:spcPts val="0"/>
              </a:spcAft>
              <a:buNone/>
            </a:pPr>
            <a:r>
              <a:rPr lang="en-GB"/>
              <a:t>Mostly used in modern swordsmithing for the forging of damascus steel, which originated in India.</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05" name="Shape 105"/>
        <p:cNvGrpSpPr/>
        <p:nvPr/>
      </p:nvGrpSpPr>
      <p:grpSpPr>
        <a:xfrm>
          <a:off x="0" y="0"/>
          <a:ext cx="0" cy="0"/>
          <a:chOff x="0" y="0"/>
          <a:chExt cx="0" cy="0"/>
        </a:xfrm>
      </p:grpSpPr>
      <p:sp>
        <p:nvSpPr>
          <p:cNvPr id="106" name="Google Shape;106;g46e8f82ad3_0_10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7" name="Google Shape;107;g46e8f82ad3_0_10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[Impress them with your weirdly specific knowledge about bladesmithing you weedy nerd.]</a:t>
            </a:r>
            <a:endParaRPr/>
          </a:p>
          <a:p>
            <a:pPr indent="0" lvl="0" marL="0" rtl="0" algn="l">
              <a:spcBef>
                <a:spcPts val="0"/>
              </a:spcBef>
              <a:spcAft>
                <a:spcPts val="0"/>
              </a:spcAft>
              <a:buNone/>
            </a:pPr>
            <a:r>
              <a:rPr lang="en-GB"/>
              <a:t>San Mai</a:t>
            </a:r>
            <a:endParaRPr/>
          </a:p>
          <a:p>
            <a:pPr indent="0" lvl="0" marL="0" rtl="0" algn="l">
              <a:spcBef>
                <a:spcPts val="0"/>
              </a:spcBef>
              <a:spcAft>
                <a:spcPts val="0"/>
              </a:spcAft>
              <a:buNone/>
            </a:pPr>
            <a:r>
              <a:rPr lang="en-GB"/>
              <a:t>Typically accredited to Japanese smiths but was widely used in traditional Chinese blades, with some theories stating the technique originated first in China.</a:t>
            </a:r>
            <a:endParaRPr/>
          </a:p>
          <a:p>
            <a:pPr indent="0" lvl="0" marL="0" rtl="0" algn="l">
              <a:spcBef>
                <a:spcPts val="0"/>
              </a:spcBef>
              <a:spcAft>
                <a:spcPts val="0"/>
              </a:spcAft>
              <a:buNone/>
            </a:pPr>
            <a:r>
              <a:rPr lang="en-GB"/>
              <a:t>The billet is formed in three layers - a high-carbon central layer, and a jacket of low carbon mild steel.</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13" name="Shape 113"/>
        <p:cNvGrpSpPr/>
        <p:nvPr/>
      </p:nvGrpSpPr>
      <p:grpSpPr>
        <a:xfrm>
          <a:off x="0" y="0"/>
          <a:ext cx="0" cy="0"/>
          <a:chOff x="0" y="0"/>
          <a:chExt cx="0" cy="0"/>
        </a:xfrm>
      </p:grpSpPr>
      <p:sp>
        <p:nvSpPr>
          <p:cNvPr id="114" name="Google Shape;114;g46e8f82ad3_0_26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5" name="Google Shape;115;g46e8f82ad3_0_26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Differential heat treating</a:t>
            </a:r>
            <a:endParaRPr/>
          </a:p>
          <a:p>
            <a:pPr indent="0" lvl="0" marL="0" rtl="0" algn="l">
              <a:spcBef>
                <a:spcPts val="0"/>
              </a:spcBef>
              <a:spcAft>
                <a:spcPts val="0"/>
              </a:spcAft>
              <a:buNone/>
            </a:pPr>
            <a:r>
              <a:rPr lang="en-GB"/>
              <a:t>Used during the heat treating of an object to produce differences of hardness in the steel.</a:t>
            </a:r>
            <a:endParaRPr/>
          </a:p>
          <a:p>
            <a:pPr indent="0" lvl="0" marL="0" rtl="0" algn="l">
              <a:spcBef>
                <a:spcPts val="0"/>
              </a:spcBef>
              <a:spcAft>
                <a:spcPts val="0"/>
              </a:spcAft>
              <a:buNone/>
            </a:pPr>
            <a:r>
              <a:rPr lang="en-GB"/>
              <a:t>Commonly used to keep toughness while maintaining hardness and strength in the edge.</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Some of the most common methods include heating only a part of the steel, heating the whole object but quenching only a small area of it, or using clay to prevent those areas from being heated.</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21" name="Shape 121"/>
        <p:cNvGrpSpPr/>
        <p:nvPr/>
      </p:nvGrpSpPr>
      <p:grpSpPr>
        <a:xfrm>
          <a:off x="0" y="0"/>
          <a:ext cx="0" cy="0"/>
          <a:chOff x="0" y="0"/>
          <a:chExt cx="0" cy="0"/>
        </a:xfrm>
      </p:grpSpPr>
      <p:sp>
        <p:nvSpPr>
          <p:cNvPr id="122" name="Google Shape;122;g46e8f82ad3_0_11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3" name="Google Shape;123;g46e8f82ad3_0_11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weaponry</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26" name="Shape 126"/>
        <p:cNvGrpSpPr/>
        <p:nvPr/>
      </p:nvGrpSpPr>
      <p:grpSpPr>
        <a:xfrm>
          <a:off x="0" y="0"/>
          <a:ext cx="0" cy="0"/>
          <a:chOff x="0" y="0"/>
          <a:chExt cx="0" cy="0"/>
        </a:xfrm>
      </p:grpSpPr>
      <p:sp>
        <p:nvSpPr>
          <p:cNvPr id="127" name="Google Shape;127;g46e8f82ad3_0_13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8" name="Google Shape;128;g46e8f82ad3_0_13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Ji</a:t>
            </a:r>
            <a:endParaRPr/>
          </a:p>
          <a:p>
            <a:pPr indent="0" lvl="0" marL="0" rtl="0" algn="l">
              <a:spcBef>
                <a:spcPts val="0"/>
              </a:spcBef>
              <a:spcAft>
                <a:spcPts val="0"/>
              </a:spcAft>
              <a:buNone/>
            </a:pPr>
            <a:r>
              <a:rPr lang="en-GB"/>
              <a:t>Used more or less for over 3000 years, from as early as the Shang dynasty until the end of the Qing.</a:t>
            </a:r>
            <a:endParaRPr/>
          </a:p>
          <a:p>
            <a:pPr indent="0" lvl="0" marL="0" rtl="0" algn="l">
              <a:spcBef>
                <a:spcPts val="0"/>
              </a:spcBef>
              <a:spcAft>
                <a:spcPts val="0"/>
              </a:spcAft>
              <a:buNone/>
            </a:pPr>
            <a:r>
              <a:rPr lang="en-GB"/>
              <a:t>Still used for training purposes in many Chinese martial arts.</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The ji was initially a hybrid between a spear and a dagger-axe. It was a relatively common infantry weapon in Ancient China, and was also used by cavalry and charioteers.</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Image is of Lu Bu</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34" name="Shape 134"/>
        <p:cNvGrpSpPr/>
        <p:nvPr/>
      </p:nvGrpSpPr>
      <p:grpSpPr>
        <a:xfrm>
          <a:off x="0" y="0"/>
          <a:ext cx="0" cy="0"/>
          <a:chOff x="0" y="0"/>
          <a:chExt cx="0" cy="0"/>
        </a:xfrm>
      </p:grpSpPr>
      <p:sp>
        <p:nvSpPr>
          <p:cNvPr id="135" name="Google Shape;135;g46e8f82ad3_0_12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6" name="Google Shape;136;g46e8f82ad3_0_12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Qiang</a:t>
            </a:r>
            <a:endParaRPr/>
          </a:p>
          <a:p>
            <a:pPr indent="0" lvl="0" marL="0" rtl="0" algn="l">
              <a:spcBef>
                <a:spcPts val="0"/>
              </a:spcBef>
              <a:spcAft>
                <a:spcPts val="0"/>
              </a:spcAft>
              <a:buNone/>
            </a:pPr>
            <a:r>
              <a:rPr lang="en-GB"/>
              <a:t>Common to pre-modern warfare, typically with a leaf shaped spearhead and a tassel, usually denoting rank, to prevent blood from making the haft slippery, and to aid in blur the vision of an opponent to make it more difficult for them to grab behind the spearhead.</a:t>
            </a:r>
            <a:endParaRPr/>
          </a:p>
          <a:p>
            <a:pPr indent="0" lvl="0" marL="0" rtl="0" algn="l">
              <a:spcBef>
                <a:spcPts val="0"/>
              </a:spcBef>
              <a:spcAft>
                <a:spcPts val="0"/>
              </a:spcAft>
              <a:buNone/>
            </a:pPr>
            <a:r>
              <a:rPr lang="en-GB"/>
              <a:t>Still used in modern martial arts.</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42" name="Shape 142"/>
        <p:cNvGrpSpPr/>
        <p:nvPr/>
      </p:nvGrpSpPr>
      <p:grpSpPr>
        <a:xfrm>
          <a:off x="0" y="0"/>
          <a:ext cx="0" cy="0"/>
          <a:chOff x="0" y="0"/>
          <a:chExt cx="0" cy="0"/>
        </a:xfrm>
      </p:grpSpPr>
      <p:sp>
        <p:nvSpPr>
          <p:cNvPr id="143" name="Google Shape;143;g46e8f82ad3_0_16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4" name="Google Shape;144;g46e8f82ad3_0_16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Wind and fire wheels</a:t>
            </a:r>
            <a:endParaRPr/>
          </a:p>
          <a:p>
            <a:pPr indent="0" lvl="0" marL="0" rtl="0" algn="l">
              <a:spcBef>
                <a:spcPts val="0"/>
              </a:spcBef>
              <a:spcAft>
                <a:spcPts val="0"/>
              </a:spcAft>
              <a:buNone/>
            </a:pPr>
            <a:r>
              <a:rPr lang="en-GB"/>
              <a:t>Melee paired weapons associated with the baguazhang and taijiquan martial arts.</a:t>
            </a:r>
            <a:endParaRPr/>
          </a:p>
          <a:p>
            <a:pPr indent="0" lvl="0" marL="0" rtl="0" algn="l">
              <a:spcBef>
                <a:spcPts val="0"/>
              </a:spcBef>
              <a:spcAft>
                <a:spcPts val="0"/>
              </a:spcAft>
              <a:buNone/>
            </a:pPr>
            <a:r>
              <a:rPr lang="en-GB"/>
              <a:t>Might possibly be a flashier version of deer horn knives, which are very similar but oval and with, typically, only two spikes. Probably not actually used in real battle because the spikes are just as much a liability to the wielder as the opponent, but who am I to judge?</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Visually similar to the Chakram, which originated in India, but less useful and not a throwing weapon.</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Most notable for its appearances in the video game series Dynasty Warriors, wielded by the playable character Sun Shangxiang.</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50" name="Shape 150"/>
        <p:cNvGrpSpPr/>
        <p:nvPr/>
      </p:nvGrpSpPr>
      <p:grpSpPr>
        <a:xfrm>
          <a:off x="0" y="0"/>
          <a:ext cx="0" cy="0"/>
          <a:chOff x="0" y="0"/>
          <a:chExt cx="0" cy="0"/>
        </a:xfrm>
      </p:grpSpPr>
      <p:sp>
        <p:nvSpPr>
          <p:cNvPr id="151" name="Google Shape;151;g46e8f82ad3_0_14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2" name="Google Shape;152;g46e8f82ad3_0_14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Meteor hammer</a:t>
            </a:r>
            <a:endParaRPr/>
          </a:p>
          <a:p>
            <a:pPr indent="0" lvl="0" marL="0" rtl="0" algn="l">
              <a:spcBef>
                <a:spcPts val="0"/>
              </a:spcBef>
              <a:spcAft>
                <a:spcPts val="0"/>
              </a:spcAft>
              <a:buNone/>
            </a:pPr>
            <a:r>
              <a:rPr lang="en-GB"/>
              <a:t>Another absurd weapon, and I don’t believe it was actually used in battle. Seems more like something flashy they used in stage fights, though supposedly fearsome in well-trained individuals, with one head able to strike at distance and the other to block or parry a nearby opponent.</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58" name="Shape 158"/>
        <p:cNvGrpSpPr/>
        <p:nvPr/>
      </p:nvGrpSpPr>
      <p:grpSpPr>
        <a:xfrm>
          <a:off x="0" y="0"/>
          <a:ext cx="0" cy="0"/>
          <a:chOff x="0" y="0"/>
          <a:chExt cx="0" cy="0"/>
        </a:xfrm>
      </p:grpSpPr>
      <p:sp>
        <p:nvSpPr>
          <p:cNvPr id="159" name="Google Shape;159;g46e8f82ad3_0_18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0" name="Google Shape;160;g46e8f82ad3_0_18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63" name="Shape 163"/>
        <p:cNvGrpSpPr/>
        <p:nvPr/>
      </p:nvGrpSpPr>
      <p:grpSpPr>
        <a:xfrm>
          <a:off x="0" y="0"/>
          <a:ext cx="0" cy="0"/>
          <a:chOff x="0" y="0"/>
          <a:chExt cx="0" cy="0"/>
        </a:xfrm>
      </p:grpSpPr>
      <p:sp>
        <p:nvSpPr>
          <p:cNvPr id="164" name="Google Shape;164;g46e8f82ad3_0_6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5" name="Google Shape;165;g46e8f82ad3_0_6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69" name="Shape 169"/>
        <p:cNvGrpSpPr/>
        <p:nvPr/>
      </p:nvGrpSpPr>
      <p:grpSpPr>
        <a:xfrm>
          <a:off x="0" y="0"/>
          <a:ext cx="0" cy="0"/>
          <a:chOff x="0" y="0"/>
          <a:chExt cx="0" cy="0"/>
        </a:xfrm>
      </p:grpSpPr>
      <p:sp>
        <p:nvSpPr>
          <p:cNvPr id="170" name="Google Shape;170;g46e8f82ad3_0_25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1" name="Google Shape;171;g46e8f82ad3_0_25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slide" type="title">
  <p:cSld name="TITLE">
    <p:spTree>
      <p:nvGrpSpPr>
        <p:cNvPr id="9" name="Shape 9"/>
        <p:cNvGrpSpPr/>
        <p:nvPr/>
      </p:nvGrpSpPr>
      <p:grpSpPr>
        <a:xfrm>
          <a:off x="0" y="0"/>
          <a:ext cx="0" cy="0"/>
          <a:chOff x="0" y="0"/>
          <a:chExt cx="0" cy="0"/>
        </a:xfrm>
      </p:grpSpPr>
      <p:sp>
        <p:nvSpPr>
          <p:cNvPr id="10" name="Google Shape;10;p2"/>
          <p:cNvSpPr/>
          <p:nvPr/>
        </p:nvSpPr>
        <p:spPr>
          <a:xfrm>
            <a:off x="1524800" y="672606"/>
            <a:ext cx="1081625" cy="1124950"/>
          </a:xfrm>
          <a:custGeom>
            <a:rect b="b" l="l" r="r" t="t"/>
            <a:pathLst>
              <a:path extrusionOk="0" h="44998" w="43265">
                <a:moveTo>
                  <a:pt x="0" y="44998"/>
                </a:moveTo>
                <a:lnTo>
                  <a:pt x="0" y="0"/>
                </a:lnTo>
                <a:lnTo>
                  <a:pt x="43265" y="0"/>
                </a:lnTo>
              </a:path>
            </a:pathLst>
          </a:custGeom>
          <a:noFill/>
          <a:ln cap="flat" cmpd="sng" w="28575">
            <a:solidFill>
              <a:schemeClr val="accent5"/>
            </a:solidFill>
            <a:prstDash val="solid"/>
            <a:miter lim="8000"/>
            <a:headEnd len="sm" w="sm" type="none"/>
            <a:tailEnd len="sm" w="sm" type="none"/>
          </a:ln>
        </p:spPr>
      </p:sp>
      <p:sp>
        <p:nvSpPr>
          <p:cNvPr id="11" name="Google Shape;11;p2"/>
          <p:cNvSpPr/>
          <p:nvPr/>
        </p:nvSpPr>
        <p:spPr>
          <a:xfrm rot="10800000">
            <a:off x="6537563" y="3342925"/>
            <a:ext cx="1081625" cy="1124950"/>
          </a:xfrm>
          <a:custGeom>
            <a:rect b="b" l="l" r="r" t="t"/>
            <a:pathLst>
              <a:path extrusionOk="0" h="44998" w="43265">
                <a:moveTo>
                  <a:pt x="0" y="44998"/>
                </a:moveTo>
                <a:lnTo>
                  <a:pt x="0" y="0"/>
                </a:lnTo>
                <a:lnTo>
                  <a:pt x="43265" y="0"/>
                </a:lnTo>
              </a:path>
            </a:pathLst>
          </a:custGeom>
          <a:noFill/>
          <a:ln cap="flat" cmpd="sng" w="28575">
            <a:solidFill>
              <a:schemeClr val="accent5"/>
            </a:solidFill>
            <a:prstDash val="solid"/>
            <a:miter lim="8000"/>
            <a:headEnd len="sm" w="sm" type="none"/>
            <a:tailEnd len="sm" w="sm" type="none"/>
          </a:ln>
        </p:spPr>
      </p:sp>
      <p:cxnSp>
        <p:nvCxnSpPr>
          <p:cNvPr id="12" name="Google Shape;12;p2"/>
          <p:cNvCxnSpPr/>
          <p:nvPr/>
        </p:nvCxnSpPr>
        <p:spPr>
          <a:xfrm>
            <a:off x="4359602" y="2817464"/>
            <a:ext cx="424800" cy="0"/>
          </a:xfrm>
          <a:prstGeom prst="straightConnector1">
            <a:avLst/>
          </a:prstGeom>
          <a:noFill/>
          <a:ln cap="flat" cmpd="sng" w="38100">
            <a:solidFill>
              <a:schemeClr val="accent4"/>
            </a:solidFill>
            <a:prstDash val="solid"/>
            <a:round/>
            <a:headEnd len="sm" w="sm" type="none"/>
            <a:tailEnd len="sm" w="sm" type="none"/>
          </a:ln>
        </p:spPr>
      </p:cxnSp>
      <p:sp>
        <p:nvSpPr>
          <p:cNvPr id="13" name="Google Shape;13;p2"/>
          <p:cNvSpPr txBox="1"/>
          <p:nvPr>
            <p:ph type="ctrTitle"/>
          </p:nvPr>
        </p:nvSpPr>
        <p:spPr>
          <a:xfrm>
            <a:off x="1680302" y="1188925"/>
            <a:ext cx="5783400" cy="1457400"/>
          </a:xfrm>
          <a:prstGeom prst="rect">
            <a:avLst/>
          </a:prstGeom>
        </p:spPr>
        <p:txBody>
          <a:bodyPr anchorCtr="0" anchor="b" bIns="91425" lIns="91425" spcFirstLastPara="1" rIns="91425" wrap="square" tIns="91425"/>
          <a:lstStyle>
            <a:lvl1pPr lvl="0" rtl="0" algn="ctr">
              <a:spcBef>
                <a:spcPts val="0"/>
              </a:spcBef>
              <a:spcAft>
                <a:spcPts val="0"/>
              </a:spcAft>
              <a:buSzPts val="4000"/>
              <a:buNone/>
              <a:defRPr sz="4000"/>
            </a:lvl1pPr>
            <a:lvl2pPr lvl="1" rtl="0" algn="ctr">
              <a:spcBef>
                <a:spcPts val="0"/>
              </a:spcBef>
              <a:spcAft>
                <a:spcPts val="0"/>
              </a:spcAft>
              <a:buSzPts val="4000"/>
              <a:buNone/>
              <a:defRPr sz="4000"/>
            </a:lvl2pPr>
            <a:lvl3pPr lvl="2" rtl="0" algn="ctr">
              <a:spcBef>
                <a:spcPts val="0"/>
              </a:spcBef>
              <a:spcAft>
                <a:spcPts val="0"/>
              </a:spcAft>
              <a:buSzPts val="4000"/>
              <a:buNone/>
              <a:defRPr sz="4000"/>
            </a:lvl3pPr>
            <a:lvl4pPr lvl="3" rtl="0" algn="ctr">
              <a:spcBef>
                <a:spcPts val="0"/>
              </a:spcBef>
              <a:spcAft>
                <a:spcPts val="0"/>
              </a:spcAft>
              <a:buSzPts val="4000"/>
              <a:buNone/>
              <a:defRPr sz="4000"/>
            </a:lvl4pPr>
            <a:lvl5pPr lvl="4" rtl="0" algn="ctr">
              <a:spcBef>
                <a:spcPts val="0"/>
              </a:spcBef>
              <a:spcAft>
                <a:spcPts val="0"/>
              </a:spcAft>
              <a:buSzPts val="4000"/>
              <a:buNone/>
              <a:defRPr sz="4000"/>
            </a:lvl5pPr>
            <a:lvl6pPr lvl="5" rtl="0" algn="ctr">
              <a:spcBef>
                <a:spcPts val="0"/>
              </a:spcBef>
              <a:spcAft>
                <a:spcPts val="0"/>
              </a:spcAft>
              <a:buSzPts val="4000"/>
              <a:buNone/>
              <a:defRPr sz="4000"/>
            </a:lvl6pPr>
            <a:lvl7pPr lvl="6" rtl="0" algn="ctr">
              <a:spcBef>
                <a:spcPts val="0"/>
              </a:spcBef>
              <a:spcAft>
                <a:spcPts val="0"/>
              </a:spcAft>
              <a:buSzPts val="4000"/>
              <a:buNone/>
              <a:defRPr sz="4000"/>
            </a:lvl7pPr>
            <a:lvl8pPr lvl="7" rtl="0" algn="ctr">
              <a:spcBef>
                <a:spcPts val="0"/>
              </a:spcBef>
              <a:spcAft>
                <a:spcPts val="0"/>
              </a:spcAft>
              <a:buSzPts val="4000"/>
              <a:buNone/>
              <a:defRPr sz="4000"/>
            </a:lvl8pPr>
            <a:lvl9pPr lvl="8" rtl="0" algn="ctr">
              <a:spcBef>
                <a:spcPts val="0"/>
              </a:spcBef>
              <a:spcAft>
                <a:spcPts val="0"/>
              </a:spcAft>
              <a:buSzPts val="4000"/>
              <a:buNone/>
              <a:defRPr sz="4000"/>
            </a:lvl9pPr>
          </a:lstStyle>
          <a:p/>
        </p:txBody>
      </p:sp>
      <p:sp>
        <p:nvSpPr>
          <p:cNvPr id="14" name="Google Shape;14;p2"/>
          <p:cNvSpPr txBox="1"/>
          <p:nvPr>
            <p:ph idx="1" type="subTitle"/>
          </p:nvPr>
        </p:nvSpPr>
        <p:spPr>
          <a:xfrm>
            <a:off x="1680302" y="3049450"/>
            <a:ext cx="5783400" cy="909000"/>
          </a:xfrm>
          <a:prstGeom prst="rect">
            <a:avLst/>
          </a:prstGeom>
        </p:spPr>
        <p:txBody>
          <a:bodyPr anchorCtr="0" anchor="t" bIns="91425" lIns="91425" spcFirstLastPara="1" rIns="91425" wrap="square" tIns="91425"/>
          <a:lstStyle>
            <a:lvl1pPr lvl="0" rtl="0" algn="ctr">
              <a:lnSpc>
                <a:spcPct val="100000"/>
              </a:lnSpc>
              <a:spcBef>
                <a:spcPts val="0"/>
              </a:spcBef>
              <a:spcAft>
                <a:spcPts val="0"/>
              </a:spcAft>
              <a:buClr>
                <a:schemeClr val="accent5"/>
              </a:buClr>
              <a:buSzPts val="2400"/>
              <a:buFont typeface="Roboto Slab"/>
              <a:buNone/>
              <a:defRPr sz="2400">
                <a:solidFill>
                  <a:schemeClr val="accent5"/>
                </a:solidFill>
                <a:latin typeface="Roboto Slab"/>
                <a:ea typeface="Roboto Slab"/>
                <a:cs typeface="Roboto Slab"/>
                <a:sym typeface="Roboto Slab"/>
              </a:defRPr>
            </a:lvl1pPr>
            <a:lvl2pPr lvl="1" rtl="0" algn="ctr">
              <a:lnSpc>
                <a:spcPct val="100000"/>
              </a:lnSpc>
              <a:spcBef>
                <a:spcPts val="0"/>
              </a:spcBef>
              <a:spcAft>
                <a:spcPts val="0"/>
              </a:spcAft>
              <a:buClr>
                <a:schemeClr val="accent5"/>
              </a:buClr>
              <a:buSzPts val="2400"/>
              <a:buFont typeface="Roboto Slab"/>
              <a:buNone/>
              <a:defRPr sz="2400">
                <a:solidFill>
                  <a:schemeClr val="accent5"/>
                </a:solidFill>
                <a:latin typeface="Roboto Slab"/>
                <a:ea typeface="Roboto Slab"/>
                <a:cs typeface="Roboto Slab"/>
                <a:sym typeface="Roboto Slab"/>
              </a:defRPr>
            </a:lvl2pPr>
            <a:lvl3pPr lvl="2" rtl="0" algn="ctr">
              <a:lnSpc>
                <a:spcPct val="100000"/>
              </a:lnSpc>
              <a:spcBef>
                <a:spcPts val="0"/>
              </a:spcBef>
              <a:spcAft>
                <a:spcPts val="0"/>
              </a:spcAft>
              <a:buClr>
                <a:schemeClr val="accent5"/>
              </a:buClr>
              <a:buSzPts val="2400"/>
              <a:buFont typeface="Roboto Slab"/>
              <a:buNone/>
              <a:defRPr sz="2400">
                <a:solidFill>
                  <a:schemeClr val="accent5"/>
                </a:solidFill>
                <a:latin typeface="Roboto Slab"/>
                <a:ea typeface="Roboto Slab"/>
                <a:cs typeface="Roboto Slab"/>
                <a:sym typeface="Roboto Slab"/>
              </a:defRPr>
            </a:lvl3pPr>
            <a:lvl4pPr lvl="3" rtl="0" algn="ctr">
              <a:lnSpc>
                <a:spcPct val="100000"/>
              </a:lnSpc>
              <a:spcBef>
                <a:spcPts val="0"/>
              </a:spcBef>
              <a:spcAft>
                <a:spcPts val="0"/>
              </a:spcAft>
              <a:buClr>
                <a:schemeClr val="accent5"/>
              </a:buClr>
              <a:buSzPts val="2400"/>
              <a:buFont typeface="Roboto Slab"/>
              <a:buNone/>
              <a:defRPr sz="2400">
                <a:solidFill>
                  <a:schemeClr val="accent5"/>
                </a:solidFill>
                <a:latin typeface="Roboto Slab"/>
                <a:ea typeface="Roboto Slab"/>
                <a:cs typeface="Roboto Slab"/>
                <a:sym typeface="Roboto Slab"/>
              </a:defRPr>
            </a:lvl4pPr>
            <a:lvl5pPr lvl="4" rtl="0" algn="ctr">
              <a:lnSpc>
                <a:spcPct val="100000"/>
              </a:lnSpc>
              <a:spcBef>
                <a:spcPts val="0"/>
              </a:spcBef>
              <a:spcAft>
                <a:spcPts val="0"/>
              </a:spcAft>
              <a:buClr>
                <a:schemeClr val="accent5"/>
              </a:buClr>
              <a:buSzPts val="2400"/>
              <a:buFont typeface="Roboto Slab"/>
              <a:buNone/>
              <a:defRPr sz="2400">
                <a:solidFill>
                  <a:schemeClr val="accent5"/>
                </a:solidFill>
                <a:latin typeface="Roboto Slab"/>
                <a:ea typeface="Roboto Slab"/>
                <a:cs typeface="Roboto Slab"/>
                <a:sym typeface="Roboto Slab"/>
              </a:defRPr>
            </a:lvl5pPr>
            <a:lvl6pPr lvl="5" rtl="0" algn="ctr">
              <a:lnSpc>
                <a:spcPct val="100000"/>
              </a:lnSpc>
              <a:spcBef>
                <a:spcPts val="0"/>
              </a:spcBef>
              <a:spcAft>
                <a:spcPts val="0"/>
              </a:spcAft>
              <a:buClr>
                <a:schemeClr val="accent5"/>
              </a:buClr>
              <a:buSzPts val="2400"/>
              <a:buFont typeface="Roboto Slab"/>
              <a:buNone/>
              <a:defRPr sz="2400">
                <a:solidFill>
                  <a:schemeClr val="accent5"/>
                </a:solidFill>
                <a:latin typeface="Roboto Slab"/>
                <a:ea typeface="Roboto Slab"/>
                <a:cs typeface="Roboto Slab"/>
                <a:sym typeface="Roboto Slab"/>
              </a:defRPr>
            </a:lvl6pPr>
            <a:lvl7pPr lvl="6" rtl="0" algn="ctr">
              <a:lnSpc>
                <a:spcPct val="100000"/>
              </a:lnSpc>
              <a:spcBef>
                <a:spcPts val="0"/>
              </a:spcBef>
              <a:spcAft>
                <a:spcPts val="0"/>
              </a:spcAft>
              <a:buClr>
                <a:schemeClr val="accent5"/>
              </a:buClr>
              <a:buSzPts val="2400"/>
              <a:buFont typeface="Roboto Slab"/>
              <a:buNone/>
              <a:defRPr sz="2400">
                <a:solidFill>
                  <a:schemeClr val="accent5"/>
                </a:solidFill>
                <a:latin typeface="Roboto Slab"/>
                <a:ea typeface="Roboto Slab"/>
                <a:cs typeface="Roboto Slab"/>
                <a:sym typeface="Roboto Slab"/>
              </a:defRPr>
            </a:lvl7pPr>
            <a:lvl8pPr lvl="7" rtl="0" algn="ctr">
              <a:lnSpc>
                <a:spcPct val="100000"/>
              </a:lnSpc>
              <a:spcBef>
                <a:spcPts val="0"/>
              </a:spcBef>
              <a:spcAft>
                <a:spcPts val="0"/>
              </a:spcAft>
              <a:buClr>
                <a:schemeClr val="accent5"/>
              </a:buClr>
              <a:buSzPts val="2400"/>
              <a:buFont typeface="Roboto Slab"/>
              <a:buNone/>
              <a:defRPr sz="2400">
                <a:solidFill>
                  <a:schemeClr val="accent5"/>
                </a:solidFill>
                <a:latin typeface="Roboto Slab"/>
                <a:ea typeface="Roboto Slab"/>
                <a:cs typeface="Roboto Slab"/>
                <a:sym typeface="Roboto Slab"/>
              </a:defRPr>
            </a:lvl8pPr>
            <a:lvl9pPr lvl="8" rtl="0" algn="ctr">
              <a:lnSpc>
                <a:spcPct val="100000"/>
              </a:lnSpc>
              <a:spcBef>
                <a:spcPts val="0"/>
              </a:spcBef>
              <a:spcAft>
                <a:spcPts val="0"/>
              </a:spcAft>
              <a:buClr>
                <a:schemeClr val="accent5"/>
              </a:buClr>
              <a:buSzPts val="2400"/>
              <a:buFont typeface="Roboto Slab"/>
              <a:buNone/>
              <a:defRPr sz="2400">
                <a:solidFill>
                  <a:schemeClr val="accent5"/>
                </a:solidFill>
                <a:latin typeface="Roboto Slab"/>
                <a:ea typeface="Roboto Slab"/>
                <a:cs typeface="Roboto Slab"/>
                <a:sym typeface="Roboto Slab"/>
              </a:defRPr>
            </a:lvl9pPr>
          </a:lstStyle>
          <a:p/>
        </p:txBody>
      </p:sp>
      <p:sp>
        <p:nvSpPr>
          <p:cNvPr id="15" name="Google Shape;15;p2"/>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header" type="secHead">
  <p:cSld name="SECTION_HEADER">
    <p:spTree>
      <p:nvGrpSpPr>
        <p:cNvPr id="16" name="Shape 16"/>
        <p:cNvGrpSpPr/>
        <p:nvPr/>
      </p:nvGrpSpPr>
      <p:grpSpPr>
        <a:xfrm>
          <a:off x="0" y="0"/>
          <a:ext cx="0" cy="0"/>
          <a:chOff x="0" y="0"/>
          <a:chExt cx="0" cy="0"/>
        </a:xfrm>
      </p:grpSpPr>
      <p:cxnSp>
        <p:nvCxnSpPr>
          <p:cNvPr id="17" name="Google Shape;17;p3"/>
          <p:cNvCxnSpPr/>
          <p:nvPr/>
        </p:nvCxnSpPr>
        <p:spPr>
          <a:xfrm>
            <a:off x="4359602" y="2817464"/>
            <a:ext cx="424800" cy="0"/>
          </a:xfrm>
          <a:prstGeom prst="straightConnector1">
            <a:avLst/>
          </a:prstGeom>
          <a:noFill/>
          <a:ln cap="flat" cmpd="sng" w="38100">
            <a:solidFill>
              <a:schemeClr val="accent4"/>
            </a:solidFill>
            <a:prstDash val="solid"/>
            <a:round/>
            <a:headEnd len="sm" w="sm" type="none"/>
            <a:tailEnd len="sm" w="sm" type="none"/>
          </a:ln>
        </p:spPr>
      </p:cxnSp>
      <p:sp>
        <p:nvSpPr>
          <p:cNvPr id="18" name="Google Shape;18;p3"/>
          <p:cNvSpPr txBox="1"/>
          <p:nvPr>
            <p:ph type="title"/>
          </p:nvPr>
        </p:nvSpPr>
        <p:spPr>
          <a:xfrm>
            <a:off x="480750" y="1764950"/>
            <a:ext cx="8222100" cy="907500"/>
          </a:xfrm>
          <a:prstGeom prst="rect">
            <a:avLst/>
          </a:prstGeom>
        </p:spPr>
        <p:txBody>
          <a:bodyPr anchorCtr="0" anchor="b" bIns="91425" lIns="91425" spcFirstLastPara="1" rIns="91425" wrap="square" tIns="91425"/>
          <a:lstStyle>
            <a:lvl1pPr lvl="0" rtl="0" algn="ctr">
              <a:spcBef>
                <a:spcPts val="0"/>
              </a:spcBef>
              <a:spcAft>
                <a:spcPts val="0"/>
              </a:spcAft>
              <a:buSzPts val="4800"/>
              <a:buNone/>
              <a:defRPr sz="4800"/>
            </a:lvl1pPr>
            <a:lvl2pPr lvl="1" rtl="0" algn="ctr">
              <a:spcBef>
                <a:spcPts val="0"/>
              </a:spcBef>
              <a:spcAft>
                <a:spcPts val="0"/>
              </a:spcAft>
              <a:buSzPts val="4800"/>
              <a:buNone/>
              <a:defRPr sz="4800"/>
            </a:lvl2pPr>
            <a:lvl3pPr lvl="2" rtl="0" algn="ctr">
              <a:spcBef>
                <a:spcPts val="0"/>
              </a:spcBef>
              <a:spcAft>
                <a:spcPts val="0"/>
              </a:spcAft>
              <a:buSzPts val="4800"/>
              <a:buNone/>
              <a:defRPr sz="4800"/>
            </a:lvl3pPr>
            <a:lvl4pPr lvl="3" rtl="0" algn="ctr">
              <a:spcBef>
                <a:spcPts val="0"/>
              </a:spcBef>
              <a:spcAft>
                <a:spcPts val="0"/>
              </a:spcAft>
              <a:buSzPts val="4800"/>
              <a:buNone/>
              <a:defRPr sz="4800"/>
            </a:lvl4pPr>
            <a:lvl5pPr lvl="4" rtl="0" algn="ctr">
              <a:spcBef>
                <a:spcPts val="0"/>
              </a:spcBef>
              <a:spcAft>
                <a:spcPts val="0"/>
              </a:spcAft>
              <a:buSzPts val="4800"/>
              <a:buNone/>
              <a:defRPr sz="4800"/>
            </a:lvl5pPr>
            <a:lvl6pPr lvl="5" rtl="0" algn="ctr">
              <a:spcBef>
                <a:spcPts val="0"/>
              </a:spcBef>
              <a:spcAft>
                <a:spcPts val="0"/>
              </a:spcAft>
              <a:buSzPts val="4800"/>
              <a:buNone/>
              <a:defRPr sz="4800"/>
            </a:lvl6pPr>
            <a:lvl7pPr lvl="6" rtl="0" algn="ctr">
              <a:spcBef>
                <a:spcPts val="0"/>
              </a:spcBef>
              <a:spcAft>
                <a:spcPts val="0"/>
              </a:spcAft>
              <a:buSzPts val="4800"/>
              <a:buNone/>
              <a:defRPr sz="4800"/>
            </a:lvl7pPr>
            <a:lvl8pPr lvl="7" rtl="0" algn="ctr">
              <a:spcBef>
                <a:spcPts val="0"/>
              </a:spcBef>
              <a:spcAft>
                <a:spcPts val="0"/>
              </a:spcAft>
              <a:buSzPts val="4800"/>
              <a:buNone/>
              <a:defRPr sz="4800"/>
            </a:lvl8pPr>
            <a:lvl9pPr lvl="8" rtl="0" algn="ctr">
              <a:spcBef>
                <a:spcPts val="0"/>
              </a:spcBef>
              <a:spcAft>
                <a:spcPts val="0"/>
              </a:spcAft>
              <a:buSzPts val="4800"/>
              <a:buNone/>
              <a:defRPr sz="4800"/>
            </a:lvl9pPr>
          </a:lstStyle>
          <a:p/>
        </p:txBody>
      </p:sp>
      <p:sp>
        <p:nvSpPr>
          <p:cNvPr id="19" name="Google Shape;19;p3"/>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body" type="tx">
  <p:cSld name="TITLE_AND_BODY">
    <p:spTree>
      <p:nvGrpSpPr>
        <p:cNvPr id="20" name="Shape 20"/>
        <p:cNvGrpSpPr/>
        <p:nvPr/>
      </p:nvGrpSpPr>
      <p:grpSpPr>
        <a:xfrm>
          <a:off x="0" y="0"/>
          <a:ext cx="0" cy="0"/>
          <a:chOff x="0" y="0"/>
          <a:chExt cx="0" cy="0"/>
        </a:xfrm>
      </p:grpSpPr>
      <p:cxnSp>
        <p:nvCxnSpPr>
          <p:cNvPr id="21" name="Google Shape;21;p4"/>
          <p:cNvCxnSpPr/>
          <p:nvPr/>
        </p:nvCxnSpPr>
        <p:spPr>
          <a:xfrm>
            <a:off x="492563" y="1260284"/>
            <a:ext cx="424800" cy="0"/>
          </a:xfrm>
          <a:prstGeom prst="straightConnector1">
            <a:avLst/>
          </a:prstGeom>
          <a:noFill/>
          <a:ln cap="flat" cmpd="sng" w="38100">
            <a:solidFill>
              <a:schemeClr val="accent4"/>
            </a:solidFill>
            <a:prstDash val="solid"/>
            <a:round/>
            <a:headEnd len="sm" w="sm" type="none"/>
            <a:tailEnd len="sm" w="sm" type="none"/>
          </a:ln>
        </p:spPr>
      </p:cxnSp>
      <p:sp>
        <p:nvSpPr>
          <p:cNvPr id="22" name="Google Shape;22;p4"/>
          <p:cNvSpPr txBox="1"/>
          <p:nvPr>
            <p:ph type="title"/>
          </p:nvPr>
        </p:nvSpPr>
        <p:spPr>
          <a:xfrm>
            <a:off x="387900" y="458025"/>
            <a:ext cx="8368200" cy="686100"/>
          </a:xfrm>
          <a:prstGeom prst="rect">
            <a:avLst/>
          </a:prstGeom>
        </p:spPr>
        <p:txBody>
          <a:bodyPr anchorCtr="0" anchor="b" bIns="91425" lIns="91425" spcFirstLastPara="1" rIns="91425" wrap="square" tIns="91425"/>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p:txBody>
      </p:sp>
      <p:sp>
        <p:nvSpPr>
          <p:cNvPr id="23" name="Google Shape;23;p4"/>
          <p:cNvSpPr txBox="1"/>
          <p:nvPr>
            <p:ph idx="1" type="body"/>
          </p:nvPr>
        </p:nvSpPr>
        <p:spPr>
          <a:xfrm>
            <a:off x="387900" y="1489824"/>
            <a:ext cx="8368200" cy="3078900"/>
          </a:xfrm>
          <a:prstGeom prst="rect">
            <a:avLst/>
          </a:prstGeom>
        </p:spPr>
        <p:txBody>
          <a:bodyPr anchorCtr="0" anchor="t" bIns="91425" lIns="91425" spcFirstLastPara="1" rIns="91425" wrap="square" tIns="91425"/>
          <a:lstStyle>
            <a:lvl1pPr indent="-342900" lvl="0" marL="457200" rtl="0">
              <a:spcBef>
                <a:spcPts val="0"/>
              </a:spcBef>
              <a:spcAft>
                <a:spcPts val="0"/>
              </a:spcAft>
              <a:buSzPts val="1800"/>
              <a:buChar char="●"/>
              <a:defRPr/>
            </a:lvl1pPr>
            <a:lvl2pPr indent="-317500" lvl="1" marL="914400" rtl="0">
              <a:spcBef>
                <a:spcPts val="1600"/>
              </a:spcBef>
              <a:spcAft>
                <a:spcPts val="0"/>
              </a:spcAft>
              <a:buSzPts val="1400"/>
              <a:buChar char="○"/>
              <a:defRPr/>
            </a:lvl2pPr>
            <a:lvl3pPr indent="-317500" lvl="2" marL="1371600" rtl="0">
              <a:spcBef>
                <a:spcPts val="1600"/>
              </a:spcBef>
              <a:spcAft>
                <a:spcPts val="0"/>
              </a:spcAft>
              <a:buSzPts val="1400"/>
              <a:buChar char="■"/>
              <a:defRPr/>
            </a:lvl3pPr>
            <a:lvl4pPr indent="-317500" lvl="3" marL="1828800" rtl="0">
              <a:spcBef>
                <a:spcPts val="1600"/>
              </a:spcBef>
              <a:spcAft>
                <a:spcPts val="0"/>
              </a:spcAft>
              <a:buSzPts val="1400"/>
              <a:buChar char="●"/>
              <a:defRPr/>
            </a:lvl4pPr>
            <a:lvl5pPr indent="-317500" lvl="4" marL="2286000" rtl="0">
              <a:spcBef>
                <a:spcPts val="1600"/>
              </a:spcBef>
              <a:spcAft>
                <a:spcPts val="0"/>
              </a:spcAft>
              <a:buSzPts val="1400"/>
              <a:buChar char="○"/>
              <a:defRPr/>
            </a:lvl5pPr>
            <a:lvl6pPr indent="-317500" lvl="5" marL="2743200" rtl="0">
              <a:spcBef>
                <a:spcPts val="1600"/>
              </a:spcBef>
              <a:spcAft>
                <a:spcPts val="0"/>
              </a:spcAft>
              <a:buSzPts val="1400"/>
              <a:buChar char="■"/>
              <a:defRPr/>
            </a:lvl6pPr>
            <a:lvl7pPr indent="-317500" lvl="6" marL="3200400" rtl="0">
              <a:spcBef>
                <a:spcPts val="1600"/>
              </a:spcBef>
              <a:spcAft>
                <a:spcPts val="0"/>
              </a:spcAft>
              <a:buSzPts val="1400"/>
              <a:buChar char="●"/>
              <a:defRPr/>
            </a:lvl7pPr>
            <a:lvl8pPr indent="-317500" lvl="7" marL="3657600" rtl="0">
              <a:spcBef>
                <a:spcPts val="1600"/>
              </a:spcBef>
              <a:spcAft>
                <a:spcPts val="0"/>
              </a:spcAft>
              <a:buSzPts val="1400"/>
              <a:buChar char="○"/>
              <a:defRPr/>
            </a:lvl8pPr>
            <a:lvl9pPr indent="-317500" lvl="8" marL="4114800" rtl="0">
              <a:spcBef>
                <a:spcPts val="1600"/>
              </a:spcBef>
              <a:spcAft>
                <a:spcPts val="1600"/>
              </a:spcAft>
              <a:buSzPts val="1400"/>
              <a:buChar char="■"/>
              <a:defRPr/>
            </a:lvl9pPr>
          </a:lstStyle>
          <a:p/>
        </p:txBody>
      </p:sp>
      <p:sp>
        <p:nvSpPr>
          <p:cNvPr id="24" name="Google Shape;24;p4"/>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two columns" type="twoColTx">
  <p:cSld name="TITLE_AND_TWO_COLUMNS">
    <p:spTree>
      <p:nvGrpSpPr>
        <p:cNvPr id="25" name="Shape 25"/>
        <p:cNvGrpSpPr/>
        <p:nvPr/>
      </p:nvGrpSpPr>
      <p:grpSpPr>
        <a:xfrm>
          <a:off x="0" y="0"/>
          <a:ext cx="0" cy="0"/>
          <a:chOff x="0" y="0"/>
          <a:chExt cx="0" cy="0"/>
        </a:xfrm>
      </p:grpSpPr>
      <p:cxnSp>
        <p:nvCxnSpPr>
          <p:cNvPr id="26" name="Google Shape;26;p5"/>
          <p:cNvCxnSpPr/>
          <p:nvPr/>
        </p:nvCxnSpPr>
        <p:spPr>
          <a:xfrm>
            <a:off x="492563" y="1260284"/>
            <a:ext cx="424800" cy="0"/>
          </a:xfrm>
          <a:prstGeom prst="straightConnector1">
            <a:avLst/>
          </a:prstGeom>
          <a:noFill/>
          <a:ln cap="flat" cmpd="sng" w="38100">
            <a:solidFill>
              <a:schemeClr val="accent4"/>
            </a:solidFill>
            <a:prstDash val="solid"/>
            <a:round/>
            <a:headEnd len="sm" w="sm" type="none"/>
            <a:tailEnd len="sm" w="sm" type="none"/>
          </a:ln>
        </p:spPr>
      </p:cxnSp>
      <p:sp>
        <p:nvSpPr>
          <p:cNvPr id="27" name="Google Shape;27;p5"/>
          <p:cNvSpPr txBox="1"/>
          <p:nvPr>
            <p:ph type="title"/>
          </p:nvPr>
        </p:nvSpPr>
        <p:spPr>
          <a:xfrm>
            <a:off x="387900" y="458025"/>
            <a:ext cx="8368200" cy="686100"/>
          </a:xfrm>
          <a:prstGeom prst="rect">
            <a:avLst/>
          </a:prstGeom>
        </p:spPr>
        <p:txBody>
          <a:bodyPr anchorCtr="0" anchor="b" bIns="91425" lIns="91425" spcFirstLastPara="1" rIns="91425" wrap="square" tIns="91425"/>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p:txBody>
      </p:sp>
      <p:sp>
        <p:nvSpPr>
          <p:cNvPr id="28" name="Google Shape;28;p5"/>
          <p:cNvSpPr txBox="1"/>
          <p:nvPr>
            <p:ph idx="1" type="body"/>
          </p:nvPr>
        </p:nvSpPr>
        <p:spPr>
          <a:xfrm>
            <a:off x="387900" y="1489825"/>
            <a:ext cx="3999900" cy="3078900"/>
          </a:xfrm>
          <a:prstGeom prst="rect">
            <a:avLst/>
          </a:prstGeom>
        </p:spPr>
        <p:txBody>
          <a:bodyPr anchorCtr="0" anchor="t" bIns="91425" lIns="91425" spcFirstLastPara="1" rIns="91425" wrap="square" tIns="91425"/>
          <a:lstStyle>
            <a:lvl1pPr indent="-317500" lvl="0" marL="457200" rtl="0">
              <a:spcBef>
                <a:spcPts val="0"/>
              </a:spcBef>
              <a:spcAft>
                <a:spcPts val="0"/>
              </a:spcAft>
              <a:buSzPts val="1400"/>
              <a:buChar char="●"/>
              <a:defRPr sz="1400"/>
            </a:lvl1pPr>
            <a:lvl2pPr indent="-304800" lvl="1" marL="914400" rtl="0">
              <a:spcBef>
                <a:spcPts val="1600"/>
              </a:spcBef>
              <a:spcAft>
                <a:spcPts val="0"/>
              </a:spcAft>
              <a:buSzPts val="1200"/>
              <a:buChar char="○"/>
              <a:defRPr sz="1200"/>
            </a:lvl2pPr>
            <a:lvl3pPr indent="-304800" lvl="2" marL="1371600" rtl="0">
              <a:spcBef>
                <a:spcPts val="1600"/>
              </a:spcBef>
              <a:spcAft>
                <a:spcPts val="0"/>
              </a:spcAft>
              <a:buSzPts val="1200"/>
              <a:buChar char="■"/>
              <a:defRPr sz="1200"/>
            </a:lvl3pPr>
            <a:lvl4pPr indent="-304800" lvl="3" marL="1828800" rtl="0">
              <a:spcBef>
                <a:spcPts val="1600"/>
              </a:spcBef>
              <a:spcAft>
                <a:spcPts val="0"/>
              </a:spcAft>
              <a:buSzPts val="1200"/>
              <a:buChar char="●"/>
              <a:defRPr sz="1200"/>
            </a:lvl4pPr>
            <a:lvl5pPr indent="-304800" lvl="4" marL="2286000" rtl="0">
              <a:spcBef>
                <a:spcPts val="1600"/>
              </a:spcBef>
              <a:spcAft>
                <a:spcPts val="0"/>
              </a:spcAft>
              <a:buSzPts val="1200"/>
              <a:buChar char="○"/>
              <a:defRPr sz="1200"/>
            </a:lvl5pPr>
            <a:lvl6pPr indent="-304800" lvl="5" marL="2743200" rtl="0">
              <a:spcBef>
                <a:spcPts val="1600"/>
              </a:spcBef>
              <a:spcAft>
                <a:spcPts val="0"/>
              </a:spcAft>
              <a:buSzPts val="1200"/>
              <a:buChar char="■"/>
              <a:defRPr sz="1200"/>
            </a:lvl6pPr>
            <a:lvl7pPr indent="-304800" lvl="6" marL="3200400" rtl="0">
              <a:spcBef>
                <a:spcPts val="1600"/>
              </a:spcBef>
              <a:spcAft>
                <a:spcPts val="0"/>
              </a:spcAft>
              <a:buSzPts val="1200"/>
              <a:buChar char="●"/>
              <a:defRPr sz="1200"/>
            </a:lvl7pPr>
            <a:lvl8pPr indent="-304800" lvl="7" marL="3657600" rtl="0">
              <a:spcBef>
                <a:spcPts val="1600"/>
              </a:spcBef>
              <a:spcAft>
                <a:spcPts val="0"/>
              </a:spcAft>
              <a:buSzPts val="1200"/>
              <a:buChar char="○"/>
              <a:defRPr sz="1200"/>
            </a:lvl8pPr>
            <a:lvl9pPr indent="-304800" lvl="8" marL="4114800" rtl="0">
              <a:spcBef>
                <a:spcPts val="1600"/>
              </a:spcBef>
              <a:spcAft>
                <a:spcPts val="1600"/>
              </a:spcAft>
              <a:buSzPts val="1200"/>
              <a:buChar char="■"/>
              <a:defRPr sz="1200"/>
            </a:lvl9pPr>
          </a:lstStyle>
          <a:p/>
        </p:txBody>
      </p:sp>
      <p:sp>
        <p:nvSpPr>
          <p:cNvPr id="29" name="Google Shape;29;p5"/>
          <p:cNvSpPr txBox="1"/>
          <p:nvPr>
            <p:ph idx="2" type="body"/>
          </p:nvPr>
        </p:nvSpPr>
        <p:spPr>
          <a:xfrm>
            <a:off x="4756200" y="1489825"/>
            <a:ext cx="3999900" cy="3078900"/>
          </a:xfrm>
          <a:prstGeom prst="rect">
            <a:avLst/>
          </a:prstGeom>
        </p:spPr>
        <p:txBody>
          <a:bodyPr anchorCtr="0" anchor="t" bIns="91425" lIns="91425" spcFirstLastPara="1" rIns="91425" wrap="square" tIns="91425"/>
          <a:lstStyle>
            <a:lvl1pPr indent="-317500" lvl="0" marL="457200" rtl="0">
              <a:spcBef>
                <a:spcPts val="0"/>
              </a:spcBef>
              <a:spcAft>
                <a:spcPts val="0"/>
              </a:spcAft>
              <a:buSzPts val="1400"/>
              <a:buChar char="●"/>
              <a:defRPr sz="1400"/>
            </a:lvl1pPr>
            <a:lvl2pPr indent="-304800" lvl="1" marL="914400" rtl="0">
              <a:spcBef>
                <a:spcPts val="1600"/>
              </a:spcBef>
              <a:spcAft>
                <a:spcPts val="0"/>
              </a:spcAft>
              <a:buSzPts val="1200"/>
              <a:buChar char="○"/>
              <a:defRPr sz="1200"/>
            </a:lvl2pPr>
            <a:lvl3pPr indent="-304800" lvl="2" marL="1371600" rtl="0">
              <a:spcBef>
                <a:spcPts val="1600"/>
              </a:spcBef>
              <a:spcAft>
                <a:spcPts val="0"/>
              </a:spcAft>
              <a:buSzPts val="1200"/>
              <a:buChar char="■"/>
              <a:defRPr sz="1200"/>
            </a:lvl3pPr>
            <a:lvl4pPr indent="-304800" lvl="3" marL="1828800" rtl="0">
              <a:spcBef>
                <a:spcPts val="1600"/>
              </a:spcBef>
              <a:spcAft>
                <a:spcPts val="0"/>
              </a:spcAft>
              <a:buSzPts val="1200"/>
              <a:buChar char="●"/>
              <a:defRPr sz="1200"/>
            </a:lvl4pPr>
            <a:lvl5pPr indent="-304800" lvl="4" marL="2286000" rtl="0">
              <a:spcBef>
                <a:spcPts val="1600"/>
              </a:spcBef>
              <a:spcAft>
                <a:spcPts val="0"/>
              </a:spcAft>
              <a:buSzPts val="1200"/>
              <a:buChar char="○"/>
              <a:defRPr sz="1200"/>
            </a:lvl5pPr>
            <a:lvl6pPr indent="-304800" lvl="5" marL="2743200" rtl="0">
              <a:spcBef>
                <a:spcPts val="1600"/>
              </a:spcBef>
              <a:spcAft>
                <a:spcPts val="0"/>
              </a:spcAft>
              <a:buSzPts val="1200"/>
              <a:buChar char="■"/>
              <a:defRPr sz="1200"/>
            </a:lvl6pPr>
            <a:lvl7pPr indent="-304800" lvl="6" marL="3200400" rtl="0">
              <a:spcBef>
                <a:spcPts val="1600"/>
              </a:spcBef>
              <a:spcAft>
                <a:spcPts val="0"/>
              </a:spcAft>
              <a:buSzPts val="1200"/>
              <a:buChar char="●"/>
              <a:defRPr sz="1200"/>
            </a:lvl7pPr>
            <a:lvl8pPr indent="-304800" lvl="7" marL="3657600" rtl="0">
              <a:spcBef>
                <a:spcPts val="1600"/>
              </a:spcBef>
              <a:spcAft>
                <a:spcPts val="0"/>
              </a:spcAft>
              <a:buSzPts val="1200"/>
              <a:buChar char="○"/>
              <a:defRPr sz="1200"/>
            </a:lvl8pPr>
            <a:lvl9pPr indent="-304800" lvl="8" marL="4114800" rtl="0">
              <a:spcBef>
                <a:spcPts val="1600"/>
              </a:spcBef>
              <a:spcAft>
                <a:spcPts val="1600"/>
              </a:spcAft>
              <a:buSzPts val="1200"/>
              <a:buChar char="■"/>
              <a:defRPr sz="1200"/>
            </a:lvl9pPr>
          </a:lstStyle>
          <a:p/>
        </p:txBody>
      </p:sp>
      <p:sp>
        <p:nvSpPr>
          <p:cNvPr id="30" name="Google Shape;30;p5"/>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only" type="titleOnly">
  <p:cSld name="TITLE_ONLY">
    <p:spTree>
      <p:nvGrpSpPr>
        <p:cNvPr id="31" name="Shape 31"/>
        <p:cNvGrpSpPr/>
        <p:nvPr/>
      </p:nvGrpSpPr>
      <p:grpSpPr>
        <a:xfrm>
          <a:off x="0" y="0"/>
          <a:ext cx="0" cy="0"/>
          <a:chOff x="0" y="0"/>
          <a:chExt cx="0" cy="0"/>
        </a:xfrm>
      </p:grpSpPr>
      <p:sp>
        <p:nvSpPr>
          <p:cNvPr id="32" name="Google Shape;32;p6"/>
          <p:cNvSpPr txBox="1"/>
          <p:nvPr>
            <p:ph type="title"/>
          </p:nvPr>
        </p:nvSpPr>
        <p:spPr>
          <a:xfrm>
            <a:off x="387900" y="458025"/>
            <a:ext cx="8368200" cy="686100"/>
          </a:xfrm>
          <a:prstGeom prst="rect">
            <a:avLst/>
          </a:prstGeom>
        </p:spPr>
        <p:txBody>
          <a:bodyPr anchorCtr="0" anchor="b" bIns="91425" lIns="91425" spcFirstLastPara="1" rIns="91425" wrap="square" tIns="91425"/>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p:txBody>
      </p:sp>
      <p:sp>
        <p:nvSpPr>
          <p:cNvPr id="33" name="Google Shape;33;p6"/>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One column text">
  <p:cSld name="ONE_COLUMN_TEXT">
    <p:spTree>
      <p:nvGrpSpPr>
        <p:cNvPr id="34" name="Shape 34"/>
        <p:cNvGrpSpPr/>
        <p:nvPr/>
      </p:nvGrpSpPr>
      <p:grpSpPr>
        <a:xfrm>
          <a:off x="0" y="0"/>
          <a:ext cx="0" cy="0"/>
          <a:chOff x="0" y="0"/>
          <a:chExt cx="0" cy="0"/>
        </a:xfrm>
      </p:grpSpPr>
      <p:cxnSp>
        <p:nvCxnSpPr>
          <p:cNvPr id="35" name="Google Shape;35;p7"/>
          <p:cNvCxnSpPr/>
          <p:nvPr/>
        </p:nvCxnSpPr>
        <p:spPr>
          <a:xfrm>
            <a:off x="489218" y="1412277"/>
            <a:ext cx="331500" cy="0"/>
          </a:xfrm>
          <a:prstGeom prst="straightConnector1">
            <a:avLst/>
          </a:prstGeom>
          <a:noFill/>
          <a:ln cap="flat" cmpd="sng" w="38100">
            <a:solidFill>
              <a:schemeClr val="accent4"/>
            </a:solidFill>
            <a:prstDash val="solid"/>
            <a:round/>
            <a:headEnd len="sm" w="sm" type="none"/>
            <a:tailEnd len="sm" w="sm" type="none"/>
          </a:ln>
        </p:spPr>
      </p:cxnSp>
      <p:sp>
        <p:nvSpPr>
          <p:cNvPr id="36" name="Google Shape;36;p7"/>
          <p:cNvSpPr txBox="1"/>
          <p:nvPr>
            <p:ph type="title"/>
          </p:nvPr>
        </p:nvSpPr>
        <p:spPr>
          <a:xfrm>
            <a:off x="387900" y="555600"/>
            <a:ext cx="2808000" cy="755700"/>
          </a:xfrm>
          <a:prstGeom prst="rect">
            <a:avLst/>
          </a:prstGeom>
        </p:spPr>
        <p:txBody>
          <a:bodyPr anchorCtr="0" anchor="b" bIns="91425" lIns="91425" spcFirstLastPara="1" rIns="91425" wrap="square" tIns="91425"/>
          <a:lstStyle>
            <a:lvl1pPr lvl="0" rtl="0">
              <a:spcBef>
                <a:spcPts val="0"/>
              </a:spcBef>
              <a:spcAft>
                <a:spcPts val="0"/>
              </a:spcAft>
              <a:buSzPts val="2400"/>
              <a:buNone/>
              <a:defRPr sz="24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p:txBody>
      </p:sp>
      <p:sp>
        <p:nvSpPr>
          <p:cNvPr id="37" name="Google Shape;37;p7"/>
          <p:cNvSpPr txBox="1"/>
          <p:nvPr>
            <p:ph idx="1" type="body"/>
          </p:nvPr>
        </p:nvSpPr>
        <p:spPr>
          <a:xfrm>
            <a:off x="387900" y="1594025"/>
            <a:ext cx="2808000" cy="2681100"/>
          </a:xfrm>
          <a:prstGeom prst="rect">
            <a:avLst/>
          </a:prstGeom>
        </p:spPr>
        <p:txBody>
          <a:bodyPr anchorCtr="0" anchor="t" bIns="91425" lIns="91425" spcFirstLastPara="1" rIns="91425" wrap="square" tIns="91425"/>
          <a:lstStyle>
            <a:lvl1pPr indent="-304800" lvl="0" marL="457200" rtl="0">
              <a:spcBef>
                <a:spcPts val="0"/>
              </a:spcBef>
              <a:spcAft>
                <a:spcPts val="0"/>
              </a:spcAft>
              <a:buSzPts val="1200"/>
              <a:buChar char="●"/>
              <a:defRPr sz="1200"/>
            </a:lvl1pPr>
            <a:lvl2pPr indent="-304800" lvl="1" marL="914400" rtl="0">
              <a:spcBef>
                <a:spcPts val="1600"/>
              </a:spcBef>
              <a:spcAft>
                <a:spcPts val="0"/>
              </a:spcAft>
              <a:buSzPts val="1200"/>
              <a:buChar char="○"/>
              <a:defRPr sz="1200"/>
            </a:lvl2pPr>
            <a:lvl3pPr indent="-304800" lvl="2" marL="1371600" rtl="0">
              <a:spcBef>
                <a:spcPts val="1600"/>
              </a:spcBef>
              <a:spcAft>
                <a:spcPts val="0"/>
              </a:spcAft>
              <a:buSzPts val="1200"/>
              <a:buChar char="■"/>
              <a:defRPr sz="1200"/>
            </a:lvl3pPr>
            <a:lvl4pPr indent="-304800" lvl="3" marL="1828800" rtl="0">
              <a:spcBef>
                <a:spcPts val="1600"/>
              </a:spcBef>
              <a:spcAft>
                <a:spcPts val="0"/>
              </a:spcAft>
              <a:buSzPts val="1200"/>
              <a:buChar char="●"/>
              <a:defRPr sz="1200"/>
            </a:lvl4pPr>
            <a:lvl5pPr indent="-304800" lvl="4" marL="2286000" rtl="0">
              <a:spcBef>
                <a:spcPts val="1600"/>
              </a:spcBef>
              <a:spcAft>
                <a:spcPts val="0"/>
              </a:spcAft>
              <a:buSzPts val="1200"/>
              <a:buChar char="○"/>
              <a:defRPr sz="1200"/>
            </a:lvl5pPr>
            <a:lvl6pPr indent="-304800" lvl="5" marL="2743200" rtl="0">
              <a:spcBef>
                <a:spcPts val="1600"/>
              </a:spcBef>
              <a:spcAft>
                <a:spcPts val="0"/>
              </a:spcAft>
              <a:buSzPts val="1200"/>
              <a:buChar char="■"/>
              <a:defRPr sz="1200"/>
            </a:lvl6pPr>
            <a:lvl7pPr indent="-304800" lvl="6" marL="3200400" rtl="0">
              <a:spcBef>
                <a:spcPts val="1600"/>
              </a:spcBef>
              <a:spcAft>
                <a:spcPts val="0"/>
              </a:spcAft>
              <a:buSzPts val="1200"/>
              <a:buChar char="●"/>
              <a:defRPr sz="1200"/>
            </a:lvl7pPr>
            <a:lvl8pPr indent="-304800" lvl="7" marL="3657600" rtl="0">
              <a:spcBef>
                <a:spcPts val="1600"/>
              </a:spcBef>
              <a:spcAft>
                <a:spcPts val="0"/>
              </a:spcAft>
              <a:buSzPts val="1200"/>
              <a:buChar char="○"/>
              <a:defRPr sz="1200"/>
            </a:lvl8pPr>
            <a:lvl9pPr indent="-304800" lvl="8" marL="4114800" rtl="0">
              <a:spcBef>
                <a:spcPts val="1600"/>
              </a:spcBef>
              <a:spcAft>
                <a:spcPts val="1600"/>
              </a:spcAft>
              <a:buSzPts val="1200"/>
              <a:buChar char="■"/>
              <a:defRPr sz="1200"/>
            </a:lvl9pPr>
          </a:lstStyle>
          <a:p/>
        </p:txBody>
      </p:sp>
      <p:sp>
        <p:nvSpPr>
          <p:cNvPr id="38" name="Google Shape;38;p7"/>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Main point">
  <p:cSld name="MAIN_POINT">
    <p:spTree>
      <p:nvGrpSpPr>
        <p:cNvPr id="39" name="Shape 39"/>
        <p:cNvGrpSpPr/>
        <p:nvPr/>
      </p:nvGrpSpPr>
      <p:grpSpPr>
        <a:xfrm>
          <a:off x="0" y="0"/>
          <a:ext cx="0" cy="0"/>
          <a:chOff x="0" y="0"/>
          <a:chExt cx="0" cy="0"/>
        </a:xfrm>
      </p:grpSpPr>
      <p:sp>
        <p:nvSpPr>
          <p:cNvPr id="40" name="Google Shape;40;p8"/>
          <p:cNvSpPr txBox="1"/>
          <p:nvPr>
            <p:ph type="title"/>
          </p:nvPr>
        </p:nvSpPr>
        <p:spPr>
          <a:xfrm>
            <a:off x="490250" y="526350"/>
            <a:ext cx="5618700" cy="4090800"/>
          </a:xfrm>
          <a:prstGeom prst="rect">
            <a:avLst/>
          </a:prstGeom>
        </p:spPr>
        <p:txBody>
          <a:bodyPr anchorCtr="0" anchor="ctr" bIns="91425" lIns="91425" spcFirstLastPara="1" rIns="91425" wrap="square" tIns="91425"/>
          <a:lstStyle>
            <a:lvl1pPr lvl="0" rtl="0">
              <a:spcBef>
                <a:spcPts val="0"/>
              </a:spcBef>
              <a:spcAft>
                <a:spcPts val="0"/>
              </a:spcAft>
              <a:buSzPts val="4800"/>
              <a:buNone/>
              <a:defRPr sz="4800"/>
            </a:lvl1pPr>
            <a:lvl2pPr lvl="1" rtl="0">
              <a:spcBef>
                <a:spcPts val="0"/>
              </a:spcBef>
              <a:spcAft>
                <a:spcPts val="0"/>
              </a:spcAft>
              <a:buSzPts val="4800"/>
              <a:buNone/>
              <a:defRPr sz="4800"/>
            </a:lvl2pPr>
            <a:lvl3pPr lvl="2" rtl="0">
              <a:spcBef>
                <a:spcPts val="0"/>
              </a:spcBef>
              <a:spcAft>
                <a:spcPts val="0"/>
              </a:spcAft>
              <a:buSzPts val="4800"/>
              <a:buNone/>
              <a:defRPr sz="4800"/>
            </a:lvl3pPr>
            <a:lvl4pPr lvl="3" rtl="0">
              <a:spcBef>
                <a:spcPts val="0"/>
              </a:spcBef>
              <a:spcAft>
                <a:spcPts val="0"/>
              </a:spcAft>
              <a:buSzPts val="4800"/>
              <a:buNone/>
              <a:defRPr sz="4800"/>
            </a:lvl4pPr>
            <a:lvl5pPr lvl="4" rtl="0">
              <a:spcBef>
                <a:spcPts val="0"/>
              </a:spcBef>
              <a:spcAft>
                <a:spcPts val="0"/>
              </a:spcAft>
              <a:buSzPts val="4800"/>
              <a:buNone/>
              <a:defRPr sz="4800"/>
            </a:lvl5pPr>
            <a:lvl6pPr lvl="5" rtl="0">
              <a:spcBef>
                <a:spcPts val="0"/>
              </a:spcBef>
              <a:spcAft>
                <a:spcPts val="0"/>
              </a:spcAft>
              <a:buSzPts val="4800"/>
              <a:buNone/>
              <a:defRPr sz="4800"/>
            </a:lvl6pPr>
            <a:lvl7pPr lvl="6" rtl="0">
              <a:spcBef>
                <a:spcPts val="0"/>
              </a:spcBef>
              <a:spcAft>
                <a:spcPts val="0"/>
              </a:spcAft>
              <a:buSzPts val="4800"/>
              <a:buNone/>
              <a:defRPr sz="4800"/>
            </a:lvl7pPr>
            <a:lvl8pPr lvl="7" rtl="0">
              <a:spcBef>
                <a:spcPts val="0"/>
              </a:spcBef>
              <a:spcAft>
                <a:spcPts val="0"/>
              </a:spcAft>
              <a:buSzPts val="4800"/>
              <a:buNone/>
              <a:defRPr sz="4800"/>
            </a:lvl8pPr>
            <a:lvl9pPr lvl="8" rtl="0">
              <a:spcBef>
                <a:spcPts val="0"/>
              </a:spcBef>
              <a:spcAft>
                <a:spcPts val="0"/>
              </a:spcAft>
              <a:buSzPts val="4800"/>
              <a:buNone/>
              <a:defRPr sz="4800"/>
            </a:lvl9pPr>
          </a:lstStyle>
          <a:p/>
        </p:txBody>
      </p:sp>
      <p:sp>
        <p:nvSpPr>
          <p:cNvPr id="41" name="Google Shape;41;p8"/>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title and description">
  <p:cSld name="SECTION_TITLE_AND_DESCRIPTION">
    <p:spTree>
      <p:nvGrpSpPr>
        <p:cNvPr id="42" name="Shape 42"/>
        <p:cNvGrpSpPr/>
        <p:nvPr/>
      </p:nvGrpSpPr>
      <p:grpSpPr>
        <a:xfrm>
          <a:off x="0" y="0"/>
          <a:ext cx="0" cy="0"/>
          <a:chOff x="0" y="0"/>
          <a:chExt cx="0" cy="0"/>
        </a:xfrm>
      </p:grpSpPr>
      <p:sp>
        <p:nvSpPr>
          <p:cNvPr id="43" name="Google Shape;43;p9"/>
          <p:cNvSpPr/>
          <p:nvPr/>
        </p:nvSpPr>
        <p:spPr>
          <a:xfrm>
            <a:off x="4572000" y="-75"/>
            <a:ext cx="4572000" cy="5143500"/>
          </a:xfrm>
          <a:prstGeom prst="rect">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44" name="Google Shape;44;p9"/>
          <p:cNvCxnSpPr/>
          <p:nvPr/>
        </p:nvCxnSpPr>
        <p:spPr>
          <a:xfrm>
            <a:off x="5029675" y="4495503"/>
            <a:ext cx="540900" cy="0"/>
          </a:xfrm>
          <a:prstGeom prst="straightConnector1">
            <a:avLst/>
          </a:prstGeom>
          <a:noFill/>
          <a:ln cap="flat" cmpd="sng" w="38100">
            <a:solidFill>
              <a:schemeClr val="accent5"/>
            </a:solidFill>
            <a:prstDash val="solid"/>
            <a:round/>
            <a:headEnd len="sm" w="sm" type="none"/>
            <a:tailEnd len="sm" w="sm" type="none"/>
          </a:ln>
        </p:spPr>
      </p:cxnSp>
      <p:sp>
        <p:nvSpPr>
          <p:cNvPr id="45" name="Google Shape;45;p9"/>
          <p:cNvSpPr txBox="1"/>
          <p:nvPr>
            <p:ph type="title"/>
          </p:nvPr>
        </p:nvSpPr>
        <p:spPr>
          <a:xfrm>
            <a:off x="265500" y="1209075"/>
            <a:ext cx="4045200" cy="1506300"/>
          </a:xfrm>
          <a:prstGeom prst="rect">
            <a:avLst/>
          </a:prstGeom>
        </p:spPr>
        <p:txBody>
          <a:bodyPr anchorCtr="0" anchor="b" bIns="91425" lIns="91425" spcFirstLastPara="1" rIns="91425" wrap="square" tIns="91425"/>
          <a:lstStyle>
            <a:lvl1pPr lvl="0" rtl="0" algn="ctr">
              <a:spcBef>
                <a:spcPts val="0"/>
              </a:spcBef>
              <a:spcAft>
                <a:spcPts val="0"/>
              </a:spcAft>
              <a:buSzPts val="3800"/>
              <a:buNone/>
              <a:defRPr sz="3800"/>
            </a:lvl1pPr>
            <a:lvl2pPr lvl="1" rtl="0" algn="ctr">
              <a:spcBef>
                <a:spcPts val="0"/>
              </a:spcBef>
              <a:spcAft>
                <a:spcPts val="0"/>
              </a:spcAft>
              <a:buSzPts val="3800"/>
              <a:buNone/>
              <a:defRPr sz="3800"/>
            </a:lvl2pPr>
            <a:lvl3pPr lvl="2" rtl="0" algn="ctr">
              <a:spcBef>
                <a:spcPts val="0"/>
              </a:spcBef>
              <a:spcAft>
                <a:spcPts val="0"/>
              </a:spcAft>
              <a:buSzPts val="3800"/>
              <a:buNone/>
              <a:defRPr sz="3800"/>
            </a:lvl3pPr>
            <a:lvl4pPr lvl="3" rtl="0" algn="ctr">
              <a:spcBef>
                <a:spcPts val="0"/>
              </a:spcBef>
              <a:spcAft>
                <a:spcPts val="0"/>
              </a:spcAft>
              <a:buSzPts val="3800"/>
              <a:buNone/>
              <a:defRPr sz="3800"/>
            </a:lvl4pPr>
            <a:lvl5pPr lvl="4" rtl="0" algn="ctr">
              <a:spcBef>
                <a:spcPts val="0"/>
              </a:spcBef>
              <a:spcAft>
                <a:spcPts val="0"/>
              </a:spcAft>
              <a:buSzPts val="3800"/>
              <a:buNone/>
              <a:defRPr sz="3800"/>
            </a:lvl5pPr>
            <a:lvl6pPr lvl="5" rtl="0" algn="ctr">
              <a:spcBef>
                <a:spcPts val="0"/>
              </a:spcBef>
              <a:spcAft>
                <a:spcPts val="0"/>
              </a:spcAft>
              <a:buSzPts val="3800"/>
              <a:buNone/>
              <a:defRPr sz="3800"/>
            </a:lvl6pPr>
            <a:lvl7pPr lvl="6" rtl="0" algn="ctr">
              <a:spcBef>
                <a:spcPts val="0"/>
              </a:spcBef>
              <a:spcAft>
                <a:spcPts val="0"/>
              </a:spcAft>
              <a:buSzPts val="3800"/>
              <a:buNone/>
              <a:defRPr sz="3800"/>
            </a:lvl7pPr>
            <a:lvl8pPr lvl="7" rtl="0" algn="ctr">
              <a:spcBef>
                <a:spcPts val="0"/>
              </a:spcBef>
              <a:spcAft>
                <a:spcPts val="0"/>
              </a:spcAft>
              <a:buSzPts val="3800"/>
              <a:buNone/>
              <a:defRPr sz="3800"/>
            </a:lvl8pPr>
            <a:lvl9pPr lvl="8" rtl="0" algn="ctr">
              <a:spcBef>
                <a:spcPts val="0"/>
              </a:spcBef>
              <a:spcAft>
                <a:spcPts val="0"/>
              </a:spcAft>
              <a:buSzPts val="3800"/>
              <a:buNone/>
              <a:defRPr sz="3800"/>
            </a:lvl9pPr>
          </a:lstStyle>
          <a:p/>
        </p:txBody>
      </p:sp>
      <p:sp>
        <p:nvSpPr>
          <p:cNvPr id="46" name="Google Shape;46;p9"/>
          <p:cNvSpPr txBox="1"/>
          <p:nvPr>
            <p:ph idx="1" type="subTitle"/>
          </p:nvPr>
        </p:nvSpPr>
        <p:spPr>
          <a:xfrm>
            <a:off x="265500" y="2769001"/>
            <a:ext cx="4045200" cy="1345500"/>
          </a:xfrm>
          <a:prstGeom prst="rect">
            <a:avLst/>
          </a:prstGeom>
        </p:spPr>
        <p:txBody>
          <a:bodyPr anchorCtr="0" anchor="t" bIns="91425" lIns="91425" spcFirstLastPara="1" rIns="91425" wrap="square" tIns="91425"/>
          <a:lstStyle>
            <a:lvl1pPr lvl="0" rtl="0" algn="ctr">
              <a:lnSpc>
                <a:spcPct val="100000"/>
              </a:lnSpc>
              <a:spcBef>
                <a:spcPts val="0"/>
              </a:spcBef>
              <a:spcAft>
                <a:spcPts val="0"/>
              </a:spcAft>
              <a:buClr>
                <a:schemeClr val="accent5"/>
              </a:buClr>
              <a:buSzPts val="2100"/>
              <a:buNone/>
              <a:defRPr sz="2100">
                <a:solidFill>
                  <a:schemeClr val="accent5"/>
                </a:solidFill>
              </a:defRPr>
            </a:lvl1pPr>
            <a:lvl2pPr lvl="1" rtl="0" algn="ctr">
              <a:lnSpc>
                <a:spcPct val="100000"/>
              </a:lnSpc>
              <a:spcBef>
                <a:spcPts val="0"/>
              </a:spcBef>
              <a:spcAft>
                <a:spcPts val="0"/>
              </a:spcAft>
              <a:buClr>
                <a:schemeClr val="accent5"/>
              </a:buClr>
              <a:buSzPts val="2100"/>
              <a:buNone/>
              <a:defRPr sz="2100">
                <a:solidFill>
                  <a:schemeClr val="accent5"/>
                </a:solidFill>
              </a:defRPr>
            </a:lvl2pPr>
            <a:lvl3pPr lvl="2" rtl="0" algn="ctr">
              <a:lnSpc>
                <a:spcPct val="100000"/>
              </a:lnSpc>
              <a:spcBef>
                <a:spcPts val="0"/>
              </a:spcBef>
              <a:spcAft>
                <a:spcPts val="0"/>
              </a:spcAft>
              <a:buClr>
                <a:schemeClr val="accent5"/>
              </a:buClr>
              <a:buSzPts val="2100"/>
              <a:buNone/>
              <a:defRPr sz="2100">
                <a:solidFill>
                  <a:schemeClr val="accent5"/>
                </a:solidFill>
              </a:defRPr>
            </a:lvl3pPr>
            <a:lvl4pPr lvl="3" rtl="0" algn="ctr">
              <a:lnSpc>
                <a:spcPct val="100000"/>
              </a:lnSpc>
              <a:spcBef>
                <a:spcPts val="0"/>
              </a:spcBef>
              <a:spcAft>
                <a:spcPts val="0"/>
              </a:spcAft>
              <a:buClr>
                <a:schemeClr val="accent5"/>
              </a:buClr>
              <a:buSzPts val="2100"/>
              <a:buNone/>
              <a:defRPr sz="2100">
                <a:solidFill>
                  <a:schemeClr val="accent5"/>
                </a:solidFill>
              </a:defRPr>
            </a:lvl4pPr>
            <a:lvl5pPr lvl="4" rtl="0" algn="ctr">
              <a:lnSpc>
                <a:spcPct val="100000"/>
              </a:lnSpc>
              <a:spcBef>
                <a:spcPts val="0"/>
              </a:spcBef>
              <a:spcAft>
                <a:spcPts val="0"/>
              </a:spcAft>
              <a:buClr>
                <a:schemeClr val="accent5"/>
              </a:buClr>
              <a:buSzPts val="2100"/>
              <a:buNone/>
              <a:defRPr sz="2100">
                <a:solidFill>
                  <a:schemeClr val="accent5"/>
                </a:solidFill>
              </a:defRPr>
            </a:lvl5pPr>
            <a:lvl6pPr lvl="5" rtl="0" algn="ctr">
              <a:lnSpc>
                <a:spcPct val="100000"/>
              </a:lnSpc>
              <a:spcBef>
                <a:spcPts val="0"/>
              </a:spcBef>
              <a:spcAft>
                <a:spcPts val="0"/>
              </a:spcAft>
              <a:buClr>
                <a:schemeClr val="accent5"/>
              </a:buClr>
              <a:buSzPts val="2100"/>
              <a:buNone/>
              <a:defRPr sz="2100">
                <a:solidFill>
                  <a:schemeClr val="accent5"/>
                </a:solidFill>
              </a:defRPr>
            </a:lvl6pPr>
            <a:lvl7pPr lvl="6" rtl="0" algn="ctr">
              <a:lnSpc>
                <a:spcPct val="100000"/>
              </a:lnSpc>
              <a:spcBef>
                <a:spcPts val="0"/>
              </a:spcBef>
              <a:spcAft>
                <a:spcPts val="0"/>
              </a:spcAft>
              <a:buClr>
                <a:schemeClr val="accent5"/>
              </a:buClr>
              <a:buSzPts val="2100"/>
              <a:buNone/>
              <a:defRPr sz="2100">
                <a:solidFill>
                  <a:schemeClr val="accent5"/>
                </a:solidFill>
              </a:defRPr>
            </a:lvl7pPr>
            <a:lvl8pPr lvl="7" rtl="0" algn="ctr">
              <a:lnSpc>
                <a:spcPct val="100000"/>
              </a:lnSpc>
              <a:spcBef>
                <a:spcPts val="0"/>
              </a:spcBef>
              <a:spcAft>
                <a:spcPts val="0"/>
              </a:spcAft>
              <a:buClr>
                <a:schemeClr val="accent5"/>
              </a:buClr>
              <a:buSzPts val="2100"/>
              <a:buNone/>
              <a:defRPr sz="2100">
                <a:solidFill>
                  <a:schemeClr val="accent5"/>
                </a:solidFill>
              </a:defRPr>
            </a:lvl8pPr>
            <a:lvl9pPr lvl="8" rtl="0" algn="ctr">
              <a:lnSpc>
                <a:spcPct val="100000"/>
              </a:lnSpc>
              <a:spcBef>
                <a:spcPts val="0"/>
              </a:spcBef>
              <a:spcAft>
                <a:spcPts val="0"/>
              </a:spcAft>
              <a:buClr>
                <a:schemeClr val="accent5"/>
              </a:buClr>
              <a:buSzPts val="2100"/>
              <a:buNone/>
              <a:defRPr sz="2100">
                <a:solidFill>
                  <a:schemeClr val="accent5"/>
                </a:solidFill>
              </a:defRPr>
            </a:lvl9pPr>
          </a:lstStyle>
          <a:p/>
        </p:txBody>
      </p:sp>
      <p:sp>
        <p:nvSpPr>
          <p:cNvPr id="47" name="Google Shape;47;p9"/>
          <p:cNvSpPr txBox="1"/>
          <p:nvPr>
            <p:ph idx="2" type="body"/>
          </p:nvPr>
        </p:nvSpPr>
        <p:spPr>
          <a:xfrm>
            <a:off x="4939500" y="724200"/>
            <a:ext cx="3837000" cy="3695100"/>
          </a:xfrm>
          <a:prstGeom prst="rect">
            <a:avLst/>
          </a:prstGeom>
        </p:spPr>
        <p:txBody>
          <a:bodyPr anchorCtr="0" anchor="ctr" bIns="91425" lIns="91425" spcFirstLastPara="1" rIns="91425" wrap="square" tIns="91425"/>
          <a:lstStyle>
            <a:lvl1pPr indent="-342900" lvl="0" marL="457200" rtl="0">
              <a:spcBef>
                <a:spcPts val="0"/>
              </a:spcBef>
              <a:spcAft>
                <a:spcPts val="0"/>
              </a:spcAft>
              <a:buSzPts val="1800"/>
              <a:buChar char="●"/>
              <a:defRPr/>
            </a:lvl1pPr>
            <a:lvl2pPr indent="-317500" lvl="1" marL="914400" rtl="0">
              <a:spcBef>
                <a:spcPts val="1600"/>
              </a:spcBef>
              <a:spcAft>
                <a:spcPts val="0"/>
              </a:spcAft>
              <a:buSzPts val="1400"/>
              <a:buChar char="○"/>
              <a:defRPr/>
            </a:lvl2pPr>
            <a:lvl3pPr indent="-317500" lvl="2" marL="1371600" rtl="0">
              <a:spcBef>
                <a:spcPts val="1600"/>
              </a:spcBef>
              <a:spcAft>
                <a:spcPts val="0"/>
              </a:spcAft>
              <a:buSzPts val="1400"/>
              <a:buChar char="■"/>
              <a:defRPr/>
            </a:lvl3pPr>
            <a:lvl4pPr indent="-317500" lvl="3" marL="1828800" rtl="0">
              <a:spcBef>
                <a:spcPts val="1600"/>
              </a:spcBef>
              <a:spcAft>
                <a:spcPts val="0"/>
              </a:spcAft>
              <a:buSzPts val="1400"/>
              <a:buChar char="●"/>
              <a:defRPr/>
            </a:lvl4pPr>
            <a:lvl5pPr indent="-317500" lvl="4" marL="2286000" rtl="0">
              <a:spcBef>
                <a:spcPts val="1600"/>
              </a:spcBef>
              <a:spcAft>
                <a:spcPts val="0"/>
              </a:spcAft>
              <a:buSzPts val="1400"/>
              <a:buChar char="○"/>
              <a:defRPr/>
            </a:lvl5pPr>
            <a:lvl6pPr indent="-317500" lvl="5" marL="2743200" rtl="0">
              <a:spcBef>
                <a:spcPts val="1600"/>
              </a:spcBef>
              <a:spcAft>
                <a:spcPts val="0"/>
              </a:spcAft>
              <a:buSzPts val="1400"/>
              <a:buChar char="■"/>
              <a:defRPr/>
            </a:lvl6pPr>
            <a:lvl7pPr indent="-317500" lvl="6" marL="3200400" rtl="0">
              <a:spcBef>
                <a:spcPts val="1600"/>
              </a:spcBef>
              <a:spcAft>
                <a:spcPts val="0"/>
              </a:spcAft>
              <a:buSzPts val="1400"/>
              <a:buChar char="●"/>
              <a:defRPr/>
            </a:lvl7pPr>
            <a:lvl8pPr indent="-317500" lvl="7" marL="3657600" rtl="0">
              <a:spcBef>
                <a:spcPts val="1600"/>
              </a:spcBef>
              <a:spcAft>
                <a:spcPts val="0"/>
              </a:spcAft>
              <a:buSzPts val="1400"/>
              <a:buChar char="○"/>
              <a:defRPr/>
            </a:lvl8pPr>
            <a:lvl9pPr indent="-317500" lvl="8" marL="4114800" rtl="0">
              <a:spcBef>
                <a:spcPts val="1600"/>
              </a:spcBef>
              <a:spcAft>
                <a:spcPts val="1600"/>
              </a:spcAft>
              <a:buSzPts val="1400"/>
              <a:buChar char="■"/>
              <a:defRPr/>
            </a:lvl9pPr>
          </a:lstStyle>
          <a:p/>
        </p:txBody>
      </p:sp>
      <p:sp>
        <p:nvSpPr>
          <p:cNvPr id="48" name="Google Shape;48;p9"/>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aption">
  <p:cSld name="CAPTION_ONLY">
    <p:spTree>
      <p:nvGrpSpPr>
        <p:cNvPr id="49" name="Shape 49"/>
        <p:cNvGrpSpPr/>
        <p:nvPr/>
      </p:nvGrpSpPr>
      <p:grpSpPr>
        <a:xfrm>
          <a:off x="0" y="0"/>
          <a:ext cx="0" cy="0"/>
          <a:chOff x="0" y="0"/>
          <a:chExt cx="0" cy="0"/>
        </a:xfrm>
      </p:grpSpPr>
      <p:sp>
        <p:nvSpPr>
          <p:cNvPr id="50" name="Google Shape;50;p10"/>
          <p:cNvSpPr txBox="1"/>
          <p:nvPr>
            <p:ph idx="1" type="body"/>
          </p:nvPr>
        </p:nvSpPr>
        <p:spPr>
          <a:xfrm>
            <a:off x="319500" y="4233725"/>
            <a:ext cx="5998800" cy="598800"/>
          </a:xfrm>
          <a:prstGeom prst="rect">
            <a:avLst/>
          </a:prstGeom>
        </p:spPr>
        <p:txBody>
          <a:bodyPr anchorCtr="0" anchor="ctr" bIns="91425" lIns="91425" spcFirstLastPara="1" rIns="91425" wrap="square" tIns="91425"/>
          <a:lstStyle>
            <a:lvl1pPr indent="-228600" lvl="0" marL="457200" rtl="0">
              <a:lnSpc>
                <a:spcPct val="100000"/>
              </a:lnSpc>
              <a:spcBef>
                <a:spcPts val="0"/>
              </a:spcBef>
              <a:spcAft>
                <a:spcPts val="0"/>
              </a:spcAft>
              <a:buSzPts val="1800"/>
              <a:buFont typeface="Roboto Slab"/>
              <a:buNone/>
              <a:defRPr>
                <a:latin typeface="Roboto Slab"/>
                <a:ea typeface="Roboto Slab"/>
                <a:cs typeface="Roboto Slab"/>
                <a:sym typeface="Roboto Slab"/>
              </a:defRPr>
            </a:lvl1pPr>
          </a:lstStyle>
          <a:p/>
        </p:txBody>
      </p:sp>
      <p:sp>
        <p:nvSpPr>
          <p:cNvPr id="51" name="Google Shape;51;p10"/>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ig number">
  <p:cSld name="BIG_NUMBER">
    <p:spTree>
      <p:nvGrpSpPr>
        <p:cNvPr id="52" name="Shape 52"/>
        <p:cNvGrpSpPr/>
        <p:nvPr/>
      </p:nvGrpSpPr>
      <p:grpSpPr>
        <a:xfrm>
          <a:off x="0" y="0"/>
          <a:ext cx="0" cy="0"/>
          <a:chOff x="0" y="0"/>
          <a:chExt cx="0" cy="0"/>
        </a:xfrm>
      </p:grpSpPr>
      <p:sp>
        <p:nvSpPr>
          <p:cNvPr id="53" name="Google Shape;53;p11"/>
          <p:cNvSpPr/>
          <p:nvPr/>
        </p:nvSpPr>
        <p:spPr>
          <a:xfrm>
            <a:off x="150" y="5076825"/>
            <a:ext cx="9143700" cy="66600"/>
          </a:xfrm>
          <a:prstGeom prst="rect">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 name="Google Shape;54;p11"/>
          <p:cNvSpPr txBox="1"/>
          <p:nvPr>
            <p:ph hasCustomPrompt="1" type="title"/>
          </p:nvPr>
        </p:nvSpPr>
        <p:spPr>
          <a:xfrm>
            <a:off x="387900" y="1152450"/>
            <a:ext cx="8368200" cy="1538400"/>
          </a:xfrm>
          <a:prstGeom prst="rect">
            <a:avLst/>
          </a:prstGeom>
        </p:spPr>
        <p:txBody>
          <a:bodyPr anchorCtr="0" anchor="ctr" bIns="91425" lIns="91425" spcFirstLastPara="1" rIns="91425" wrap="square" tIns="91425"/>
          <a:lstStyle>
            <a:lvl1pPr lvl="0" rtl="0" algn="ctr">
              <a:spcBef>
                <a:spcPts val="0"/>
              </a:spcBef>
              <a:spcAft>
                <a:spcPts val="0"/>
              </a:spcAft>
              <a:buClr>
                <a:schemeClr val="accent5"/>
              </a:buClr>
              <a:buSzPts val="13000"/>
              <a:buNone/>
              <a:defRPr sz="13000">
                <a:solidFill>
                  <a:schemeClr val="accent5"/>
                </a:solidFill>
              </a:defRPr>
            </a:lvl1pPr>
            <a:lvl2pPr lvl="1" rtl="0" algn="ctr">
              <a:spcBef>
                <a:spcPts val="0"/>
              </a:spcBef>
              <a:spcAft>
                <a:spcPts val="0"/>
              </a:spcAft>
              <a:buClr>
                <a:schemeClr val="accent5"/>
              </a:buClr>
              <a:buSzPts val="13000"/>
              <a:buNone/>
              <a:defRPr sz="13000">
                <a:solidFill>
                  <a:schemeClr val="accent5"/>
                </a:solidFill>
              </a:defRPr>
            </a:lvl2pPr>
            <a:lvl3pPr lvl="2" rtl="0" algn="ctr">
              <a:spcBef>
                <a:spcPts val="0"/>
              </a:spcBef>
              <a:spcAft>
                <a:spcPts val="0"/>
              </a:spcAft>
              <a:buClr>
                <a:schemeClr val="accent5"/>
              </a:buClr>
              <a:buSzPts val="13000"/>
              <a:buNone/>
              <a:defRPr sz="13000">
                <a:solidFill>
                  <a:schemeClr val="accent5"/>
                </a:solidFill>
              </a:defRPr>
            </a:lvl3pPr>
            <a:lvl4pPr lvl="3" rtl="0" algn="ctr">
              <a:spcBef>
                <a:spcPts val="0"/>
              </a:spcBef>
              <a:spcAft>
                <a:spcPts val="0"/>
              </a:spcAft>
              <a:buClr>
                <a:schemeClr val="accent5"/>
              </a:buClr>
              <a:buSzPts val="13000"/>
              <a:buNone/>
              <a:defRPr sz="13000">
                <a:solidFill>
                  <a:schemeClr val="accent5"/>
                </a:solidFill>
              </a:defRPr>
            </a:lvl4pPr>
            <a:lvl5pPr lvl="4" rtl="0" algn="ctr">
              <a:spcBef>
                <a:spcPts val="0"/>
              </a:spcBef>
              <a:spcAft>
                <a:spcPts val="0"/>
              </a:spcAft>
              <a:buClr>
                <a:schemeClr val="accent5"/>
              </a:buClr>
              <a:buSzPts val="13000"/>
              <a:buNone/>
              <a:defRPr sz="13000">
                <a:solidFill>
                  <a:schemeClr val="accent5"/>
                </a:solidFill>
              </a:defRPr>
            </a:lvl5pPr>
            <a:lvl6pPr lvl="5" rtl="0" algn="ctr">
              <a:spcBef>
                <a:spcPts val="0"/>
              </a:spcBef>
              <a:spcAft>
                <a:spcPts val="0"/>
              </a:spcAft>
              <a:buClr>
                <a:schemeClr val="accent5"/>
              </a:buClr>
              <a:buSzPts val="13000"/>
              <a:buNone/>
              <a:defRPr sz="13000">
                <a:solidFill>
                  <a:schemeClr val="accent5"/>
                </a:solidFill>
              </a:defRPr>
            </a:lvl6pPr>
            <a:lvl7pPr lvl="6" rtl="0" algn="ctr">
              <a:spcBef>
                <a:spcPts val="0"/>
              </a:spcBef>
              <a:spcAft>
                <a:spcPts val="0"/>
              </a:spcAft>
              <a:buClr>
                <a:schemeClr val="accent5"/>
              </a:buClr>
              <a:buSzPts val="13000"/>
              <a:buNone/>
              <a:defRPr sz="13000">
                <a:solidFill>
                  <a:schemeClr val="accent5"/>
                </a:solidFill>
              </a:defRPr>
            </a:lvl7pPr>
            <a:lvl8pPr lvl="7" rtl="0" algn="ctr">
              <a:spcBef>
                <a:spcPts val="0"/>
              </a:spcBef>
              <a:spcAft>
                <a:spcPts val="0"/>
              </a:spcAft>
              <a:buClr>
                <a:schemeClr val="accent5"/>
              </a:buClr>
              <a:buSzPts val="13000"/>
              <a:buNone/>
              <a:defRPr sz="13000">
                <a:solidFill>
                  <a:schemeClr val="accent5"/>
                </a:solidFill>
              </a:defRPr>
            </a:lvl8pPr>
            <a:lvl9pPr lvl="8" rtl="0" algn="ctr">
              <a:spcBef>
                <a:spcPts val="0"/>
              </a:spcBef>
              <a:spcAft>
                <a:spcPts val="0"/>
              </a:spcAft>
              <a:buClr>
                <a:schemeClr val="accent5"/>
              </a:buClr>
              <a:buSzPts val="13000"/>
              <a:buNone/>
              <a:defRPr sz="13000">
                <a:solidFill>
                  <a:schemeClr val="accent5"/>
                </a:solidFill>
              </a:defRPr>
            </a:lvl9pPr>
          </a:lstStyle>
          <a:p>
            <a:r>
              <a:t>xx%</a:t>
            </a:r>
          </a:p>
        </p:txBody>
      </p:sp>
      <p:sp>
        <p:nvSpPr>
          <p:cNvPr id="55" name="Google Shape;55;p11"/>
          <p:cNvSpPr txBox="1"/>
          <p:nvPr>
            <p:ph idx="1" type="body"/>
          </p:nvPr>
        </p:nvSpPr>
        <p:spPr>
          <a:xfrm>
            <a:off x="387900" y="2919450"/>
            <a:ext cx="8368200" cy="1071600"/>
          </a:xfrm>
          <a:prstGeom prst="rect">
            <a:avLst/>
          </a:prstGeom>
        </p:spPr>
        <p:txBody>
          <a:bodyPr anchorCtr="0" anchor="t" bIns="91425" lIns="91425" spcFirstLastPara="1" rIns="91425" wrap="square" tIns="91425"/>
          <a:lstStyle>
            <a:lvl1pPr indent="-342900" lvl="0" marL="457200" rtl="0" algn="ctr">
              <a:spcBef>
                <a:spcPts val="0"/>
              </a:spcBef>
              <a:spcAft>
                <a:spcPts val="0"/>
              </a:spcAft>
              <a:buSzPts val="1800"/>
              <a:buChar char="●"/>
              <a:defRPr/>
            </a:lvl1pPr>
            <a:lvl2pPr indent="-317500" lvl="1" marL="914400" rtl="0" algn="ctr">
              <a:spcBef>
                <a:spcPts val="1600"/>
              </a:spcBef>
              <a:spcAft>
                <a:spcPts val="0"/>
              </a:spcAft>
              <a:buSzPts val="1400"/>
              <a:buChar char="○"/>
              <a:defRPr/>
            </a:lvl2pPr>
            <a:lvl3pPr indent="-317500" lvl="2" marL="1371600" rtl="0" algn="ctr">
              <a:spcBef>
                <a:spcPts val="1600"/>
              </a:spcBef>
              <a:spcAft>
                <a:spcPts val="0"/>
              </a:spcAft>
              <a:buSzPts val="1400"/>
              <a:buChar char="■"/>
              <a:defRPr/>
            </a:lvl3pPr>
            <a:lvl4pPr indent="-317500" lvl="3" marL="1828800" rtl="0" algn="ctr">
              <a:spcBef>
                <a:spcPts val="1600"/>
              </a:spcBef>
              <a:spcAft>
                <a:spcPts val="0"/>
              </a:spcAft>
              <a:buSzPts val="1400"/>
              <a:buChar char="●"/>
              <a:defRPr/>
            </a:lvl4pPr>
            <a:lvl5pPr indent="-317500" lvl="4" marL="2286000" rtl="0" algn="ctr">
              <a:spcBef>
                <a:spcPts val="1600"/>
              </a:spcBef>
              <a:spcAft>
                <a:spcPts val="0"/>
              </a:spcAft>
              <a:buSzPts val="1400"/>
              <a:buChar char="○"/>
              <a:defRPr/>
            </a:lvl5pPr>
            <a:lvl6pPr indent="-317500" lvl="5" marL="2743200" rtl="0" algn="ctr">
              <a:spcBef>
                <a:spcPts val="1600"/>
              </a:spcBef>
              <a:spcAft>
                <a:spcPts val="0"/>
              </a:spcAft>
              <a:buSzPts val="1400"/>
              <a:buChar char="■"/>
              <a:defRPr/>
            </a:lvl6pPr>
            <a:lvl7pPr indent="-317500" lvl="6" marL="3200400" rtl="0" algn="ctr">
              <a:spcBef>
                <a:spcPts val="1600"/>
              </a:spcBef>
              <a:spcAft>
                <a:spcPts val="0"/>
              </a:spcAft>
              <a:buSzPts val="1400"/>
              <a:buChar char="●"/>
              <a:defRPr/>
            </a:lvl7pPr>
            <a:lvl8pPr indent="-317500" lvl="7" marL="3657600" rtl="0" algn="ctr">
              <a:spcBef>
                <a:spcPts val="1600"/>
              </a:spcBef>
              <a:spcAft>
                <a:spcPts val="0"/>
              </a:spcAft>
              <a:buSzPts val="1400"/>
              <a:buChar char="○"/>
              <a:defRPr/>
            </a:lvl8pPr>
            <a:lvl9pPr indent="-317500" lvl="8" marL="4114800" rtl="0" algn="ctr">
              <a:spcBef>
                <a:spcPts val="1600"/>
              </a:spcBef>
              <a:spcAft>
                <a:spcPts val="1600"/>
              </a:spcAft>
              <a:buSzPts val="1400"/>
              <a:buChar char="■"/>
              <a:defRPr/>
            </a:lvl9pPr>
          </a:lstStyle>
          <a:p/>
        </p:txBody>
      </p:sp>
      <p:sp>
        <p:nvSpPr>
          <p:cNvPr id="56" name="Google Shape;56;p11"/>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lank" type="blank">
  <p:cSld name="BLANK">
    <p:spTree>
      <p:nvGrpSpPr>
        <p:cNvPr id="57" name="Shape 57"/>
        <p:cNvGrpSpPr/>
        <p:nvPr/>
      </p:nvGrpSpPr>
      <p:grpSpPr>
        <a:xfrm>
          <a:off x="0" y="0"/>
          <a:ext cx="0" cy="0"/>
          <a:chOff x="0" y="0"/>
          <a:chExt cx="0" cy="0"/>
        </a:xfrm>
      </p:grpSpPr>
      <p:sp>
        <p:nvSpPr>
          <p:cNvPr id="58" name="Google Shape;58;p12"/>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marina">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87900" y="458025"/>
            <a:ext cx="8368200" cy="686100"/>
          </a:xfrm>
          <a:prstGeom prst="rect">
            <a:avLst/>
          </a:prstGeom>
          <a:noFill/>
          <a:ln>
            <a:noFill/>
          </a:ln>
        </p:spPr>
        <p:txBody>
          <a:bodyPr anchorCtr="0" anchor="b" bIns="91425" lIns="91425" spcFirstLastPara="1" rIns="91425" wrap="square" tIns="91425"/>
          <a:lstStyle>
            <a:lvl1pPr lvl="0" rtl="0">
              <a:spcBef>
                <a:spcPts val="0"/>
              </a:spcBef>
              <a:spcAft>
                <a:spcPts val="0"/>
              </a:spcAft>
              <a:buClr>
                <a:schemeClr val="dk1"/>
              </a:buClr>
              <a:buSzPts val="3000"/>
              <a:buFont typeface="Roboto Slab"/>
              <a:buNone/>
              <a:defRPr sz="3000">
                <a:solidFill>
                  <a:schemeClr val="dk1"/>
                </a:solidFill>
                <a:latin typeface="Roboto Slab"/>
                <a:ea typeface="Roboto Slab"/>
                <a:cs typeface="Roboto Slab"/>
                <a:sym typeface="Roboto Slab"/>
              </a:defRPr>
            </a:lvl1pPr>
            <a:lvl2pPr lvl="1" rtl="0">
              <a:spcBef>
                <a:spcPts val="0"/>
              </a:spcBef>
              <a:spcAft>
                <a:spcPts val="0"/>
              </a:spcAft>
              <a:buClr>
                <a:schemeClr val="dk1"/>
              </a:buClr>
              <a:buSzPts val="3000"/>
              <a:buFont typeface="Roboto Slab"/>
              <a:buNone/>
              <a:defRPr sz="3000">
                <a:solidFill>
                  <a:schemeClr val="dk1"/>
                </a:solidFill>
                <a:latin typeface="Roboto Slab"/>
                <a:ea typeface="Roboto Slab"/>
                <a:cs typeface="Roboto Slab"/>
                <a:sym typeface="Roboto Slab"/>
              </a:defRPr>
            </a:lvl2pPr>
            <a:lvl3pPr lvl="2" rtl="0">
              <a:spcBef>
                <a:spcPts val="0"/>
              </a:spcBef>
              <a:spcAft>
                <a:spcPts val="0"/>
              </a:spcAft>
              <a:buClr>
                <a:schemeClr val="dk1"/>
              </a:buClr>
              <a:buSzPts val="3000"/>
              <a:buFont typeface="Roboto Slab"/>
              <a:buNone/>
              <a:defRPr sz="3000">
                <a:solidFill>
                  <a:schemeClr val="dk1"/>
                </a:solidFill>
                <a:latin typeface="Roboto Slab"/>
                <a:ea typeface="Roboto Slab"/>
                <a:cs typeface="Roboto Slab"/>
                <a:sym typeface="Roboto Slab"/>
              </a:defRPr>
            </a:lvl3pPr>
            <a:lvl4pPr lvl="3" rtl="0">
              <a:spcBef>
                <a:spcPts val="0"/>
              </a:spcBef>
              <a:spcAft>
                <a:spcPts val="0"/>
              </a:spcAft>
              <a:buClr>
                <a:schemeClr val="dk1"/>
              </a:buClr>
              <a:buSzPts val="3000"/>
              <a:buFont typeface="Roboto Slab"/>
              <a:buNone/>
              <a:defRPr sz="3000">
                <a:solidFill>
                  <a:schemeClr val="dk1"/>
                </a:solidFill>
                <a:latin typeface="Roboto Slab"/>
                <a:ea typeface="Roboto Slab"/>
                <a:cs typeface="Roboto Slab"/>
                <a:sym typeface="Roboto Slab"/>
              </a:defRPr>
            </a:lvl4pPr>
            <a:lvl5pPr lvl="4" rtl="0">
              <a:spcBef>
                <a:spcPts val="0"/>
              </a:spcBef>
              <a:spcAft>
                <a:spcPts val="0"/>
              </a:spcAft>
              <a:buClr>
                <a:schemeClr val="dk1"/>
              </a:buClr>
              <a:buSzPts val="3000"/>
              <a:buFont typeface="Roboto Slab"/>
              <a:buNone/>
              <a:defRPr sz="3000">
                <a:solidFill>
                  <a:schemeClr val="dk1"/>
                </a:solidFill>
                <a:latin typeface="Roboto Slab"/>
                <a:ea typeface="Roboto Slab"/>
                <a:cs typeface="Roboto Slab"/>
                <a:sym typeface="Roboto Slab"/>
              </a:defRPr>
            </a:lvl5pPr>
            <a:lvl6pPr lvl="5" rtl="0">
              <a:spcBef>
                <a:spcPts val="0"/>
              </a:spcBef>
              <a:spcAft>
                <a:spcPts val="0"/>
              </a:spcAft>
              <a:buClr>
                <a:schemeClr val="dk1"/>
              </a:buClr>
              <a:buSzPts val="3000"/>
              <a:buFont typeface="Roboto Slab"/>
              <a:buNone/>
              <a:defRPr sz="3000">
                <a:solidFill>
                  <a:schemeClr val="dk1"/>
                </a:solidFill>
                <a:latin typeface="Roboto Slab"/>
                <a:ea typeface="Roboto Slab"/>
                <a:cs typeface="Roboto Slab"/>
                <a:sym typeface="Roboto Slab"/>
              </a:defRPr>
            </a:lvl6pPr>
            <a:lvl7pPr lvl="6" rtl="0">
              <a:spcBef>
                <a:spcPts val="0"/>
              </a:spcBef>
              <a:spcAft>
                <a:spcPts val="0"/>
              </a:spcAft>
              <a:buClr>
                <a:schemeClr val="dk1"/>
              </a:buClr>
              <a:buSzPts val="3000"/>
              <a:buFont typeface="Roboto Slab"/>
              <a:buNone/>
              <a:defRPr sz="3000">
                <a:solidFill>
                  <a:schemeClr val="dk1"/>
                </a:solidFill>
                <a:latin typeface="Roboto Slab"/>
                <a:ea typeface="Roboto Slab"/>
                <a:cs typeface="Roboto Slab"/>
                <a:sym typeface="Roboto Slab"/>
              </a:defRPr>
            </a:lvl7pPr>
            <a:lvl8pPr lvl="7" rtl="0">
              <a:spcBef>
                <a:spcPts val="0"/>
              </a:spcBef>
              <a:spcAft>
                <a:spcPts val="0"/>
              </a:spcAft>
              <a:buClr>
                <a:schemeClr val="dk1"/>
              </a:buClr>
              <a:buSzPts val="3000"/>
              <a:buFont typeface="Roboto Slab"/>
              <a:buNone/>
              <a:defRPr sz="3000">
                <a:solidFill>
                  <a:schemeClr val="dk1"/>
                </a:solidFill>
                <a:latin typeface="Roboto Slab"/>
                <a:ea typeface="Roboto Slab"/>
                <a:cs typeface="Roboto Slab"/>
                <a:sym typeface="Roboto Slab"/>
              </a:defRPr>
            </a:lvl8pPr>
            <a:lvl9pPr lvl="8" rtl="0">
              <a:spcBef>
                <a:spcPts val="0"/>
              </a:spcBef>
              <a:spcAft>
                <a:spcPts val="0"/>
              </a:spcAft>
              <a:buClr>
                <a:schemeClr val="dk1"/>
              </a:buClr>
              <a:buSzPts val="3000"/>
              <a:buFont typeface="Roboto Slab"/>
              <a:buNone/>
              <a:defRPr sz="3000">
                <a:solidFill>
                  <a:schemeClr val="dk1"/>
                </a:solidFill>
                <a:latin typeface="Roboto Slab"/>
                <a:ea typeface="Roboto Slab"/>
                <a:cs typeface="Roboto Slab"/>
                <a:sym typeface="Roboto Slab"/>
              </a:defRPr>
            </a:lvl9pPr>
          </a:lstStyle>
          <a:p/>
        </p:txBody>
      </p:sp>
      <p:sp>
        <p:nvSpPr>
          <p:cNvPr id="7" name="Google Shape;7;p1"/>
          <p:cNvSpPr txBox="1"/>
          <p:nvPr>
            <p:ph idx="1" type="body"/>
          </p:nvPr>
        </p:nvSpPr>
        <p:spPr>
          <a:xfrm>
            <a:off x="387900" y="1489824"/>
            <a:ext cx="8368200" cy="3078900"/>
          </a:xfrm>
          <a:prstGeom prst="rect">
            <a:avLst/>
          </a:prstGeom>
          <a:noFill/>
          <a:ln>
            <a:noFill/>
          </a:ln>
        </p:spPr>
        <p:txBody>
          <a:bodyPr anchorCtr="0" anchor="t" bIns="91425" lIns="91425" spcFirstLastPara="1" rIns="91425" wrap="square" tIns="91425"/>
          <a:lstStyle>
            <a:lvl1pPr indent="-342900" lvl="0" marL="457200" rtl="0">
              <a:lnSpc>
                <a:spcPct val="115000"/>
              </a:lnSpc>
              <a:spcBef>
                <a:spcPts val="0"/>
              </a:spcBef>
              <a:spcAft>
                <a:spcPts val="0"/>
              </a:spcAft>
              <a:buClr>
                <a:schemeClr val="dk1"/>
              </a:buClr>
              <a:buSzPts val="1800"/>
              <a:buFont typeface="Roboto"/>
              <a:buChar char="●"/>
              <a:defRPr sz="1800">
                <a:solidFill>
                  <a:schemeClr val="dk1"/>
                </a:solidFill>
                <a:latin typeface="Roboto"/>
                <a:ea typeface="Roboto"/>
                <a:cs typeface="Roboto"/>
                <a:sym typeface="Roboto"/>
              </a:defRPr>
            </a:lvl1pPr>
            <a:lvl2pPr indent="-317500" lvl="1" marL="914400" rtl="0">
              <a:lnSpc>
                <a:spcPct val="115000"/>
              </a:lnSpc>
              <a:spcBef>
                <a:spcPts val="1600"/>
              </a:spcBef>
              <a:spcAft>
                <a:spcPts val="0"/>
              </a:spcAft>
              <a:buClr>
                <a:schemeClr val="dk1"/>
              </a:buClr>
              <a:buSzPts val="1400"/>
              <a:buFont typeface="Roboto"/>
              <a:buChar char="○"/>
              <a:defRPr>
                <a:solidFill>
                  <a:schemeClr val="dk1"/>
                </a:solidFill>
                <a:latin typeface="Roboto"/>
                <a:ea typeface="Roboto"/>
                <a:cs typeface="Roboto"/>
                <a:sym typeface="Roboto"/>
              </a:defRPr>
            </a:lvl2pPr>
            <a:lvl3pPr indent="-317500" lvl="2" marL="1371600" rtl="0">
              <a:lnSpc>
                <a:spcPct val="115000"/>
              </a:lnSpc>
              <a:spcBef>
                <a:spcPts val="1600"/>
              </a:spcBef>
              <a:spcAft>
                <a:spcPts val="0"/>
              </a:spcAft>
              <a:buClr>
                <a:schemeClr val="dk1"/>
              </a:buClr>
              <a:buSzPts val="1400"/>
              <a:buFont typeface="Roboto"/>
              <a:buChar char="■"/>
              <a:defRPr>
                <a:solidFill>
                  <a:schemeClr val="dk1"/>
                </a:solidFill>
                <a:latin typeface="Roboto"/>
                <a:ea typeface="Roboto"/>
                <a:cs typeface="Roboto"/>
                <a:sym typeface="Roboto"/>
              </a:defRPr>
            </a:lvl3pPr>
            <a:lvl4pPr indent="-317500" lvl="3" marL="1828800" rtl="0">
              <a:lnSpc>
                <a:spcPct val="115000"/>
              </a:lnSpc>
              <a:spcBef>
                <a:spcPts val="1600"/>
              </a:spcBef>
              <a:spcAft>
                <a:spcPts val="0"/>
              </a:spcAft>
              <a:buClr>
                <a:schemeClr val="dk1"/>
              </a:buClr>
              <a:buSzPts val="1400"/>
              <a:buFont typeface="Roboto"/>
              <a:buChar char="●"/>
              <a:defRPr>
                <a:solidFill>
                  <a:schemeClr val="dk1"/>
                </a:solidFill>
                <a:latin typeface="Roboto"/>
                <a:ea typeface="Roboto"/>
                <a:cs typeface="Roboto"/>
                <a:sym typeface="Roboto"/>
              </a:defRPr>
            </a:lvl4pPr>
            <a:lvl5pPr indent="-317500" lvl="4" marL="2286000" rtl="0">
              <a:lnSpc>
                <a:spcPct val="115000"/>
              </a:lnSpc>
              <a:spcBef>
                <a:spcPts val="1600"/>
              </a:spcBef>
              <a:spcAft>
                <a:spcPts val="0"/>
              </a:spcAft>
              <a:buClr>
                <a:schemeClr val="dk1"/>
              </a:buClr>
              <a:buSzPts val="1400"/>
              <a:buFont typeface="Roboto"/>
              <a:buChar char="○"/>
              <a:defRPr>
                <a:solidFill>
                  <a:schemeClr val="dk1"/>
                </a:solidFill>
                <a:latin typeface="Roboto"/>
                <a:ea typeface="Roboto"/>
                <a:cs typeface="Roboto"/>
                <a:sym typeface="Roboto"/>
              </a:defRPr>
            </a:lvl5pPr>
            <a:lvl6pPr indent="-317500" lvl="5" marL="2743200" rtl="0">
              <a:lnSpc>
                <a:spcPct val="115000"/>
              </a:lnSpc>
              <a:spcBef>
                <a:spcPts val="1600"/>
              </a:spcBef>
              <a:spcAft>
                <a:spcPts val="0"/>
              </a:spcAft>
              <a:buClr>
                <a:schemeClr val="dk1"/>
              </a:buClr>
              <a:buSzPts val="1400"/>
              <a:buFont typeface="Roboto"/>
              <a:buChar char="■"/>
              <a:defRPr>
                <a:solidFill>
                  <a:schemeClr val="dk1"/>
                </a:solidFill>
                <a:latin typeface="Roboto"/>
                <a:ea typeface="Roboto"/>
                <a:cs typeface="Roboto"/>
                <a:sym typeface="Roboto"/>
              </a:defRPr>
            </a:lvl6pPr>
            <a:lvl7pPr indent="-317500" lvl="6" marL="3200400" rtl="0">
              <a:lnSpc>
                <a:spcPct val="115000"/>
              </a:lnSpc>
              <a:spcBef>
                <a:spcPts val="1600"/>
              </a:spcBef>
              <a:spcAft>
                <a:spcPts val="0"/>
              </a:spcAft>
              <a:buClr>
                <a:schemeClr val="dk1"/>
              </a:buClr>
              <a:buSzPts val="1400"/>
              <a:buFont typeface="Roboto"/>
              <a:buChar char="●"/>
              <a:defRPr>
                <a:solidFill>
                  <a:schemeClr val="dk1"/>
                </a:solidFill>
                <a:latin typeface="Roboto"/>
                <a:ea typeface="Roboto"/>
                <a:cs typeface="Roboto"/>
                <a:sym typeface="Roboto"/>
              </a:defRPr>
            </a:lvl7pPr>
            <a:lvl8pPr indent="-317500" lvl="7" marL="3657600" rtl="0">
              <a:lnSpc>
                <a:spcPct val="115000"/>
              </a:lnSpc>
              <a:spcBef>
                <a:spcPts val="1600"/>
              </a:spcBef>
              <a:spcAft>
                <a:spcPts val="0"/>
              </a:spcAft>
              <a:buClr>
                <a:schemeClr val="dk1"/>
              </a:buClr>
              <a:buSzPts val="1400"/>
              <a:buFont typeface="Roboto"/>
              <a:buChar char="○"/>
              <a:defRPr>
                <a:solidFill>
                  <a:schemeClr val="dk1"/>
                </a:solidFill>
                <a:latin typeface="Roboto"/>
                <a:ea typeface="Roboto"/>
                <a:cs typeface="Roboto"/>
                <a:sym typeface="Roboto"/>
              </a:defRPr>
            </a:lvl8pPr>
            <a:lvl9pPr indent="-317500" lvl="8" marL="4114800" rtl="0">
              <a:lnSpc>
                <a:spcPct val="115000"/>
              </a:lnSpc>
              <a:spcBef>
                <a:spcPts val="1600"/>
              </a:spcBef>
              <a:spcAft>
                <a:spcPts val="1600"/>
              </a:spcAft>
              <a:buClr>
                <a:schemeClr val="dk1"/>
              </a:buClr>
              <a:buSzPts val="1400"/>
              <a:buFont typeface="Roboto"/>
              <a:buChar char="■"/>
              <a:defRPr>
                <a:solidFill>
                  <a:schemeClr val="dk1"/>
                </a:solidFill>
                <a:latin typeface="Roboto"/>
                <a:ea typeface="Roboto"/>
                <a:cs typeface="Roboto"/>
                <a:sym typeface="Roboto"/>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lvl="0" rtl="0" algn="r">
              <a:buNone/>
              <a:defRPr sz="1000">
                <a:solidFill>
                  <a:schemeClr val="dk1"/>
                </a:solidFill>
                <a:latin typeface="Roboto"/>
                <a:ea typeface="Roboto"/>
                <a:cs typeface="Roboto"/>
                <a:sym typeface="Roboto"/>
              </a:defRPr>
            </a:lvl1pPr>
            <a:lvl2pPr lvl="1" rtl="0" algn="r">
              <a:buNone/>
              <a:defRPr sz="1000">
                <a:solidFill>
                  <a:schemeClr val="dk1"/>
                </a:solidFill>
                <a:latin typeface="Roboto"/>
                <a:ea typeface="Roboto"/>
                <a:cs typeface="Roboto"/>
                <a:sym typeface="Roboto"/>
              </a:defRPr>
            </a:lvl2pPr>
            <a:lvl3pPr lvl="2" rtl="0" algn="r">
              <a:buNone/>
              <a:defRPr sz="1000">
                <a:solidFill>
                  <a:schemeClr val="dk1"/>
                </a:solidFill>
                <a:latin typeface="Roboto"/>
                <a:ea typeface="Roboto"/>
                <a:cs typeface="Roboto"/>
                <a:sym typeface="Roboto"/>
              </a:defRPr>
            </a:lvl3pPr>
            <a:lvl4pPr lvl="3" rtl="0" algn="r">
              <a:buNone/>
              <a:defRPr sz="1000">
                <a:solidFill>
                  <a:schemeClr val="dk1"/>
                </a:solidFill>
                <a:latin typeface="Roboto"/>
                <a:ea typeface="Roboto"/>
                <a:cs typeface="Roboto"/>
                <a:sym typeface="Roboto"/>
              </a:defRPr>
            </a:lvl4pPr>
            <a:lvl5pPr lvl="4" rtl="0" algn="r">
              <a:buNone/>
              <a:defRPr sz="1000">
                <a:solidFill>
                  <a:schemeClr val="dk1"/>
                </a:solidFill>
                <a:latin typeface="Roboto"/>
                <a:ea typeface="Roboto"/>
                <a:cs typeface="Roboto"/>
                <a:sym typeface="Roboto"/>
              </a:defRPr>
            </a:lvl5pPr>
            <a:lvl6pPr lvl="5" rtl="0" algn="r">
              <a:buNone/>
              <a:defRPr sz="1000">
                <a:solidFill>
                  <a:schemeClr val="dk1"/>
                </a:solidFill>
                <a:latin typeface="Roboto"/>
                <a:ea typeface="Roboto"/>
                <a:cs typeface="Roboto"/>
                <a:sym typeface="Roboto"/>
              </a:defRPr>
            </a:lvl6pPr>
            <a:lvl7pPr lvl="6" rtl="0" algn="r">
              <a:buNone/>
              <a:defRPr sz="1000">
                <a:solidFill>
                  <a:schemeClr val="dk1"/>
                </a:solidFill>
                <a:latin typeface="Roboto"/>
                <a:ea typeface="Roboto"/>
                <a:cs typeface="Roboto"/>
                <a:sym typeface="Roboto"/>
              </a:defRPr>
            </a:lvl7pPr>
            <a:lvl8pPr lvl="7" rtl="0" algn="r">
              <a:buNone/>
              <a:defRPr sz="1000">
                <a:solidFill>
                  <a:schemeClr val="dk1"/>
                </a:solidFill>
                <a:latin typeface="Roboto"/>
                <a:ea typeface="Roboto"/>
                <a:cs typeface="Roboto"/>
                <a:sym typeface="Roboto"/>
              </a:defRPr>
            </a:lvl8pPr>
            <a:lvl9pPr lvl="8" rtl="0" algn="r">
              <a:buNone/>
              <a:defRPr sz="1000">
                <a:solidFill>
                  <a:schemeClr val="dk1"/>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2.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image" Target="../media/image8.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image" Target="../media/image7.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 Id="rId3" Type="http://schemas.openxmlformats.org/officeDocument/2006/relationships/hyperlink" Target="https://www.youtube.com/watch?v=JQS-Q3rb5H0" TargetMode="External"/><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 Id="rId3" Type="http://schemas.openxmlformats.org/officeDocument/2006/relationships/image" Target="../media/image3.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 Id="rId3" Type="http://schemas.openxmlformats.org/officeDocument/2006/relationships/image" Target="../media/image4.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 Id="rId3" Type="http://schemas.openxmlformats.org/officeDocument/2006/relationships/image" Target="../media/image6.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 Id="rId3" Type="http://schemas.openxmlformats.org/officeDocument/2006/relationships/image" Target="../media/image9.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4.xml"/><Relationship Id="rId3" Type="http://schemas.openxmlformats.org/officeDocument/2006/relationships/image" Target="../media/image5.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6.xml"/><Relationship Id="rId3" Type="http://schemas.openxmlformats.org/officeDocument/2006/relationships/hyperlink" Target="http://www.jstor.org.ezproxy.uwtsd.ac.uk/stable/20203165" TargetMode="External"/><Relationship Id="rId4" Type="http://schemas.openxmlformats.org/officeDocument/2006/relationships/hyperlink" Target="https://www.metmuseum.org/toah/hd/shzh/hd_shzh.htm" TargetMode="External"/><Relationship Id="rId11" Type="http://schemas.openxmlformats.org/officeDocument/2006/relationships/hyperlink" Target="https://commons.wikimedia.org/wiki/File:Windfirewheels.JPG" TargetMode="External"/><Relationship Id="rId10" Type="http://schemas.openxmlformats.org/officeDocument/2006/relationships/hyperlink" Target="https://commons.wikimedia.org/w/index.php?curid=38623014" TargetMode="External"/><Relationship Id="rId12" Type="http://schemas.openxmlformats.org/officeDocument/2006/relationships/hyperlink" Target="https://commons.wikimedia.org/w/index.php?curid=12682113" TargetMode="External"/><Relationship Id="rId9" Type="http://schemas.openxmlformats.org/officeDocument/2006/relationships/hyperlink" Target="https://commons.wikimedia.org/w/index.php?curid=820661" TargetMode="External"/><Relationship Id="rId5" Type="http://schemas.openxmlformats.org/officeDocument/2006/relationships/hyperlink" Target="https://www.metmuseum.org/toah/hd/shzh/hd_shzh.htm" TargetMode="External"/><Relationship Id="rId6" Type="http://schemas.openxmlformats.org/officeDocument/2006/relationships/hyperlink" Target="https://en.wikipedia.org/wiki/Dagger-axe#/media/File:CMOC_Treasures_of_Ancient_China_exhibit_-_bronze_dagger-axe.jpg" TargetMode="External"/><Relationship Id="rId7" Type="http://schemas.openxmlformats.org/officeDocument/2006/relationships/hyperlink" Target="http://donwagner.dk/MingFe/MingFe.html" TargetMode="External"/><Relationship Id="rId8" Type="http://schemas.openxmlformats.org/officeDocument/2006/relationships/hyperlink" Target="https://commons.wikimedia.org/w/index.php?curid=734495"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7.xml"/><Relationship Id="rId3" Type="http://schemas.openxmlformats.org/officeDocument/2006/relationships/hyperlink" Target="https://commons.wikimedia.org/w/index.php?curid=286009" TargetMode="External"/><Relationship Id="rId4" Type="http://schemas.openxmlformats.org/officeDocument/2006/relationships/hyperlink" Target="https://commons.wikimedia.org/wiki/File:Katana_hardened_edge_pic_with_inset_of_nioi.JPG"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62" name="Shape 62"/>
        <p:cNvGrpSpPr/>
        <p:nvPr/>
      </p:nvGrpSpPr>
      <p:grpSpPr>
        <a:xfrm>
          <a:off x="0" y="0"/>
          <a:ext cx="0" cy="0"/>
          <a:chOff x="0" y="0"/>
          <a:chExt cx="0" cy="0"/>
        </a:xfrm>
      </p:grpSpPr>
      <p:sp>
        <p:nvSpPr>
          <p:cNvPr id="63" name="Google Shape;63;p13"/>
          <p:cNvSpPr txBox="1"/>
          <p:nvPr>
            <p:ph type="ctrTitle"/>
          </p:nvPr>
        </p:nvSpPr>
        <p:spPr>
          <a:xfrm>
            <a:off x="1680302" y="1188925"/>
            <a:ext cx="5783400" cy="14574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GB"/>
              <a:t>Weapons of ancient China</a:t>
            </a:r>
            <a:endParaRPr/>
          </a:p>
        </p:txBody>
      </p:sp>
      <p:sp>
        <p:nvSpPr>
          <p:cNvPr id="64" name="Google Shape;64;p13"/>
          <p:cNvSpPr txBox="1"/>
          <p:nvPr>
            <p:ph idx="1" type="subTitle"/>
          </p:nvPr>
        </p:nvSpPr>
        <p:spPr>
          <a:xfrm>
            <a:off x="1680302" y="3049450"/>
            <a:ext cx="5783400" cy="9090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GB"/>
              <a:t>With a brief diversion into bladesmithing</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68" name="Shape 68"/>
        <p:cNvGrpSpPr/>
        <p:nvPr/>
      </p:nvGrpSpPr>
      <p:grpSpPr>
        <a:xfrm>
          <a:off x="0" y="0"/>
          <a:ext cx="0" cy="0"/>
          <a:chOff x="0" y="0"/>
          <a:chExt cx="0" cy="0"/>
        </a:xfrm>
      </p:grpSpPr>
      <p:sp>
        <p:nvSpPr>
          <p:cNvPr id="69" name="Google Shape;69;p14"/>
          <p:cNvSpPr txBox="1"/>
          <p:nvPr>
            <p:ph type="title"/>
          </p:nvPr>
        </p:nvSpPr>
        <p:spPr>
          <a:xfrm>
            <a:off x="387900" y="458025"/>
            <a:ext cx="8368200" cy="6861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GB"/>
              <a:t>Overview</a:t>
            </a:r>
            <a:endParaRPr/>
          </a:p>
        </p:txBody>
      </p:sp>
      <p:sp>
        <p:nvSpPr>
          <p:cNvPr id="70" name="Google Shape;70;p14"/>
          <p:cNvSpPr txBox="1"/>
          <p:nvPr>
            <p:ph idx="1" type="body"/>
          </p:nvPr>
        </p:nvSpPr>
        <p:spPr>
          <a:xfrm>
            <a:off x="387900" y="1489824"/>
            <a:ext cx="8368200" cy="3078900"/>
          </a:xfrm>
          <a:prstGeom prst="rect">
            <a:avLst/>
          </a:prstGeom>
        </p:spPr>
        <p:txBody>
          <a:bodyPr anchorCtr="0" anchor="t" bIns="91425" lIns="91425" spcFirstLastPara="1" rIns="91425" wrap="square" tIns="91425">
            <a:noAutofit/>
          </a:bodyPr>
          <a:lstStyle/>
          <a:p>
            <a:pPr indent="-342900" lvl="0" marL="457200" rtl="0" algn="l">
              <a:spcBef>
                <a:spcPts val="0"/>
              </a:spcBef>
              <a:spcAft>
                <a:spcPts val="0"/>
              </a:spcAft>
              <a:buSzPts val="1800"/>
              <a:buChar char="▸"/>
            </a:pPr>
            <a:r>
              <a:rPr lang="en-GB"/>
              <a:t>Brief summary of Chinese use of metals</a:t>
            </a:r>
            <a:endParaRPr/>
          </a:p>
          <a:p>
            <a:pPr indent="0" lvl="0" marL="0" rtl="0" algn="l">
              <a:spcBef>
                <a:spcPts val="1600"/>
              </a:spcBef>
              <a:spcAft>
                <a:spcPts val="0"/>
              </a:spcAft>
              <a:buNone/>
            </a:pPr>
            <a:r>
              <a:t/>
            </a:r>
            <a:endParaRPr/>
          </a:p>
          <a:p>
            <a:pPr indent="-342900" lvl="0" marL="457200" rtl="0" algn="l">
              <a:spcBef>
                <a:spcPts val="1600"/>
              </a:spcBef>
              <a:spcAft>
                <a:spcPts val="0"/>
              </a:spcAft>
              <a:buSzPts val="1800"/>
              <a:buChar char="▸"/>
            </a:pPr>
            <a:r>
              <a:rPr lang="en-GB"/>
              <a:t>Common Chinese techniques used in weaponsmithing</a:t>
            </a:r>
            <a:endParaRPr/>
          </a:p>
          <a:p>
            <a:pPr indent="0" lvl="0" marL="0" rtl="0" algn="l">
              <a:spcBef>
                <a:spcPts val="1600"/>
              </a:spcBef>
              <a:spcAft>
                <a:spcPts val="0"/>
              </a:spcAft>
              <a:buNone/>
            </a:pPr>
            <a:r>
              <a:t/>
            </a:r>
            <a:endParaRPr/>
          </a:p>
          <a:p>
            <a:pPr indent="-342900" lvl="0" marL="457200" rtl="0" algn="l">
              <a:spcBef>
                <a:spcPts val="1600"/>
              </a:spcBef>
              <a:spcAft>
                <a:spcPts val="0"/>
              </a:spcAft>
              <a:buSzPts val="1800"/>
              <a:buChar char="▸"/>
            </a:pPr>
            <a:r>
              <a:rPr lang="en-GB"/>
              <a:t>Examples of weapons</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74" name="Shape 74"/>
        <p:cNvGrpSpPr/>
        <p:nvPr/>
      </p:nvGrpSpPr>
      <p:grpSpPr>
        <a:xfrm>
          <a:off x="0" y="0"/>
          <a:ext cx="0" cy="0"/>
          <a:chOff x="0" y="0"/>
          <a:chExt cx="0" cy="0"/>
        </a:xfrm>
      </p:grpSpPr>
      <p:sp>
        <p:nvSpPr>
          <p:cNvPr id="75" name="Google Shape;75;p15"/>
          <p:cNvSpPr txBox="1"/>
          <p:nvPr>
            <p:ph type="title"/>
          </p:nvPr>
        </p:nvSpPr>
        <p:spPr>
          <a:xfrm>
            <a:off x="490250" y="526350"/>
            <a:ext cx="5618700" cy="40908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GB"/>
              <a:t>Use of Metals in Ancient China</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79" name="Shape 79"/>
        <p:cNvGrpSpPr/>
        <p:nvPr/>
      </p:nvGrpSpPr>
      <p:grpSpPr>
        <a:xfrm>
          <a:off x="0" y="0"/>
          <a:ext cx="0" cy="0"/>
          <a:chOff x="0" y="0"/>
          <a:chExt cx="0" cy="0"/>
        </a:xfrm>
      </p:grpSpPr>
      <p:sp>
        <p:nvSpPr>
          <p:cNvPr id="80" name="Google Shape;80;p16"/>
          <p:cNvSpPr txBox="1"/>
          <p:nvPr>
            <p:ph type="title"/>
          </p:nvPr>
        </p:nvSpPr>
        <p:spPr>
          <a:xfrm>
            <a:off x="387900" y="458025"/>
            <a:ext cx="8368200" cy="6861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GB"/>
              <a:t>Early use of metal</a:t>
            </a:r>
            <a:endParaRPr/>
          </a:p>
        </p:txBody>
      </p:sp>
      <p:sp>
        <p:nvSpPr>
          <p:cNvPr id="81" name="Google Shape;81;p16"/>
          <p:cNvSpPr txBox="1"/>
          <p:nvPr>
            <p:ph idx="1" type="body"/>
          </p:nvPr>
        </p:nvSpPr>
        <p:spPr>
          <a:xfrm>
            <a:off x="387900" y="1489825"/>
            <a:ext cx="4900500" cy="3653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Recent evidence suggest the earliest use of metal in China was copper, with pieces dating from the beginning of the second millenium BCE.</a:t>
            </a:r>
            <a:r>
              <a:rPr baseline="30000" lang="en-GB"/>
              <a:t>1</a:t>
            </a:r>
            <a:endParaRPr baseline="30000"/>
          </a:p>
          <a:p>
            <a:pPr indent="0" lvl="0" marL="0" rtl="0" algn="l">
              <a:spcBef>
                <a:spcPts val="1600"/>
              </a:spcBef>
              <a:spcAft>
                <a:spcPts val="0"/>
              </a:spcAft>
              <a:buNone/>
            </a:pPr>
            <a:r>
              <a:rPr lang="en-GB"/>
              <a:t>The use of bronze, and the beginning of the Chinese Bronze Age, is generally believed to begin around 2000 BCE</a:t>
            </a:r>
            <a:r>
              <a:rPr baseline="30000" lang="en-GB"/>
              <a:t>2</a:t>
            </a:r>
            <a:r>
              <a:rPr lang="en-GB"/>
              <a:t>.</a:t>
            </a:r>
            <a:endParaRPr/>
          </a:p>
          <a:p>
            <a:pPr indent="0" lvl="0" marL="0" rtl="0" algn="l">
              <a:spcBef>
                <a:spcPts val="1600"/>
              </a:spcBef>
              <a:spcAft>
                <a:spcPts val="1600"/>
              </a:spcAft>
              <a:buNone/>
            </a:pPr>
            <a:r>
              <a:rPr lang="en-GB"/>
              <a:t>In addition to ritual pieces, bronze was also used in tools and in weaponry</a:t>
            </a:r>
            <a:r>
              <a:rPr baseline="30000" lang="en-GB"/>
              <a:t>3</a:t>
            </a:r>
            <a:r>
              <a:rPr lang="en-GB"/>
              <a:t>, such as the dagger axe, as it was tougher than copper.</a:t>
            </a:r>
            <a:endParaRPr/>
          </a:p>
        </p:txBody>
      </p:sp>
      <p:pic>
        <p:nvPicPr>
          <p:cNvPr id="82" name="Google Shape;82;p16"/>
          <p:cNvPicPr preferRelativeResize="0"/>
          <p:nvPr/>
        </p:nvPicPr>
        <p:blipFill>
          <a:blip r:embed="rId3">
            <a:alphaModFix/>
          </a:blip>
          <a:stretch>
            <a:fillRect/>
          </a:stretch>
        </p:blipFill>
        <p:spPr>
          <a:xfrm>
            <a:off x="5288397" y="1743400"/>
            <a:ext cx="3855749" cy="2571749"/>
          </a:xfrm>
          <a:prstGeom prst="rect">
            <a:avLst/>
          </a:prstGeom>
          <a:noFill/>
          <a:ln>
            <a:noFill/>
          </a:ln>
        </p:spPr>
      </p:pic>
      <p:sp>
        <p:nvSpPr>
          <p:cNvPr id="83" name="Google Shape;83;p16"/>
          <p:cNvSpPr txBox="1"/>
          <p:nvPr/>
        </p:nvSpPr>
        <p:spPr>
          <a:xfrm>
            <a:off x="5288400" y="4315150"/>
            <a:ext cx="3855600" cy="828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a:solidFill>
                  <a:schemeClr val="dk1"/>
                </a:solidFill>
                <a:latin typeface="Roboto"/>
                <a:ea typeface="Roboto"/>
                <a:cs typeface="Roboto"/>
                <a:sym typeface="Roboto"/>
              </a:rPr>
              <a:t>Bronze Dagger-Axe Eastern Zhou Dynasty - Warring States Period (475 - 221 B.C.)</a:t>
            </a:r>
            <a:r>
              <a:rPr baseline="30000" lang="en-GB">
                <a:solidFill>
                  <a:schemeClr val="dk1"/>
                </a:solidFill>
                <a:latin typeface="Roboto"/>
                <a:ea typeface="Roboto"/>
                <a:cs typeface="Roboto"/>
                <a:sym typeface="Roboto"/>
              </a:rPr>
              <a:t>4</a:t>
            </a:r>
            <a:endParaRPr baseline="30000">
              <a:solidFill>
                <a:schemeClr val="dk1"/>
              </a:solidFill>
              <a:latin typeface="Roboto"/>
              <a:ea typeface="Roboto"/>
              <a:cs typeface="Roboto"/>
              <a:sym typeface="Roboto"/>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87" name="Shape 87"/>
        <p:cNvGrpSpPr/>
        <p:nvPr/>
      </p:nvGrpSpPr>
      <p:grpSpPr>
        <a:xfrm>
          <a:off x="0" y="0"/>
          <a:ext cx="0" cy="0"/>
          <a:chOff x="0" y="0"/>
          <a:chExt cx="0" cy="0"/>
        </a:xfrm>
      </p:grpSpPr>
      <p:sp>
        <p:nvSpPr>
          <p:cNvPr id="88" name="Google Shape;88;p17"/>
          <p:cNvSpPr txBox="1"/>
          <p:nvPr>
            <p:ph type="title"/>
          </p:nvPr>
        </p:nvSpPr>
        <p:spPr>
          <a:xfrm>
            <a:off x="387900" y="458025"/>
            <a:ext cx="8368200" cy="6861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GB"/>
              <a:t>Iron</a:t>
            </a:r>
            <a:endParaRPr/>
          </a:p>
        </p:txBody>
      </p:sp>
      <p:sp>
        <p:nvSpPr>
          <p:cNvPr id="89" name="Google Shape;89;p17"/>
          <p:cNvSpPr txBox="1"/>
          <p:nvPr>
            <p:ph idx="1" type="body"/>
          </p:nvPr>
        </p:nvSpPr>
        <p:spPr>
          <a:xfrm>
            <a:off x="387900" y="1489825"/>
            <a:ext cx="4184100" cy="3078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Cast iron pieces have been found in China from as early as the Zhou dynasty, and it became one of the first civilisations in the world to use a blast furnace</a:t>
            </a:r>
            <a:r>
              <a:rPr baseline="30000" lang="en-GB"/>
              <a:t>5</a:t>
            </a:r>
            <a:r>
              <a:rPr lang="en-GB"/>
              <a:t>.</a:t>
            </a:r>
            <a:endParaRPr baseline="30000"/>
          </a:p>
          <a:p>
            <a:pPr indent="0" lvl="0" marL="0" rtl="0" algn="l">
              <a:spcBef>
                <a:spcPts val="1600"/>
              </a:spcBef>
              <a:spcAft>
                <a:spcPts val="1600"/>
              </a:spcAft>
              <a:buNone/>
            </a:pPr>
            <a:r>
              <a:rPr lang="en-GB"/>
              <a:t>This allowed them to utilise liquid iron and create more intricate or detailed pieces</a:t>
            </a:r>
            <a:r>
              <a:rPr baseline="30000" lang="en-GB"/>
              <a:t>5</a:t>
            </a:r>
            <a:r>
              <a:rPr lang="en-GB"/>
              <a:t>.</a:t>
            </a:r>
            <a:endParaRPr/>
          </a:p>
        </p:txBody>
      </p:sp>
      <p:sp>
        <p:nvSpPr>
          <p:cNvPr id="90" name="Google Shape;90;p17"/>
          <p:cNvSpPr txBox="1"/>
          <p:nvPr/>
        </p:nvSpPr>
        <p:spPr>
          <a:xfrm>
            <a:off x="5092650" y="4014050"/>
            <a:ext cx="3663600" cy="970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a:solidFill>
                  <a:schemeClr val="dk1"/>
                </a:solidFill>
                <a:latin typeface="Roboto"/>
                <a:ea typeface="Roboto"/>
                <a:cs typeface="Roboto"/>
                <a:sym typeface="Roboto"/>
              </a:rPr>
              <a:t>From the Tiangong Kaiwu encyclopedia printed in 1637</a:t>
            </a:r>
            <a:endParaRPr>
              <a:solidFill>
                <a:schemeClr val="dk1"/>
              </a:solidFill>
              <a:latin typeface="Roboto"/>
              <a:ea typeface="Roboto"/>
              <a:cs typeface="Roboto"/>
              <a:sym typeface="Roboto"/>
            </a:endParaRPr>
          </a:p>
        </p:txBody>
      </p:sp>
      <p:pic>
        <p:nvPicPr>
          <p:cNvPr id="91" name="Google Shape;91;p17"/>
          <p:cNvPicPr preferRelativeResize="0"/>
          <p:nvPr/>
        </p:nvPicPr>
        <p:blipFill>
          <a:blip r:embed="rId3">
            <a:alphaModFix/>
          </a:blip>
          <a:stretch>
            <a:fillRect/>
          </a:stretch>
        </p:blipFill>
        <p:spPr>
          <a:xfrm>
            <a:off x="5092650" y="1129450"/>
            <a:ext cx="3663450" cy="2884601"/>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95" name="Shape 95"/>
        <p:cNvGrpSpPr/>
        <p:nvPr/>
      </p:nvGrpSpPr>
      <p:grpSpPr>
        <a:xfrm>
          <a:off x="0" y="0"/>
          <a:ext cx="0" cy="0"/>
          <a:chOff x="0" y="0"/>
          <a:chExt cx="0" cy="0"/>
        </a:xfrm>
      </p:grpSpPr>
      <p:sp>
        <p:nvSpPr>
          <p:cNvPr id="96" name="Google Shape;96;p18"/>
          <p:cNvSpPr txBox="1"/>
          <p:nvPr>
            <p:ph type="title"/>
          </p:nvPr>
        </p:nvSpPr>
        <p:spPr>
          <a:xfrm>
            <a:off x="490250" y="526350"/>
            <a:ext cx="5618700" cy="40908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GB"/>
              <a:t>Bladesmithing techniques</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00" name="Shape 100"/>
        <p:cNvGrpSpPr/>
        <p:nvPr/>
      </p:nvGrpSpPr>
      <p:grpSpPr>
        <a:xfrm>
          <a:off x="0" y="0"/>
          <a:ext cx="0" cy="0"/>
          <a:chOff x="0" y="0"/>
          <a:chExt cx="0" cy="0"/>
        </a:xfrm>
      </p:grpSpPr>
      <p:sp>
        <p:nvSpPr>
          <p:cNvPr id="101" name="Google Shape;101;p19"/>
          <p:cNvSpPr txBox="1"/>
          <p:nvPr>
            <p:ph type="title"/>
          </p:nvPr>
        </p:nvSpPr>
        <p:spPr>
          <a:xfrm>
            <a:off x="387900" y="458025"/>
            <a:ext cx="8368200" cy="686100"/>
          </a:xfrm>
          <a:prstGeom prst="rect">
            <a:avLst/>
          </a:prstGeom>
        </p:spPr>
        <p:txBody>
          <a:bodyPr anchorCtr="0" anchor="b" bIns="91425" lIns="91425" spcFirstLastPara="1" rIns="91425" wrap="square" tIns="91425">
            <a:noAutofit/>
          </a:bodyPr>
          <a:lstStyle/>
          <a:p>
            <a:pPr indent="0" lvl="0" marL="0" rtl="0" algn="r">
              <a:spcBef>
                <a:spcPts val="0"/>
              </a:spcBef>
              <a:spcAft>
                <a:spcPts val="0"/>
              </a:spcAft>
              <a:buNone/>
            </a:pPr>
            <a:r>
              <a:rPr lang="en-GB"/>
              <a:t>Folding</a:t>
            </a:r>
            <a:endParaRPr/>
          </a:p>
        </p:txBody>
      </p:sp>
      <p:sp>
        <p:nvSpPr>
          <p:cNvPr id="102" name="Google Shape;102;p19"/>
          <p:cNvSpPr txBox="1"/>
          <p:nvPr>
            <p:ph idx="1" type="body"/>
          </p:nvPr>
        </p:nvSpPr>
        <p:spPr>
          <a:xfrm>
            <a:off x="4572000" y="1489825"/>
            <a:ext cx="4184100" cy="3078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Where metals are folded as many as 16 times to improve strength, grain structure, and even out the carbon content to make a blade tougher.</a:t>
            </a:r>
            <a:endParaRPr/>
          </a:p>
          <a:p>
            <a:pPr indent="0" lvl="0" marL="0" rtl="0" algn="l">
              <a:spcBef>
                <a:spcPts val="1600"/>
              </a:spcBef>
              <a:spcAft>
                <a:spcPts val="0"/>
              </a:spcAft>
              <a:buNone/>
            </a:pPr>
            <a:r>
              <a:rPr lang="en-GB"/>
              <a:t>Became especially common to Japanese smithing techniques, but is believed to have originated in China</a:t>
            </a:r>
            <a:r>
              <a:rPr baseline="30000" lang="en-GB"/>
              <a:t>6</a:t>
            </a:r>
            <a:r>
              <a:rPr lang="en-GB"/>
              <a:t>.</a:t>
            </a:r>
            <a:endParaRPr/>
          </a:p>
          <a:p>
            <a:pPr indent="0" lvl="0" marL="0" rtl="0" algn="l">
              <a:spcBef>
                <a:spcPts val="1600"/>
              </a:spcBef>
              <a:spcAft>
                <a:spcPts val="1600"/>
              </a:spcAft>
              <a:buNone/>
            </a:pPr>
            <a:r>
              <a:rPr lang="en-GB"/>
              <a:t>Mostly used in modern swordsmithing for the forging of damascus steel.</a:t>
            </a:r>
            <a:endParaRPr/>
          </a:p>
        </p:txBody>
      </p:sp>
      <p:pic>
        <p:nvPicPr>
          <p:cNvPr id="103" name="Google Shape;103;p19"/>
          <p:cNvPicPr preferRelativeResize="0"/>
          <p:nvPr/>
        </p:nvPicPr>
        <p:blipFill>
          <a:blip r:embed="rId3">
            <a:alphaModFix/>
          </a:blip>
          <a:stretch>
            <a:fillRect/>
          </a:stretch>
        </p:blipFill>
        <p:spPr>
          <a:xfrm>
            <a:off x="387900" y="458025"/>
            <a:ext cx="2909114" cy="3694575"/>
          </a:xfrm>
          <a:prstGeom prst="rect">
            <a:avLst/>
          </a:prstGeom>
          <a:noFill/>
          <a:ln>
            <a:noFill/>
          </a:ln>
        </p:spPr>
      </p:pic>
      <p:sp>
        <p:nvSpPr>
          <p:cNvPr id="104" name="Google Shape;104;p19"/>
          <p:cNvSpPr txBox="1"/>
          <p:nvPr/>
        </p:nvSpPr>
        <p:spPr>
          <a:xfrm>
            <a:off x="387900" y="4152600"/>
            <a:ext cx="2909100" cy="6861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a:solidFill>
                  <a:schemeClr val="dk1"/>
                </a:solidFill>
                <a:latin typeface="Roboto"/>
                <a:ea typeface="Roboto"/>
                <a:cs typeface="Roboto"/>
                <a:sym typeface="Roboto"/>
              </a:rPr>
              <a:t>Forging scene, print from an Edo period book</a:t>
            </a:r>
            <a:r>
              <a:rPr baseline="30000" lang="en-GB">
                <a:solidFill>
                  <a:schemeClr val="dk1"/>
                </a:solidFill>
                <a:latin typeface="Roboto"/>
                <a:ea typeface="Roboto"/>
                <a:cs typeface="Roboto"/>
                <a:sym typeface="Roboto"/>
              </a:rPr>
              <a:t>*</a:t>
            </a:r>
            <a:endParaRPr baseline="30000">
              <a:solidFill>
                <a:schemeClr val="dk1"/>
              </a:solidFill>
              <a:latin typeface="Roboto"/>
              <a:ea typeface="Roboto"/>
              <a:cs typeface="Roboto"/>
              <a:sym typeface="Roboto"/>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08" name="Shape 108"/>
        <p:cNvGrpSpPr/>
        <p:nvPr/>
      </p:nvGrpSpPr>
      <p:grpSpPr>
        <a:xfrm>
          <a:off x="0" y="0"/>
          <a:ext cx="0" cy="0"/>
          <a:chOff x="0" y="0"/>
          <a:chExt cx="0" cy="0"/>
        </a:xfrm>
      </p:grpSpPr>
      <p:sp>
        <p:nvSpPr>
          <p:cNvPr id="109" name="Google Shape;109;p20"/>
          <p:cNvSpPr txBox="1"/>
          <p:nvPr>
            <p:ph type="title"/>
          </p:nvPr>
        </p:nvSpPr>
        <p:spPr>
          <a:xfrm>
            <a:off x="387900" y="458025"/>
            <a:ext cx="8368200" cy="6861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GB"/>
              <a:t>San Mai</a:t>
            </a:r>
            <a:endParaRPr/>
          </a:p>
        </p:txBody>
      </p:sp>
      <p:sp>
        <p:nvSpPr>
          <p:cNvPr id="110" name="Google Shape;110;p20"/>
          <p:cNvSpPr txBox="1"/>
          <p:nvPr>
            <p:ph idx="1" type="body"/>
          </p:nvPr>
        </p:nvSpPr>
        <p:spPr>
          <a:xfrm>
            <a:off x="387900" y="1489825"/>
            <a:ext cx="4184100" cy="3078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Typically accredited to Japanese smiths but was widely used in traditional Chinese blades</a:t>
            </a:r>
            <a:r>
              <a:rPr lang="en-GB"/>
              <a:t>, with some theories stating the technique originated first in China</a:t>
            </a:r>
            <a:r>
              <a:rPr baseline="30000" lang="en-GB"/>
              <a:t>6</a:t>
            </a:r>
            <a:r>
              <a:rPr lang="en-GB"/>
              <a:t>.</a:t>
            </a:r>
            <a:r>
              <a:rPr lang="en-GB"/>
              <a:t> </a:t>
            </a:r>
            <a:endParaRPr/>
          </a:p>
          <a:p>
            <a:pPr indent="0" lvl="0" marL="0" rtl="0" algn="l">
              <a:spcBef>
                <a:spcPts val="1600"/>
              </a:spcBef>
              <a:spcAft>
                <a:spcPts val="0"/>
              </a:spcAft>
              <a:buNone/>
            </a:pPr>
            <a:r>
              <a:rPr lang="en-GB"/>
              <a:t>The billet is formed in three layers - a high-carbon central layer, and a jacket of low carbon mild steel.</a:t>
            </a:r>
            <a:endParaRPr/>
          </a:p>
          <a:p>
            <a:pPr indent="0" lvl="0" marL="0" rtl="0" algn="l">
              <a:spcBef>
                <a:spcPts val="1600"/>
              </a:spcBef>
              <a:spcAft>
                <a:spcPts val="1600"/>
              </a:spcAft>
              <a:buNone/>
            </a:pPr>
            <a:r>
              <a:rPr lang="en-GB" u="sng">
                <a:solidFill>
                  <a:schemeClr val="hlink"/>
                </a:solidFill>
                <a:hlinkClick r:id="rId3"/>
              </a:rPr>
              <a:t>https://www.youtube.com/watch?v=JQS-Q3rb5H0</a:t>
            </a:r>
            <a:endParaRPr/>
          </a:p>
        </p:txBody>
      </p:sp>
      <p:pic>
        <p:nvPicPr>
          <p:cNvPr id="111" name="Google Shape;111;p20"/>
          <p:cNvPicPr preferRelativeResize="0"/>
          <p:nvPr/>
        </p:nvPicPr>
        <p:blipFill>
          <a:blip r:embed="rId4">
            <a:alphaModFix/>
          </a:blip>
          <a:stretch>
            <a:fillRect/>
          </a:stretch>
        </p:blipFill>
        <p:spPr>
          <a:xfrm>
            <a:off x="4572000" y="1144125"/>
            <a:ext cx="4184100" cy="3138075"/>
          </a:xfrm>
          <a:prstGeom prst="rect">
            <a:avLst/>
          </a:prstGeom>
          <a:noFill/>
          <a:ln>
            <a:noFill/>
          </a:ln>
        </p:spPr>
      </p:pic>
      <p:sp>
        <p:nvSpPr>
          <p:cNvPr id="112" name="Google Shape;112;p20"/>
          <p:cNvSpPr txBox="1"/>
          <p:nvPr/>
        </p:nvSpPr>
        <p:spPr>
          <a:xfrm>
            <a:off x="4572125" y="4282200"/>
            <a:ext cx="4184100" cy="861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a:solidFill>
                  <a:schemeClr val="dk1"/>
                </a:solidFill>
                <a:latin typeface="Roboto"/>
                <a:ea typeface="Roboto"/>
                <a:cs typeface="Roboto"/>
                <a:sym typeface="Roboto"/>
              </a:rPr>
              <a:t>Example of a San Mai blade</a:t>
            </a:r>
            <a:endParaRPr>
              <a:solidFill>
                <a:schemeClr val="dk1"/>
              </a:solidFill>
              <a:latin typeface="Roboto"/>
              <a:ea typeface="Roboto"/>
              <a:cs typeface="Roboto"/>
              <a:sym typeface="Roboto"/>
            </a:endParaRPr>
          </a:p>
          <a:p>
            <a:pPr indent="0" lvl="0" marL="0" rtl="0" algn="l">
              <a:spcBef>
                <a:spcPts val="0"/>
              </a:spcBef>
              <a:spcAft>
                <a:spcPts val="0"/>
              </a:spcAft>
              <a:buNone/>
            </a:pPr>
            <a:r>
              <a:rPr lang="en-GB">
                <a:solidFill>
                  <a:schemeClr val="dk1"/>
                </a:solidFill>
                <a:latin typeface="Roboto"/>
                <a:ea typeface="Roboto"/>
                <a:cs typeface="Roboto"/>
                <a:sym typeface="Roboto"/>
              </a:rPr>
              <a:t>By Giube - own work</a:t>
            </a:r>
            <a:r>
              <a:rPr baseline="30000" lang="en-GB">
                <a:solidFill>
                  <a:schemeClr val="dk1"/>
                </a:solidFill>
                <a:latin typeface="Roboto"/>
                <a:ea typeface="Roboto"/>
                <a:cs typeface="Roboto"/>
                <a:sym typeface="Roboto"/>
              </a:rPr>
              <a:t>7</a:t>
            </a:r>
            <a:endParaRPr baseline="30000">
              <a:solidFill>
                <a:schemeClr val="dk1"/>
              </a:solidFill>
              <a:latin typeface="Roboto"/>
              <a:ea typeface="Roboto"/>
              <a:cs typeface="Roboto"/>
              <a:sym typeface="Roboto"/>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16" name="Shape 116"/>
        <p:cNvGrpSpPr/>
        <p:nvPr/>
      </p:nvGrpSpPr>
      <p:grpSpPr>
        <a:xfrm>
          <a:off x="0" y="0"/>
          <a:ext cx="0" cy="0"/>
          <a:chOff x="0" y="0"/>
          <a:chExt cx="0" cy="0"/>
        </a:xfrm>
      </p:grpSpPr>
      <p:sp>
        <p:nvSpPr>
          <p:cNvPr id="117" name="Google Shape;117;p21"/>
          <p:cNvSpPr txBox="1"/>
          <p:nvPr>
            <p:ph type="title"/>
          </p:nvPr>
        </p:nvSpPr>
        <p:spPr>
          <a:xfrm>
            <a:off x="387900" y="458025"/>
            <a:ext cx="8368200" cy="686100"/>
          </a:xfrm>
          <a:prstGeom prst="rect">
            <a:avLst/>
          </a:prstGeom>
        </p:spPr>
        <p:txBody>
          <a:bodyPr anchorCtr="0" anchor="b" bIns="91425" lIns="91425" spcFirstLastPara="1" rIns="91425" wrap="square" tIns="91425">
            <a:noAutofit/>
          </a:bodyPr>
          <a:lstStyle/>
          <a:p>
            <a:pPr indent="0" lvl="0" marL="0" rtl="0" algn="r">
              <a:spcBef>
                <a:spcPts val="0"/>
              </a:spcBef>
              <a:spcAft>
                <a:spcPts val="0"/>
              </a:spcAft>
              <a:buNone/>
            </a:pPr>
            <a:r>
              <a:rPr lang="en-GB"/>
              <a:t>Differential heat treating</a:t>
            </a:r>
            <a:endParaRPr/>
          </a:p>
        </p:txBody>
      </p:sp>
      <p:sp>
        <p:nvSpPr>
          <p:cNvPr id="118" name="Google Shape;118;p21"/>
          <p:cNvSpPr txBox="1"/>
          <p:nvPr>
            <p:ph idx="1" type="body"/>
          </p:nvPr>
        </p:nvSpPr>
        <p:spPr>
          <a:xfrm>
            <a:off x="4572000" y="1489825"/>
            <a:ext cx="4184100" cy="3078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Used during the heat treating of an object to produce differences of hardness in the steel.</a:t>
            </a:r>
            <a:endParaRPr/>
          </a:p>
          <a:p>
            <a:pPr indent="0" lvl="0" marL="0" rtl="0" algn="l">
              <a:spcBef>
                <a:spcPts val="1600"/>
              </a:spcBef>
              <a:spcAft>
                <a:spcPts val="1600"/>
              </a:spcAft>
              <a:buNone/>
            </a:pPr>
            <a:r>
              <a:rPr lang="en-GB"/>
              <a:t>Commonly used to keep toughness while maintaining hardness and strength in the edge.</a:t>
            </a:r>
            <a:endParaRPr/>
          </a:p>
        </p:txBody>
      </p:sp>
      <p:sp>
        <p:nvSpPr>
          <p:cNvPr id="119" name="Google Shape;119;p21"/>
          <p:cNvSpPr txBox="1"/>
          <p:nvPr/>
        </p:nvSpPr>
        <p:spPr>
          <a:xfrm>
            <a:off x="387900" y="3536925"/>
            <a:ext cx="3622200" cy="13722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a:solidFill>
                  <a:schemeClr val="dk1"/>
                </a:solidFill>
                <a:latin typeface="Roboto"/>
                <a:ea typeface="Roboto"/>
                <a:cs typeface="Roboto"/>
                <a:sym typeface="Roboto"/>
              </a:rPr>
              <a:t>Example of differential heat treating in a katana - the wood-like grain is produced during the forging.</a:t>
            </a:r>
            <a:endParaRPr>
              <a:solidFill>
                <a:schemeClr val="dk1"/>
              </a:solidFill>
              <a:latin typeface="Roboto"/>
              <a:ea typeface="Roboto"/>
              <a:cs typeface="Roboto"/>
              <a:sym typeface="Roboto"/>
            </a:endParaRPr>
          </a:p>
          <a:p>
            <a:pPr indent="0" lvl="0" marL="0" rtl="0" algn="l">
              <a:spcBef>
                <a:spcPts val="0"/>
              </a:spcBef>
              <a:spcAft>
                <a:spcPts val="0"/>
              </a:spcAft>
              <a:buNone/>
            </a:pPr>
            <a:r>
              <a:rPr lang="en-GB">
                <a:solidFill>
                  <a:schemeClr val="dk1"/>
                </a:solidFill>
                <a:latin typeface="Roboto"/>
                <a:ea typeface="Roboto"/>
                <a:cs typeface="Roboto"/>
                <a:sym typeface="Roboto"/>
              </a:rPr>
              <a:t>Zaereth - Own work</a:t>
            </a:r>
            <a:r>
              <a:rPr baseline="30000" lang="en-GB">
                <a:solidFill>
                  <a:schemeClr val="dk1"/>
                </a:solidFill>
                <a:latin typeface="Roboto"/>
                <a:ea typeface="Roboto"/>
                <a:cs typeface="Roboto"/>
                <a:sym typeface="Roboto"/>
              </a:rPr>
              <a:t>*</a:t>
            </a:r>
            <a:endParaRPr baseline="30000">
              <a:solidFill>
                <a:schemeClr val="dk1"/>
              </a:solidFill>
              <a:latin typeface="Roboto"/>
              <a:ea typeface="Roboto"/>
              <a:cs typeface="Roboto"/>
              <a:sym typeface="Roboto"/>
            </a:endParaRPr>
          </a:p>
        </p:txBody>
      </p:sp>
      <p:pic>
        <p:nvPicPr>
          <p:cNvPr id="120" name="Google Shape;120;p21"/>
          <p:cNvPicPr preferRelativeResize="0"/>
          <p:nvPr/>
        </p:nvPicPr>
        <p:blipFill>
          <a:blip r:embed="rId3">
            <a:alphaModFix/>
          </a:blip>
          <a:stretch>
            <a:fillRect/>
          </a:stretch>
        </p:blipFill>
        <p:spPr>
          <a:xfrm>
            <a:off x="387900" y="458025"/>
            <a:ext cx="3622238" cy="3078901"/>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24" name="Shape 124"/>
        <p:cNvGrpSpPr/>
        <p:nvPr/>
      </p:nvGrpSpPr>
      <p:grpSpPr>
        <a:xfrm>
          <a:off x="0" y="0"/>
          <a:ext cx="0" cy="0"/>
          <a:chOff x="0" y="0"/>
          <a:chExt cx="0" cy="0"/>
        </a:xfrm>
      </p:grpSpPr>
      <p:sp>
        <p:nvSpPr>
          <p:cNvPr id="125" name="Google Shape;125;p22"/>
          <p:cNvSpPr txBox="1"/>
          <p:nvPr>
            <p:ph type="title"/>
          </p:nvPr>
        </p:nvSpPr>
        <p:spPr>
          <a:xfrm>
            <a:off x="490250" y="526350"/>
            <a:ext cx="5618700" cy="40908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GB"/>
              <a:t>Weaponry</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29" name="Shape 129"/>
        <p:cNvGrpSpPr/>
        <p:nvPr/>
      </p:nvGrpSpPr>
      <p:grpSpPr>
        <a:xfrm>
          <a:off x="0" y="0"/>
          <a:ext cx="0" cy="0"/>
          <a:chOff x="0" y="0"/>
          <a:chExt cx="0" cy="0"/>
        </a:xfrm>
      </p:grpSpPr>
      <p:sp>
        <p:nvSpPr>
          <p:cNvPr id="130" name="Google Shape;130;p23"/>
          <p:cNvSpPr txBox="1"/>
          <p:nvPr>
            <p:ph type="title"/>
          </p:nvPr>
        </p:nvSpPr>
        <p:spPr>
          <a:xfrm>
            <a:off x="387900" y="458025"/>
            <a:ext cx="8368200" cy="686100"/>
          </a:xfrm>
          <a:prstGeom prst="rect">
            <a:avLst/>
          </a:prstGeom>
        </p:spPr>
        <p:txBody>
          <a:bodyPr anchorCtr="0" anchor="b" bIns="91425" lIns="91425" spcFirstLastPara="1" rIns="91425" wrap="square" tIns="91425">
            <a:noAutofit/>
          </a:bodyPr>
          <a:lstStyle/>
          <a:p>
            <a:pPr indent="0" lvl="0" marL="0" rtl="0" algn="r">
              <a:spcBef>
                <a:spcPts val="0"/>
              </a:spcBef>
              <a:spcAft>
                <a:spcPts val="0"/>
              </a:spcAft>
              <a:buNone/>
            </a:pPr>
            <a:r>
              <a:rPr lang="en-GB"/>
              <a:t>Ji (polearm)</a:t>
            </a:r>
            <a:endParaRPr/>
          </a:p>
        </p:txBody>
      </p:sp>
      <p:sp>
        <p:nvSpPr>
          <p:cNvPr id="131" name="Google Shape;131;p23"/>
          <p:cNvSpPr txBox="1"/>
          <p:nvPr>
            <p:ph idx="1" type="body"/>
          </p:nvPr>
        </p:nvSpPr>
        <p:spPr>
          <a:xfrm>
            <a:off x="4572000" y="1475975"/>
            <a:ext cx="4184100" cy="3078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U</a:t>
            </a:r>
            <a:r>
              <a:rPr lang="en-GB"/>
              <a:t>sed more or less for over 3000 years, from as early as the Shang dynasty until the end of the Qing.</a:t>
            </a:r>
            <a:endParaRPr/>
          </a:p>
          <a:p>
            <a:pPr indent="0" lvl="0" marL="0" rtl="0" algn="l">
              <a:spcBef>
                <a:spcPts val="1600"/>
              </a:spcBef>
              <a:spcAft>
                <a:spcPts val="1600"/>
              </a:spcAft>
              <a:buNone/>
            </a:pPr>
            <a:r>
              <a:rPr lang="en-GB"/>
              <a:t>Still used for training purposes in many Chinese martial arts.</a:t>
            </a:r>
            <a:endParaRPr/>
          </a:p>
        </p:txBody>
      </p:sp>
      <p:pic>
        <p:nvPicPr>
          <p:cNvPr id="132" name="Google Shape;132;p23"/>
          <p:cNvPicPr preferRelativeResize="0"/>
          <p:nvPr/>
        </p:nvPicPr>
        <p:blipFill>
          <a:blip r:embed="rId3">
            <a:alphaModFix/>
          </a:blip>
          <a:stretch>
            <a:fillRect/>
          </a:stretch>
        </p:blipFill>
        <p:spPr>
          <a:xfrm>
            <a:off x="387888" y="458025"/>
            <a:ext cx="2490026" cy="3694576"/>
          </a:xfrm>
          <a:prstGeom prst="rect">
            <a:avLst/>
          </a:prstGeom>
          <a:noFill/>
          <a:ln>
            <a:noFill/>
          </a:ln>
        </p:spPr>
      </p:pic>
      <p:sp>
        <p:nvSpPr>
          <p:cNvPr id="133" name="Google Shape;133;p23"/>
          <p:cNvSpPr txBox="1"/>
          <p:nvPr/>
        </p:nvSpPr>
        <p:spPr>
          <a:xfrm>
            <a:off x="387900" y="4152600"/>
            <a:ext cx="2490000" cy="8910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a:solidFill>
                  <a:schemeClr val="dk1"/>
                </a:solidFill>
                <a:latin typeface="Roboto"/>
                <a:ea typeface="Roboto"/>
                <a:cs typeface="Roboto"/>
                <a:sym typeface="Roboto"/>
              </a:rPr>
              <a:t>P</a:t>
            </a:r>
            <a:r>
              <a:rPr lang="en-GB">
                <a:solidFill>
                  <a:schemeClr val="dk1"/>
                </a:solidFill>
                <a:latin typeface="Roboto"/>
                <a:ea typeface="Roboto"/>
                <a:cs typeface="Roboto"/>
                <a:sym typeface="Roboto"/>
              </a:rPr>
              <a:t>rint from Qing Dynasty edition of Luo Guanzhongs Romance of the Three Kingdoms</a:t>
            </a:r>
            <a:r>
              <a:rPr baseline="30000" lang="en-GB">
                <a:solidFill>
                  <a:schemeClr val="dk1"/>
                </a:solidFill>
                <a:latin typeface="Roboto"/>
                <a:ea typeface="Roboto"/>
                <a:cs typeface="Roboto"/>
                <a:sym typeface="Roboto"/>
              </a:rPr>
              <a:t>8</a:t>
            </a:r>
            <a:endParaRPr baseline="30000">
              <a:solidFill>
                <a:schemeClr val="dk1"/>
              </a:solidFill>
              <a:latin typeface="Roboto"/>
              <a:ea typeface="Roboto"/>
              <a:cs typeface="Roboto"/>
              <a:sym typeface="Roboto"/>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37" name="Shape 137"/>
        <p:cNvGrpSpPr/>
        <p:nvPr/>
      </p:nvGrpSpPr>
      <p:grpSpPr>
        <a:xfrm>
          <a:off x="0" y="0"/>
          <a:ext cx="0" cy="0"/>
          <a:chOff x="0" y="0"/>
          <a:chExt cx="0" cy="0"/>
        </a:xfrm>
      </p:grpSpPr>
      <p:sp>
        <p:nvSpPr>
          <p:cNvPr id="138" name="Google Shape;138;p24"/>
          <p:cNvSpPr txBox="1"/>
          <p:nvPr>
            <p:ph type="title"/>
          </p:nvPr>
        </p:nvSpPr>
        <p:spPr>
          <a:xfrm>
            <a:off x="387900" y="458025"/>
            <a:ext cx="8368200" cy="6861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GB"/>
              <a:t>Qiang (spear)</a:t>
            </a:r>
            <a:endParaRPr/>
          </a:p>
        </p:txBody>
      </p:sp>
      <p:sp>
        <p:nvSpPr>
          <p:cNvPr id="139" name="Google Shape;139;p24"/>
          <p:cNvSpPr txBox="1"/>
          <p:nvPr>
            <p:ph idx="1" type="body"/>
          </p:nvPr>
        </p:nvSpPr>
        <p:spPr>
          <a:xfrm>
            <a:off x="387900" y="1489825"/>
            <a:ext cx="4184100" cy="3078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Common to pre-modern warfare, typically with a leaf shaped spearhead and a </a:t>
            </a:r>
            <a:r>
              <a:rPr lang="en-GB"/>
              <a:t>tassel, usually</a:t>
            </a:r>
            <a:r>
              <a:rPr lang="en-GB"/>
              <a:t> denoting rank, to prevent blood from making the haft slippery, and to aid in blur the vision of an opponent to make it more difficult for them to grab behind the spearhead.</a:t>
            </a:r>
            <a:endParaRPr/>
          </a:p>
          <a:p>
            <a:pPr indent="0" lvl="0" marL="0" rtl="0" algn="l">
              <a:spcBef>
                <a:spcPts val="1600"/>
              </a:spcBef>
              <a:spcAft>
                <a:spcPts val="1600"/>
              </a:spcAft>
              <a:buNone/>
            </a:pPr>
            <a:r>
              <a:rPr lang="en-GB"/>
              <a:t>Still used in modern martial arts.</a:t>
            </a:r>
            <a:endParaRPr/>
          </a:p>
        </p:txBody>
      </p:sp>
      <p:pic>
        <p:nvPicPr>
          <p:cNvPr id="140" name="Google Shape;140;p24"/>
          <p:cNvPicPr preferRelativeResize="0"/>
          <p:nvPr/>
        </p:nvPicPr>
        <p:blipFill>
          <a:blip r:embed="rId3">
            <a:alphaModFix/>
          </a:blip>
          <a:stretch>
            <a:fillRect/>
          </a:stretch>
        </p:blipFill>
        <p:spPr>
          <a:xfrm>
            <a:off x="6396182" y="0"/>
            <a:ext cx="2424035" cy="5143500"/>
          </a:xfrm>
          <a:prstGeom prst="rect">
            <a:avLst/>
          </a:prstGeom>
          <a:noFill/>
          <a:ln>
            <a:noFill/>
          </a:ln>
        </p:spPr>
      </p:pic>
      <p:sp>
        <p:nvSpPr>
          <p:cNvPr id="141" name="Google Shape;141;p24"/>
          <p:cNvSpPr txBox="1"/>
          <p:nvPr/>
        </p:nvSpPr>
        <p:spPr>
          <a:xfrm>
            <a:off x="4572000" y="3033425"/>
            <a:ext cx="1736100" cy="15354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a:solidFill>
                  <a:srgbClr val="FFFFFF"/>
                </a:solidFill>
                <a:latin typeface="Roboto"/>
                <a:ea typeface="Roboto"/>
                <a:cs typeface="Roboto"/>
                <a:sym typeface="Roboto"/>
              </a:rPr>
              <a:t>Types of spears popular in Song dynasty.</a:t>
            </a:r>
            <a:endParaRPr>
              <a:solidFill>
                <a:srgbClr val="FFFFFF"/>
              </a:solidFill>
              <a:latin typeface="Roboto"/>
              <a:ea typeface="Roboto"/>
              <a:cs typeface="Roboto"/>
              <a:sym typeface="Roboto"/>
            </a:endParaRPr>
          </a:p>
          <a:p>
            <a:pPr indent="0" lvl="0" marL="0" rtl="0" algn="l">
              <a:spcBef>
                <a:spcPts val="0"/>
              </a:spcBef>
              <a:spcAft>
                <a:spcPts val="0"/>
              </a:spcAft>
              <a:buNone/>
            </a:pPr>
            <a:r>
              <a:t/>
            </a:r>
            <a:endParaRPr>
              <a:solidFill>
                <a:srgbClr val="FFFFFF"/>
              </a:solidFill>
              <a:latin typeface="Roboto"/>
              <a:ea typeface="Roboto"/>
              <a:cs typeface="Roboto"/>
              <a:sym typeface="Roboto"/>
            </a:endParaRPr>
          </a:p>
          <a:p>
            <a:pPr indent="0" lvl="0" marL="0" rtl="0" algn="l">
              <a:spcBef>
                <a:spcPts val="0"/>
              </a:spcBef>
              <a:spcAft>
                <a:spcPts val="0"/>
              </a:spcAft>
              <a:buNone/>
            </a:pPr>
            <a:r>
              <a:rPr lang="en-GB">
                <a:solidFill>
                  <a:srgbClr val="FFFFFF"/>
                </a:solidFill>
                <a:latin typeface="Roboto"/>
                <a:ea typeface="Roboto"/>
                <a:cs typeface="Roboto"/>
                <a:sym typeface="Roboto"/>
              </a:rPr>
              <a:t>By 茅元儀 - 《武備志</a:t>
            </a:r>
            <a:r>
              <a:rPr lang="en-GB">
                <a:solidFill>
                  <a:srgbClr val="FFFFFF"/>
                </a:solidFill>
                <a:latin typeface="Roboto"/>
                <a:ea typeface="Roboto"/>
                <a:cs typeface="Roboto"/>
                <a:sym typeface="Roboto"/>
              </a:rPr>
              <a:t>》</a:t>
            </a:r>
            <a:r>
              <a:rPr baseline="30000" lang="en-GB">
                <a:solidFill>
                  <a:srgbClr val="FFFFFF"/>
                </a:solidFill>
                <a:latin typeface="Roboto"/>
                <a:ea typeface="Roboto"/>
                <a:cs typeface="Roboto"/>
                <a:sym typeface="Roboto"/>
              </a:rPr>
              <a:t>9</a:t>
            </a:r>
            <a:endParaRPr baseline="30000">
              <a:solidFill>
                <a:srgbClr val="FFFFFF"/>
              </a:solidFill>
              <a:latin typeface="Roboto"/>
              <a:ea typeface="Roboto"/>
              <a:cs typeface="Roboto"/>
              <a:sym typeface="Roboto"/>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45" name="Shape 145"/>
        <p:cNvGrpSpPr/>
        <p:nvPr/>
      </p:nvGrpSpPr>
      <p:grpSpPr>
        <a:xfrm>
          <a:off x="0" y="0"/>
          <a:ext cx="0" cy="0"/>
          <a:chOff x="0" y="0"/>
          <a:chExt cx="0" cy="0"/>
        </a:xfrm>
      </p:grpSpPr>
      <p:sp>
        <p:nvSpPr>
          <p:cNvPr id="146" name="Google Shape;146;p25"/>
          <p:cNvSpPr txBox="1"/>
          <p:nvPr>
            <p:ph type="title"/>
          </p:nvPr>
        </p:nvSpPr>
        <p:spPr>
          <a:xfrm>
            <a:off x="387900" y="458025"/>
            <a:ext cx="8368200" cy="686100"/>
          </a:xfrm>
          <a:prstGeom prst="rect">
            <a:avLst/>
          </a:prstGeom>
        </p:spPr>
        <p:txBody>
          <a:bodyPr anchorCtr="0" anchor="b" bIns="91425" lIns="91425" spcFirstLastPara="1" rIns="91425" wrap="square" tIns="91425">
            <a:noAutofit/>
          </a:bodyPr>
          <a:lstStyle/>
          <a:p>
            <a:pPr indent="0" lvl="0" marL="0" rtl="0" algn="r">
              <a:spcBef>
                <a:spcPts val="0"/>
              </a:spcBef>
              <a:spcAft>
                <a:spcPts val="0"/>
              </a:spcAft>
              <a:buNone/>
            </a:pPr>
            <a:r>
              <a:rPr lang="en-GB"/>
              <a:t>Wind and fire wheels</a:t>
            </a:r>
            <a:endParaRPr/>
          </a:p>
        </p:txBody>
      </p:sp>
      <p:sp>
        <p:nvSpPr>
          <p:cNvPr id="147" name="Google Shape;147;p25"/>
          <p:cNvSpPr txBox="1"/>
          <p:nvPr>
            <p:ph idx="1" type="body"/>
          </p:nvPr>
        </p:nvSpPr>
        <p:spPr>
          <a:xfrm>
            <a:off x="4572000" y="1489825"/>
            <a:ext cx="4184100" cy="3078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Melee paired weapons associated with the baguazhang and taijiquan martial arts.</a:t>
            </a:r>
            <a:endParaRPr/>
          </a:p>
          <a:p>
            <a:pPr indent="0" lvl="0" marL="0" rtl="0" algn="l">
              <a:spcBef>
                <a:spcPts val="1600"/>
              </a:spcBef>
              <a:spcAft>
                <a:spcPts val="1600"/>
              </a:spcAft>
              <a:buNone/>
            </a:pPr>
            <a:r>
              <a:rPr lang="en-GB"/>
              <a:t>Most notable for its appearances in the video game series Dynasty Warriors, wielded by the playable character Sun Shangxiang.</a:t>
            </a:r>
            <a:endParaRPr/>
          </a:p>
        </p:txBody>
      </p:sp>
      <p:pic>
        <p:nvPicPr>
          <p:cNvPr id="148" name="Google Shape;148;p25"/>
          <p:cNvPicPr preferRelativeResize="0"/>
          <p:nvPr/>
        </p:nvPicPr>
        <p:blipFill>
          <a:blip r:embed="rId3">
            <a:alphaModFix/>
          </a:blip>
          <a:stretch>
            <a:fillRect/>
          </a:stretch>
        </p:blipFill>
        <p:spPr>
          <a:xfrm>
            <a:off x="304800" y="458025"/>
            <a:ext cx="4267200" cy="3200400"/>
          </a:xfrm>
          <a:prstGeom prst="rect">
            <a:avLst/>
          </a:prstGeom>
          <a:noFill/>
          <a:ln>
            <a:noFill/>
          </a:ln>
        </p:spPr>
      </p:pic>
      <p:sp>
        <p:nvSpPr>
          <p:cNvPr id="149" name="Google Shape;149;p25"/>
          <p:cNvSpPr txBox="1"/>
          <p:nvPr/>
        </p:nvSpPr>
        <p:spPr>
          <a:xfrm>
            <a:off x="304800" y="3698900"/>
            <a:ext cx="4267200" cy="869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a:solidFill>
                  <a:schemeClr val="dk1"/>
                </a:solidFill>
                <a:latin typeface="Roboto"/>
                <a:ea typeface="Roboto"/>
                <a:cs typeface="Roboto"/>
                <a:sym typeface="Roboto"/>
              </a:rPr>
              <a:t>Typical Wind and Fire wheels</a:t>
            </a:r>
            <a:endParaRPr>
              <a:solidFill>
                <a:schemeClr val="dk1"/>
              </a:solidFill>
              <a:latin typeface="Roboto"/>
              <a:ea typeface="Roboto"/>
              <a:cs typeface="Roboto"/>
              <a:sym typeface="Roboto"/>
            </a:endParaRPr>
          </a:p>
          <a:p>
            <a:pPr indent="0" lvl="0" marL="0" rtl="0" algn="l">
              <a:spcBef>
                <a:spcPts val="0"/>
              </a:spcBef>
              <a:spcAft>
                <a:spcPts val="0"/>
              </a:spcAft>
              <a:buNone/>
            </a:pPr>
            <a:r>
              <a:rPr lang="en-GB">
                <a:solidFill>
                  <a:schemeClr val="dk1"/>
                </a:solidFill>
                <a:latin typeface="Roboto"/>
                <a:ea typeface="Roboto"/>
                <a:cs typeface="Roboto"/>
                <a:sym typeface="Roboto"/>
              </a:rPr>
              <a:t>By </a:t>
            </a:r>
            <a:r>
              <a:rPr lang="en-GB">
                <a:solidFill>
                  <a:schemeClr val="dk1"/>
                </a:solidFill>
                <a:latin typeface="Roboto"/>
                <a:ea typeface="Roboto"/>
                <a:cs typeface="Roboto"/>
                <a:sym typeface="Roboto"/>
              </a:rPr>
              <a:t>Yunshui - Own work</a:t>
            </a:r>
            <a:r>
              <a:rPr baseline="30000" lang="en-GB">
                <a:solidFill>
                  <a:schemeClr val="dk1"/>
                </a:solidFill>
                <a:latin typeface="Roboto"/>
                <a:ea typeface="Roboto"/>
                <a:cs typeface="Roboto"/>
                <a:sym typeface="Roboto"/>
              </a:rPr>
              <a:t>10</a:t>
            </a:r>
            <a:endParaRPr baseline="30000">
              <a:solidFill>
                <a:schemeClr val="dk1"/>
              </a:solidFill>
              <a:latin typeface="Roboto"/>
              <a:ea typeface="Roboto"/>
              <a:cs typeface="Roboto"/>
              <a:sym typeface="Roboto"/>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53" name="Shape 153"/>
        <p:cNvGrpSpPr/>
        <p:nvPr/>
      </p:nvGrpSpPr>
      <p:grpSpPr>
        <a:xfrm>
          <a:off x="0" y="0"/>
          <a:ext cx="0" cy="0"/>
          <a:chOff x="0" y="0"/>
          <a:chExt cx="0" cy="0"/>
        </a:xfrm>
      </p:grpSpPr>
      <p:sp>
        <p:nvSpPr>
          <p:cNvPr id="154" name="Google Shape;154;p26"/>
          <p:cNvSpPr txBox="1"/>
          <p:nvPr>
            <p:ph type="title"/>
          </p:nvPr>
        </p:nvSpPr>
        <p:spPr>
          <a:xfrm>
            <a:off x="387900" y="458025"/>
            <a:ext cx="8368200" cy="6861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GB"/>
              <a:t>Meteor hammer</a:t>
            </a:r>
            <a:endParaRPr/>
          </a:p>
        </p:txBody>
      </p:sp>
      <p:sp>
        <p:nvSpPr>
          <p:cNvPr id="155" name="Google Shape;155;p26"/>
          <p:cNvSpPr txBox="1"/>
          <p:nvPr>
            <p:ph idx="1" type="body"/>
          </p:nvPr>
        </p:nvSpPr>
        <p:spPr>
          <a:xfrm>
            <a:off x="387900" y="1489825"/>
            <a:ext cx="4184100" cy="35676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Ancient Chinese flail weapon</a:t>
            </a:r>
            <a:endParaRPr/>
          </a:p>
          <a:p>
            <a:pPr indent="0" lvl="0" marL="0" rtl="0" algn="l">
              <a:spcBef>
                <a:spcPts val="1600"/>
              </a:spcBef>
              <a:spcAft>
                <a:spcPts val="0"/>
              </a:spcAft>
              <a:buNone/>
            </a:pPr>
            <a:r>
              <a:rPr lang="en-GB"/>
              <a:t>Seen in:</a:t>
            </a:r>
            <a:r>
              <a:rPr lang="en-GB"/>
              <a:t> Crippled Avengers; Mr. Wan was an expert in its use.</a:t>
            </a:r>
            <a:endParaRPr/>
          </a:p>
          <a:p>
            <a:pPr indent="0" lvl="0" marL="0" rtl="0" algn="l">
              <a:spcBef>
                <a:spcPts val="1600"/>
              </a:spcBef>
              <a:spcAft>
                <a:spcPts val="0"/>
              </a:spcAft>
              <a:buNone/>
            </a:pPr>
            <a:r>
              <a:rPr lang="en-GB"/>
              <a:t>Shanghai Noon; Jackie Chan uses a rope and horse shoe to create a makeshift version.</a:t>
            </a:r>
            <a:endParaRPr/>
          </a:p>
          <a:p>
            <a:pPr indent="0" lvl="0" marL="0" rtl="0" algn="l">
              <a:spcBef>
                <a:spcPts val="1600"/>
              </a:spcBef>
              <a:spcAft>
                <a:spcPts val="0"/>
              </a:spcAft>
              <a:buNone/>
            </a:pPr>
            <a:r>
              <a:rPr lang="en-GB"/>
              <a:t>Kill Bill: Volume 1; Gogo Yubari uses a modern version</a:t>
            </a:r>
            <a:endParaRPr/>
          </a:p>
          <a:p>
            <a:pPr indent="0" lvl="0" marL="0" rtl="0" algn="l">
              <a:spcBef>
                <a:spcPts val="1600"/>
              </a:spcBef>
              <a:spcAft>
                <a:spcPts val="1600"/>
              </a:spcAft>
              <a:buNone/>
            </a:pPr>
            <a:r>
              <a:t/>
            </a:r>
            <a:endParaRPr/>
          </a:p>
        </p:txBody>
      </p:sp>
      <p:pic>
        <p:nvPicPr>
          <p:cNvPr id="156" name="Google Shape;156;p26"/>
          <p:cNvPicPr preferRelativeResize="0"/>
          <p:nvPr/>
        </p:nvPicPr>
        <p:blipFill>
          <a:blip r:embed="rId3">
            <a:alphaModFix/>
          </a:blip>
          <a:stretch>
            <a:fillRect/>
          </a:stretch>
        </p:blipFill>
        <p:spPr>
          <a:xfrm>
            <a:off x="4572000" y="458025"/>
            <a:ext cx="4267200" cy="3200400"/>
          </a:xfrm>
          <a:prstGeom prst="rect">
            <a:avLst/>
          </a:prstGeom>
          <a:noFill/>
          <a:ln>
            <a:noFill/>
          </a:ln>
        </p:spPr>
      </p:pic>
      <p:sp>
        <p:nvSpPr>
          <p:cNvPr id="157" name="Google Shape;157;p26"/>
          <p:cNvSpPr txBox="1"/>
          <p:nvPr/>
        </p:nvSpPr>
        <p:spPr>
          <a:xfrm>
            <a:off x="4572025" y="3658425"/>
            <a:ext cx="4267200" cy="9102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a:solidFill>
                  <a:schemeClr val="dk1"/>
                </a:solidFill>
                <a:latin typeface="Roboto"/>
                <a:ea typeface="Roboto"/>
                <a:cs typeface="Roboto"/>
                <a:sym typeface="Roboto"/>
              </a:rPr>
              <a:t>The </a:t>
            </a:r>
            <a:r>
              <a:rPr lang="en-GB">
                <a:solidFill>
                  <a:schemeClr val="dk1"/>
                </a:solidFill>
                <a:latin typeface="Roboto"/>
                <a:ea typeface="Roboto"/>
                <a:cs typeface="Roboto"/>
                <a:sym typeface="Roboto"/>
              </a:rPr>
              <a:t>Meteor Hammer; a chain weapon with two large weights connected to each other</a:t>
            </a:r>
            <a:endParaRPr>
              <a:solidFill>
                <a:schemeClr val="dk1"/>
              </a:solidFill>
              <a:latin typeface="Roboto"/>
              <a:ea typeface="Roboto"/>
              <a:cs typeface="Roboto"/>
              <a:sym typeface="Roboto"/>
            </a:endParaRPr>
          </a:p>
          <a:p>
            <a:pPr indent="0" lvl="0" marL="0" rtl="0" algn="l">
              <a:spcBef>
                <a:spcPts val="0"/>
              </a:spcBef>
              <a:spcAft>
                <a:spcPts val="0"/>
              </a:spcAft>
              <a:buNone/>
            </a:pPr>
            <a:r>
              <a:rPr lang="en-GB">
                <a:solidFill>
                  <a:schemeClr val="dk1"/>
                </a:solidFill>
                <a:latin typeface="Roboto"/>
                <a:ea typeface="Roboto"/>
                <a:cs typeface="Roboto"/>
                <a:sym typeface="Roboto"/>
              </a:rPr>
              <a:t>By Samuraiantiqueworld - Own work</a:t>
            </a:r>
            <a:r>
              <a:rPr baseline="30000" lang="en-GB">
                <a:solidFill>
                  <a:schemeClr val="dk1"/>
                </a:solidFill>
                <a:latin typeface="Roboto"/>
                <a:ea typeface="Roboto"/>
                <a:cs typeface="Roboto"/>
                <a:sym typeface="Roboto"/>
              </a:rPr>
              <a:t>11</a:t>
            </a:r>
            <a:endParaRPr baseline="30000">
              <a:solidFill>
                <a:schemeClr val="dk1"/>
              </a:solidFill>
              <a:latin typeface="Roboto"/>
              <a:ea typeface="Roboto"/>
              <a:cs typeface="Roboto"/>
              <a:sym typeface="Roboto"/>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61" name="Shape 161"/>
        <p:cNvGrpSpPr/>
        <p:nvPr/>
      </p:nvGrpSpPr>
      <p:grpSpPr>
        <a:xfrm>
          <a:off x="0" y="0"/>
          <a:ext cx="0" cy="0"/>
          <a:chOff x="0" y="0"/>
          <a:chExt cx="0" cy="0"/>
        </a:xfrm>
      </p:grpSpPr>
      <p:sp>
        <p:nvSpPr>
          <p:cNvPr id="162" name="Google Shape;162;p27"/>
          <p:cNvSpPr txBox="1"/>
          <p:nvPr>
            <p:ph type="title"/>
          </p:nvPr>
        </p:nvSpPr>
        <p:spPr>
          <a:xfrm>
            <a:off x="490250" y="526350"/>
            <a:ext cx="5618700" cy="40908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GB"/>
              <a:t>Questions?</a:t>
            </a:r>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66" name="Shape 166"/>
        <p:cNvGrpSpPr/>
        <p:nvPr/>
      </p:nvGrpSpPr>
      <p:grpSpPr>
        <a:xfrm>
          <a:off x="0" y="0"/>
          <a:ext cx="0" cy="0"/>
          <a:chOff x="0" y="0"/>
          <a:chExt cx="0" cy="0"/>
        </a:xfrm>
      </p:grpSpPr>
      <p:sp>
        <p:nvSpPr>
          <p:cNvPr id="167" name="Google Shape;167;p28"/>
          <p:cNvSpPr txBox="1"/>
          <p:nvPr>
            <p:ph type="title"/>
          </p:nvPr>
        </p:nvSpPr>
        <p:spPr>
          <a:xfrm>
            <a:off x="387900" y="458025"/>
            <a:ext cx="8368200" cy="6861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GB"/>
              <a:t>Bibliography</a:t>
            </a:r>
            <a:endParaRPr/>
          </a:p>
        </p:txBody>
      </p:sp>
      <p:sp>
        <p:nvSpPr>
          <p:cNvPr id="168" name="Google Shape;168;p28"/>
          <p:cNvSpPr txBox="1"/>
          <p:nvPr>
            <p:ph idx="1" type="body"/>
          </p:nvPr>
        </p:nvSpPr>
        <p:spPr>
          <a:xfrm>
            <a:off x="387900" y="1218575"/>
            <a:ext cx="8368200" cy="3855600"/>
          </a:xfrm>
          <a:prstGeom prst="rect">
            <a:avLst/>
          </a:prstGeom>
        </p:spPr>
        <p:txBody>
          <a:bodyPr anchorCtr="0" anchor="t" bIns="91425" lIns="91425" spcFirstLastPara="1" rIns="91425" wrap="square" tIns="91425">
            <a:noAutofit/>
          </a:bodyPr>
          <a:lstStyle/>
          <a:p>
            <a:pPr indent="-298450" lvl="0" marL="457200" rtl="0" algn="l">
              <a:spcBef>
                <a:spcPts val="0"/>
              </a:spcBef>
              <a:spcAft>
                <a:spcPts val="0"/>
              </a:spcAft>
              <a:buSzPts val="1100"/>
              <a:buChar char="●"/>
            </a:pPr>
            <a:r>
              <a:rPr lang="en-GB" sz="1100"/>
              <a:t>Allan, S. (2007). Erlitou and the Formation of Chinese Civilization: Toward a New Paradigm. The Journal of Asian Studies, 66(2), 461-496. P 473. Retrieved from </a:t>
            </a:r>
            <a:r>
              <a:rPr lang="en-GB" sz="1100" u="sng">
                <a:solidFill>
                  <a:schemeClr val="hlink"/>
                </a:solidFill>
                <a:hlinkClick r:id="rId3"/>
              </a:rPr>
              <a:t>http://www.jstor.org.ezproxy.uwtsd.ac.uk/stable/20203165</a:t>
            </a:r>
            <a:endParaRPr sz="1100"/>
          </a:p>
          <a:p>
            <a:pPr indent="-298450" lvl="0" marL="457200" rtl="0" algn="l">
              <a:spcBef>
                <a:spcPts val="0"/>
              </a:spcBef>
              <a:spcAft>
                <a:spcPts val="0"/>
              </a:spcAft>
              <a:buSzPts val="1100"/>
              <a:buChar char="●"/>
            </a:pPr>
            <a:r>
              <a:rPr lang="en-GB" sz="1100"/>
              <a:t>Department of Asian Art, The Metropolitan Museum of Art (October 2004), </a:t>
            </a:r>
            <a:r>
              <a:rPr i="1" lang="en-GB" sz="1100"/>
              <a:t>Metropolitan Museum of Art [US]</a:t>
            </a:r>
            <a:r>
              <a:rPr lang="en-GB" sz="1100"/>
              <a:t>, Available at: </a:t>
            </a:r>
            <a:r>
              <a:rPr lang="en-GB" sz="1100" u="sng">
                <a:solidFill>
                  <a:schemeClr val="hlink"/>
                </a:solidFill>
                <a:hlinkClick r:id="rId4"/>
              </a:rPr>
              <a:t>https://www.metmuseum.org/toah/hd/shzh/hd_shzh.htm</a:t>
            </a:r>
            <a:r>
              <a:rPr lang="en-GB" sz="1100"/>
              <a:t>. (Accessed 12/10/18)</a:t>
            </a:r>
            <a:endParaRPr sz="1100"/>
          </a:p>
          <a:p>
            <a:pPr indent="-298450" lvl="0" marL="457200" rtl="0" algn="l">
              <a:spcBef>
                <a:spcPts val="0"/>
              </a:spcBef>
              <a:spcAft>
                <a:spcPts val="0"/>
              </a:spcAft>
              <a:buSzPts val="1100"/>
              <a:buChar char="●"/>
            </a:pPr>
            <a:r>
              <a:rPr lang="en-GB" sz="1100"/>
              <a:t>Department of Asian Art, The Metropolitan Museum of Art (October 2004), Metropolitan Museum of Art [US], Available at: </a:t>
            </a:r>
            <a:r>
              <a:rPr lang="en-GB" sz="1100" u="sng">
                <a:solidFill>
                  <a:schemeClr val="hlink"/>
                </a:solidFill>
                <a:hlinkClick r:id="rId5"/>
              </a:rPr>
              <a:t>https://www.metmuseum.org/toah/hd/shzh/hd_shzh.htm</a:t>
            </a:r>
            <a:r>
              <a:rPr lang="en-GB" sz="1100"/>
              <a:t>. (Accessed 12/10/18)</a:t>
            </a:r>
            <a:endParaRPr sz="1100"/>
          </a:p>
          <a:p>
            <a:pPr indent="-298450" lvl="0" marL="457200" rtl="0" algn="l">
              <a:spcBef>
                <a:spcPts val="0"/>
              </a:spcBef>
              <a:spcAft>
                <a:spcPts val="0"/>
              </a:spcAft>
              <a:buSzPts val="1100"/>
              <a:buChar char="●"/>
            </a:pPr>
            <a:r>
              <a:rPr lang="en-GB" sz="1100"/>
              <a:t>Bronze Dagger-Axe Eastern Zhou Dynasty - Warring States Period (475 - 221 B.C.) Excavated at Xinzheng, Henan Province, 1971, </a:t>
            </a:r>
            <a:r>
              <a:rPr lang="en-GB" sz="1100" u="sng">
                <a:solidFill>
                  <a:schemeClr val="hlink"/>
                </a:solidFill>
                <a:hlinkClick r:id="rId6"/>
              </a:rPr>
              <a:t>https://en.wikipedia.org/wiki/Dagger-axe#/media/File:CMOC_Treasures_of_Ancient_China_exhibit_-_bronze_dagger-axe.jpg</a:t>
            </a:r>
            <a:endParaRPr sz="1100"/>
          </a:p>
          <a:p>
            <a:pPr indent="-298450" lvl="0" marL="457200" rtl="0" algn="l">
              <a:spcBef>
                <a:spcPts val="0"/>
              </a:spcBef>
              <a:spcAft>
                <a:spcPts val="0"/>
              </a:spcAft>
              <a:buSzPts val="1100"/>
              <a:buChar char="●"/>
            </a:pPr>
            <a:r>
              <a:rPr lang="en-GB" sz="1100"/>
              <a:t>Srinivasan, Sharda and Srinivasa Rangnathan. 2004. India’s Legendary Wootz Steel. P 18</a:t>
            </a:r>
            <a:endParaRPr sz="1100"/>
          </a:p>
          <a:p>
            <a:pPr indent="-298450" lvl="0" marL="457200" rtl="0" algn="l">
              <a:spcBef>
                <a:spcPts val="0"/>
              </a:spcBef>
              <a:spcAft>
                <a:spcPts val="0"/>
              </a:spcAft>
              <a:buSzPts val="1100"/>
              <a:buChar char="●"/>
            </a:pPr>
            <a:r>
              <a:rPr lang="en-GB" sz="1100"/>
              <a:t>Tiangong Kaiwu encyclopedia printed in 1637, written by the Ming Dynasty encyclopedist Song Yingxing (1587-1666). Picture taken on the web from at: </a:t>
            </a:r>
            <a:r>
              <a:rPr lang="en-GB" sz="1100" u="sng">
                <a:solidFill>
                  <a:schemeClr val="hlink"/>
                </a:solidFill>
                <a:hlinkClick r:id="rId7"/>
              </a:rPr>
              <a:t>http://donwagner.dk/MingFe/MingFe.html</a:t>
            </a:r>
            <a:endParaRPr sz="1100"/>
          </a:p>
          <a:p>
            <a:pPr indent="-298450" lvl="0" marL="457200" rtl="0" algn="l">
              <a:spcBef>
                <a:spcPts val="0"/>
              </a:spcBef>
              <a:spcAft>
                <a:spcPts val="0"/>
              </a:spcAft>
              <a:buSzPts val="1100"/>
              <a:buChar char="●"/>
            </a:pPr>
            <a:r>
              <a:rPr lang="en-GB" sz="1100"/>
              <a:t>Leon Kapp, Hiroko Kapp, Yoshindo Yoshihara, (1987), </a:t>
            </a:r>
            <a:r>
              <a:rPr i="1" lang="en-GB" sz="1100"/>
              <a:t>The Craft of the Japanese Sword</a:t>
            </a:r>
            <a:r>
              <a:rPr lang="en-GB" sz="1100"/>
              <a:t>, Kodansha International</a:t>
            </a:r>
            <a:endParaRPr sz="1100"/>
          </a:p>
          <a:p>
            <a:pPr indent="-298450" lvl="0" marL="457200" rtl="0" algn="l">
              <a:spcBef>
                <a:spcPts val="0"/>
              </a:spcBef>
              <a:spcAft>
                <a:spcPts val="0"/>
              </a:spcAft>
              <a:buSzPts val="1100"/>
              <a:buChar char="●"/>
            </a:pPr>
            <a:r>
              <a:rPr lang="en-GB" sz="1100"/>
              <a:t>By Giube - own work (it.wikipedia), CC BY-SA 2.0, </a:t>
            </a:r>
            <a:r>
              <a:rPr lang="en-GB" sz="1100" u="sng">
                <a:solidFill>
                  <a:schemeClr val="hlink"/>
                </a:solidFill>
                <a:hlinkClick r:id="rId8"/>
              </a:rPr>
              <a:t>https://commons.wikimedia.org/w/index.php?curid=734495</a:t>
            </a:r>
            <a:endParaRPr sz="1100"/>
          </a:p>
          <a:p>
            <a:pPr indent="-298450" lvl="0" marL="457200" rtl="0" algn="l">
              <a:spcBef>
                <a:spcPts val="0"/>
              </a:spcBef>
              <a:spcAft>
                <a:spcPts val="0"/>
              </a:spcAft>
              <a:buSzPts val="1100"/>
              <a:buChar char="●"/>
            </a:pPr>
            <a:r>
              <a:rPr lang="en-GB" sz="1100"/>
              <a:t>By The picture above is a print from a Qing Dynasty edition of Luo Guanzhongs Romance of the Three Kingdoms - Franz Kuhn: Die drei Reiche, Public Domain, </a:t>
            </a:r>
            <a:r>
              <a:rPr lang="en-GB" sz="1100" u="sng">
                <a:solidFill>
                  <a:schemeClr val="hlink"/>
                </a:solidFill>
                <a:hlinkClick r:id="rId9"/>
              </a:rPr>
              <a:t>https://commons.wikimedia.org/w/index.php?curid=820661</a:t>
            </a:r>
            <a:endParaRPr sz="1100"/>
          </a:p>
          <a:p>
            <a:pPr indent="-298450" lvl="0" marL="457200" rtl="0" algn="l">
              <a:spcBef>
                <a:spcPts val="0"/>
              </a:spcBef>
              <a:spcAft>
                <a:spcPts val="0"/>
              </a:spcAft>
              <a:buSzPts val="1100"/>
              <a:buChar char="●"/>
            </a:pPr>
            <a:r>
              <a:rPr lang="en-GB" sz="1100"/>
              <a:t>By 茅元儀 - 《武備志》, Public Domain, </a:t>
            </a:r>
            <a:r>
              <a:rPr lang="en-GB" sz="1100" u="sng">
                <a:solidFill>
                  <a:schemeClr val="hlink"/>
                </a:solidFill>
                <a:hlinkClick r:id="rId10"/>
              </a:rPr>
              <a:t>https://commons.wikimedia.org/w/index.php?curid=38623014</a:t>
            </a:r>
            <a:endParaRPr sz="1100"/>
          </a:p>
          <a:p>
            <a:pPr indent="-298450" lvl="0" marL="457200" rtl="0" algn="l">
              <a:spcBef>
                <a:spcPts val="0"/>
              </a:spcBef>
              <a:spcAft>
                <a:spcPts val="0"/>
              </a:spcAft>
              <a:buSzPts val="1100"/>
              <a:buChar char="●"/>
            </a:pPr>
            <a:r>
              <a:rPr lang="en-GB" sz="1100"/>
              <a:t>By Yunshui - Own work, CC BY-SA 3.0, </a:t>
            </a:r>
            <a:r>
              <a:rPr lang="en-GB" sz="1100" u="sng">
                <a:solidFill>
                  <a:schemeClr val="hlink"/>
                </a:solidFill>
                <a:hlinkClick r:id="rId11"/>
              </a:rPr>
              <a:t>https://commons.wikimedia.org/wiki/File:Windfirewheels.JPG</a:t>
            </a:r>
            <a:endParaRPr sz="1100"/>
          </a:p>
          <a:p>
            <a:pPr indent="-298450" lvl="0" marL="457200" rtl="0" algn="l">
              <a:spcBef>
                <a:spcPts val="0"/>
              </a:spcBef>
              <a:spcAft>
                <a:spcPts val="0"/>
              </a:spcAft>
              <a:buSzPts val="1100"/>
              <a:buChar char="●"/>
            </a:pPr>
            <a:r>
              <a:rPr lang="en-GB" sz="1100"/>
              <a:t>By Samuraiantiqueworld - Own work, CC BY-SA 3.0, </a:t>
            </a:r>
            <a:r>
              <a:rPr lang="en-GB" sz="1100" u="sng">
                <a:solidFill>
                  <a:schemeClr val="hlink"/>
                </a:solidFill>
                <a:hlinkClick r:id="rId12"/>
              </a:rPr>
              <a:t>https://commons.wikimedia.org/w/index.php?curid=12682113</a:t>
            </a:r>
            <a:endParaRPr sz="1100"/>
          </a:p>
          <a:p>
            <a:pPr indent="0" lvl="0" marL="0" rtl="0" algn="l">
              <a:spcBef>
                <a:spcPts val="1600"/>
              </a:spcBef>
              <a:spcAft>
                <a:spcPts val="1600"/>
              </a:spcAft>
              <a:buNone/>
            </a:pPr>
            <a:r>
              <a:t/>
            </a:r>
            <a:endParaRPr sz="1100"/>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72" name="Shape 172"/>
        <p:cNvGrpSpPr/>
        <p:nvPr/>
      </p:nvGrpSpPr>
      <p:grpSpPr>
        <a:xfrm>
          <a:off x="0" y="0"/>
          <a:ext cx="0" cy="0"/>
          <a:chOff x="0" y="0"/>
          <a:chExt cx="0" cy="0"/>
        </a:xfrm>
      </p:grpSpPr>
      <p:sp>
        <p:nvSpPr>
          <p:cNvPr id="173" name="Google Shape;173;p29"/>
          <p:cNvSpPr txBox="1"/>
          <p:nvPr>
            <p:ph type="title"/>
          </p:nvPr>
        </p:nvSpPr>
        <p:spPr>
          <a:xfrm>
            <a:off x="387900" y="458025"/>
            <a:ext cx="8368200" cy="6861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GB"/>
              <a:t>Bibliography</a:t>
            </a:r>
            <a:endParaRPr/>
          </a:p>
        </p:txBody>
      </p:sp>
      <p:sp>
        <p:nvSpPr>
          <p:cNvPr id="174" name="Google Shape;174;p29"/>
          <p:cNvSpPr txBox="1"/>
          <p:nvPr>
            <p:ph idx="1" type="body"/>
          </p:nvPr>
        </p:nvSpPr>
        <p:spPr>
          <a:xfrm>
            <a:off x="387900" y="1489824"/>
            <a:ext cx="8368200" cy="3078900"/>
          </a:xfrm>
          <a:prstGeom prst="rect">
            <a:avLst/>
          </a:prstGeom>
        </p:spPr>
        <p:txBody>
          <a:bodyPr anchorCtr="0" anchor="t" bIns="91425" lIns="91425" spcFirstLastPara="1" rIns="91425" wrap="square" tIns="91425">
            <a:noAutofit/>
          </a:bodyPr>
          <a:lstStyle/>
          <a:p>
            <a:pPr indent="-298450" lvl="0" marL="457200" rtl="0" algn="l">
              <a:spcBef>
                <a:spcPts val="0"/>
              </a:spcBef>
              <a:spcAft>
                <a:spcPts val="0"/>
              </a:spcAft>
              <a:buSzPts val="1100"/>
              <a:buChar char="●"/>
            </a:pPr>
            <a:r>
              <a:rPr lang="en-GB" sz="1100"/>
              <a:t>Blacksmith scene, print from an Edo period book, in Museum of Ethnography of Neuchâtel. By Rama - Own work, Public Domain, </a:t>
            </a:r>
            <a:r>
              <a:rPr lang="en-GB" sz="1100" u="sng">
                <a:solidFill>
                  <a:schemeClr val="hlink"/>
                </a:solidFill>
                <a:hlinkClick r:id="rId3"/>
              </a:rPr>
              <a:t>https://commons.wikimedia.org/w/index.php?curid=286009</a:t>
            </a:r>
            <a:endParaRPr sz="1100"/>
          </a:p>
          <a:p>
            <a:pPr indent="-298450" lvl="0" marL="457200" rtl="0" algn="l">
              <a:spcBef>
                <a:spcPts val="0"/>
              </a:spcBef>
              <a:spcAft>
                <a:spcPts val="0"/>
              </a:spcAft>
              <a:buSzPts val="1100"/>
              <a:buChar char="●"/>
            </a:pPr>
            <a:r>
              <a:rPr lang="en-GB" sz="1100"/>
              <a:t>Zaereth - Own work, CC BY-SA 3.0, </a:t>
            </a:r>
            <a:r>
              <a:rPr lang="en-GB" sz="1100" u="sng">
                <a:solidFill>
                  <a:schemeClr val="hlink"/>
                </a:solidFill>
                <a:hlinkClick r:id="rId4"/>
              </a:rPr>
              <a:t>https://commons.wikimedia.org/wiki/File:Katana_hardened_edge_pic_with_inset_of_nioi.JPG</a:t>
            </a:r>
            <a:endParaRPr sz="1100"/>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Marina">
  <a:themeElements>
    <a:clrScheme name="Marina">
      <a:dk1>
        <a:srgbClr val="FFFFFF"/>
      </a:dk1>
      <a:lt1>
        <a:srgbClr val="00517C"/>
      </a:lt1>
      <a:dk2>
        <a:srgbClr val="004065"/>
      </a:dk2>
      <a:lt2>
        <a:srgbClr val="CFD8DC"/>
      </a:lt2>
      <a:accent1>
        <a:srgbClr val="0277BD"/>
      </a:accent1>
      <a:accent2>
        <a:srgbClr val="558B2F"/>
      </a:accent2>
      <a:accent3>
        <a:srgbClr val="009688"/>
      </a:accent3>
      <a:accent4>
        <a:srgbClr val="039BE5"/>
      </a:accent4>
      <a:accent5>
        <a:srgbClr val="8BC34A"/>
      </a:accent5>
      <a:accent6>
        <a:srgbClr val="FFEB38"/>
      </a:accent6>
      <a:hlink>
        <a:srgbClr val="8BC34A"/>
      </a:hlink>
      <a:folHlink>
        <a:srgbClr val="8BC34A"/>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