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7D7657-1762-4249-BAEF-9D6C1584E93C}" v="3" dt="2023-12-08T14:01:18.0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FCB5C-80BD-CE13-3FF3-A02C3EFB1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E85028-9DA4-A528-99BA-A0F5CC82FC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29E368-D657-85B3-CB13-5553878A2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C0284-24D4-6516-5FB2-50D90B001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3C99C-2C22-0820-C181-5A0D22D9F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54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3C33-9E24-9F87-891A-8025136BA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8EBB5-4786-C59A-4482-F08559046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6FC34-8DCB-E742-E27C-B3C0BE73E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6A553-84F7-6FFE-CD8A-DE8961E97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8C4A7-74B6-0104-894E-25C003D79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67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43B5-51ED-0ACB-6057-700021EBE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98A005-AC3F-F7F0-A219-CA89B68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FC9AF7-36F5-C877-921F-32F8EFE02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B2B2B3-A37E-A67F-75B3-AD0486D06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250A0B-55D3-1D71-182A-97327545F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537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0EB28-F316-5F80-9B57-9643AA312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5139C-FECA-7F6D-484C-9C210D33CA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425B30-772F-EC5D-33ED-9BBF551C7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E8536-0466-1BEC-AD73-4885A7DBE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F88956-279E-4AAD-FBE9-32D22DAAB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E15FF-A1F4-AC1D-A469-FAA6753CD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25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8919-CEB7-54BF-E4D0-773C7B6F4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E6B10E-0B2D-5D9F-8C0C-0F4945CB8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0271F-1B6D-C46B-A2FF-27061E7DF0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6981E3-9A70-0A7B-DF3F-B72A5C76B4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DD885E-A81B-6A02-6DEF-83F0AC8501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8D748B-9C39-2AB3-D47E-C342C0B77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D849-3B85-FD0E-35B9-0EC0F2B7E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0A99F2-506F-86F8-C1FA-9BC005932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998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95F3D-4C9E-8876-9E68-6493CDA44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745DC3-0ADD-0BE9-7759-5E2AD73CB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532C76-6B99-2765-D4BC-80AC9037C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04B0E-F793-241B-7A9D-B039D975E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64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BE33E1-969A-370D-809C-396DF1965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83EFB6-AF8E-E9C3-CD1D-C32758A98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5695F6-7CBC-81C1-7BA4-0451690F1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209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99AC6-9164-4D0E-DFC7-532FDD75C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9F2D2-7CB2-E6B0-E608-560E5C675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CB1813-0EA7-1BFC-7C6B-2A61B92FE6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ADF1B-5006-8753-0C31-22AEDDA2F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0844A3-E4EE-9D3A-4DC6-D431E6D65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0A8D09-0A32-B59D-3B0E-E8672FC96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440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E0955-332E-F076-128E-061D511B0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C3206B-8305-3CBA-91E9-7AB10503A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1E5AD1-7939-E594-F415-3A6CFDD45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84B27D-ACC2-F20B-F658-3958D596E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E00860-8643-CD71-49A5-9B35B51CA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F7F1A6-D894-FFA6-EF6A-ABFC29F71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42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024AB-19A7-BD5A-990B-829CE85AC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EE28AB-2328-7F5A-4EA6-1C3D2B7C19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6A19C-8ABC-8ACA-4538-38551F62D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3956F-DB72-5DF1-EC35-211FFE61C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A37BD-911B-EBCF-2DDB-AD6B29553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251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5A5B78-57E0-802F-9871-E9AE52A759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8B9C48-C53D-F5E8-E7BD-B8CE382B6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60291-4E66-A76C-8762-ED4247E3A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AD2EA-267C-8494-826F-4334D000B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F6AE9-EE6B-03C0-77D9-3CC392D8F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769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7634F4-9C04-40D9-965A-F1B7E0E92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9C81D5-8551-CDA3-9366-46B12DEB3F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37274-292F-0BCC-9DED-AFEF494178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054F4-E5F1-49D2-A666-BD9C3C53D121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8F468-8A5D-2545-3971-DF93A3CBAA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BED9E-C569-81AB-1DBE-7F5C99DF8F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A22453-030C-4716-8EBB-08FFC67C3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915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ba.com/digital-marketing-advantages-and-disadvantages/" TargetMode="External"/><Relationship Id="rId2" Type="http://schemas.openxmlformats.org/officeDocument/2006/relationships/hyperlink" Target="https://www.linkedin.com/pulse/what-benefits-digital-marketing-digital-noteboo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pros-and-cons-of-social-media-marketing" TargetMode="External"/><Relationship Id="rId2" Type="http://schemas.openxmlformats.org/officeDocument/2006/relationships/hyperlink" Target="https://business.adobe.com/blog/basics/smm-benefit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.adobe.com/blog/basics/smm-benefits" TargetMode="External"/><Relationship Id="rId2" Type="http://schemas.openxmlformats.org/officeDocument/2006/relationships/hyperlink" Target="https://www.educba.com/digital-marketing-advantages-and-disadvantag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deed.com/career-advice/career-development/pros-and-cons-of-social-media-marketi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igital_marketing" TargetMode="External"/><Relationship Id="rId2" Type="http://schemas.openxmlformats.org/officeDocument/2006/relationships/hyperlink" Target="https://www.linkedin.com/pulse/what-benefits-digital-marketing-digital-noteboo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Mobile device with apps">
            <a:extLst>
              <a:ext uri="{FF2B5EF4-FFF2-40B4-BE49-F238E27FC236}">
                <a16:creationId xmlns:a16="http://schemas.microsoft.com/office/drawing/2014/main" id="{F2D0C5F4-3FA5-7835-EDF4-9C1255A92D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17CBA36-D6B4-B9AD-4CAD-CE3085049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</a:rPr>
              <a:t>Digital Marketing and Social Media within Tesco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4D4A72-D23A-1633-72B6-791F8AC61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By </a:t>
            </a:r>
            <a:r>
              <a:rPr lang="en-US" dirty="0" err="1">
                <a:solidFill>
                  <a:srgbClr val="FFFFFF"/>
                </a:solidFill>
              </a:rPr>
              <a:t>Chrysanthos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Bikos</a:t>
            </a:r>
            <a:endParaRPr lang="en-US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2210947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11 December 2023</a:t>
            </a:r>
          </a:p>
        </p:txBody>
      </p:sp>
    </p:spTree>
    <p:extLst>
      <p:ext uri="{BB962C8B-B14F-4D97-AF65-F5344CB8AC3E}">
        <p14:creationId xmlns:p14="http://schemas.microsoft.com/office/powerpoint/2010/main" val="36857532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D43E4-451B-28DC-3CE5-496E90CE3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01CF2-198D-9B82-0461-FB8046523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The primary goal of this presentation is to assess how TESCO uses 'digital and social' media to create and maintain customer relationships. This presentation is intended for a member of TESCO's Management Team.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u="sng" dirty="0"/>
              <a:t>So what is the definition of Digital Marketing?</a:t>
            </a: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Digital marketing is the component of marketing that uses the Internet and online-based digital technologies such as desktop computers, mobile phones, and other digital media and platforms to promote products and services (Wikipedia, n.d.).</a:t>
            </a:r>
          </a:p>
        </p:txBody>
      </p:sp>
    </p:spTree>
    <p:extLst>
      <p:ext uri="{BB962C8B-B14F-4D97-AF65-F5344CB8AC3E}">
        <p14:creationId xmlns:p14="http://schemas.microsoft.com/office/powerpoint/2010/main" val="2893220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33B93-1EDB-EC2C-E1B8-67670721C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Digital Marketing Advantages and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10854-EE6C-F8F4-D806-63F518D19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u="sng" dirty="0"/>
              <a:t>Advantages:</a:t>
            </a:r>
          </a:p>
          <a:p>
            <a:pPr marL="0" indent="0" algn="ctr">
              <a:buNone/>
            </a:pPr>
            <a:r>
              <a:rPr lang="en-GB" dirty="0"/>
              <a:t>Your online presence is known as social currency, and you can continually build more social currency with the help of digital marketing “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Benefits Of Digital Marketing?”  LinkedIn, accessed November 28, 2023, </a:t>
            </a:r>
            <a:r>
              <a:rPr lang="en-GB" sz="2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https://www.linkedin.com/pulse/what-benefits-digital-marketing-digital-notebook</a:t>
            </a:r>
            <a:r>
              <a:rPr lang="en-GB" sz="2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u="sng" dirty="0"/>
              <a:t>Disadvantages:</a:t>
            </a:r>
          </a:p>
          <a:p>
            <a:pPr marL="0" indent="0" algn="ctr">
              <a:buNone/>
            </a:pPr>
            <a:r>
              <a:rPr lang="en-GB" dirty="0"/>
              <a:t>As cybercrime is one of the most significant setbacks of advancement in technology, companies must implement safe marketing operations independent of hacking.</a:t>
            </a:r>
          </a:p>
          <a:p>
            <a:pPr marL="0" indent="0" algn="ctr">
              <a:buNone/>
            </a:pPr>
            <a:r>
              <a:rPr lang="en-GB" dirty="0"/>
              <a:t>The most basic way of hacking is via email, especially emails void of any encrypting to avoid breaches.  Jain </a:t>
            </a:r>
            <a:r>
              <a:rPr lang="en-GB" dirty="0" err="1"/>
              <a:t>Dikshita</a:t>
            </a:r>
            <a:r>
              <a:rPr lang="en-GB" dirty="0"/>
              <a:t>, ‘Digital Marketing Definition’ (Digital Marketing Advantages and Disadvantages, 14 September 2023) </a:t>
            </a:r>
            <a:r>
              <a:rPr lang="en-GB" sz="2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https://www.educba.com/digital-marketing-advantages-and-disadvantages/</a:t>
            </a:r>
            <a:endParaRPr lang="en-GB" u="sng" kern="100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ccessed 28 November 2023.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124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92BBD-C28C-7BC3-3D5E-C999E4F52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Social Media Advantages and Disadvantages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50F81-33DC-712E-FF46-85C53178A8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u="sng" dirty="0"/>
              <a:t>Advantages:</a:t>
            </a:r>
          </a:p>
          <a:p>
            <a:pPr marL="0" indent="0" algn="ctr">
              <a:buNone/>
            </a:pPr>
            <a:r>
              <a:rPr lang="en-GB" sz="2400" dirty="0"/>
              <a:t>Successfully marketing your brand or a specific product on social media should have a positive impact on sales and conversion. Ultimately, of course, that’s the goal of spending on any type of marketing “</a:t>
            </a:r>
            <a: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 benefits of social media marketing” accessed November 26, 2023, </a:t>
            </a:r>
            <a:r>
              <a:rPr lang="en-GB" sz="2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https://business.adobe.com/blog/basics/smm-benefits</a:t>
            </a:r>
            <a:r>
              <a:rPr lang="en-GB" sz="2400" u="sng" kern="100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/>
          </a:p>
          <a:p>
            <a:pPr marL="0" indent="0" algn="ctr">
              <a:buNone/>
            </a:pPr>
            <a:r>
              <a:rPr lang="en-GB" u="sng" dirty="0"/>
              <a:t>Disadvantages:</a:t>
            </a:r>
          </a:p>
          <a:p>
            <a:pPr marL="0" indent="0" algn="ctr">
              <a:buNone/>
            </a:pPr>
            <a:r>
              <a:rPr lang="en-GB" sz="2400" dirty="0"/>
              <a:t>While publishing organic content on social media is free, creating content may take a lot of time, money and effort, depending on the platform you are using and the type of content you want to share “</a:t>
            </a:r>
            <a: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 Pros and Cons of Social Media Marketing” accessed November 28, 2023, </a:t>
            </a:r>
            <a:r>
              <a:rPr lang="en-GB" sz="2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https://www.indeed.com/career-advice/career-development/pros-and-cons-of-social-media-marketing</a:t>
            </a:r>
            <a:r>
              <a:rPr lang="en-GB" sz="2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9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7FF3C-C532-0E83-B30E-F688DB69F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4AD68-619B-B3A0-F844-E9D762024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Dikshita</a:t>
            </a: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J, </a:t>
            </a:r>
            <a:r>
              <a:rPr lang="en-GB" sz="1600" dirty="0"/>
              <a:t>‘Digital Marketing Definition’ </a:t>
            </a:r>
            <a:r>
              <a:rPr lang="en-GB" sz="1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Marketing Advantages and Disadvantages, 14 September 2023).</a:t>
            </a:r>
          </a:p>
          <a:p>
            <a:pPr marL="0" indent="0">
              <a:buNone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 </a:t>
            </a:r>
            <a:r>
              <a:rPr lang="en-GB" sz="16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https://www.educba.com/digital-marketing-advantages-and-disadvantages/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 28 November 2023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 benefits of social media marketing.  </a:t>
            </a:r>
            <a:r>
              <a:rPr lang="en-GB" sz="1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(2022, September 12).  Adobe. </a:t>
            </a:r>
          </a:p>
          <a:p>
            <a:pPr marL="0" indent="0">
              <a:buNone/>
            </a:pPr>
            <a:r>
              <a:rPr lang="en-GB" sz="1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https://business.adobe.com/blog/basics/smm-benefits</a:t>
            </a:r>
            <a:r>
              <a:rPr lang="en-GB" sz="16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GB" sz="1600" u="sng" kern="100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/>
              <a:t>Accessed 26 November 2023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 Pros and Cons of Social Media Marketing.  (2023, March 11).  Indeed.</a:t>
            </a:r>
            <a:endParaRPr lang="en-GB" sz="16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https://www.indeed.com/career-advice/career-development/pros-and-cons-of-social-media-marketing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 28 November 2023 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95867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CC6CE-9753-3C85-84C0-EAC007CD6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C1C6E-9AFF-9CF9-A271-95842EABC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Benefits Of Digital Marketing? (2023, May 19).  LinkedIn.</a:t>
            </a:r>
          </a:p>
          <a:p>
            <a:pPr marL="0" indent="0">
              <a:buNone/>
            </a:pPr>
            <a:r>
              <a:rPr lang="en-GB" sz="16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https://www.linkedin.com/pulse/what-benefits-digital-marketing-digital-notebook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/>
              <a:t>Accessed 28 November 2023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Wikipedia.  (n.d.).  Digital Marketing.</a:t>
            </a:r>
          </a:p>
          <a:p>
            <a:pPr marL="0" indent="0">
              <a:buNone/>
            </a:pPr>
            <a:r>
              <a:rPr lang="en-GB" sz="1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https://en.wikipedia.org/wiki/Digital_marketing</a:t>
            </a:r>
            <a:endParaRPr lang="en-GB" sz="16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05190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</TotalTime>
  <Words>545</Words>
  <Application>Microsoft Office PowerPoint</Application>
  <PresentationFormat>Widescreen</PresentationFormat>
  <Paragraphs>42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Digital Marketing and Social Media within Tesco</vt:lpstr>
      <vt:lpstr>Introduction</vt:lpstr>
      <vt:lpstr>Digital Marketing Advantages and Disadvantages</vt:lpstr>
      <vt:lpstr>Social Media Advantages and Disadvantages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 Sustainable Marketing Relationship.</dc:title>
  <dc:creator>Office365</dc:creator>
  <cp:lastModifiedBy>Office365</cp:lastModifiedBy>
  <cp:revision>11</cp:revision>
  <dcterms:created xsi:type="dcterms:W3CDTF">2023-11-28T09:55:53Z</dcterms:created>
  <dcterms:modified xsi:type="dcterms:W3CDTF">2023-12-08T14:14:55Z</dcterms:modified>
</cp:coreProperties>
</file>