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0" r:id="rId2"/>
    <p:sldId id="257" r:id="rId3"/>
    <p:sldId id="258" r:id="rId4"/>
    <p:sldId id="259" r:id="rId5"/>
    <p:sldId id="261" r:id="rId6"/>
    <p:sldId id="263" r:id="rId7"/>
    <p:sldId id="265" r:id="rId8"/>
    <p:sldId id="262"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4AD70E-E744-4D21-80F5-61955823DFF5}" v="16" dt="2025-10-11T00:07:32.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70" d="100"/>
          <a:sy n="70" d="100"/>
        </p:scale>
        <p:origin x="91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Jamal" userId="0d93ca33460a6bcd" providerId="LiveId" clId="{0C6890A2-AD93-4814-A421-1B9633792F85}"/>
    <pc:docChg chg="custSel addSld delSld modSld sldOrd">
      <pc:chgData name="Mohammed Jamal" userId="0d93ca33460a6bcd" providerId="LiveId" clId="{0C6890A2-AD93-4814-A421-1B9633792F85}" dt="2025-10-11T20:46:21.500" v="978" actId="20577"/>
      <pc:docMkLst>
        <pc:docMk/>
      </pc:docMkLst>
      <pc:sldChg chg="del">
        <pc:chgData name="Mohammed Jamal" userId="0d93ca33460a6bcd" providerId="LiveId" clId="{0C6890A2-AD93-4814-A421-1B9633792F85}" dt="2025-10-11T00:36:56.890" v="269" actId="47"/>
        <pc:sldMkLst>
          <pc:docMk/>
          <pc:sldMk cId="1108020549" sldId="256"/>
        </pc:sldMkLst>
      </pc:sldChg>
      <pc:sldChg chg="modSp mod">
        <pc:chgData name="Mohammed Jamal" userId="0d93ca33460a6bcd" providerId="LiveId" clId="{0C6890A2-AD93-4814-A421-1B9633792F85}" dt="2025-10-11T00:37:02.573" v="272" actId="1076"/>
        <pc:sldMkLst>
          <pc:docMk/>
          <pc:sldMk cId="2498772311" sldId="257"/>
        </pc:sldMkLst>
        <pc:picChg chg="mod">
          <ac:chgData name="Mohammed Jamal" userId="0d93ca33460a6bcd" providerId="LiveId" clId="{0C6890A2-AD93-4814-A421-1B9633792F85}" dt="2025-10-11T00:37:02.573" v="272" actId="1076"/>
          <ac:picMkLst>
            <pc:docMk/>
            <pc:sldMk cId="2498772311" sldId="257"/>
            <ac:picMk id="3" creationId="{BF0CA278-4933-2A45-0727-0B871AC45E4C}"/>
          </ac:picMkLst>
        </pc:picChg>
      </pc:sldChg>
      <pc:sldChg chg="addSp delSp modSp mod delAnim modAnim">
        <pc:chgData name="Mohammed Jamal" userId="0d93ca33460a6bcd" providerId="LiveId" clId="{0C6890A2-AD93-4814-A421-1B9633792F85}" dt="2025-10-11T01:28:02.226" v="854"/>
        <pc:sldMkLst>
          <pc:docMk/>
          <pc:sldMk cId="1507291061" sldId="258"/>
        </pc:sldMkLst>
        <pc:picChg chg="add del mod">
          <ac:chgData name="Mohammed Jamal" userId="0d93ca33460a6bcd" providerId="LiveId" clId="{0C6890A2-AD93-4814-A421-1B9633792F85}" dt="2025-10-11T01:27:55.047" v="851" actId="478"/>
          <ac:picMkLst>
            <pc:docMk/>
            <pc:sldMk cId="1507291061" sldId="258"/>
            <ac:picMk id="4" creationId="{21A8AFA7-E8C3-9BBC-79C3-6C9277D5E3ED}"/>
          </ac:picMkLst>
        </pc:picChg>
      </pc:sldChg>
      <pc:sldChg chg="addSp delSp modSp mod modAnim">
        <pc:chgData name="Mohammed Jamal" userId="0d93ca33460a6bcd" providerId="LiveId" clId="{0C6890A2-AD93-4814-A421-1B9633792F85}" dt="2025-10-11T01:24:50.145" v="833"/>
        <pc:sldMkLst>
          <pc:docMk/>
          <pc:sldMk cId="130247735" sldId="259"/>
        </pc:sldMkLst>
        <pc:spChg chg="add del">
          <ac:chgData name="Mohammed Jamal" userId="0d93ca33460a6bcd" providerId="LiveId" clId="{0C6890A2-AD93-4814-A421-1B9633792F85}" dt="2025-10-11T00:46:32.660" v="317" actId="478"/>
          <ac:spMkLst>
            <pc:docMk/>
            <pc:sldMk cId="130247735" sldId="259"/>
            <ac:spMk id="4" creationId="{829EE2C2-D8F0-DE3D-2204-61EB9074C213}"/>
          </ac:spMkLst>
        </pc:spChg>
        <pc:spChg chg="add mod">
          <ac:chgData name="Mohammed Jamal" userId="0d93ca33460a6bcd" providerId="LiveId" clId="{0C6890A2-AD93-4814-A421-1B9633792F85}" dt="2025-10-11T01:13:17.329" v="722" actId="20577"/>
          <ac:spMkLst>
            <pc:docMk/>
            <pc:sldMk cId="130247735" sldId="259"/>
            <ac:spMk id="4" creationId="{A4BBF411-623D-020E-A341-5AB9FD83CDB2}"/>
          </ac:spMkLst>
        </pc:spChg>
        <pc:spChg chg="mod">
          <ac:chgData name="Mohammed Jamal" userId="0d93ca33460a6bcd" providerId="LiveId" clId="{0C6890A2-AD93-4814-A421-1B9633792F85}" dt="2025-10-11T00:47:55.751" v="338" actId="404"/>
          <ac:spMkLst>
            <pc:docMk/>
            <pc:sldMk cId="130247735" sldId="259"/>
            <ac:spMk id="5" creationId="{D8A7E0E2-3787-E124-8641-9974098F18DC}"/>
          </ac:spMkLst>
        </pc:spChg>
        <pc:spChg chg="mod">
          <ac:chgData name="Mohammed Jamal" userId="0d93ca33460a6bcd" providerId="LiveId" clId="{0C6890A2-AD93-4814-A421-1B9633792F85}" dt="2025-10-11T01:01:28.503" v="505" actId="1076"/>
          <ac:spMkLst>
            <pc:docMk/>
            <pc:sldMk cId="130247735" sldId="259"/>
            <ac:spMk id="7" creationId="{1A6B41A3-B0F6-1C03-5EEE-91C6D4AA43BF}"/>
          </ac:spMkLst>
        </pc:spChg>
        <pc:picChg chg="mod">
          <ac:chgData name="Mohammed Jamal" userId="0d93ca33460a6bcd" providerId="LiveId" clId="{0C6890A2-AD93-4814-A421-1B9633792F85}" dt="2025-10-11T01:00:31.964" v="499" actId="1076"/>
          <ac:picMkLst>
            <pc:docMk/>
            <pc:sldMk cId="130247735" sldId="259"/>
            <ac:picMk id="1026" creationId="{1215A549-881F-536D-103C-2DAA94AFDF8F}"/>
          </ac:picMkLst>
        </pc:picChg>
        <pc:picChg chg="mod">
          <ac:chgData name="Mohammed Jamal" userId="0d93ca33460a6bcd" providerId="LiveId" clId="{0C6890A2-AD93-4814-A421-1B9633792F85}" dt="2025-10-11T01:01:24.253" v="504" actId="1076"/>
          <ac:picMkLst>
            <pc:docMk/>
            <pc:sldMk cId="130247735" sldId="259"/>
            <ac:picMk id="1028" creationId="{51E23E9C-CFB5-9DB9-1994-9F5D946C62F2}"/>
          </ac:picMkLst>
        </pc:picChg>
      </pc:sldChg>
      <pc:sldChg chg="addSp modSp new mod ord">
        <pc:chgData name="Mohammed Jamal" userId="0d93ca33460a6bcd" providerId="LiveId" clId="{0C6890A2-AD93-4814-A421-1B9633792F85}" dt="2025-10-11T20:46:21.500" v="978" actId="20577"/>
        <pc:sldMkLst>
          <pc:docMk/>
          <pc:sldMk cId="1336362486" sldId="260"/>
        </pc:sldMkLst>
        <pc:spChg chg="mod">
          <ac:chgData name="Mohammed Jamal" userId="0d93ca33460a6bcd" providerId="LiveId" clId="{0C6890A2-AD93-4814-A421-1B9633792F85}" dt="2025-10-11T00:36:54.219" v="268" actId="1076"/>
          <ac:spMkLst>
            <pc:docMk/>
            <pc:sldMk cId="1336362486" sldId="260"/>
            <ac:spMk id="2" creationId="{5C03326C-C02D-6AC4-563F-51A325D3AD13}"/>
          </ac:spMkLst>
        </pc:spChg>
        <pc:spChg chg="add mod">
          <ac:chgData name="Mohammed Jamal" userId="0d93ca33460a6bcd" providerId="LiveId" clId="{0C6890A2-AD93-4814-A421-1B9633792F85}" dt="2025-10-11T20:46:21.500" v="978" actId="20577"/>
          <ac:spMkLst>
            <pc:docMk/>
            <pc:sldMk cId="1336362486" sldId="260"/>
            <ac:spMk id="3" creationId="{514AFEB7-2895-16CF-8E5D-35E62381E4D0}"/>
          </ac:spMkLst>
        </pc:spChg>
        <pc:picChg chg="add mod">
          <ac:chgData name="Mohammed Jamal" userId="0d93ca33460a6bcd" providerId="LiveId" clId="{0C6890A2-AD93-4814-A421-1B9633792F85}" dt="2025-10-11T01:24:06.761" v="825" actId="1076"/>
          <ac:picMkLst>
            <pc:docMk/>
            <pc:sldMk cId="1336362486" sldId="260"/>
            <ac:picMk id="4098" creationId="{A83F98B0-2BFB-5EB3-7A87-A06012F76E86}"/>
          </ac:picMkLst>
        </pc:picChg>
      </pc:sldChg>
      <pc:sldChg chg="addSp delSp modSp new mod modAnim">
        <pc:chgData name="Mohammed Jamal" userId="0d93ca33460a6bcd" providerId="LiveId" clId="{0C6890A2-AD93-4814-A421-1B9633792F85}" dt="2025-10-11T01:28:24.754" v="855"/>
        <pc:sldMkLst>
          <pc:docMk/>
          <pc:sldMk cId="4183798149" sldId="261"/>
        </pc:sldMkLst>
        <pc:spChg chg="del">
          <ac:chgData name="Mohammed Jamal" userId="0d93ca33460a6bcd" providerId="LiveId" clId="{0C6890A2-AD93-4814-A421-1B9633792F85}" dt="2025-10-11T00:37:23.679" v="274" actId="478"/>
          <ac:spMkLst>
            <pc:docMk/>
            <pc:sldMk cId="4183798149" sldId="261"/>
            <ac:spMk id="2" creationId="{56C32255-E0E9-1434-0A52-435AC4162804}"/>
          </ac:spMkLst>
        </pc:spChg>
        <pc:spChg chg="add mod">
          <ac:chgData name="Mohammed Jamal" userId="0d93ca33460a6bcd" providerId="LiveId" clId="{0C6890A2-AD93-4814-A421-1B9633792F85}" dt="2025-10-11T01:03:02.858" v="530" actId="1076"/>
          <ac:spMkLst>
            <pc:docMk/>
            <pc:sldMk cId="4183798149" sldId="261"/>
            <ac:spMk id="2" creationId="{D3F4EBFC-F948-9629-F6D8-4D4CEEE947AA}"/>
          </ac:spMkLst>
        </pc:spChg>
        <pc:spChg chg="add del mod">
          <ac:chgData name="Mohammed Jamal" userId="0d93ca33460a6bcd" providerId="LiveId" clId="{0C6890A2-AD93-4814-A421-1B9633792F85}" dt="2025-10-11T00:39:43.551" v="286" actId="478"/>
          <ac:spMkLst>
            <pc:docMk/>
            <pc:sldMk cId="4183798149" sldId="261"/>
            <ac:spMk id="4" creationId="{D3C0394F-2998-2A9E-62B6-B53DC472769E}"/>
          </ac:spMkLst>
        </pc:spChg>
        <pc:spChg chg="add mod">
          <ac:chgData name="Mohammed Jamal" userId="0d93ca33460a6bcd" providerId="LiveId" clId="{0C6890A2-AD93-4814-A421-1B9633792F85}" dt="2025-10-11T01:02:52.048" v="528" actId="1076"/>
          <ac:spMkLst>
            <pc:docMk/>
            <pc:sldMk cId="4183798149" sldId="261"/>
            <ac:spMk id="6" creationId="{6B1DC431-DA9C-E29C-C943-DC8D309EB48E}"/>
          </ac:spMkLst>
        </pc:spChg>
        <pc:spChg chg="add mod">
          <ac:chgData name="Mohammed Jamal" userId="0d93ca33460a6bcd" providerId="LiveId" clId="{0C6890A2-AD93-4814-A421-1B9633792F85}" dt="2025-10-11T00:47:37.266" v="334" actId="404"/>
          <ac:spMkLst>
            <pc:docMk/>
            <pc:sldMk cId="4183798149" sldId="261"/>
            <ac:spMk id="8" creationId="{55D5CF05-61D9-A72C-B7F8-0A13D0CC4014}"/>
          </ac:spMkLst>
        </pc:spChg>
        <pc:spChg chg="add del">
          <ac:chgData name="Mohammed Jamal" userId="0d93ca33460a6bcd" providerId="LiveId" clId="{0C6890A2-AD93-4814-A421-1B9633792F85}" dt="2025-10-11T00:43:51.198" v="299" actId="478"/>
          <ac:spMkLst>
            <pc:docMk/>
            <pc:sldMk cId="4183798149" sldId="261"/>
            <ac:spMk id="10" creationId="{A9486D4E-2D53-3342-6744-A22DFCBFA6B8}"/>
          </ac:spMkLst>
        </pc:spChg>
        <pc:picChg chg="add mod">
          <ac:chgData name="Mohammed Jamal" userId="0d93ca33460a6bcd" providerId="LiveId" clId="{0C6890A2-AD93-4814-A421-1B9633792F85}" dt="2025-10-11T00:47:49.682" v="337" actId="14100"/>
          <ac:picMkLst>
            <pc:docMk/>
            <pc:sldMk cId="4183798149" sldId="261"/>
            <ac:picMk id="1026" creationId="{71707E3F-EF1F-8B00-29E1-7E373FCE88F7}"/>
          </ac:picMkLst>
        </pc:picChg>
        <pc:picChg chg="add mod">
          <ac:chgData name="Mohammed Jamal" userId="0d93ca33460a6bcd" providerId="LiveId" clId="{0C6890A2-AD93-4814-A421-1B9633792F85}" dt="2025-10-11T00:45:59.627" v="310" actId="1076"/>
          <ac:picMkLst>
            <pc:docMk/>
            <pc:sldMk cId="4183798149" sldId="261"/>
            <ac:picMk id="1028" creationId="{ED0C6909-A7C3-BDC8-CCAA-62992F54467D}"/>
          </ac:picMkLst>
        </pc:picChg>
      </pc:sldChg>
      <pc:sldChg chg="addSp delSp modSp new mod modAnim">
        <pc:chgData name="Mohammed Jamal" userId="0d93ca33460a6bcd" providerId="LiveId" clId="{0C6890A2-AD93-4814-A421-1B9633792F85}" dt="2025-10-11T01:33:06.378" v="921" actId="14100"/>
        <pc:sldMkLst>
          <pc:docMk/>
          <pc:sldMk cId="796630664" sldId="262"/>
        </pc:sldMkLst>
        <pc:spChg chg="del">
          <ac:chgData name="Mohammed Jamal" userId="0d93ca33460a6bcd" providerId="LiveId" clId="{0C6890A2-AD93-4814-A421-1B9633792F85}" dt="2025-10-11T01:02:12.430" v="507" actId="478"/>
          <ac:spMkLst>
            <pc:docMk/>
            <pc:sldMk cId="796630664" sldId="262"/>
            <ac:spMk id="2" creationId="{00C879C0-4926-BE63-749E-6AA2E61FABE0}"/>
          </ac:spMkLst>
        </pc:spChg>
        <pc:spChg chg="add mod">
          <ac:chgData name="Mohammed Jamal" userId="0d93ca33460a6bcd" providerId="LiveId" clId="{0C6890A2-AD93-4814-A421-1B9633792F85}" dt="2025-10-11T01:08:24.848" v="666" actId="1076"/>
          <ac:spMkLst>
            <pc:docMk/>
            <pc:sldMk cId="796630664" sldId="262"/>
            <ac:spMk id="4" creationId="{7EA237BC-736B-4476-6F4B-6A32D5536740}"/>
          </ac:spMkLst>
        </pc:spChg>
        <pc:spChg chg="add del">
          <ac:chgData name="Mohammed Jamal" userId="0d93ca33460a6bcd" providerId="LiveId" clId="{0C6890A2-AD93-4814-A421-1B9633792F85}" dt="2025-10-11T01:04:42.681" v="575" actId="478"/>
          <ac:spMkLst>
            <pc:docMk/>
            <pc:sldMk cId="796630664" sldId="262"/>
            <ac:spMk id="6" creationId="{29AA1D11-C288-BECE-AFFB-EE7FD6559E9C}"/>
          </ac:spMkLst>
        </pc:spChg>
        <pc:spChg chg="add mod">
          <ac:chgData name="Mohammed Jamal" userId="0d93ca33460a6bcd" providerId="LiveId" clId="{0C6890A2-AD93-4814-A421-1B9633792F85}" dt="2025-10-11T01:06:50.317" v="609" actId="1076"/>
          <ac:spMkLst>
            <pc:docMk/>
            <pc:sldMk cId="796630664" sldId="262"/>
            <ac:spMk id="8" creationId="{D0A5615C-5DE7-A4C0-96CE-470EB03F415D}"/>
          </ac:spMkLst>
        </pc:spChg>
        <pc:spChg chg="add mod">
          <ac:chgData name="Mohammed Jamal" userId="0d93ca33460a6bcd" providerId="LiveId" clId="{0C6890A2-AD93-4814-A421-1B9633792F85}" dt="2025-10-11T01:33:06.378" v="921" actId="14100"/>
          <ac:spMkLst>
            <pc:docMk/>
            <pc:sldMk cId="796630664" sldId="262"/>
            <ac:spMk id="9" creationId="{E1B7200E-DE8A-6FAB-6B89-42EE3D7712E0}"/>
          </ac:spMkLst>
        </pc:spChg>
        <pc:spChg chg="add del">
          <ac:chgData name="Mohammed Jamal" userId="0d93ca33460a6bcd" providerId="LiveId" clId="{0C6890A2-AD93-4814-A421-1B9633792F85}" dt="2025-10-11T01:09:35.310" v="700" actId="478"/>
          <ac:spMkLst>
            <pc:docMk/>
            <pc:sldMk cId="796630664" sldId="262"/>
            <ac:spMk id="10" creationId="{77AA9C86-EB6A-0670-2714-C574DD8663DC}"/>
          </ac:spMkLst>
        </pc:spChg>
        <pc:picChg chg="add mod">
          <ac:chgData name="Mohammed Jamal" userId="0d93ca33460a6bcd" providerId="LiveId" clId="{0C6890A2-AD93-4814-A421-1B9633792F85}" dt="2025-10-11T01:09:46.603" v="704" actId="1076"/>
          <ac:picMkLst>
            <pc:docMk/>
            <pc:sldMk cId="796630664" sldId="262"/>
            <ac:picMk id="11" creationId="{BC8D3708-18AA-C380-6B0D-7B94983167DF}"/>
          </ac:picMkLst>
        </pc:picChg>
      </pc:sldChg>
      <pc:sldChg chg="addSp delSp modSp new mod ord modAnim">
        <pc:chgData name="Mohammed Jamal" userId="0d93ca33460a6bcd" providerId="LiveId" clId="{0C6890A2-AD93-4814-A421-1B9633792F85}" dt="2025-10-11T01:25:50.562" v="841"/>
        <pc:sldMkLst>
          <pc:docMk/>
          <pc:sldMk cId="2035708802" sldId="263"/>
        </pc:sldMkLst>
        <pc:spChg chg="add mod">
          <ac:chgData name="Mohammed Jamal" userId="0d93ca33460a6bcd" providerId="LiveId" clId="{0C6890A2-AD93-4814-A421-1B9633792F85}" dt="2025-10-11T01:03:48.617" v="573" actId="1076"/>
          <ac:spMkLst>
            <pc:docMk/>
            <pc:sldMk cId="2035708802" sldId="263"/>
            <ac:spMk id="2" creationId="{739341C3-1E1F-44DA-0DFF-C879DAFC63B4}"/>
          </ac:spMkLst>
        </pc:spChg>
        <pc:spChg chg="del">
          <ac:chgData name="Mohammed Jamal" userId="0d93ca33460a6bcd" providerId="LiveId" clId="{0C6890A2-AD93-4814-A421-1B9633792F85}" dt="2025-10-11T00:47:00.929" v="323" actId="478"/>
          <ac:spMkLst>
            <pc:docMk/>
            <pc:sldMk cId="2035708802" sldId="263"/>
            <ac:spMk id="2" creationId="{CA1F0003-BC74-2E3B-CC62-6F376A6E1F89}"/>
          </ac:spMkLst>
        </pc:spChg>
        <pc:spChg chg="add del mod">
          <ac:chgData name="Mohammed Jamal" userId="0d93ca33460a6bcd" providerId="LiveId" clId="{0C6890A2-AD93-4814-A421-1B9633792F85}" dt="2025-10-11T00:47:08.389" v="325" actId="478"/>
          <ac:spMkLst>
            <pc:docMk/>
            <pc:sldMk cId="2035708802" sldId="263"/>
            <ac:spMk id="4" creationId="{22D28F9D-CB95-4CBF-1948-A813EA199045}"/>
          </ac:spMkLst>
        </pc:spChg>
        <pc:spChg chg="add mod">
          <ac:chgData name="Mohammed Jamal" userId="0d93ca33460a6bcd" providerId="LiveId" clId="{0C6890A2-AD93-4814-A421-1B9633792F85}" dt="2025-10-11T00:53:18.157" v="467" actId="1076"/>
          <ac:spMkLst>
            <pc:docMk/>
            <pc:sldMk cId="2035708802" sldId="263"/>
            <ac:spMk id="6" creationId="{95A4AB68-FFAF-B61D-CA98-56DE2823D2CB}"/>
          </ac:spMkLst>
        </pc:spChg>
        <pc:spChg chg="add del mod">
          <ac:chgData name="Mohammed Jamal" userId="0d93ca33460a6bcd" providerId="LiveId" clId="{0C6890A2-AD93-4814-A421-1B9633792F85}" dt="2025-10-11T01:03:38.075" v="571" actId="478"/>
          <ac:spMkLst>
            <pc:docMk/>
            <pc:sldMk cId="2035708802" sldId="263"/>
            <ac:spMk id="8" creationId="{00F04E1F-64E2-C363-9748-D223AE16A7F8}"/>
          </ac:spMkLst>
        </pc:spChg>
        <pc:spChg chg="add mod">
          <ac:chgData name="Mohammed Jamal" userId="0d93ca33460a6bcd" providerId="LiveId" clId="{0C6890A2-AD93-4814-A421-1B9633792F85}" dt="2025-10-11T00:54:07.796" v="485" actId="1076"/>
          <ac:spMkLst>
            <pc:docMk/>
            <pc:sldMk cId="2035708802" sldId="263"/>
            <ac:spMk id="10" creationId="{71FBF3AA-3282-A4A6-5AA0-EA5D72D5C249}"/>
          </ac:spMkLst>
        </pc:spChg>
        <pc:spChg chg="add mod">
          <ac:chgData name="Mohammed Jamal" userId="0d93ca33460a6bcd" providerId="LiveId" clId="{0C6890A2-AD93-4814-A421-1B9633792F85}" dt="2025-10-11T00:54:11.258" v="486" actId="1076"/>
          <ac:spMkLst>
            <pc:docMk/>
            <pc:sldMk cId="2035708802" sldId="263"/>
            <ac:spMk id="12" creationId="{F2B02EC4-88D9-9F9D-5122-CE10EC1DDF1D}"/>
          </ac:spMkLst>
        </pc:spChg>
        <pc:spChg chg="add mod">
          <ac:chgData name="Mohammed Jamal" userId="0d93ca33460a6bcd" providerId="LiveId" clId="{0C6890A2-AD93-4814-A421-1B9633792F85}" dt="2025-10-11T00:54:13.569" v="487" actId="1076"/>
          <ac:spMkLst>
            <pc:docMk/>
            <pc:sldMk cId="2035708802" sldId="263"/>
            <ac:spMk id="14" creationId="{67A7AA68-E977-F21C-2510-58D6373DBB8D}"/>
          </ac:spMkLst>
        </pc:spChg>
        <pc:spChg chg="add mod">
          <ac:chgData name="Mohammed Jamal" userId="0d93ca33460a6bcd" providerId="LiveId" clId="{0C6890A2-AD93-4814-A421-1B9633792F85}" dt="2025-10-11T00:54:17.724" v="488" actId="1076"/>
          <ac:spMkLst>
            <pc:docMk/>
            <pc:sldMk cId="2035708802" sldId="263"/>
            <ac:spMk id="16" creationId="{304B7303-6459-2A57-1FED-EC95B5A8FCC0}"/>
          </ac:spMkLst>
        </pc:spChg>
        <pc:spChg chg="add mod">
          <ac:chgData name="Mohammed Jamal" userId="0d93ca33460a6bcd" providerId="LiveId" clId="{0C6890A2-AD93-4814-A421-1B9633792F85}" dt="2025-10-11T00:54:21.815" v="489" actId="1076"/>
          <ac:spMkLst>
            <pc:docMk/>
            <pc:sldMk cId="2035708802" sldId="263"/>
            <ac:spMk id="18" creationId="{4FD9C2CC-250E-C912-18D2-514BD9199A0F}"/>
          </ac:spMkLst>
        </pc:spChg>
        <pc:picChg chg="add mod">
          <ac:chgData name="Mohammed Jamal" userId="0d93ca33460a6bcd" providerId="LiveId" clId="{0C6890A2-AD93-4814-A421-1B9633792F85}" dt="2025-10-11T00:55:43.052" v="494" actId="1076"/>
          <ac:picMkLst>
            <pc:docMk/>
            <pc:sldMk cId="2035708802" sldId="263"/>
            <ac:picMk id="2050" creationId="{DB5DBAD5-113D-B1FE-FD9C-28EB6F5F078E}"/>
          </ac:picMkLst>
        </pc:picChg>
      </pc:sldChg>
      <pc:sldChg chg="addSp delSp modSp new mod modAnim">
        <pc:chgData name="Mohammed Jamal" userId="0d93ca33460a6bcd" providerId="LiveId" clId="{0C6890A2-AD93-4814-A421-1B9633792F85}" dt="2025-10-11T01:26:18.143" v="844"/>
        <pc:sldMkLst>
          <pc:docMk/>
          <pc:sldMk cId="3074947307" sldId="264"/>
        </pc:sldMkLst>
        <pc:spChg chg="del">
          <ac:chgData name="Mohammed Jamal" userId="0d93ca33460a6bcd" providerId="LiveId" clId="{0C6890A2-AD93-4814-A421-1B9633792F85}" dt="2025-10-11T01:07:00.274" v="611" actId="478"/>
          <ac:spMkLst>
            <pc:docMk/>
            <pc:sldMk cId="3074947307" sldId="264"/>
            <ac:spMk id="2" creationId="{BBD3D217-415C-03A0-6408-D7AB39FC8FE9}"/>
          </ac:spMkLst>
        </pc:spChg>
        <pc:spChg chg="add mod">
          <ac:chgData name="Mohammed Jamal" userId="0d93ca33460a6bcd" providerId="LiveId" clId="{0C6890A2-AD93-4814-A421-1B9633792F85}" dt="2025-10-11T01:08:18.481" v="665" actId="1076"/>
          <ac:spMkLst>
            <pc:docMk/>
            <pc:sldMk cId="3074947307" sldId="264"/>
            <ac:spMk id="4" creationId="{D2196053-BF2E-6DB8-0387-DFAE3314E89F}"/>
          </ac:spMkLst>
        </pc:spChg>
        <pc:spChg chg="add mod">
          <ac:chgData name="Mohammed Jamal" userId="0d93ca33460a6bcd" providerId="LiveId" clId="{0C6890A2-AD93-4814-A421-1B9633792F85}" dt="2025-10-11T01:08:16.294" v="664" actId="1076"/>
          <ac:spMkLst>
            <pc:docMk/>
            <pc:sldMk cId="3074947307" sldId="264"/>
            <ac:spMk id="6" creationId="{B62123A4-66A9-296B-66C2-11DE34C3CAD4}"/>
          </ac:spMkLst>
        </pc:spChg>
        <pc:spChg chg="add del">
          <ac:chgData name="Mohammed Jamal" userId="0d93ca33460a6bcd" providerId="LiveId" clId="{0C6890A2-AD93-4814-A421-1B9633792F85}" dt="2025-10-11T01:12:28.780" v="706" actId="478"/>
          <ac:spMkLst>
            <pc:docMk/>
            <pc:sldMk cId="3074947307" sldId="264"/>
            <ac:spMk id="7" creationId="{987E4A28-D1E6-8D2B-C986-41D6A41AFE7F}"/>
          </ac:spMkLst>
        </pc:spChg>
        <pc:picChg chg="add del">
          <ac:chgData name="Mohammed Jamal" userId="0d93ca33460a6bcd" providerId="LiveId" clId="{0C6890A2-AD93-4814-A421-1B9633792F85}" dt="2025-10-11T01:12:36.334" v="708" actId="478"/>
          <ac:picMkLst>
            <pc:docMk/>
            <pc:sldMk cId="3074947307" sldId="264"/>
            <ac:picMk id="8" creationId="{16CF797C-BB02-75FA-00B9-63F119D4DC21}"/>
          </ac:picMkLst>
        </pc:picChg>
        <pc:picChg chg="add mod">
          <ac:chgData name="Mohammed Jamal" userId="0d93ca33460a6bcd" providerId="LiveId" clId="{0C6890A2-AD93-4814-A421-1B9633792F85}" dt="2025-10-11T01:13:01.879" v="712" actId="1076"/>
          <ac:picMkLst>
            <pc:docMk/>
            <pc:sldMk cId="3074947307" sldId="264"/>
            <ac:picMk id="9" creationId="{D25C7A68-CC8C-1701-965C-A36BFC44F9FA}"/>
          </ac:picMkLst>
        </pc:picChg>
      </pc:sldChg>
      <pc:sldChg chg="addSp delSp modSp new mod ord modAnim">
        <pc:chgData name="Mohammed Jamal" userId="0d93ca33460a6bcd" providerId="LiveId" clId="{0C6890A2-AD93-4814-A421-1B9633792F85}" dt="2025-10-11T01:32:57.668" v="910"/>
        <pc:sldMkLst>
          <pc:docMk/>
          <pc:sldMk cId="842219973" sldId="265"/>
        </pc:sldMkLst>
        <pc:spChg chg="del">
          <ac:chgData name="Mohammed Jamal" userId="0d93ca33460a6bcd" providerId="LiveId" clId="{0C6890A2-AD93-4814-A421-1B9633792F85}" dt="2025-10-11T01:15:56.707" v="724" actId="478"/>
          <ac:spMkLst>
            <pc:docMk/>
            <pc:sldMk cId="842219973" sldId="265"/>
            <ac:spMk id="2" creationId="{90C5A0D8-30E5-8689-EBD3-7A5EB4A0DB9B}"/>
          </ac:spMkLst>
        </pc:spChg>
        <pc:spChg chg="add mod">
          <ac:chgData name="Mohammed Jamal" userId="0d93ca33460a6bcd" providerId="LiveId" clId="{0C6890A2-AD93-4814-A421-1B9633792F85}" dt="2025-10-11T01:20:47.345" v="813" actId="1076"/>
          <ac:spMkLst>
            <pc:docMk/>
            <pc:sldMk cId="842219973" sldId="265"/>
            <ac:spMk id="3" creationId="{87E77A11-ED8E-83EC-6A0A-F8F465DA2CD5}"/>
          </ac:spMkLst>
        </pc:spChg>
        <pc:spChg chg="add mod">
          <ac:chgData name="Mohammed Jamal" userId="0d93ca33460a6bcd" providerId="LiveId" clId="{0C6890A2-AD93-4814-A421-1B9633792F85}" dt="2025-10-11T01:20:38.555" v="812" actId="20577"/>
          <ac:spMkLst>
            <pc:docMk/>
            <pc:sldMk cId="842219973" sldId="265"/>
            <ac:spMk id="5" creationId="{433C1941-375A-FF1E-3A5A-12FA2FFB4812}"/>
          </ac:spMkLst>
        </pc:spChg>
        <pc:spChg chg="add mod">
          <ac:chgData name="Mohammed Jamal" userId="0d93ca33460a6bcd" providerId="LiveId" clId="{0C6890A2-AD93-4814-A421-1B9633792F85}" dt="2025-10-11T01:20:59.043" v="815" actId="1076"/>
          <ac:spMkLst>
            <pc:docMk/>
            <pc:sldMk cId="842219973" sldId="265"/>
            <ac:spMk id="7" creationId="{6B165ABF-9691-AE87-272E-19752CA1414B}"/>
          </ac:spMkLst>
        </pc:spChg>
        <pc:spChg chg="add del">
          <ac:chgData name="Mohammed Jamal" userId="0d93ca33460a6bcd" providerId="LiveId" clId="{0C6890A2-AD93-4814-A421-1B9633792F85}" dt="2025-10-11T01:21:49.727" v="817" actId="478"/>
          <ac:spMkLst>
            <pc:docMk/>
            <pc:sldMk cId="842219973" sldId="265"/>
            <ac:spMk id="8" creationId="{D24C34DD-5BA0-2644-931F-F5A3D5D847D5}"/>
          </ac:spMkLst>
        </pc:spChg>
        <pc:picChg chg="add mod">
          <ac:chgData name="Mohammed Jamal" userId="0d93ca33460a6bcd" providerId="LiveId" clId="{0C6890A2-AD93-4814-A421-1B9633792F85}" dt="2025-10-11T01:21:56.558" v="819" actId="1076"/>
          <ac:picMkLst>
            <pc:docMk/>
            <pc:sldMk cId="842219973" sldId="265"/>
            <ac:picMk id="9" creationId="{2F546590-E121-1F6D-5402-B2C27BCBEE4F}"/>
          </ac:picMkLst>
        </pc:picChg>
      </pc:sldChg>
      <pc:sldChg chg="addSp delSp modSp new mod">
        <pc:chgData name="Mohammed Jamal" userId="0d93ca33460a6bcd" providerId="LiveId" clId="{0C6890A2-AD93-4814-A421-1B9633792F85}" dt="2025-10-11T01:34:20.263" v="945" actId="20577"/>
        <pc:sldMkLst>
          <pc:docMk/>
          <pc:sldMk cId="2708333894" sldId="266"/>
        </pc:sldMkLst>
        <pc:spChg chg="del">
          <ac:chgData name="Mohammed Jamal" userId="0d93ca33460a6bcd" providerId="LiveId" clId="{0C6890A2-AD93-4814-A421-1B9633792F85}" dt="2025-10-11T01:29:09.916" v="857" actId="478"/>
          <ac:spMkLst>
            <pc:docMk/>
            <pc:sldMk cId="2708333894" sldId="266"/>
            <ac:spMk id="2" creationId="{32311884-3BDE-E1D2-F81E-3A4660B99D6D}"/>
          </ac:spMkLst>
        </pc:spChg>
        <pc:spChg chg="add mod">
          <ac:chgData name="Mohammed Jamal" userId="0d93ca33460a6bcd" providerId="LiveId" clId="{0C6890A2-AD93-4814-A421-1B9633792F85}" dt="2025-10-11T01:29:45.818" v="898" actId="5793"/>
          <ac:spMkLst>
            <pc:docMk/>
            <pc:sldMk cId="2708333894" sldId="266"/>
            <ac:spMk id="3" creationId="{CF636B6C-3AD7-E5F4-C2C9-A5E430D57E3B}"/>
          </ac:spMkLst>
        </pc:spChg>
        <pc:spChg chg="add mod">
          <ac:chgData name="Mohammed Jamal" userId="0d93ca33460a6bcd" providerId="LiveId" clId="{0C6890A2-AD93-4814-A421-1B9633792F85}" dt="2025-10-11T01:34:20.263" v="945" actId="20577"/>
          <ac:spMkLst>
            <pc:docMk/>
            <pc:sldMk cId="2708333894" sldId="266"/>
            <ac:spMk id="4" creationId="{2753DCEF-2B42-B106-83D7-6234641DD1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F95B9-6507-4F0B-B5B3-EE8327235AF9}"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759D7-D496-493A-B7BE-00731A84DA12}" type="slidenum">
              <a:rPr lang="en-GB" smtClean="0"/>
              <a:t>‹#›</a:t>
            </a:fld>
            <a:endParaRPr lang="en-GB"/>
          </a:p>
        </p:txBody>
      </p:sp>
    </p:spTree>
    <p:extLst>
      <p:ext uri="{BB962C8B-B14F-4D97-AF65-F5344CB8AC3E}">
        <p14:creationId xmlns:p14="http://schemas.microsoft.com/office/powerpoint/2010/main" val="250088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759D7-D496-493A-B7BE-00731A84DA12}" type="slidenum">
              <a:rPr lang="en-GB" smtClean="0"/>
              <a:t>4</a:t>
            </a:fld>
            <a:endParaRPr lang="en-GB"/>
          </a:p>
        </p:txBody>
      </p:sp>
    </p:spTree>
    <p:extLst>
      <p:ext uri="{BB962C8B-B14F-4D97-AF65-F5344CB8AC3E}">
        <p14:creationId xmlns:p14="http://schemas.microsoft.com/office/powerpoint/2010/main" val="2849860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6B4B-F1C7-9268-7273-D300570182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9E0409-6C56-B2C7-DCE0-9FC475424C19}"/>
              </a:ext>
            </a:extLst>
          </p:cNvPr>
          <p:cNvSpPr>
            <a:spLocks noGrp="1"/>
          </p:cNvSpPr>
          <p:nvPr>
            <p:ph type="dt" sz="half" idx="10"/>
          </p:nvPr>
        </p:nvSpPr>
        <p:spPr/>
        <p:txBody>
          <a:bodyPr/>
          <a:lstStyle/>
          <a:p>
            <a:fld id="{B6AA57D0-CB16-4B67-BC6E-D420C4C07B23}" type="datetimeFigureOut">
              <a:rPr lang="en-GB" smtClean="0"/>
              <a:t>11/10/2025</a:t>
            </a:fld>
            <a:endParaRPr lang="en-GB"/>
          </a:p>
        </p:txBody>
      </p:sp>
      <p:sp>
        <p:nvSpPr>
          <p:cNvPr id="4" name="Footer Placeholder 3">
            <a:extLst>
              <a:ext uri="{FF2B5EF4-FFF2-40B4-BE49-F238E27FC236}">
                <a16:creationId xmlns:a16="http://schemas.microsoft.com/office/drawing/2014/main" id="{D78A3009-8EE4-3B1F-1A6A-6C52EE0A84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10A99A-1C6F-BDBA-9251-25D230B1581D}"/>
              </a:ext>
            </a:extLst>
          </p:cNvPr>
          <p:cNvSpPr>
            <a:spLocks noGrp="1"/>
          </p:cNvSpPr>
          <p:nvPr>
            <p:ph type="sldNum" sz="quarter" idx="12"/>
          </p:nvPr>
        </p:nvSpPr>
        <p:spPr/>
        <p:txBody>
          <a:bodyPr/>
          <a:lstStyle/>
          <a:p>
            <a:fld id="{51D1A523-B4F6-4192-90B8-F39B89BF9673}" type="slidenum">
              <a:rPr lang="en-GB" smtClean="0"/>
              <a:t>‹#›</a:t>
            </a:fld>
            <a:endParaRPr lang="en-GB"/>
          </a:p>
        </p:txBody>
      </p:sp>
    </p:spTree>
    <p:extLst>
      <p:ext uri="{BB962C8B-B14F-4D97-AF65-F5344CB8AC3E}">
        <p14:creationId xmlns:p14="http://schemas.microsoft.com/office/powerpoint/2010/main" val="188093411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BCEAE-EC60-62F9-610E-9FAF158619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DED21A-3906-C82E-2202-87DB919CB8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29F33-2E9B-4ECA-FB09-8567638BD9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AA57D0-CB16-4B67-BC6E-D420C4C07B23}" type="datetimeFigureOut">
              <a:rPr lang="en-GB" smtClean="0"/>
              <a:t>11/10/2025</a:t>
            </a:fld>
            <a:endParaRPr lang="en-GB"/>
          </a:p>
        </p:txBody>
      </p:sp>
      <p:sp>
        <p:nvSpPr>
          <p:cNvPr id="5" name="Footer Placeholder 4">
            <a:extLst>
              <a:ext uri="{FF2B5EF4-FFF2-40B4-BE49-F238E27FC236}">
                <a16:creationId xmlns:a16="http://schemas.microsoft.com/office/drawing/2014/main" id="{A5D06A54-B4E1-8A7B-72D1-9AF254E2F9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3FA195-FDDE-C92B-89C0-43D7A7C8D2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D1A523-B4F6-4192-90B8-F39B89BF9673}" type="slidenum">
              <a:rPr lang="en-GB" smtClean="0"/>
              <a:t>‹#›</a:t>
            </a:fld>
            <a:endParaRPr lang="en-GB"/>
          </a:p>
        </p:txBody>
      </p:sp>
    </p:spTree>
    <p:extLst>
      <p:ext uri="{BB962C8B-B14F-4D97-AF65-F5344CB8AC3E}">
        <p14:creationId xmlns:p14="http://schemas.microsoft.com/office/powerpoint/2010/main" val="20227677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326C-C02D-6AC4-563F-51A325D3AD13}"/>
              </a:ext>
            </a:extLst>
          </p:cNvPr>
          <p:cNvSpPr>
            <a:spLocks noGrp="1"/>
          </p:cNvSpPr>
          <p:nvPr>
            <p:ph type="title"/>
          </p:nvPr>
        </p:nvSpPr>
        <p:spPr>
          <a:xfrm>
            <a:off x="968829" y="1674674"/>
            <a:ext cx="10515600" cy="1325563"/>
          </a:xfrm>
        </p:spPr>
        <p:txBody>
          <a:bodyPr>
            <a:normAutofit fontScale="90000"/>
          </a:bodyPr>
          <a:lstStyle/>
          <a:p>
            <a:pPr algn="ctr"/>
            <a:r>
              <a:rPr lang="en-GB" sz="4900" b="1" dirty="0"/>
              <a:t>Digital Skills &amp; Research Methods</a:t>
            </a:r>
            <a:br>
              <a:rPr lang="en-GB" dirty="0"/>
            </a:br>
            <a:r>
              <a:rPr lang="en-GB" sz="3600" dirty="0"/>
              <a:t>Module Code : LCH54007</a:t>
            </a:r>
            <a:br>
              <a:rPr lang="en-GB" sz="3600" dirty="0"/>
            </a:br>
            <a:r>
              <a:rPr lang="en-GB" sz="3600" dirty="0"/>
              <a:t>Component 1: Group Presentation </a:t>
            </a:r>
            <a:endParaRPr lang="en-GB" dirty="0"/>
          </a:p>
        </p:txBody>
      </p:sp>
      <p:sp>
        <p:nvSpPr>
          <p:cNvPr id="3" name="TextBox 2">
            <a:extLst>
              <a:ext uri="{FF2B5EF4-FFF2-40B4-BE49-F238E27FC236}">
                <a16:creationId xmlns:a16="http://schemas.microsoft.com/office/drawing/2014/main" id="{514AFEB7-2895-16CF-8E5D-35E62381E4D0}"/>
              </a:ext>
            </a:extLst>
          </p:cNvPr>
          <p:cNvSpPr txBox="1"/>
          <p:nvPr/>
        </p:nvSpPr>
        <p:spPr>
          <a:xfrm>
            <a:off x="4767941" y="4669543"/>
            <a:ext cx="5236029" cy="1477328"/>
          </a:xfrm>
          <a:prstGeom prst="rect">
            <a:avLst/>
          </a:prstGeom>
          <a:noFill/>
        </p:spPr>
        <p:txBody>
          <a:bodyPr wrap="square" rtlCol="0">
            <a:spAutoFit/>
          </a:bodyPr>
          <a:lstStyle/>
          <a:p>
            <a:pPr algn="ctr"/>
            <a:r>
              <a:rPr lang="en-GB" dirty="0"/>
              <a:t>Naseem Akhtar : 2507359</a:t>
            </a:r>
          </a:p>
          <a:p>
            <a:pPr algn="ctr"/>
            <a:r>
              <a:rPr lang="en-GB" dirty="0" err="1"/>
              <a:t>Sehrash</a:t>
            </a:r>
            <a:r>
              <a:rPr lang="en-GB" dirty="0"/>
              <a:t> Ali : 2440353</a:t>
            </a:r>
          </a:p>
          <a:p>
            <a:pPr algn="ctr"/>
            <a:r>
              <a:rPr lang="en-GB" dirty="0"/>
              <a:t>Shahzad Mahmood ul Hassan : 2025061161</a:t>
            </a:r>
          </a:p>
          <a:p>
            <a:pPr algn="ctr"/>
            <a:r>
              <a:rPr lang="en-GB" dirty="0"/>
              <a:t>Rabina Akhtar:  2421435</a:t>
            </a:r>
          </a:p>
          <a:p>
            <a:pPr algn="ctr"/>
            <a:r>
              <a:rPr lang="en-GB" dirty="0"/>
              <a:t>Rizwana Adeel:  2504702</a:t>
            </a:r>
          </a:p>
        </p:txBody>
      </p:sp>
      <p:pic>
        <p:nvPicPr>
          <p:cNvPr id="4098" name="Picture 2" descr="Premium Photo | Modern computer technology infographic">
            <a:extLst>
              <a:ext uri="{FF2B5EF4-FFF2-40B4-BE49-F238E27FC236}">
                <a16:creationId xmlns:a16="http://schemas.microsoft.com/office/drawing/2014/main" id="{A83F98B0-2BFB-5EB3-7A87-A06012F76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514" y="4515831"/>
            <a:ext cx="3961394" cy="1980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362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ABEDAA-0E22-7989-328B-F28B74EBE2C8}"/>
              </a:ext>
            </a:extLst>
          </p:cNvPr>
          <p:cNvSpPr>
            <a:spLocks noGrp="1"/>
          </p:cNvSpPr>
          <p:nvPr>
            <p:ph type="title"/>
          </p:nvPr>
        </p:nvSpPr>
        <p:spPr/>
        <p:txBody>
          <a:bodyPr/>
          <a:lstStyle/>
          <a:p>
            <a:pPr algn="ctr"/>
            <a:r>
              <a:rPr lang="en-GB" b="1"/>
              <a:t>What is Sunrise Care Home?</a:t>
            </a:r>
            <a:endParaRPr lang="en-GB" b="1" dirty="0"/>
          </a:p>
        </p:txBody>
      </p:sp>
      <p:pic>
        <p:nvPicPr>
          <p:cNvPr id="3" name="Picture 2">
            <a:extLst>
              <a:ext uri="{FF2B5EF4-FFF2-40B4-BE49-F238E27FC236}">
                <a16:creationId xmlns:a16="http://schemas.microsoft.com/office/drawing/2014/main" id="{BF0CA278-4933-2A45-0727-0B871AC45E4C}"/>
              </a:ext>
            </a:extLst>
          </p:cNvPr>
          <p:cNvPicPr/>
          <p:nvPr/>
        </p:nvPicPr>
        <p:blipFill>
          <a:blip r:embed="rId2"/>
          <a:stretch>
            <a:fillRect/>
          </a:stretch>
        </p:blipFill>
        <p:spPr>
          <a:xfrm>
            <a:off x="0" y="-76200"/>
            <a:ext cx="12192000" cy="6858000"/>
          </a:xfrm>
          <a:prstGeom prst="rect">
            <a:avLst/>
          </a:prstGeom>
        </p:spPr>
      </p:pic>
    </p:spTree>
    <p:extLst>
      <p:ext uri="{BB962C8B-B14F-4D97-AF65-F5344CB8AC3E}">
        <p14:creationId xmlns:p14="http://schemas.microsoft.com/office/powerpoint/2010/main" val="2498772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8843DCE-50F7-1276-AE4A-7E65DA36526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8F0CB6E6-DAF5-7BD8-F585-9F13440F6EEB}"/>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0729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A0AE21-4B19-A716-9870-F0A2D4BF5A96}"/>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D8A7E0E2-3787-E124-8641-9974098F18DC}"/>
              </a:ext>
            </a:extLst>
          </p:cNvPr>
          <p:cNvSpPr txBox="1"/>
          <p:nvPr/>
        </p:nvSpPr>
        <p:spPr>
          <a:xfrm>
            <a:off x="424543" y="438168"/>
            <a:ext cx="6324600" cy="2062103"/>
          </a:xfrm>
          <a:prstGeom prst="rect">
            <a:avLst/>
          </a:prstGeom>
          <a:noFill/>
        </p:spPr>
        <p:txBody>
          <a:bodyPr wrap="square">
            <a:spAutoFit/>
          </a:bodyPr>
          <a:lstStyle/>
          <a:p>
            <a:r>
              <a:rPr lang="en-GB" sz="1600" dirty="0"/>
              <a:t>It can be used to make individual care plans for their residents. ‘A care plan is a written statement of a person’s healthcare requirements’ (Rustington Convalescent Home, 2025).</a:t>
            </a:r>
          </a:p>
          <a:p>
            <a:r>
              <a:rPr lang="en-GB" sz="1600" dirty="0"/>
              <a:t> They outline the individual’s personal information, their care requirements, medical information, etc. The reason why Microsoft Word is good to use is because it is ideal for creating text documents which can then be later accessed, edited, and formatted at any time!  This is perfect as a care plan is always likely to change. </a:t>
            </a:r>
          </a:p>
        </p:txBody>
      </p:sp>
      <p:sp>
        <p:nvSpPr>
          <p:cNvPr id="7" name="TextBox 6">
            <a:extLst>
              <a:ext uri="{FF2B5EF4-FFF2-40B4-BE49-F238E27FC236}">
                <a16:creationId xmlns:a16="http://schemas.microsoft.com/office/drawing/2014/main" id="{1A6B41A3-B0F6-1C03-5EEE-91C6D4AA43BF}"/>
              </a:ext>
            </a:extLst>
          </p:cNvPr>
          <p:cNvSpPr txBox="1"/>
          <p:nvPr/>
        </p:nvSpPr>
        <p:spPr>
          <a:xfrm>
            <a:off x="5399314" y="3174721"/>
            <a:ext cx="6183086" cy="2062103"/>
          </a:xfrm>
          <a:prstGeom prst="rect">
            <a:avLst/>
          </a:prstGeom>
          <a:noFill/>
        </p:spPr>
        <p:txBody>
          <a:bodyPr wrap="square">
            <a:spAutoFit/>
          </a:bodyPr>
          <a:lstStyle/>
          <a:p>
            <a:r>
              <a:rPr lang="en-GB" sz="1600" dirty="0"/>
              <a:t>Another advantage of Microsoft Word is that it is great for creating tables / graphs. This is very beneficial for Sunrise as it can assist with making MAR Charts. ‘It is a working document used to keep an accurate record of the type of medication and the time it is administered’. (Prestige Nursing&amp; Care, 2023). </a:t>
            </a:r>
          </a:p>
          <a:p>
            <a:r>
              <a:rPr lang="en-GB" sz="1600" dirty="0"/>
              <a:t>Sunrise Care can make a generic template using the tables or graphs on Word and then input the service users’ information when and as required. </a:t>
            </a:r>
          </a:p>
        </p:txBody>
      </p:sp>
      <p:pic>
        <p:nvPicPr>
          <p:cNvPr id="1026" name="Picture 2" descr="What Are Personal Care Services? - ElderLife Financial">
            <a:extLst>
              <a:ext uri="{FF2B5EF4-FFF2-40B4-BE49-F238E27FC236}">
                <a16:creationId xmlns:a16="http://schemas.microsoft.com/office/drawing/2014/main" id="{1215A549-881F-536D-103C-2DAA94AFD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722" y="438168"/>
            <a:ext cx="3913621" cy="26065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dicine Administration Training - Social Care TV">
            <a:extLst>
              <a:ext uri="{FF2B5EF4-FFF2-40B4-BE49-F238E27FC236}">
                <a16:creationId xmlns:a16="http://schemas.microsoft.com/office/drawing/2014/main" id="{51E23E9C-CFB5-9DB9-1994-9F5D946C62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1743" y="3174721"/>
            <a:ext cx="3940628" cy="2229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BBF411-623D-020E-A341-5AB9FD83CDB2}"/>
              </a:ext>
            </a:extLst>
          </p:cNvPr>
          <p:cNvSpPr txBox="1"/>
          <p:nvPr/>
        </p:nvSpPr>
        <p:spPr>
          <a:xfrm>
            <a:off x="2686957" y="5618969"/>
            <a:ext cx="7044872" cy="1200329"/>
          </a:xfrm>
          <a:prstGeom prst="rect">
            <a:avLst/>
          </a:prstGeom>
          <a:noFill/>
        </p:spPr>
        <p:txBody>
          <a:bodyPr wrap="square">
            <a:spAutoFit/>
          </a:bodyPr>
          <a:lstStyle/>
          <a:p>
            <a:pPr algn="ctr"/>
            <a:r>
              <a:rPr lang="en-GB" dirty="0"/>
              <a:t>Overall, Microsoft Word is a necessity for Sunrise Care Home. This is because it is used for different important documents which are required to provide high-quality care for their service users and to remain a professional company. </a:t>
            </a:r>
          </a:p>
        </p:txBody>
      </p:sp>
    </p:spTree>
    <p:extLst>
      <p:ext uri="{BB962C8B-B14F-4D97-AF65-F5344CB8AC3E}">
        <p14:creationId xmlns:p14="http://schemas.microsoft.com/office/powerpoint/2010/main" val="13024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500"/>
                                        <p:tgtEl>
                                          <p:spTgt spid="1026"/>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8"/>
                                        </p:tgtEl>
                                        <p:attrNameLst>
                                          <p:attrName>style.visibility</p:attrName>
                                        </p:attrNameLst>
                                      </p:cBhvr>
                                      <p:to>
                                        <p:strVal val="visible"/>
                                      </p:to>
                                    </p:set>
                                    <p:animEffect transition="in" filter="barn(inVertical)">
                                      <p:cBhvr>
                                        <p:cTn id="18" dur="500"/>
                                        <p:tgtEl>
                                          <p:spTgt spid="102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barn(inVertical)">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B1DC431-DA9C-E29C-C943-DC8D309EB48E}"/>
              </a:ext>
            </a:extLst>
          </p:cNvPr>
          <p:cNvSpPr txBox="1"/>
          <p:nvPr/>
        </p:nvSpPr>
        <p:spPr>
          <a:xfrm>
            <a:off x="590550" y="856357"/>
            <a:ext cx="6096000" cy="2308324"/>
          </a:xfrm>
          <a:prstGeom prst="rect">
            <a:avLst/>
          </a:prstGeom>
          <a:noFill/>
        </p:spPr>
        <p:txBody>
          <a:bodyPr wrap="square">
            <a:spAutoFit/>
          </a:bodyPr>
          <a:lstStyle/>
          <a:p>
            <a:r>
              <a:rPr lang="en-GB" sz="1600" dirty="0"/>
              <a:t>One important application from the digital communication and collaboration tools in Outlook is Microsoft Teams. This app can be very useful in a care setting like Sunrise Care Home because it allows staff to communicate and work together efficiently. For example, Teams lets staff create different channels for nursing, administration, and activities, so everyone can share updates, schedules, and important documents instantly. This helps ensure that all team members are informed and coordinated (Microsoft, 2023).</a:t>
            </a:r>
          </a:p>
        </p:txBody>
      </p:sp>
      <p:sp>
        <p:nvSpPr>
          <p:cNvPr id="8" name="TextBox 7">
            <a:extLst>
              <a:ext uri="{FF2B5EF4-FFF2-40B4-BE49-F238E27FC236}">
                <a16:creationId xmlns:a16="http://schemas.microsoft.com/office/drawing/2014/main" id="{55D5CF05-61D9-A72C-B7F8-0A13D0CC4014}"/>
              </a:ext>
            </a:extLst>
          </p:cNvPr>
          <p:cNvSpPr txBox="1"/>
          <p:nvPr/>
        </p:nvSpPr>
        <p:spPr>
          <a:xfrm>
            <a:off x="5505450" y="3164681"/>
            <a:ext cx="6096000" cy="3293209"/>
          </a:xfrm>
          <a:prstGeom prst="rect">
            <a:avLst/>
          </a:prstGeom>
          <a:noFill/>
        </p:spPr>
        <p:txBody>
          <a:bodyPr wrap="square">
            <a:spAutoFit/>
          </a:bodyPr>
          <a:lstStyle/>
          <a:p>
            <a:r>
              <a:rPr lang="en-GB" sz="1600" dirty="0"/>
              <a:t>In practice, nurses can use Teams to send quick messages or hold video calls to coordinate patient care without needing to leave their workstations. The calendar feature also helps schedule meetings and shift changes, reducing confusion and improving workflow (Smith &amp; Brown, 2022). Additionally, since Teams integrates with Outlook’s email and calendar, it makes managing appointments for residents’ medical visits or family communications easier and more organised (Johnson, 2021).</a:t>
            </a:r>
          </a:p>
          <a:p>
            <a:endParaRPr lang="en-GB" sz="1600" dirty="0"/>
          </a:p>
          <a:p>
            <a:r>
              <a:rPr lang="en-US" sz="1600" dirty="0"/>
              <a:t>Overall, Microsoft Teams supports better communication and teamwork, which is essential in a care home environment like Sunrise Care Home to provide high-quality care and smooth operations.</a:t>
            </a:r>
            <a:endParaRPr lang="en-GB" sz="1600" dirty="0"/>
          </a:p>
        </p:txBody>
      </p:sp>
      <p:pic>
        <p:nvPicPr>
          <p:cNvPr id="1026" name="Picture 2" descr="Microsoft Teams - Manx Technology Group">
            <a:extLst>
              <a:ext uri="{FF2B5EF4-FFF2-40B4-BE49-F238E27FC236}">
                <a16:creationId xmlns:a16="http://schemas.microsoft.com/office/drawing/2014/main" id="{71707E3F-EF1F-8B00-29E1-7E373FCE8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5361" y="133610"/>
            <a:ext cx="3474328" cy="27924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mpowering care teams with new tools in Microsoft 365 | Microsoft 365 Blog">
            <a:extLst>
              <a:ext uri="{FF2B5EF4-FFF2-40B4-BE49-F238E27FC236}">
                <a16:creationId xmlns:a16="http://schemas.microsoft.com/office/drawing/2014/main" id="{ED0C6909-A7C3-BDC8-CCAA-62992F544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550" y="3429000"/>
            <a:ext cx="4569112" cy="269139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D3F4EBFC-F948-9629-F6D8-4D4CEEE947AA}"/>
              </a:ext>
            </a:extLst>
          </p:cNvPr>
          <p:cNvSpPr/>
          <p:nvPr/>
        </p:nvSpPr>
        <p:spPr>
          <a:xfrm>
            <a:off x="590550" y="0"/>
            <a:ext cx="53786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Microsoft Teams</a:t>
            </a:r>
          </a:p>
        </p:txBody>
      </p:sp>
    </p:spTree>
    <p:extLst>
      <p:ext uri="{BB962C8B-B14F-4D97-AF65-F5344CB8AC3E}">
        <p14:creationId xmlns:p14="http://schemas.microsoft.com/office/powerpoint/2010/main" val="4183798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barn(inVertical)">
                                      <p:cBhvr>
                                        <p:cTn id="20" dur="500"/>
                                        <p:tgtEl>
                                          <p:spTgt spid="102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wipe(down)">
                                      <p:cBhvr>
                                        <p:cTn id="25" dur="500"/>
                                        <p:tgtEl>
                                          <p:spTgt spid="8">
                                            <p:txEl>
                                              <p:pRg st="0" end="0"/>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wipe(down)">
                                      <p:cBhvr>
                                        <p:cTn id="28" dur="500"/>
                                        <p:tgtEl>
                                          <p:spTgt spid="8">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1028"/>
                                        </p:tgtEl>
                                        <p:attrNameLst>
                                          <p:attrName>style.visibility</p:attrName>
                                        </p:attrNameLst>
                                      </p:cBhvr>
                                      <p:to>
                                        <p:strVal val="visible"/>
                                      </p:to>
                                    </p:set>
                                    <p:animEffect transition="in" filter="wheel(1)">
                                      <p:cBhvr>
                                        <p:cTn id="33"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build="allAtOnce"/>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5A4AB68-FFAF-B61D-CA98-56DE2823D2CB}"/>
              </a:ext>
            </a:extLst>
          </p:cNvPr>
          <p:cNvSpPr txBox="1"/>
          <p:nvPr/>
        </p:nvSpPr>
        <p:spPr>
          <a:xfrm>
            <a:off x="0" y="898064"/>
            <a:ext cx="6096000" cy="1754326"/>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lgn="ctr">
              <a:buFont typeface="Arial" panose="020B0604020202020204" pitchFamily="34" charset="0"/>
              <a:buChar char="•"/>
            </a:pPr>
            <a:r>
              <a:rPr lang="en-GB" dirty="0"/>
              <a:t>Reduced Access to Services</a:t>
            </a:r>
          </a:p>
          <a:p>
            <a:pPr algn="ctr"/>
            <a:r>
              <a:rPr lang="en-GB" dirty="0"/>
              <a:t> Individuals with poor digital literacy may struggle to use online booking systems, telephone health systems, or electronic health records.</a:t>
            </a:r>
          </a:p>
          <a:p>
            <a:endParaRPr lang="en-GB" dirty="0"/>
          </a:p>
        </p:txBody>
      </p:sp>
      <p:sp>
        <p:nvSpPr>
          <p:cNvPr id="10" name="TextBox 9">
            <a:extLst>
              <a:ext uri="{FF2B5EF4-FFF2-40B4-BE49-F238E27FC236}">
                <a16:creationId xmlns:a16="http://schemas.microsoft.com/office/drawing/2014/main" id="{71FBF3AA-3282-A4A6-5AA0-EA5D72D5C249}"/>
              </a:ext>
            </a:extLst>
          </p:cNvPr>
          <p:cNvSpPr txBox="1"/>
          <p:nvPr/>
        </p:nvSpPr>
        <p:spPr>
          <a:xfrm>
            <a:off x="5987005" y="1827952"/>
            <a:ext cx="6094070" cy="1200329"/>
          </a:xfrm>
          <a:prstGeom prst="rect">
            <a:avLst/>
          </a:prstGeom>
          <a:noFill/>
        </p:spPr>
        <p:txBody>
          <a:bodyPr wrap="square">
            <a:spAutoFit/>
          </a:bodyPr>
          <a:lstStyle/>
          <a:p>
            <a:pPr marL="285750" indent="-285750" algn="ctr">
              <a:buFont typeface="Arial" panose="020B0604020202020204" pitchFamily="34" charset="0"/>
              <a:buChar char="•"/>
            </a:pPr>
            <a:r>
              <a:rPr lang="en-GB" dirty="0"/>
              <a:t>Health Inequalities:</a:t>
            </a:r>
          </a:p>
          <a:p>
            <a:pPr algn="ctr"/>
            <a:r>
              <a:rPr lang="en-GB" dirty="0"/>
              <a:t>Those lacking digital skills are often older adults or from disadvantaged groups- widening the health inequality gap.</a:t>
            </a:r>
          </a:p>
          <a:p>
            <a:endParaRPr lang="en-GB" dirty="0"/>
          </a:p>
        </p:txBody>
      </p:sp>
      <p:sp>
        <p:nvSpPr>
          <p:cNvPr id="12" name="TextBox 11">
            <a:extLst>
              <a:ext uri="{FF2B5EF4-FFF2-40B4-BE49-F238E27FC236}">
                <a16:creationId xmlns:a16="http://schemas.microsoft.com/office/drawing/2014/main" id="{F2B02EC4-88D9-9F9D-5122-CE10EC1DDF1D}"/>
              </a:ext>
            </a:extLst>
          </p:cNvPr>
          <p:cNvSpPr txBox="1"/>
          <p:nvPr/>
        </p:nvSpPr>
        <p:spPr>
          <a:xfrm>
            <a:off x="1930" y="2729127"/>
            <a:ext cx="6094070" cy="1477328"/>
          </a:xfrm>
          <a:prstGeom prst="rect">
            <a:avLst/>
          </a:prstGeom>
          <a:noFill/>
        </p:spPr>
        <p:txBody>
          <a:bodyPr wrap="square">
            <a:spAutoFit/>
          </a:bodyPr>
          <a:lstStyle/>
          <a:p>
            <a:pPr algn="ctr"/>
            <a:endParaRPr lang="en-GB" dirty="0"/>
          </a:p>
          <a:p>
            <a:pPr marL="285750" indent="-285750" algn="ctr">
              <a:buFont typeface="Arial" panose="020B0604020202020204" pitchFamily="34" charset="0"/>
              <a:buChar char="•"/>
            </a:pPr>
            <a:r>
              <a:rPr lang="en-GB" dirty="0"/>
              <a:t>Communication Barriers:</a:t>
            </a:r>
          </a:p>
          <a:p>
            <a:pPr algn="ctr"/>
            <a:r>
              <a:rPr lang="en-GB" dirty="0"/>
              <a:t>Limited ability to use digital communication (e.g. emails, patient portals) reduces engagement between service users and professionals.</a:t>
            </a:r>
          </a:p>
        </p:txBody>
      </p:sp>
      <p:sp>
        <p:nvSpPr>
          <p:cNvPr id="14" name="TextBox 13">
            <a:extLst>
              <a:ext uri="{FF2B5EF4-FFF2-40B4-BE49-F238E27FC236}">
                <a16:creationId xmlns:a16="http://schemas.microsoft.com/office/drawing/2014/main" id="{67A7AA68-E977-F21C-2510-58D6373DBB8D}"/>
              </a:ext>
            </a:extLst>
          </p:cNvPr>
          <p:cNvSpPr txBox="1"/>
          <p:nvPr/>
        </p:nvSpPr>
        <p:spPr>
          <a:xfrm>
            <a:off x="6197279" y="3467791"/>
            <a:ext cx="6094070" cy="1754326"/>
          </a:xfrm>
          <a:prstGeom prst="rect">
            <a:avLst/>
          </a:prstGeom>
          <a:noFill/>
        </p:spPr>
        <p:txBody>
          <a:bodyPr wrap="square">
            <a:spAutoFit/>
          </a:bodyPr>
          <a:lstStyle/>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Workforce Challenges:</a:t>
            </a:r>
          </a:p>
          <a:p>
            <a:r>
              <a:rPr lang="en-GB" dirty="0"/>
              <a:t>Staff with inadequate digital competence face difficulties using care management </a:t>
            </a:r>
            <a:r>
              <a:rPr lang="en-GB" dirty="0" err="1"/>
              <a:t>softwares</a:t>
            </a:r>
            <a:r>
              <a:rPr lang="en-GB" dirty="0"/>
              <a:t>, affecting efficiency and data accuracy.</a:t>
            </a:r>
          </a:p>
          <a:p>
            <a:endParaRPr lang="en-GB" dirty="0"/>
          </a:p>
        </p:txBody>
      </p:sp>
      <p:sp>
        <p:nvSpPr>
          <p:cNvPr id="16" name="TextBox 15">
            <a:extLst>
              <a:ext uri="{FF2B5EF4-FFF2-40B4-BE49-F238E27FC236}">
                <a16:creationId xmlns:a16="http://schemas.microsoft.com/office/drawing/2014/main" id="{304B7303-6459-2A57-1FED-EC95B5A8FCC0}"/>
              </a:ext>
            </a:extLst>
          </p:cNvPr>
          <p:cNvSpPr txBox="1"/>
          <p:nvPr/>
        </p:nvSpPr>
        <p:spPr>
          <a:xfrm>
            <a:off x="45336" y="4420341"/>
            <a:ext cx="6192454" cy="1477328"/>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Impact on Care Quality:  Delays in data entry or access to online resources can lead to slower decision-making and poorer patient outcomes.</a:t>
            </a:r>
          </a:p>
          <a:p>
            <a:endParaRPr lang="en-GB" dirty="0"/>
          </a:p>
        </p:txBody>
      </p:sp>
      <p:sp>
        <p:nvSpPr>
          <p:cNvPr id="18" name="TextBox 17">
            <a:extLst>
              <a:ext uri="{FF2B5EF4-FFF2-40B4-BE49-F238E27FC236}">
                <a16:creationId xmlns:a16="http://schemas.microsoft.com/office/drawing/2014/main" id="{4FD9C2CC-250E-C912-18D2-514BD9199A0F}"/>
              </a:ext>
            </a:extLst>
          </p:cNvPr>
          <p:cNvSpPr txBox="1"/>
          <p:nvPr/>
        </p:nvSpPr>
        <p:spPr>
          <a:xfrm>
            <a:off x="3132882" y="5661627"/>
            <a:ext cx="6111432" cy="1200329"/>
          </a:xfrm>
          <a:prstGeom prst="rect">
            <a:avLst/>
          </a:prstGeom>
          <a:noFill/>
        </p:spPr>
        <p:txBody>
          <a:bodyPr wrap="square">
            <a:spAutoFit/>
          </a:bodyPr>
          <a:lstStyle/>
          <a:p>
            <a:pPr algn="ctr"/>
            <a:r>
              <a:rPr lang="en-GB" sz="2400" b="1" dirty="0"/>
              <a:t>Bridging the digital gap is needed for equitable, efficient, and person-centred care.</a:t>
            </a:r>
          </a:p>
        </p:txBody>
      </p:sp>
      <p:pic>
        <p:nvPicPr>
          <p:cNvPr id="2050" name="Picture 2" descr="Project Updates | Digital Skills for Entrepreneurs and Workers | IED">
            <a:extLst>
              <a:ext uri="{FF2B5EF4-FFF2-40B4-BE49-F238E27FC236}">
                <a16:creationId xmlns:a16="http://schemas.microsoft.com/office/drawing/2014/main" id="{DB5DBAD5-113D-B1FE-FD9C-28EB6F5F07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4993286"/>
            <a:ext cx="2847130" cy="180876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39341C3-1E1F-44DA-0DFF-C879DAFC63B4}"/>
              </a:ext>
            </a:extLst>
          </p:cNvPr>
          <p:cNvSpPr/>
          <p:nvPr/>
        </p:nvSpPr>
        <p:spPr>
          <a:xfrm>
            <a:off x="1351484" y="208592"/>
            <a:ext cx="9772612"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Impact of Limited Digital Skills</a:t>
            </a:r>
          </a:p>
        </p:txBody>
      </p:sp>
    </p:spTree>
    <p:extLst>
      <p:ext uri="{BB962C8B-B14F-4D97-AF65-F5344CB8AC3E}">
        <p14:creationId xmlns:p14="http://schemas.microsoft.com/office/powerpoint/2010/main" val="203570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E77A11-ED8E-83EC-6A0A-F8F465DA2CD5}"/>
              </a:ext>
            </a:extLst>
          </p:cNvPr>
          <p:cNvSpPr/>
          <p:nvPr/>
        </p:nvSpPr>
        <p:spPr>
          <a:xfrm>
            <a:off x="3039675" y="138956"/>
            <a:ext cx="6831101" cy="1754326"/>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Limited Digital Skills!</a:t>
            </a:r>
          </a:p>
          <a:p>
            <a:pPr algn="ct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5" name="TextBox 4">
            <a:extLst>
              <a:ext uri="{FF2B5EF4-FFF2-40B4-BE49-F238E27FC236}">
                <a16:creationId xmlns:a16="http://schemas.microsoft.com/office/drawing/2014/main" id="{433C1941-375A-FF1E-3A5A-12FA2FFB4812}"/>
              </a:ext>
            </a:extLst>
          </p:cNvPr>
          <p:cNvSpPr txBox="1"/>
          <p:nvPr/>
        </p:nvSpPr>
        <p:spPr>
          <a:xfrm>
            <a:off x="1208312" y="1214963"/>
            <a:ext cx="10493829" cy="2585323"/>
          </a:xfrm>
          <a:prstGeom prst="rect">
            <a:avLst/>
          </a:prstGeom>
          <a:noFill/>
        </p:spPr>
        <p:txBody>
          <a:bodyPr wrap="square">
            <a:spAutoFit/>
          </a:bodyPr>
          <a:lstStyle/>
          <a:p>
            <a:pPr algn="ctr"/>
            <a:r>
              <a:rPr lang="en-GB" dirty="0"/>
              <a:t>Limited digital skills can have several impacts such as: </a:t>
            </a:r>
          </a:p>
          <a:p>
            <a:pPr marL="285750" indent="-285750" algn="ctr">
              <a:buFont typeface="Wingdings" panose="05000000000000000000" pitchFamily="2" charset="2"/>
              <a:buChar char="q"/>
            </a:pPr>
            <a:r>
              <a:rPr lang="en-GB" dirty="0"/>
              <a:t>People might struggle to access important online services like healthcare, banking, or education. </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It can lead to social isolation because they can’t easily connect with friends or family through digital platforms.</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 Also, it can limit job opportunities since many roles require basic digital knowledge. </a:t>
            </a:r>
          </a:p>
          <a:p>
            <a:pPr algn="ctr"/>
            <a:endParaRPr lang="en-GB" dirty="0"/>
          </a:p>
          <a:p>
            <a:pPr algn="ctr"/>
            <a:r>
              <a:rPr lang="en-GB" dirty="0"/>
              <a:t>Overall, it can affect independence and confidence in daily life.</a:t>
            </a:r>
          </a:p>
        </p:txBody>
      </p:sp>
      <p:sp>
        <p:nvSpPr>
          <p:cNvPr id="7" name="TextBox 6">
            <a:extLst>
              <a:ext uri="{FF2B5EF4-FFF2-40B4-BE49-F238E27FC236}">
                <a16:creationId xmlns:a16="http://schemas.microsoft.com/office/drawing/2014/main" id="{6B165ABF-9691-AE87-272E-19752CA1414B}"/>
              </a:ext>
            </a:extLst>
          </p:cNvPr>
          <p:cNvSpPr txBox="1"/>
          <p:nvPr/>
        </p:nvSpPr>
        <p:spPr>
          <a:xfrm>
            <a:off x="2710542" y="4164144"/>
            <a:ext cx="7685314" cy="1938992"/>
          </a:xfrm>
          <a:prstGeom prst="rect">
            <a:avLst/>
          </a:prstGeom>
          <a:noFill/>
        </p:spPr>
        <p:txBody>
          <a:bodyPr wrap="square">
            <a:spAutoFit/>
          </a:bodyPr>
          <a:lstStyle/>
          <a:p>
            <a:pPr algn="ctr"/>
            <a:r>
              <a:rPr lang="en-GB" sz="2000" b="1" dirty="0"/>
              <a:t>In a digital care home, technology is used to help residents with things like health monitoring, communication with family and managing daily activities. Limited digital skills among staff or residents can cause problems, such as difficulty using these tools properly, which might affect the quality of care or residents’ ability to stay connected.</a:t>
            </a:r>
          </a:p>
        </p:txBody>
      </p:sp>
      <p:pic>
        <p:nvPicPr>
          <p:cNvPr id="9" name="Picture 8">
            <a:extLst>
              <a:ext uri="{FF2B5EF4-FFF2-40B4-BE49-F238E27FC236}">
                <a16:creationId xmlns:a16="http://schemas.microsoft.com/office/drawing/2014/main" id="{2F546590-E121-1F6D-5402-B2C27BCBEE4F}"/>
              </a:ext>
            </a:extLst>
          </p:cNvPr>
          <p:cNvPicPr>
            <a:picLocks noChangeAspect="1"/>
          </p:cNvPicPr>
          <p:nvPr/>
        </p:nvPicPr>
        <p:blipFill>
          <a:blip r:embed="rId2"/>
          <a:stretch>
            <a:fillRect/>
          </a:stretch>
        </p:blipFill>
        <p:spPr>
          <a:xfrm>
            <a:off x="319768" y="4164144"/>
            <a:ext cx="2190750" cy="2228850"/>
          </a:xfrm>
          <a:prstGeom prst="rect">
            <a:avLst/>
          </a:prstGeom>
        </p:spPr>
      </p:pic>
    </p:spTree>
    <p:extLst>
      <p:ext uri="{BB962C8B-B14F-4D97-AF65-F5344CB8AC3E}">
        <p14:creationId xmlns:p14="http://schemas.microsoft.com/office/powerpoint/2010/main" val="84221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A237BC-736B-4476-6F4B-6A32D5536740}"/>
              </a:ext>
            </a:extLst>
          </p:cNvPr>
          <p:cNvSpPr txBox="1"/>
          <p:nvPr/>
        </p:nvSpPr>
        <p:spPr>
          <a:xfrm>
            <a:off x="391885" y="2235875"/>
            <a:ext cx="6096000" cy="1569660"/>
          </a:xfrm>
          <a:prstGeom prst="rect">
            <a:avLst/>
          </a:prstGeom>
          <a:noFill/>
        </p:spPr>
        <p:txBody>
          <a:bodyPr wrap="square">
            <a:spAutoFit/>
          </a:bodyPr>
          <a:lstStyle/>
          <a:p>
            <a:r>
              <a:rPr lang="en-GB" sz="1600" dirty="0"/>
              <a:t>In today’s digital world, ensuring the safety and confidentiality of information in residential care homes is crucial. Sunrise Residential Care Home handles sensitive patient data that must be protected from unauthorized access, cyber threats, and data loss. This assignment presents a checklist of digital safety practices designed to maintain security and uphold patient confidentiality.</a:t>
            </a:r>
          </a:p>
        </p:txBody>
      </p:sp>
      <p:sp>
        <p:nvSpPr>
          <p:cNvPr id="8" name="TextBox 7">
            <a:extLst>
              <a:ext uri="{FF2B5EF4-FFF2-40B4-BE49-F238E27FC236}">
                <a16:creationId xmlns:a16="http://schemas.microsoft.com/office/drawing/2014/main" id="{D0A5615C-5DE7-A4C0-96CE-470EB03F415D}"/>
              </a:ext>
            </a:extLst>
          </p:cNvPr>
          <p:cNvSpPr txBox="1"/>
          <p:nvPr/>
        </p:nvSpPr>
        <p:spPr>
          <a:xfrm>
            <a:off x="6694713" y="455588"/>
            <a:ext cx="5312230" cy="6186309"/>
          </a:xfrm>
          <a:prstGeom prst="rect">
            <a:avLst/>
          </a:prstGeom>
          <a:noFill/>
        </p:spPr>
        <p:txBody>
          <a:bodyPr wrap="square">
            <a:spAutoFit/>
          </a:bodyPr>
          <a:lstStyle/>
          <a:p>
            <a:r>
              <a:rPr lang="en-GB" dirty="0"/>
              <a:t>Checklist for Digital Safety Practices:</a:t>
            </a:r>
          </a:p>
          <a:p>
            <a:pPr marL="342900" indent="-342900">
              <a:buAutoNum type="arabicPeriod"/>
            </a:pPr>
            <a:r>
              <a:rPr lang="en-GB" dirty="0"/>
              <a:t>Use Strong Passwords:  All staff must create strong, unique passwords for their accounts. Passwords should include a mix of letters, numbers, and special characters and be changed regularly to prevent unauthorized access.</a:t>
            </a:r>
          </a:p>
          <a:p>
            <a:pPr marL="342900" indent="-342900">
              <a:buAutoNum type="arabicPeriod"/>
            </a:pPr>
            <a:r>
              <a:rPr lang="en-GB" dirty="0"/>
              <a:t>Enable Two-Factor Authentication (2FA):  Wherever possible, 2FA should be activated. This adds an extra layer of security by requiring a second form of verification beyond just a password.</a:t>
            </a:r>
          </a:p>
          <a:p>
            <a:pPr marL="342900" indent="-342900">
              <a:buAutoNum type="arabicPeriod"/>
            </a:pPr>
            <a:r>
              <a:rPr lang="en-GB" dirty="0"/>
              <a:t> Secure Email Practices:  Staff should verify the sender’s identity before opening emails or attachments. Suspicious emails should be reported immediately to prevent phishing attacks.</a:t>
            </a:r>
          </a:p>
          <a:p>
            <a:pPr marL="342900" indent="-342900">
              <a:buAutoNum type="arabicPeriod"/>
            </a:pPr>
            <a:r>
              <a:rPr lang="en-GB" dirty="0"/>
              <a:t>Safe Document Storage:  All digital documents containing patient information must be stored in encrypted or password-protected folders. Regular backups should be made and stored securely off-site.</a:t>
            </a:r>
          </a:p>
        </p:txBody>
      </p:sp>
      <p:sp>
        <p:nvSpPr>
          <p:cNvPr id="9" name="Rectangle 8">
            <a:extLst>
              <a:ext uri="{FF2B5EF4-FFF2-40B4-BE49-F238E27FC236}">
                <a16:creationId xmlns:a16="http://schemas.microsoft.com/office/drawing/2014/main" id="{E1B7200E-DE8A-6FAB-6B89-42EE3D7712E0}"/>
              </a:ext>
            </a:extLst>
          </p:cNvPr>
          <p:cNvSpPr/>
          <p:nvPr/>
        </p:nvSpPr>
        <p:spPr>
          <a:xfrm>
            <a:off x="391885" y="191478"/>
            <a:ext cx="6302828" cy="175432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w="22225">
                  <a:solidFill>
                    <a:schemeClr val="accent2"/>
                  </a:solidFill>
                  <a:prstDash val="solid"/>
                </a:ln>
                <a:solidFill>
                  <a:schemeClr val="accent2">
                    <a:lumMod val="40000"/>
                    <a:lumOff val="60000"/>
                  </a:schemeClr>
                </a:solidFill>
              </a:rPr>
              <a:t>Digital Safety Practices Checklist</a:t>
            </a:r>
          </a:p>
        </p:txBody>
      </p:sp>
      <p:pic>
        <p:nvPicPr>
          <p:cNvPr id="11" name="Picture 10">
            <a:extLst>
              <a:ext uri="{FF2B5EF4-FFF2-40B4-BE49-F238E27FC236}">
                <a16:creationId xmlns:a16="http://schemas.microsoft.com/office/drawing/2014/main" id="{BC8D3708-18AA-C380-6B0D-7B94983167DF}"/>
              </a:ext>
            </a:extLst>
          </p:cNvPr>
          <p:cNvPicPr>
            <a:picLocks noChangeAspect="1"/>
          </p:cNvPicPr>
          <p:nvPr/>
        </p:nvPicPr>
        <p:blipFill>
          <a:blip r:embed="rId2"/>
          <a:stretch>
            <a:fillRect/>
          </a:stretch>
        </p:blipFill>
        <p:spPr>
          <a:xfrm>
            <a:off x="470126" y="3916078"/>
            <a:ext cx="4384905" cy="2597640"/>
          </a:xfrm>
          <a:prstGeom prst="rect">
            <a:avLst/>
          </a:prstGeom>
        </p:spPr>
      </p:pic>
    </p:spTree>
    <p:extLst>
      <p:ext uri="{BB962C8B-B14F-4D97-AF65-F5344CB8AC3E}">
        <p14:creationId xmlns:p14="http://schemas.microsoft.com/office/powerpoint/2010/main" val="79663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196053-BF2E-6DB8-0387-DFAE3314E89F}"/>
              </a:ext>
            </a:extLst>
          </p:cNvPr>
          <p:cNvSpPr txBox="1"/>
          <p:nvPr/>
        </p:nvSpPr>
        <p:spPr>
          <a:xfrm>
            <a:off x="511629" y="418238"/>
            <a:ext cx="6096000" cy="4247317"/>
          </a:xfrm>
          <a:prstGeom prst="rect">
            <a:avLst/>
          </a:prstGeom>
          <a:noFill/>
        </p:spPr>
        <p:txBody>
          <a:bodyPr wrap="square">
            <a:spAutoFit/>
          </a:bodyPr>
          <a:lstStyle/>
          <a:p>
            <a:endParaRPr lang="en-GB" dirty="0"/>
          </a:p>
          <a:p>
            <a:pPr algn="ctr"/>
            <a:r>
              <a:rPr lang="en-GB" dirty="0"/>
              <a:t>5.   Keep Software Updated:  All devices and software must be kept up to date with the latest security patches and antivirus programs to protect against malware and cyber attacks.</a:t>
            </a:r>
          </a:p>
          <a:p>
            <a:pPr marL="342900" indent="-342900">
              <a:buAutoNum type="arabicPeriod" startAt="6"/>
            </a:pPr>
            <a:r>
              <a:rPr lang="en-GB" dirty="0"/>
              <a:t>Access Control:  Patient information should only be accessible to authorized personnel. Staff must log out of systems when not in use and lock computers to prevent unauthorized access.</a:t>
            </a:r>
          </a:p>
          <a:p>
            <a:pPr marL="342900" indent="-342900">
              <a:buAutoNum type="arabicPeriod" startAt="6"/>
            </a:pPr>
            <a:r>
              <a:rPr lang="en-GB" dirty="0"/>
              <a:t> Reporting and Training:  Any suspicious activity or potential security breaches must be reported immediately. Regular training sessions should be held to keep staff informed about digital safety best practices.</a:t>
            </a:r>
          </a:p>
          <a:p>
            <a:endParaRPr lang="en-GB" dirty="0"/>
          </a:p>
          <a:p>
            <a:endParaRPr lang="en-GB" dirty="0"/>
          </a:p>
        </p:txBody>
      </p:sp>
      <p:sp>
        <p:nvSpPr>
          <p:cNvPr id="6" name="TextBox 5">
            <a:extLst>
              <a:ext uri="{FF2B5EF4-FFF2-40B4-BE49-F238E27FC236}">
                <a16:creationId xmlns:a16="http://schemas.microsoft.com/office/drawing/2014/main" id="{B62123A4-66A9-296B-66C2-11DE34C3CAD4}"/>
              </a:ext>
            </a:extLst>
          </p:cNvPr>
          <p:cNvSpPr txBox="1"/>
          <p:nvPr/>
        </p:nvSpPr>
        <p:spPr>
          <a:xfrm>
            <a:off x="5660571" y="4685436"/>
            <a:ext cx="6096000" cy="1754326"/>
          </a:xfrm>
          <a:prstGeom prst="rect">
            <a:avLst/>
          </a:prstGeom>
          <a:noFill/>
        </p:spPr>
        <p:txBody>
          <a:bodyPr wrap="square">
            <a:spAutoFit/>
          </a:bodyPr>
          <a:lstStyle/>
          <a:p>
            <a:r>
              <a:rPr lang="en-GB" dirty="0"/>
              <a:t>To conclude, Implementing these digital safety practices at Sunrise Residential Care Home will help protect sensitive patient data, maintain confidentiality, and reduce the risk of cyber threats. Consistent adherence to this checklist ensures a safer digital environment for both staff and residents.</a:t>
            </a:r>
          </a:p>
        </p:txBody>
      </p:sp>
      <p:pic>
        <p:nvPicPr>
          <p:cNvPr id="9" name="Picture 8">
            <a:extLst>
              <a:ext uri="{FF2B5EF4-FFF2-40B4-BE49-F238E27FC236}">
                <a16:creationId xmlns:a16="http://schemas.microsoft.com/office/drawing/2014/main" id="{D25C7A68-CC8C-1701-965C-A36BFC44F9FA}"/>
              </a:ext>
            </a:extLst>
          </p:cNvPr>
          <p:cNvPicPr>
            <a:picLocks noChangeAspect="1"/>
          </p:cNvPicPr>
          <p:nvPr/>
        </p:nvPicPr>
        <p:blipFill>
          <a:blip r:embed="rId2"/>
          <a:stretch>
            <a:fillRect/>
          </a:stretch>
        </p:blipFill>
        <p:spPr>
          <a:xfrm>
            <a:off x="7249205" y="418238"/>
            <a:ext cx="4028395" cy="4080712"/>
          </a:xfrm>
          <a:prstGeom prst="rect">
            <a:avLst/>
          </a:prstGeom>
        </p:spPr>
      </p:pic>
    </p:spTree>
    <p:extLst>
      <p:ext uri="{BB962C8B-B14F-4D97-AF65-F5344CB8AC3E}">
        <p14:creationId xmlns:p14="http://schemas.microsoft.com/office/powerpoint/2010/main" val="307494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F636B6C-3AD7-E5F4-C2C9-A5E430D57E3B}"/>
              </a:ext>
            </a:extLst>
          </p:cNvPr>
          <p:cNvSpPr/>
          <p:nvPr/>
        </p:nvSpPr>
        <p:spPr>
          <a:xfrm>
            <a:off x="4387418" y="180593"/>
            <a:ext cx="356956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References</a:t>
            </a:r>
          </a:p>
        </p:txBody>
      </p:sp>
      <p:sp>
        <p:nvSpPr>
          <p:cNvPr id="4" name="TextBox 3">
            <a:extLst>
              <a:ext uri="{FF2B5EF4-FFF2-40B4-BE49-F238E27FC236}">
                <a16:creationId xmlns:a16="http://schemas.microsoft.com/office/drawing/2014/main" id="{2753DCEF-2B42-B106-83D7-6234641DD144}"/>
              </a:ext>
            </a:extLst>
          </p:cNvPr>
          <p:cNvSpPr txBox="1"/>
          <p:nvPr/>
        </p:nvSpPr>
        <p:spPr>
          <a:xfrm>
            <a:off x="1034143" y="1687286"/>
            <a:ext cx="10428514" cy="2862322"/>
          </a:xfrm>
          <a:prstGeom prst="rect">
            <a:avLst/>
          </a:prstGeom>
          <a:noFill/>
        </p:spPr>
        <p:txBody>
          <a:bodyPr wrap="square" rtlCol="0">
            <a:spAutoFit/>
          </a:bodyPr>
          <a:lstStyle/>
          <a:p>
            <a:pPr marL="342900" indent="-342900">
              <a:buFont typeface="+mj-lt"/>
              <a:buAutoNum type="arabicPeriod"/>
            </a:pPr>
            <a:r>
              <a:rPr lang="en-US" dirty="0"/>
              <a:t>Rustington Convalescent Home, (2025)‘Care Plans in Care Homes: What They Are and How They Can Help You’ https://rustingtonconvalescenthome.co.uk/care-plans-in-care-homes-what-they-are-and-how-they-can-help-you/ (Accessed 9th October 2025) </a:t>
            </a:r>
          </a:p>
          <a:p>
            <a:pPr marL="342900" indent="-342900">
              <a:buFont typeface="+mj-lt"/>
              <a:buAutoNum type="arabicPeriod"/>
            </a:pPr>
            <a:r>
              <a:rPr lang="en-US" dirty="0"/>
              <a:t>Prestige Nursing &amp; Care (2023) ‘What is a MAR Chart?’ https://www.prestige-nursing.co.uk/health/what-is-a-mar-chart/ ( Accessed 9th October 2025)</a:t>
            </a:r>
          </a:p>
          <a:p>
            <a:pPr marL="342900" indent="-342900">
              <a:buFont typeface="+mj-lt"/>
              <a:buAutoNum type="arabicPeriod"/>
            </a:pPr>
            <a:r>
              <a:rPr lang="en-US" dirty="0"/>
              <a:t>Microsoft. (2023). Microsoft Teams for healthcare: Improve communication and collaboration. Retrieved from https://www.microsoft.com/en-us/microsoft-teams/healthcare  </a:t>
            </a:r>
          </a:p>
          <a:p>
            <a:pPr marL="342900" indent="-342900">
              <a:buFont typeface="+mj-lt"/>
              <a:buAutoNum type="arabicPeriod"/>
            </a:pPr>
            <a:r>
              <a:rPr lang="en-US" dirty="0"/>
              <a:t>Smith, J., &amp; Brown, L. (2022). The impact of digital communication tools in healthcare settings.</a:t>
            </a:r>
          </a:p>
          <a:p>
            <a:pPr marL="342900" indent="-342900">
              <a:buFont typeface="+mj-lt"/>
              <a:buAutoNum type="arabicPeriod"/>
            </a:pPr>
            <a:r>
              <a:rPr lang="en-US" dirty="0"/>
              <a:t>- National Health Service (NHS). (2025). Data security and protection toolkit. Retrieved from NHS Digital</a:t>
            </a:r>
            <a:endParaRPr lang="en-GB" dirty="0"/>
          </a:p>
        </p:txBody>
      </p:sp>
    </p:spTree>
    <p:extLst>
      <p:ext uri="{BB962C8B-B14F-4D97-AF65-F5344CB8AC3E}">
        <p14:creationId xmlns:p14="http://schemas.microsoft.com/office/powerpoint/2010/main" val="2708333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1236</Words>
  <Application>Microsoft Office PowerPoint</Application>
  <PresentationFormat>Widescreen</PresentationFormat>
  <Paragraphs>61</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Wingdings</vt:lpstr>
      <vt:lpstr>Office Theme</vt:lpstr>
      <vt:lpstr>Digital Skills &amp; Research Methods Module Code : LCH54007 Component 1: Group Presentation </vt:lpstr>
      <vt:lpstr>What is Sunrise Care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Jamal</dc:creator>
  <cp:lastModifiedBy>Mohammed Jamal</cp:lastModifiedBy>
  <cp:revision>11</cp:revision>
  <dcterms:created xsi:type="dcterms:W3CDTF">2025-10-10T22:52:32Z</dcterms:created>
  <dcterms:modified xsi:type="dcterms:W3CDTF">2025-10-11T20:46:45Z</dcterms:modified>
</cp:coreProperties>
</file>