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2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8" r:id="rId13"/>
    <p:sldId id="269" r:id="rId14"/>
    <p:sldId id="270" r:id="rId15"/>
    <p:sldId id="267" r:id="rId16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E5B23645-C859-93CB-7BAC-A80435DB0CC3}" v="2886" dt="2020-04-03T08:05:21.386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9972" autoAdjust="0"/>
    <p:restoredTop sz="94660"/>
  </p:normalViewPr>
  <p:slideViewPr>
    <p:cSldViewPr snapToGrid="0">
      <p:cViewPr varScale="1">
        <p:scale>
          <a:sx n="86" d="100"/>
          <a:sy n="86" d="100"/>
        </p:scale>
        <p:origin x="96" y="88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viewProps" Target="viewProps.xml"/><Relationship Id="rId3" Type="http://schemas.openxmlformats.org/officeDocument/2006/relationships/slide" Target="slides/slide2.xml"/><Relationship Id="rId21" Type="http://schemas.microsoft.com/office/2016/11/relationships/changesInfo" Target="changesInfos/changesInfo1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presProps" Target="presProp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microsoft.com/office/2015/10/relationships/revisionInfo" Target="revisionInfo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Bradley Howell (1901471)" userId="S::1901471@student.uwtsd.ac.uk::af2f4ff8-3fc5-4610-b8c5-8a87ec484d54" providerId="AD" clId="Web-{E5B23645-C859-93CB-7BAC-A80435DB0CC3}"/>
    <pc:docChg chg="addSld modSld addMainMaster delMainMaster">
      <pc:chgData name="Bradley Howell (1901471)" userId="S::1901471@student.uwtsd.ac.uk::af2f4ff8-3fc5-4610-b8c5-8a87ec484d54" providerId="AD" clId="Web-{E5B23645-C859-93CB-7BAC-A80435DB0CC3}" dt="2020-04-03T08:05:21.386" v="2822" actId="20577"/>
      <pc:docMkLst>
        <pc:docMk/>
      </pc:docMkLst>
      <pc:sldChg chg="addSp delSp modSp mod setBg modClrScheme setClrOvrMap chgLayout">
        <pc:chgData name="Bradley Howell (1901471)" userId="S::1901471@student.uwtsd.ac.uk::af2f4ff8-3fc5-4610-b8c5-8a87ec484d54" providerId="AD" clId="Web-{E5B23645-C859-93CB-7BAC-A80435DB0CC3}" dt="2020-04-03T02:49:14.151" v="2155" actId="20577"/>
        <pc:sldMkLst>
          <pc:docMk/>
          <pc:sldMk cId="109857222" sldId="256"/>
        </pc:sldMkLst>
        <pc:spChg chg="mod">
          <ac:chgData name="Bradley Howell (1901471)" userId="S::1901471@student.uwtsd.ac.uk::af2f4ff8-3fc5-4610-b8c5-8a87ec484d54" providerId="AD" clId="Web-{E5B23645-C859-93CB-7BAC-A80435DB0CC3}" dt="2020-04-03T02:49:02.041" v="2150" actId="20577"/>
          <ac:spMkLst>
            <pc:docMk/>
            <pc:sldMk cId="109857222" sldId="256"/>
            <ac:spMk id="2" creationId="{00000000-0000-0000-0000-000000000000}"/>
          </ac:spMkLst>
        </pc:spChg>
        <pc:spChg chg="add del mod">
          <ac:chgData name="Bradley Howell (1901471)" userId="S::1901471@student.uwtsd.ac.uk::af2f4ff8-3fc5-4610-b8c5-8a87ec484d54" providerId="AD" clId="Web-{E5B23645-C859-93CB-7BAC-A80435DB0CC3}" dt="2020-04-03T01:43:50.858" v="232"/>
          <ac:spMkLst>
            <pc:docMk/>
            <pc:sldMk cId="109857222" sldId="256"/>
            <ac:spMk id="3" creationId="{00000000-0000-0000-0000-000000000000}"/>
          </ac:spMkLst>
        </pc:spChg>
        <pc:spChg chg="add mod">
          <ac:chgData name="Bradley Howell (1901471)" userId="S::1901471@student.uwtsd.ac.uk::af2f4ff8-3fc5-4610-b8c5-8a87ec484d54" providerId="AD" clId="Web-{E5B23645-C859-93CB-7BAC-A80435DB0CC3}" dt="2020-04-03T02:49:14.151" v="2155" actId="20577"/>
          <ac:spMkLst>
            <pc:docMk/>
            <pc:sldMk cId="109857222" sldId="256"/>
            <ac:spMk id="5" creationId="{8AB151B5-2308-4407-8245-18F37D08512D}"/>
          </ac:spMkLst>
        </pc:spChg>
        <pc:spChg chg="add">
          <ac:chgData name="Bradley Howell (1901471)" userId="S::1901471@student.uwtsd.ac.uk::af2f4ff8-3fc5-4610-b8c5-8a87ec484d54" providerId="AD" clId="Web-{E5B23645-C859-93CB-7BAC-A80435DB0CC3}" dt="2020-04-03T01:40:36.029" v="0"/>
          <ac:spMkLst>
            <pc:docMk/>
            <pc:sldMk cId="109857222" sldId="256"/>
            <ac:spMk id="9" creationId="{0671A8AE-40A1-4631-A6B8-581AFF065482}"/>
          </ac:spMkLst>
        </pc:spChg>
        <pc:spChg chg="add">
          <ac:chgData name="Bradley Howell (1901471)" userId="S::1901471@student.uwtsd.ac.uk::af2f4ff8-3fc5-4610-b8c5-8a87ec484d54" providerId="AD" clId="Web-{E5B23645-C859-93CB-7BAC-A80435DB0CC3}" dt="2020-04-03T01:40:36.029" v="0"/>
          <ac:spMkLst>
            <pc:docMk/>
            <pc:sldMk cId="109857222" sldId="256"/>
            <ac:spMk id="11" creationId="{A44CD100-6267-4E62-AA64-2182A3A6A1C0}"/>
          </ac:spMkLst>
        </pc:spChg>
        <pc:spChg chg="add">
          <ac:chgData name="Bradley Howell (1901471)" userId="S::1901471@student.uwtsd.ac.uk::af2f4ff8-3fc5-4610-b8c5-8a87ec484d54" providerId="AD" clId="Web-{E5B23645-C859-93CB-7BAC-A80435DB0CC3}" dt="2020-04-03T01:40:36.029" v="0"/>
          <ac:spMkLst>
            <pc:docMk/>
            <pc:sldMk cId="109857222" sldId="256"/>
            <ac:spMk id="13" creationId="{AF2F604E-43BE-4DC3-B983-E071523364F8}"/>
          </ac:spMkLst>
        </pc:spChg>
        <pc:spChg chg="add">
          <ac:chgData name="Bradley Howell (1901471)" userId="S::1901471@student.uwtsd.ac.uk::af2f4ff8-3fc5-4610-b8c5-8a87ec484d54" providerId="AD" clId="Web-{E5B23645-C859-93CB-7BAC-A80435DB0CC3}" dt="2020-04-03T01:40:36.029" v="0"/>
          <ac:spMkLst>
            <pc:docMk/>
            <pc:sldMk cId="109857222" sldId="256"/>
            <ac:spMk id="15" creationId="{08C9B587-E65E-4B52-B37C-ABEBB6E87928}"/>
          </ac:spMkLst>
        </pc:spChg>
        <pc:picChg chg="add del">
          <ac:chgData name="Bradley Howell (1901471)" userId="S::1901471@student.uwtsd.ac.uk::af2f4ff8-3fc5-4610-b8c5-8a87ec484d54" providerId="AD" clId="Web-{E5B23645-C859-93CB-7BAC-A80435DB0CC3}" dt="2020-04-03T01:41:36.404" v="33"/>
          <ac:picMkLst>
            <pc:docMk/>
            <pc:sldMk cId="109857222" sldId="256"/>
            <ac:picMk id="4" creationId="{4FFBDB56-5919-41FB-8E3D-383FB3C24427}"/>
          </ac:picMkLst>
        </pc:picChg>
      </pc:sldChg>
      <pc:sldChg chg="addSp delSp modSp new">
        <pc:chgData name="Bradley Howell (1901471)" userId="S::1901471@student.uwtsd.ac.uk::af2f4ff8-3fc5-4610-b8c5-8a87ec484d54" providerId="AD" clId="Web-{E5B23645-C859-93CB-7BAC-A80435DB0CC3}" dt="2020-04-03T02:49:32.792" v="2158" actId="20577"/>
        <pc:sldMkLst>
          <pc:docMk/>
          <pc:sldMk cId="1681981190" sldId="257"/>
        </pc:sldMkLst>
        <pc:spChg chg="mod">
          <ac:chgData name="Bradley Howell (1901471)" userId="S::1901471@student.uwtsd.ac.uk::af2f4ff8-3fc5-4610-b8c5-8a87ec484d54" providerId="AD" clId="Web-{E5B23645-C859-93CB-7BAC-A80435DB0CC3}" dt="2020-04-03T02:49:32.792" v="2158" actId="20577"/>
          <ac:spMkLst>
            <pc:docMk/>
            <pc:sldMk cId="1681981190" sldId="257"/>
            <ac:spMk id="2" creationId="{58331D03-6828-4E4A-A10F-8761F761F1E1}"/>
          </ac:spMkLst>
        </pc:spChg>
        <pc:spChg chg="del">
          <ac:chgData name="Bradley Howell (1901471)" userId="S::1901471@student.uwtsd.ac.uk::af2f4ff8-3fc5-4610-b8c5-8a87ec484d54" providerId="AD" clId="Web-{E5B23645-C859-93CB-7BAC-A80435DB0CC3}" dt="2020-04-03T01:44:32.953" v="284"/>
          <ac:spMkLst>
            <pc:docMk/>
            <pc:sldMk cId="1681981190" sldId="257"/>
            <ac:spMk id="3" creationId="{4D065B1C-4482-4862-9781-F1674BF525FF}"/>
          </ac:spMkLst>
        </pc:spChg>
        <pc:spChg chg="del">
          <ac:chgData name="Bradley Howell (1901471)" userId="S::1901471@student.uwtsd.ac.uk::af2f4ff8-3fc5-4610-b8c5-8a87ec484d54" providerId="AD" clId="Web-{E5B23645-C859-93CB-7BAC-A80435DB0CC3}" dt="2020-04-03T01:44:36.625" v="286"/>
          <ac:spMkLst>
            <pc:docMk/>
            <pc:sldMk cId="1681981190" sldId="257"/>
            <ac:spMk id="4" creationId="{8950BF55-7FEB-431D-9191-18F28E2F0E74}"/>
          </ac:spMkLst>
        </pc:spChg>
        <pc:spChg chg="del">
          <ac:chgData name="Bradley Howell (1901471)" userId="S::1901471@student.uwtsd.ac.uk::af2f4ff8-3fc5-4610-b8c5-8a87ec484d54" providerId="AD" clId="Web-{E5B23645-C859-93CB-7BAC-A80435DB0CC3}" dt="2020-04-03T01:44:34.594" v="285"/>
          <ac:spMkLst>
            <pc:docMk/>
            <pc:sldMk cId="1681981190" sldId="257"/>
            <ac:spMk id="5" creationId="{0FAE97AA-B086-4E7F-AD45-3268CF34106A}"/>
          </ac:spMkLst>
        </pc:spChg>
        <pc:spChg chg="del">
          <ac:chgData name="Bradley Howell (1901471)" userId="S::1901471@student.uwtsd.ac.uk::af2f4ff8-3fc5-4610-b8c5-8a87ec484d54" providerId="AD" clId="Web-{E5B23645-C859-93CB-7BAC-A80435DB0CC3}" dt="2020-04-03T01:44:38.047" v="287"/>
          <ac:spMkLst>
            <pc:docMk/>
            <pc:sldMk cId="1681981190" sldId="257"/>
            <ac:spMk id="6" creationId="{43B4D88F-BBF0-4A55-911D-22535C75FAA8}"/>
          </ac:spMkLst>
        </pc:spChg>
        <pc:spChg chg="add mod">
          <ac:chgData name="Bradley Howell (1901471)" userId="S::1901471@student.uwtsd.ac.uk::af2f4ff8-3fc5-4610-b8c5-8a87ec484d54" providerId="AD" clId="Web-{E5B23645-C859-93CB-7BAC-A80435DB0CC3}" dt="2020-04-03T02:48:46.651" v="2148" actId="20577"/>
          <ac:spMkLst>
            <pc:docMk/>
            <pc:sldMk cId="1681981190" sldId="257"/>
            <ac:spMk id="7" creationId="{AEDB804C-8462-409C-B807-E2D8C79C06BB}"/>
          </ac:spMkLst>
        </pc:spChg>
      </pc:sldChg>
      <pc:sldChg chg="addSp delSp modSp new">
        <pc:chgData name="Bradley Howell (1901471)" userId="S::1901471@student.uwtsd.ac.uk::af2f4ff8-3fc5-4610-b8c5-8a87ec484d54" providerId="AD" clId="Web-{E5B23645-C859-93CB-7BAC-A80435DB0CC3}" dt="2020-04-03T03:10:46.081" v="2452" actId="1076"/>
        <pc:sldMkLst>
          <pc:docMk/>
          <pc:sldMk cId="793149637" sldId="258"/>
        </pc:sldMkLst>
        <pc:spChg chg="mod">
          <ac:chgData name="Bradley Howell (1901471)" userId="S::1901471@student.uwtsd.ac.uk::af2f4ff8-3fc5-4610-b8c5-8a87ec484d54" providerId="AD" clId="Web-{E5B23645-C859-93CB-7BAC-A80435DB0CC3}" dt="2020-04-03T02:49:40.463" v="2161" actId="20577"/>
          <ac:spMkLst>
            <pc:docMk/>
            <pc:sldMk cId="793149637" sldId="258"/>
            <ac:spMk id="2" creationId="{3B4506AC-F910-4AD0-844B-3B7F6B5BAF6B}"/>
          </ac:spMkLst>
        </pc:spChg>
        <pc:spChg chg="del">
          <ac:chgData name="Bradley Howell (1901471)" userId="S::1901471@student.uwtsd.ac.uk::af2f4ff8-3fc5-4610-b8c5-8a87ec484d54" providerId="AD" clId="Web-{E5B23645-C859-93CB-7BAC-A80435DB0CC3}" dt="2020-04-03T01:46:50.719" v="528"/>
          <ac:spMkLst>
            <pc:docMk/>
            <pc:sldMk cId="793149637" sldId="258"/>
            <ac:spMk id="3" creationId="{44DCC9D9-3B00-4751-85AE-0A59256D6455}"/>
          </ac:spMkLst>
        </pc:spChg>
        <pc:spChg chg="del">
          <ac:chgData name="Bradley Howell (1901471)" userId="S::1901471@student.uwtsd.ac.uk::af2f4ff8-3fc5-4610-b8c5-8a87ec484d54" providerId="AD" clId="Web-{E5B23645-C859-93CB-7BAC-A80435DB0CC3}" dt="2020-04-03T01:46:52.626" v="529"/>
          <ac:spMkLst>
            <pc:docMk/>
            <pc:sldMk cId="793149637" sldId="258"/>
            <ac:spMk id="4" creationId="{FB89930B-3249-4103-9662-334146F264D5}"/>
          </ac:spMkLst>
        </pc:spChg>
        <pc:spChg chg="del">
          <ac:chgData name="Bradley Howell (1901471)" userId="S::1901471@student.uwtsd.ac.uk::af2f4ff8-3fc5-4610-b8c5-8a87ec484d54" providerId="AD" clId="Web-{E5B23645-C859-93CB-7BAC-A80435DB0CC3}" dt="2020-04-03T01:46:54.735" v="530"/>
          <ac:spMkLst>
            <pc:docMk/>
            <pc:sldMk cId="793149637" sldId="258"/>
            <ac:spMk id="5" creationId="{3D4DA352-9775-47D7-88C6-308962380035}"/>
          </ac:spMkLst>
        </pc:spChg>
        <pc:spChg chg="del">
          <ac:chgData name="Bradley Howell (1901471)" userId="S::1901471@student.uwtsd.ac.uk::af2f4ff8-3fc5-4610-b8c5-8a87ec484d54" providerId="AD" clId="Web-{E5B23645-C859-93CB-7BAC-A80435DB0CC3}" dt="2020-04-03T01:46:56.094" v="531"/>
          <ac:spMkLst>
            <pc:docMk/>
            <pc:sldMk cId="793149637" sldId="258"/>
            <ac:spMk id="6" creationId="{68DA20A9-5BDE-4F3E-A241-1EE08787B158}"/>
          </ac:spMkLst>
        </pc:spChg>
        <pc:spChg chg="add mod">
          <ac:chgData name="Bradley Howell (1901471)" userId="S::1901471@student.uwtsd.ac.uk::af2f4ff8-3fc5-4610-b8c5-8a87ec484d54" providerId="AD" clId="Web-{E5B23645-C859-93CB-7BAC-A80435DB0CC3}" dt="2020-04-03T02:47:04.869" v="2120" actId="14100"/>
          <ac:spMkLst>
            <pc:docMk/>
            <pc:sldMk cId="793149637" sldId="258"/>
            <ac:spMk id="7" creationId="{3E068FA9-9F85-42FD-B0B8-202E80C91FB9}"/>
          </ac:spMkLst>
        </pc:spChg>
        <pc:spChg chg="add mod">
          <ac:chgData name="Bradley Howell (1901471)" userId="S::1901471@student.uwtsd.ac.uk::af2f4ff8-3fc5-4610-b8c5-8a87ec484d54" providerId="AD" clId="Web-{E5B23645-C859-93CB-7BAC-A80435DB0CC3}" dt="2020-04-03T02:47:38.416" v="2143" actId="1076"/>
          <ac:spMkLst>
            <pc:docMk/>
            <pc:sldMk cId="793149637" sldId="258"/>
            <ac:spMk id="8" creationId="{90131A92-1D86-4FEB-BA2F-AA38299A6570}"/>
          </ac:spMkLst>
        </pc:spChg>
        <pc:spChg chg="add mod">
          <ac:chgData name="Bradley Howell (1901471)" userId="S::1901471@student.uwtsd.ac.uk::af2f4ff8-3fc5-4610-b8c5-8a87ec484d54" providerId="AD" clId="Web-{E5B23645-C859-93CB-7BAC-A80435DB0CC3}" dt="2020-04-03T03:10:46.081" v="2452" actId="1076"/>
          <ac:spMkLst>
            <pc:docMk/>
            <pc:sldMk cId="793149637" sldId="258"/>
            <ac:spMk id="9" creationId="{FF545911-A6EC-4E84-A2CB-063CF409B64C}"/>
          </ac:spMkLst>
        </pc:spChg>
      </pc:sldChg>
      <pc:sldChg chg="addSp delSp modSp new">
        <pc:chgData name="Bradley Howell (1901471)" userId="S::1901471@student.uwtsd.ac.uk::af2f4ff8-3fc5-4610-b8c5-8a87ec484d54" providerId="AD" clId="Web-{E5B23645-C859-93CB-7BAC-A80435DB0CC3}" dt="2020-04-03T03:11:55.097" v="2501" actId="1076"/>
        <pc:sldMkLst>
          <pc:docMk/>
          <pc:sldMk cId="1839063073" sldId="259"/>
        </pc:sldMkLst>
        <pc:spChg chg="mod">
          <ac:chgData name="Bradley Howell (1901471)" userId="S::1901471@student.uwtsd.ac.uk::af2f4ff8-3fc5-4610-b8c5-8a87ec484d54" providerId="AD" clId="Web-{E5B23645-C859-93CB-7BAC-A80435DB0CC3}" dt="2020-04-03T02:49:47.885" v="2166" actId="20577"/>
          <ac:spMkLst>
            <pc:docMk/>
            <pc:sldMk cId="1839063073" sldId="259"/>
            <ac:spMk id="2" creationId="{34D39612-13E3-4D3D-B4B9-00A180EAFDFB}"/>
          </ac:spMkLst>
        </pc:spChg>
        <pc:spChg chg="del">
          <ac:chgData name="Bradley Howell (1901471)" userId="S::1901471@student.uwtsd.ac.uk::af2f4ff8-3fc5-4610-b8c5-8a87ec484d54" providerId="AD" clId="Web-{E5B23645-C859-93CB-7BAC-A80435DB0CC3}" dt="2020-04-03T01:47:30.876" v="562"/>
          <ac:spMkLst>
            <pc:docMk/>
            <pc:sldMk cId="1839063073" sldId="259"/>
            <ac:spMk id="3" creationId="{E60CE704-990A-46F8-B3C9-AA524CAAEEDE}"/>
          </ac:spMkLst>
        </pc:spChg>
        <pc:spChg chg="del mod">
          <ac:chgData name="Bradley Howell (1901471)" userId="S::1901471@student.uwtsd.ac.uk::af2f4ff8-3fc5-4610-b8c5-8a87ec484d54" providerId="AD" clId="Web-{E5B23645-C859-93CB-7BAC-A80435DB0CC3}" dt="2020-04-03T01:47:41.235" v="568"/>
          <ac:spMkLst>
            <pc:docMk/>
            <pc:sldMk cId="1839063073" sldId="259"/>
            <ac:spMk id="4" creationId="{30FB07EA-5E50-430E-83C7-CD00B03EBD36}"/>
          </ac:spMkLst>
        </pc:spChg>
        <pc:spChg chg="del">
          <ac:chgData name="Bradley Howell (1901471)" userId="S::1901471@student.uwtsd.ac.uk::af2f4ff8-3fc5-4610-b8c5-8a87ec484d54" providerId="AD" clId="Web-{E5B23645-C859-93CB-7BAC-A80435DB0CC3}" dt="2020-04-03T01:47:35.345" v="563"/>
          <ac:spMkLst>
            <pc:docMk/>
            <pc:sldMk cId="1839063073" sldId="259"/>
            <ac:spMk id="5" creationId="{981FC389-0285-40E5-9D4F-0A5ED4B4FE25}"/>
          </ac:spMkLst>
        </pc:spChg>
        <pc:spChg chg="del">
          <ac:chgData name="Bradley Howell (1901471)" userId="S::1901471@student.uwtsd.ac.uk::af2f4ff8-3fc5-4610-b8c5-8a87ec484d54" providerId="AD" clId="Web-{E5B23645-C859-93CB-7BAC-A80435DB0CC3}" dt="2020-04-03T01:47:37.329" v="564"/>
          <ac:spMkLst>
            <pc:docMk/>
            <pc:sldMk cId="1839063073" sldId="259"/>
            <ac:spMk id="6" creationId="{980A302E-9666-461B-AAA6-FAE83FB697F1}"/>
          </ac:spMkLst>
        </pc:spChg>
        <pc:spChg chg="add mod">
          <ac:chgData name="Bradley Howell (1901471)" userId="S::1901471@student.uwtsd.ac.uk::af2f4ff8-3fc5-4610-b8c5-8a87ec484d54" providerId="AD" clId="Web-{E5B23645-C859-93CB-7BAC-A80435DB0CC3}" dt="2020-04-03T02:46:03.838" v="2106" actId="20577"/>
          <ac:spMkLst>
            <pc:docMk/>
            <pc:sldMk cId="1839063073" sldId="259"/>
            <ac:spMk id="7" creationId="{2CDE028C-FCF6-4E8F-9647-40D1F4CAA7D5}"/>
          </ac:spMkLst>
        </pc:spChg>
        <pc:spChg chg="add mod">
          <ac:chgData name="Bradley Howell (1901471)" userId="S::1901471@student.uwtsd.ac.uk::af2f4ff8-3fc5-4610-b8c5-8a87ec484d54" providerId="AD" clId="Web-{E5B23645-C859-93CB-7BAC-A80435DB0CC3}" dt="2020-04-03T03:11:55.097" v="2501" actId="1076"/>
          <ac:spMkLst>
            <pc:docMk/>
            <pc:sldMk cId="1839063073" sldId="259"/>
            <ac:spMk id="8" creationId="{638C45E0-0826-4AC2-AAD1-507B2E681159}"/>
          </ac:spMkLst>
        </pc:spChg>
      </pc:sldChg>
      <pc:sldChg chg="addSp delSp modSp new">
        <pc:chgData name="Bradley Howell (1901471)" userId="S::1901471@student.uwtsd.ac.uk::af2f4ff8-3fc5-4610-b8c5-8a87ec484d54" providerId="AD" clId="Web-{E5B23645-C859-93CB-7BAC-A80435DB0CC3}" dt="2020-04-03T03:14:45.457" v="2555" actId="1076"/>
        <pc:sldMkLst>
          <pc:docMk/>
          <pc:sldMk cId="851007138" sldId="260"/>
        </pc:sldMkLst>
        <pc:spChg chg="mod">
          <ac:chgData name="Bradley Howell (1901471)" userId="S::1901471@student.uwtsd.ac.uk::af2f4ff8-3fc5-4610-b8c5-8a87ec484d54" providerId="AD" clId="Web-{E5B23645-C859-93CB-7BAC-A80435DB0CC3}" dt="2020-04-03T02:49:56.448" v="2171" actId="20577"/>
          <ac:spMkLst>
            <pc:docMk/>
            <pc:sldMk cId="851007138" sldId="260"/>
            <ac:spMk id="2" creationId="{925B0DA2-E9AB-4B52-B577-09CF6E47EF37}"/>
          </ac:spMkLst>
        </pc:spChg>
        <pc:spChg chg="del">
          <ac:chgData name="Bradley Howell (1901471)" userId="S::1901471@student.uwtsd.ac.uk::af2f4ff8-3fc5-4610-b8c5-8a87ec484d54" providerId="AD" clId="Web-{E5B23645-C859-93CB-7BAC-A80435DB0CC3}" dt="2020-04-03T01:48:50.267" v="611"/>
          <ac:spMkLst>
            <pc:docMk/>
            <pc:sldMk cId="851007138" sldId="260"/>
            <ac:spMk id="3" creationId="{F0D0B4DA-C1FA-4652-9DB2-F5DFAE2AD187}"/>
          </ac:spMkLst>
        </pc:spChg>
        <pc:spChg chg="del">
          <ac:chgData name="Bradley Howell (1901471)" userId="S::1901471@student.uwtsd.ac.uk::af2f4ff8-3fc5-4610-b8c5-8a87ec484d54" providerId="AD" clId="Web-{E5B23645-C859-93CB-7BAC-A80435DB0CC3}" dt="2020-04-03T01:48:51.439" v="612"/>
          <ac:spMkLst>
            <pc:docMk/>
            <pc:sldMk cId="851007138" sldId="260"/>
            <ac:spMk id="4" creationId="{E4BEA7CF-147B-4379-8532-410F2CF96351}"/>
          </ac:spMkLst>
        </pc:spChg>
        <pc:spChg chg="del">
          <ac:chgData name="Bradley Howell (1901471)" userId="S::1901471@student.uwtsd.ac.uk::af2f4ff8-3fc5-4610-b8c5-8a87ec484d54" providerId="AD" clId="Web-{E5B23645-C859-93CB-7BAC-A80435DB0CC3}" dt="2020-04-03T01:48:52.704" v="613"/>
          <ac:spMkLst>
            <pc:docMk/>
            <pc:sldMk cId="851007138" sldId="260"/>
            <ac:spMk id="5" creationId="{8EEBC4DE-E3C2-479D-BA12-283FFA8298C5}"/>
          </ac:spMkLst>
        </pc:spChg>
        <pc:spChg chg="del mod">
          <ac:chgData name="Bradley Howell (1901471)" userId="S::1901471@student.uwtsd.ac.uk::af2f4ff8-3fc5-4610-b8c5-8a87ec484d54" providerId="AD" clId="Web-{E5B23645-C859-93CB-7BAC-A80435DB0CC3}" dt="2020-04-03T01:48:56.298" v="617"/>
          <ac:spMkLst>
            <pc:docMk/>
            <pc:sldMk cId="851007138" sldId="260"/>
            <ac:spMk id="6" creationId="{72949428-14CF-4648-9501-2367C6422C50}"/>
          </ac:spMkLst>
        </pc:spChg>
        <pc:spChg chg="add mod">
          <ac:chgData name="Bradley Howell (1901471)" userId="S::1901471@student.uwtsd.ac.uk::af2f4ff8-3fc5-4610-b8c5-8a87ec484d54" providerId="AD" clId="Web-{E5B23645-C859-93CB-7BAC-A80435DB0CC3}" dt="2020-04-03T02:50:29.432" v="2184" actId="20577"/>
          <ac:spMkLst>
            <pc:docMk/>
            <pc:sldMk cId="851007138" sldId="260"/>
            <ac:spMk id="7" creationId="{3A23811A-61C2-4EBF-96D1-6F66FCE2CC5A}"/>
          </ac:spMkLst>
        </pc:spChg>
        <pc:spChg chg="add mod">
          <ac:chgData name="Bradley Howell (1901471)" userId="S::1901471@student.uwtsd.ac.uk::af2f4ff8-3fc5-4610-b8c5-8a87ec484d54" providerId="AD" clId="Web-{E5B23645-C859-93CB-7BAC-A80435DB0CC3}" dt="2020-04-03T03:14:45.457" v="2555" actId="1076"/>
          <ac:spMkLst>
            <pc:docMk/>
            <pc:sldMk cId="851007138" sldId="260"/>
            <ac:spMk id="8" creationId="{1F93A09A-4EF5-41A8-8BE6-443CD10DD30F}"/>
          </ac:spMkLst>
        </pc:spChg>
      </pc:sldChg>
      <pc:sldChg chg="addSp delSp modSp new">
        <pc:chgData name="Bradley Howell (1901471)" userId="S::1901471@student.uwtsd.ac.uk::af2f4ff8-3fc5-4610-b8c5-8a87ec484d54" providerId="AD" clId="Web-{E5B23645-C859-93CB-7BAC-A80435DB0CC3}" dt="2020-04-03T03:14:14.285" v="2535" actId="1076"/>
        <pc:sldMkLst>
          <pc:docMk/>
          <pc:sldMk cId="233757107" sldId="261"/>
        </pc:sldMkLst>
        <pc:spChg chg="mod">
          <ac:chgData name="Bradley Howell (1901471)" userId="S::1901471@student.uwtsd.ac.uk::af2f4ff8-3fc5-4610-b8c5-8a87ec484d54" providerId="AD" clId="Web-{E5B23645-C859-93CB-7BAC-A80435DB0CC3}" dt="2020-04-03T02:50:12.995" v="2174" actId="20577"/>
          <ac:spMkLst>
            <pc:docMk/>
            <pc:sldMk cId="233757107" sldId="261"/>
            <ac:spMk id="2" creationId="{6C94E7B9-F862-4D80-A18A-2C7DDFECD0A5}"/>
          </ac:spMkLst>
        </pc:spChg>
        <pc:spChg chg="del">
          <ac:chgData name="Bradley Howell (1901471)" userId="S::1901471@student.uwtsd.ac.uk::af2f4ff8-3fc5-4610-b8c5-8a87ec484d54" providerId="AD" clId="Web-{E5B23645-C859-93CB-7BAC-A80435DB0CC3}" dt="2020-04-03T01:50:18.221" v="667"/>
          <ac:spMkLst>
            <pc:docMk/>
            <pc:sldMk cId="233757107" sldId="261"/>
            <ac:spMk id="3" creationId="{62F2684B-59A5-47CA-9BE9-DE3AEAC13742}"/>
          </ac:spMkLst>
        </pc:spChg>
        <pc:spChg chg="del">
          <ac:chgData name="Bradley Howell (1901471)" userId="S::1901471@student.uwtsd.ac.uk::af2f4ff8-3fc5-4610-b8c5-8a87ec484d54" providerId="AD" clId="Web-{E5B23645-C859-93CB-7BAC-A80435DB0CC3}" dt="2020-04-03T01:50:19.721" v="668"/>
          <ac:spMkLst>
            <pc:docMk/>
            <pc:sldMk cId="233757107" sldId="261"/>
            <ac:spMk id="4" creationId="{14958C2F-6FA0-4900-94B1-CA43B6FEFFAE}"/>
          </ac:spMkLst>
        </pc:spChg>
        <pc:spChg chg="del">
          <ac:chgData name="Bradley Howell (1901471)" userId="S::1901471@student.uwtsd.ac.uk::af2f4ff8-3fc5-4610-b8c5-8a87ec484d54" providerId="AD" clId="Web-{E5B23645-C859-93CB-7BAC-A80435DB0CC3}" dt="2020-04-03T01:50:21.190" v="669"/>
          <ac:spMkLst>
            <pc:docMk/>
            <pc:sldMk cId="233757107" sldId="261"/>
            <ac:spMk id="5" creationId="{5173555D-6200-48FB-904B-DFE88A15E4DB}"/>
          </ac:spMkLst>
        </pc:spChg>
        <pc:spChg chg="del">
          <ac:chgData name="Bradley Howell (1901471)" userId="S::1901471@student.uwtsd.ac.uk::af2f4ff8-3fc5-4610-b8c5-8a87ec484d54" providerId="AD" clId="Web-{E5B23645-C859-93CB-7BAC-A80435DB0CC3}" dt="2020-04-03T01:50:22.346" v="670"/>
          <ac:spMkLst>
            <pc:docMk/>
            <pc:sldMk cId="233757107" sldId="261"/>
            <ac:spMk id="6" creationId="{D8C1587E-A1A3-4021-BBD8-1EF95B6C2350}"/>
          </ac:spMkLst>
        </pc:spChg>
        <pc:spChg chg="add mod">
          <ac:chgData name="Bradley Howell (1901471)" userId="S::1901471@student.uwtsd.ac.uk::af2f4ff8-3fc5-4610-b8c5-8a87ec484d54" providerId="AD" clId="Web-{E5B23645-C859-93CB-7BAC-A80435DB0CC3}" dt="2020-04-03T02:45:26.666" v="2095" actId="20577"/>
          <ac:spMkLst>
            <pc:docMk/>
            <pc:sldMk cId="233757107" sldId="261"/>
            <ac:spMk id="156" creationId="{1D74E7BD-B9BA-40BD-917B-38D8B277476D}"/>
          </ac:spMkLst>
        </pc:spChg>
        <pc:spChg chg="add mod">
          <ac:chgData name="Bradley Howell (1901471)" userId="S::1901471@student.uwtsd.ac.uk::af2f4ff8-3fc5-4610-b8c5-8a87ec484d54" providerId="AD" clId="Web-{E5B23645-C859-93CB-7BAC-A80435DB0CC3}" dt="2020-04-03T03:14:14.285" v="2535" actId="1076"/>
          <ac:spMkLst>
            <pc:docMk/>
            <pc:sldMk cId="233757107" sldId="261"/>
            <ac:spMk id="157" creationId="{D45964A4-7572-47C7-AA06-493F86495D71}"/>
          </ac:spMkLst>
        </pc:spChg>
        <pc:graphicFrameChg chg="add del mod modGraphic">
          <ac:chgData name="Bradley Howell (1901471)" userId="S::1901471@student.uwtsd.ac.uk::af2f4ff8-3fc5-4610-b8c5-8a87ec484d54" providerId="AD" clId="Web-{E5B23645-C859-93CB-7BAC-A80435DB0CC3}" dt="2020-04-03T02:20:29.719" v="1524"/>
          <ac:graphicFrameMkLst>
            <pc:docMk/>
            <pc:sldMk cId="233757107" sldId="261"/>
            <ac:graphicFrameMk id="7" creationId="{6BD08274-57A2-440D-8993-705C4A16AB10}"/>
          </ac:graphicFrameMkLst>
        </pc:graphicFrameChg>
        <pc:graphicFrameChg chg="add del mod modGraphic">
          <ac:chgData name="Bradley Howell (1901471)" userId="S::1901471@student.uwtsd.ac.uk::af2f4ff8-3fc5-4610-b8c5-8a87ec484d54" providerId="AD" clId="Web-{E5B23645-C859-93CB-7BAC-A80435DB0CC3}" dt="2020-04-03T02:20:17.765" v="1523"/>
          <ac:graphicFrameMkLst>
            <pc:docMk/>
            <pc:sldMk cId="233757107" sldId="261"/>
            <ac:graphicFrameMk id="36" creationId="{8DC48D9C-93E1-49E9-B832-E1DF0425D3BB}"/>
          </ac:graphicFrameMkLst>
        </pc:graphicFrameChg>
      </pc:sldChg>
      <pc:sldChg chg="addSp delSp modSp new">
        <pc:chgData name="Bradley Howell (1901471)" userId="S::1901471@student.uwtsd.ac.uk::af2f4ff8-3fc5-4610-b8c5-8a87ec484d54" providerId="AD" clId="Web-{E5B23645-C859-93CB-7BAC-A80435DB0CC3}" dt="2020-04-03T02:50:21.323" v="2179" actId="20577"/>
        <pc:sldMkLst>
          <pc:docMk/>
          <pc:sldMk cId="4226346863" sldId="262"/>
        </pc:sldMkLst>
        <pc:spChg chg="mod">
          <ac:chgData name="Bradley Howell (1901471)" userId="S::1901471@student.uwtsd.ac.uk::af2f4ff8-3fc5-4610-b8c5-8a87ec484d54" providerId="AD" clId="Web-{E5B23645-C859-93CB-7BAC-A80435DB0CC3}" dt="2020-04-03T02:50:21.323" v="2179" actId="20577"/>
          <ac:spMkLst>
            <pc:docMk/>
            <pc:sldMk cId="4226346863" sldId="262"/>
            <ac:spMk id="2" creationId="{EC23A64B-942C-4256-9FEE-8F4E66DAE320}"/>
          </ac:spMkLst>
        </pc:spChg>
        <pc:spChg chg="del">
          <ac:chgData name="Bradley Howell (1901471)" userId="S::1901471@student.uwtsd.ac.uk::af2f4ff8-3fc5-4610-b8c5-8a87ec484d54" providerId="AD" clId="Web-{E5B23645-C859-93CB-7BAC-A80435DB0CC3}" dt="2020-04-03T01:51:31.378" v="742"/>
          <ac:spMkLst>
            <pc:docMk/>
            <pc:sldMk cId="4226346863" sldId="262"/>
            <ac:spMk id="3" creationId="{2B953020-2367-4001-A066-94E40769DB90}"/>
          </ac:spMkLst>
        </pc:spChg>
        <pc:spChg chg="del mod">
          <ac:chgData name="Bradley Howell (1901471)" userId="S::1901471@student.uwtsd.ac.uk::af2f4ff8-3fc5-4610-b8c5-8a87ec484d54" providerId="AD" clId="Web-{E5B23645-C859-93CB-7BAC-A80435DB0CC3}" dt="2020-04-03T01:51:40.237" v="751"/>
          <ac:spMkLst>
            <pc:docMk/>
            <pc:sldMk cId="4226346863" sldId="262"/>
            <ac:spMk id="4" creationId="{3759ACC3-BFB1-44DA-8AEF-2ED2772BE856}"/>
          </ac:spMkLst>
        </pc:spChg>
        <pc:spChg chg="del">
          <ac:chgData name="Bradley Howell (1901471)" userId="S::1901471@student.uwtsd.ac.uk::af2f4ff8-3fc5-4610-b8c5-8a87ec484d54" providerId="AD" clId="Web-{E5B23645-C859-93CB-7BAC-A80435DB0CC3}" dt="2020-04-03T01:51:35.190" v="746"/>
          <ac:spMkLst>
            <pc:docMk/>
            <pc:sldMk cId="4226346863" sldId="262"/>
            <ac:spMk id="5" creationId="{D04DC2A6-0C5C-4283-A8ED-C747D1ADA3DF}"/>
          </ac:spMkLst>
        </pc:spChg>
        <pc:spChg chg="del mod">
          <ac:chgData name="Bradley Howell (1901471)" userId="S::1901471@student.uwtsd.ac.uk::af2f4ff8-3fc5-4610-b8c5-8a87ec484d54" providerId="AD" clId="Web-{E5B23645-C859-93CB-7BAC-A80435DB0CC3}" dt="2020-04-03T01:51:38.440" v="750"/>
          <ac:spMkLst>
            <pc:docMk/>
            <pc:sldMk cId="4226346863" sldId="262"/>
            <ac:spMk id="6" creationId="{721FCDBD-45AA-401F-9021-C5EB69FBC5C2}"/>
          </ac:spMkLst>
        </pc:spChg>
        <pc:spChg chg="add mod">
          <ac:chgData name="Bradley Howell (1901471)" userId="S::1901471@student.uwtsd.ac.uk::af2f4ff8-3fc5-4610-b8c5-8a87ec484d54" providerId="AD" clId="Web-{E5B23645-C859-93CB-7BAC-A80435DB0CC3}" dt="2020-04-03T02:44:54.759" v="2087" actId="20577"/>
          <ac:spMkLst>
            <pc:docMk/>
            <pc:sldMk cId="4226346863" sldId="262"/>
            <ac:spMk id="7" creationId="{A5B075DE-74F2-434E-9F16-E35A8C70EBBE}"/>
          </ac:spMkLst>
        </pc:spChg>
      </pc:sldChg>
      <pc:sldChg chg="addSp delSp modSp new">
        <pc:chgData name="Bradley Howell (1901471)" userId="S::1901471@student.uwtsd.ac.uk::af2f4ff8-3fc5-4610-b8c5-8a87ec484d54" providerId="AD" clId="Web-{E5B23645-C859-93CB-7BAC-A80435DB0CC3}" dt="2020-04-03T02:50:39.604" v="2189" actId="20577"/>
        <pc:sldMkLst>
          <pc:docMk/>
          <pc:sldMk cId="310647565" sldId="263"/>
        </pc:sldMkLst>
        <pc:spChg chg="mod">
          <ac:chgData name="Bradley Howell (1901471)" userId="S::1901471@student.uwtsd.ac.uk::af2f4ff8-3fc5-4610-b8c5-8a87ec484d54" providerId="AD" clId="Web-{E5B23645-C859-93CB-7BAC-A80435DB0CC3}" dt="2020-04-03T02:50:39.604" v="2189" actId="20577"/>
          <ac:spMkLst>
            <pc:docMk/>
            <pc:sldMk cId="310647565" sldId="263"/>
            <ac:spMk id="2" creationId="{AA353D8D-42E6-4049-A5F8-3A8BB690C8B1}"/>
          </ac:spMkLst>
        </pc:spChg>
        <pc:spChg chg="del">
          <ac:chgData name="Bradley Howell (1901471)" userId="S::1901471@student.uwtsd.ac.uk::af2f4ff8-3fc5-4610-b8c5-8a87ec484d54" providerId="AD" clId="Web-{E5B23645-C859-93CB-7BAC-A80435DB0CC3}" dt="2020-04-03T01:52:40.878" v="813"/>
          <ac:spMkLst>
            <pc:docMk/>
            <pc:sldMk cId="310647565" sldId="263"/>
            <ac:spMk id="3" creationId="{24EDDCE8-9679-4BA9-85D9-F85070EA15B4}"/>
          </ac:spMkLst>
        </pc:spChg>
        <pc:spChg chg="del mod">
          <ac:chgData name="Bradley Howell (1901471)" userId="S::1901471@student.uwtsd.ac.uk::af2f4ff8-3fc5-4610-b8c5-8a87ec484d54" providerId="AD" clId="Web-{E5B23645-C859-93CB-7BAC-A80435DB0CC3}" dt="2020-04-03T01:52:44.237" v="817"/>
          <ac:spMkLst>
            <pc:docMk/>
            <pc:sldMk cId="310647565" sldId="263"/>
            <ac:spMk id="4" creationId="{BF9813A4-33C0-4EAD-B1BA-40DD0A3DF797}"/>
          </ac:spMkLst>
        </pc:spChg>
        <pc:spChg chg="del">
          <ac:chgData name="Bradley Howell (1901471)" userId="S::1901471@student.uwtsd.ac.uk::af2f4ff8-3fc5-4610-b8c5-8a87ec484d54" providerId="AD" clId="Web-{E5B23645-C859-93CB-7BAC-A80435DB0CC3}" dt="2020-04-03T01:52:47.112" v="818"/>
          <ac:spMkLst>
            <pc:docMk/>
            <pc:sldMk cId="310647565" sldId="263"/>
            <ac:spMk id="5" creationId="{8EB4B39A-47D8-4137-B893-67D3C804F220}"/>
          </ac:spMkLst>
        </pc:spChg>
        <pc:spChg chg="del mod">
          <ac:chgData name="Bradley Howell (1901471)" userId="S::1901471@student.uwtsd.ac.uk::af2f4ff8-3fc5-4610-b8c5-8a87ec484d54" providerId="AD" clId="Web-{E5B23645-C859-93CB-7BAC-A80435DB0CC3}" dt="2020-04-03T01:52:52.269" v="822"/>
          <ac:spMkLst>
            <pc:docMk/>
            <pc:sldMk cId="310647565" sldId="263"/>
            <ac:spMk id="6" creationId="{B5C45A34-E509-48C2-8A7F-39E6A33DA821}"/>
          </ac:spMkLst>
        </pc:spChg>
        <pc:spChg chg="add mod">
          <ac:chgData name="Bradley Howell (1901471)" userId="S::1901471@student.uwtsd.ac.uk::af2f4ff8-3fc5-4610-b8c5-8a87ec484d54" providerId="AD" clId="Web-{E5B23645-C859-93CB-7BAC-A80435DB0CC3}" dt="2020-04-03T02:44:33.384" v="2082" actId="20577"/>
          <ac:spMkLst>
            <pc:docMk/>
            <pc:sldMk cId="310647565" sldId="263"/>
            <ac:spMk id="7" creationId="{00048541-EA25-4DF7-BAC5-0E770B1251BC}"/>
          </ac:spMkLst>
        </pc:spChg>
      </pc:sldChg>
      <pc:sldChg chg="addSp delSp modSp new">
        <pc:chgData name="Bradley Howell (1901471)" userId="S::1901471@student.uwtsd.ac.uk::af2f4ff8-3fc5-4610-b8c5-8a87ec484d54" providerId="AD" clId="Web-{E5B23645-C859-93CB-7BAC-A80435DB0CC3}" dt="2020-04-03T03:09:56.018" v="2441"/>
        <pc:sldMkLst>
          <pc:docMk/>
          <pc:sldMk cId="4294565724" sldId="264"/>
        </pc:sldMkLst>
        <pc:spChg chg="mod">
          <ac:chgData name="Bradley Howell (1901471)" userId="S::1901471@student.uwtsd.ac.uk::af2f4ff8-3fc5-4610-b8c5-8a87ec484d54" providerId="AD" clId="Web-{E5B23645-C859-93CB-7BAC-A80435DB0CC3}" dt="2020-04-03T02:50:50.668" v="2194" actId="20577"/>
          <ac:spMkLst>
            <pc:docMk/>
            <pc:sldMk cId="4294565724" sldId="264"/>
            <ac:spMk id="2" creationId="{4FD930F8-5D0D-4DAA-BFAE-EDA6ADD3189C}"/>
          </ac:spMkLst>
        </pc:spChg>
        <pc:spChg chg="del">
          <ac:chgData name="Bradley Howell (1901471)" userId="S::1901471@student.uwtsd.ac.uk::af2f4ff8-3fc5-4610-b8c5-8a87ec484d54" providerId="AD" clId="Web-{E5B23645-C859-93CB-7BAC-A80435DB0CC3}" dt="2020-04-03T01:53:52.831" v="886"/>
          <ac:spMkLst>
            <pc:docMk/>
            <pc:sldMk cId="4294565724" sldId="264"/>
            <ac:spMk id="3" creationId="{F353DB85-1EAC-4A39-9C18-9354EE7E9A23}"/>
          </ac:spMkLst>
        </pc:spChg>
        <pc:spChg chg="del mod">
          <ac:chgData name="Bradley Howell (1901471)" userId="S::1901471@student.uwtsd.ac.uk::af2f4ff8-3fc5-4610-b8c5-8a87ec484d54" providerId="AD" clId="Web-{E5B23645-C859-93CB-7BAC-A80435DB0CC3}" dt="2020-04-03T01:53:55.738" v="890"/>
          <ac:spMkLst>
            <pc:docMk/>
            <pc:sldMk cId="4294565724" sldId="264"/>
            <ac:spMk id="4" creationId="{6CFED9F7-13BD-49A3-8B75-41C8531186BB}"/>
          </ac:spMkLst>
        </pc:spChg>
        <pc:spChg chg="del">
          <ac:chgData name="Bradley Howell (1901471)" userId="S::1901471@student.uwtsd.ac.uk::af2f4ff8-3fc5-4610-b8c5-8a87ec484d54" providerId="AD" clId="Web-{E5B23645-C859-93CB-7BAC-A80435DB0CC3}" dt="2020-04-03T01:53:57.659" v="891"/>
          <ac:spMkLst>
            <pc:docMk/>
            <pc:sldMk cId="4294565724" sldId="264"/>
            <ac:spMk id="5" creationId="{573B7AA9-6171-44E1-9A5C-4272BBD359B0}"/>
          </ac:spMkLst>
        </pc:spChg>
        <pc:spChg chg="del mod">
          <ac:chgData name="Bradley Howell (1901471)" userId="S::1901471@student.uwtsd.ac.uk::af2f4ff8-3fc5-4610-b8c5-8a87ec484d54" providerId="AD" clId="Web-{E5B23645-C859-93CB-7BAC-A80435DB0CC3}" dt="2020-04-03T01:54:01.441" v="896"/>
          <ac:spMkLst>
            <pc:docMk/>
            <pc:sldMk cId="4294565724" sldId="264"/>
            <ac:spMk id="6" creationId="{9E52797F-18A7-458A-B6F8-E09551B716AC}"/>
          </ac:spMkLst>
        </pc:spChg>
        <pc:spChg chg="add mod">
          <ac:chgData name="Bradley Howell (1901471)" userId="S::1901471@student.uwtsd.ac.uk::af2f4ff8-3fc5-4610-b8c5-8a87ec484d54" providerId="AD" clId="Web-{E5B23645-C859-93CB-7BAC-A80435DB0CC3}" dt="2020-04-03T02:44:11.790" v="2075" actId="20577"/>
          <ac:spMkLst>
            <pc:docMk/>
            <pc:sldMk cId="4294565724" sldId="264"/>
            <ac:spMk id="7" creationId="{42F9D770-3AE1-49B5-A514-40A1B8E657F3}"/>
          </ac:spMkLst>
        </pc:spChg>
        <pc:spChg chg="add del mod">
          <ac:chgData name="Bradley Howell (1901471)" userId="S::1901471@student.uwtsd.ac.uk::af2f4ff8-3fc5-4610-b8c5-8a87ec484d54" providerId="AD" clId="Web-{E5B23645-C859-93CB-7BAC-A80435DB0CC3}" dt="2020-04-03T03:09:56.018" v="2441"/>
          <ac:spMkLst>
            <pc:docMk/>
            <pc:sldMk cId="4294565724" sldId="264"/>
            <ac:spMk id="8" creationId="{84E842F2-EBFA-4E21-A95D-4A67E4A4EE28}"/>
          </ac:spMkLst>
        </pc:spChg>
      </pc:sldChg>
      <pc:sldChg chg="addSp delSp modSp new">
        <pc:chgData name="Bradley Howell (1901471)" userId="S::1901471@student.uwtsd.ac.uk::af2f4ff8-3fc5-4610-b8c5-8a87ec484d54" providerId="AD" clId="Web-{E5B23645-C859-93CB-7BAC-A80435DB0CC3}" dt="2020-04-03T03:09:15.768" v="2409" actId="20577"/>
        <pc:sldMkLst>
          <pc:docMk/>
          <pc:sldMk cId="3777412363" sldId="265"/>
        </pc:sldMkLst>
        <pc:spChg chg="mod">
          <ac:chgData name="Bradley Howell (1901471)" userId="S::1901471@student.uwtsd.ac.uk::af2f4ff8-3fc5-4610-b8c5-8a87ec484d54" providerId="AD" clId="Web-{E5B23645-C859-93CB-7BAC-A80435DB0CC3}" dt="2020-04-03T02:51:00.949" v="2199" actId="20577"/>
          <ac:spMkLst>
            <pc:docMk/>
            <pc:sldMk cId="3777412363" sldId="265"/>
            <ac:spMk id="2" creationId="{AAF5CF8C-0DEB-4D1F-891C-2AE2978CCBA4}"/>
          </ac:spMkLst>
        </pc:spChg>
        <pc:spChg chg="del">
          <ac:chgData name="Bradley Howell (1901471)" userId="S::1901471@student.uwtsd.ac.uk::af2f4ff8-3fc5-4610-b8c5-8a87ec484d54" providerId="AD" clId="Web-{E5B23645-C859-93CB-7BAC-A80435DB0CC3}" dt="2020-04-03T01:55:39.817" v="988"/>
          <ac:spMkLst>
            <pc:docMk/>
            <pc:sldMk cId="3777412363" sldId="265"/>
            <ac:spMk id="3" creationId="{AF916EBF-7A93-4AF9-805A-E066A7B5ED50}"/>
          </ac:spMkLst>
        </pc:spChg>
        <pc:spChg chg="del mod">
          <ac:chgData name="Bradley Howell (1901471)" userId="S::1901471@student.uwtsd.ac.uk::af2f4ff8-3fc5-4610-b8c5-8a87ec484d54" providerId="AD" clId="Web-{E5B23645-C859-93CB-7BAC-A80435DB0CC3}" dt="2020-04-03T01:55:45.723" v="992"/>
          <ac:spMkLst>
            <pc:docMk/>
            <pc:sldMk cId="3777412363" sldId="265"/>
            <ac:spMk id="4" creationId="{FAB1F143-5995-4910-8C0B-89865F3FFEE2}"/>
          </ac:spMkLst>
        </pc:spChg>
        <pc:spChg chg="del">
          <ac:chgData name="Bradley Howell (1901471)" userId="S::1901471@student.uwtsd.ac.uk::af2f4ff8-3fc5-4610-b8c5-8a87ec484d54" providerId="AD" clId="Web-{E5B23645-C859-93CB-7BAC-A80435DB0CC3}" dt="2020-04-03T01:55:47.754" v="993"/>
          <ac:spMkLst>
            <pc:docMk/>
            <pc:sldMk cId="3777412363" sldId="265"/>
            <ac:spMk id="5" creationId="{F996FB4B-9856-49FE-B06A-7D073A4CA4A4}"/>
          </ac:spMkLst>
        </pc:spChg>
        <pc:spChg chg="del mod">
          <ac:chgData name="Bradley Howell (1901471)" userId="S::1901471@student.uwtsd.ac.uk::af2f4ff8-3fc5-4610-b8c5-8a87ec484d54" providerId="AD" clId="Web-{E5B23645-C859-93CB-7BAC-A80435DB0CC3}" dt="2020-04-03T01:55:50.817" v="997"/>
          <ac:spMkLst>
            <pc:docMk/>
            <pc:sldMk cId="3777412363" sldId="265"/>
            <ac:spMk id="6" creationId="{0511B2D3-7349-4148-81F8-C0EFD7C4D80F}"/>
          </ac:spMkLst>
        </pc:spChg>
        <pc:spChg chg="add mod">
          <ac:chgData name="Bradley Howell (1901471)" userId="S::1901471@student.uwtsd.ac.uk::af2f4ff8-3fc5-4610-b8c5-8a87ec484d54" providerId="AD" clId="Web-{E5B23645-C859-93CB-7BAC-A80435DB0CC3}" dt="2020-04-03T02:43:52.103" v="2067" actId="20577"/>
          <ac:spMkLst>
            <pc:docMk/>
            <pc:sldMk cId="3777412363" sldId="265"/>
            <ac:spMk id="7" creationId="{FF6568BC-95F2-45A7-B6E3-4E8F99AF2EF9}"/>
          </ac:spMkLst>
        </pc:spChg>
        <pc:spChg chg="add mod">
          <ac:chgData name="Bradley Howell (1901471)" userId="S::1901471@student.uwtsd.ac.uk::af2f4ff8-3fc5-4610-b8c5-8a87ec484d54" providerId="AD" clId="Web-{E5B23645-C859-93CB-7BAC-A80435DB0CC3}" dt="2020-04-03T03:09:15.768" v="2409" actId="20577"/>
          <ac:spMkLst>
            <pc:docMk/>
            <pc:sldMk cId="3777412363" sldId="265"/>
            <ac:spMk id="8" creationId="{57220812-6D7A-4A14-9E0B-854B05583C21}"/>
          </ac:spMkLst>
        </pc:spChg>
      </pc:sldChg>
      <pc:sldChg chg="addSp delSp modSp new">
        <pc:chgData name="Bradley Howell (1901471)" userId="S::1901471@student.uwtsd.ac.uk::af2f4ff8-3fc5-4610-b8c5-8a87ec484d54" providerId="AD" clId="Web-{E5B23645-C859-93CB-7BAC-A80435DB0CC3}" dt="2020-04-03T03:13:12.503" v="2518" actId="1076"/>
        <pc:sldMkLst>
          <pc:docMk/>
          <pc:sldMk cId="2161326956" sldId="266"/>
        </pc:sldMkLst>
        <pc:spChg chg="mod">
          <ac:chgData name="Bradley Howell (1901471)" userId="S::1901471@student.uwtsd.ac.uk::af2f4ff8-3fc5-4610-b8c5-8a87ec484d54" providerId="AD" clId="Web-{E5B23645-C859-93CB-7BAC-A80435DB0CC3}" dt="2020-04-03T02:51:17.465" v="2204" actId="20577"/>
          <ac:spMkLst>
            <pc:docMk/>
            <pc:sldMk cId="2161326956" sldId="266"/>
            <ac:spMk id="2" creationId="{5A50B5BD-34E8-4732-A7FA-5D5C83707C13}"/>
          </ac:spMkLst>
        </pc:spChg>
        <pc:spChg chg="del">
          <ac:chgData name="Bradley Howell (1901471)" userId="S::1901471@student.uwtsd.ac.uk::af2f4ff8-3fc5-4610-b8c5-8a87ec484d54" providerId="AD" clId="Web-{E5B23645-C859-93CB-7BAC-A80435DB0CC3}" dt="2020-04-03T01:57:03.536" v="1153"/>
          <ac:spMkLst>
            <pc:docMk/>
            <pc:sldMk cId="2161326956" sldId="266"/>
            <ac:spMk id="3" creationId="{F46D8C3D-1D07-42F4-AE7B-4CE21E34C7A9}"/>
          </ac:spMkLst>
        </pc:spChg>
        <pc:spChg chg="del mod">
          <ac:chgData name="Bradley Howell (1901471)" userId="S::1901471@student.uwtsd.ac.uk::af2f4ff8-3fc5-4610-b8c5-8a87ec484d54" providerId="AD" clId="Web-{E5B23645-C859-93CB-7BAC-A80435DB0CC3}" dt="2020-04-03T01:57:06.302" v="1158"/>
          <ac:spMkLst>
            <pc:docMk/>
            <pc:sldMk cId="2161326956" sldId="266"/>
            <ac:spMk id="4" creationId="{10E3ECF9-0DA0-4B2E-88EA-63A28C2A2CDC}"/>
          </ac:spMkLst>
        </pc:spChg>
        <pc:spChg chg="del">
          <ac:chgData name="Bradley Howell (1901471)" userId="S::1901471@student.uwtsd.ac.uk::af2f4ff8-3fc5-4610-b8c5-8a87ec484d54" providerId="AD" clId="Web-{E5B23645-C859-93CB-7BAC-A80435DB0CC3}" dt="2020-04-03T01:57:07.583" v="1159"/>
          <ac:spMkLst>
            <pc:docMk/>
            <pc:sldMk cId="2161326956" sldId="266"/>
            <ac:spMk id="5" creationId="{E317728D-DA82-46F3-851A-84BA4C4D0A4A}"/>
          </ac:spMkLst>
        </pc:spChg>
        <pc:spChg chg="del">
          <ac:chgData name="Bradley Howell (1901471)" userId="S::1901471@student.uwtsd.ac.uk::af2f4ff8-3fc5-4610-b8c5-8a87ec484d54" providerId="AD" clId="Web-{E5B23645-C859-93CB-7BAC-A80435DB0CC3}" dt="2020-04-03T01:57:09.114" v="1160"/>
          <ac:spMkLst>
            <pc:docMk/>
            <pc:sldMk cId="2161326956" sldId="266"/>
            <ac:spMk id="6" creationId="{37F7D563-17B8-4546-B020-D4BDA4CC672E}"/>
          </ac:spMkLst>
        </pc:spChg>
        <pc:spChg chg="add mod">
          <ac:chgData name="Bradley Howell (1901471)" userId="S::1901471@student.uwtsd.ac.uk::af2f4ff8-3fc5-4610-b8c5-8a87ec484d54" providerId="AD" clId="Web-{E5B23645-C859-93CB-7BAC-A80435DB0CC3}" dt="2020-04-03T02:51:28.293" v="2211" actId="20577"/>
          <ac:spMkLst>
            <pc:docMk/>
            <pc:sldMk cId="2161326956" sldId="266"/>
            <ac:spMk id="7" creationId="{64DA9179-2792-4A2E-AE08-AE1EB4DE67E1}"/>
          </ac:spMkLst>
        </pc:spChg>
        <pc:spChg chg="add mod">
          <ac:chgData name="Bradley Howell (1901471)" userId="S::1901471@student.uwtsd.ac.uk::af2f4ff8-3fc5-4610-b8c5-8a87ec484d54" providerId="AD" clId="Web-{E5B23645-C859-93CB-7BAC-A80435DB0CC3}" dt="2020-04-03T02:51:34.652" v="2215" actId="20577"/>
          <ac:spMkLst>
            <pc:docMk/>
            <pc:sldMk cId="2161326956" sldId="266"/>
            <ac:spMk id="8" creationId="{7722E172-51D1-4AC2-B2DA-A571A7CCF569}"/>
          </ac:spMkLst>
        </pc:spChg>
        <pc:spChg chg="add mod">
          <ac:chgData name="Bradley Howell (1901471)" userId="S::1901471@student.uwtsd.ac.uk::af2f4ff8-3fc5-4610-b8c5-8a87ec484d54" providerId="AD" clId="Web-{E5B23645-C859-93CB-7BAC-A80435DB0CC3}" dt="2020-04-03T03:13:12.503" v="2518" actId="1076"/>
          <ac:spMkLst>
            <pc:docMk/>
            <pc:sldMk cId="2161326956" sldId="266"/>
            <ac:spMk id="9" creationId="{F23E0EA2-5C7F-4B64-A38F-0FE5AA5DF901}"/>
          </ac:spMkLst>
        </pc:spChg>
      </pc:sldChg>
      <pc:sldChg chg="addSp delSp modSp new">
        <pc:chgData name="Bradley Howell (1901471)" userId="S::1901471@student.uwtsd.ac.uk::af2f4ff8-3fc5-4610-b8c5-8a87ec484d54" providerId="AD" clId="Web-{E5B23645-C859-93CB-7BAC-A80435DB0CC3}" dt="2020-04-03T03:28:28.491" v="2788" actId="1076"/>
        <pc:sldMkLst>
          <pc:docMk/>
          <pc:sldMk cId="956152174" sldId="267"/>
        </pc:sldMkLst>
        <pc:spChg chg="del">
          <ac:chgData name="Bradley Howell (1901471)" userId="S::1901471@student.uwtsd.ac.uk::af2f4ff8-3fc5-4610-b8c5-8a87ec484d54" providerId="AD" clId="Web-{E5B23645-C859-93CB-7BAC-A80435DB0CC3}" dt="2020-04-03T01:58:50.333" v="1209"/>
          <ac:spMkLst>
            <pc:docMk/>
            <pc:sldMk cId="956152174" sldId="267"/>
            <ac:spMk id="2" creationId="{579576B8-DDAE-4192-87A3-577E42AF33DF}"/>
          </ac:spMkLst>
        </pc:spChg>
        <pc:spChg chg="del">
          <ac:chgData name="Bradley Howell (1901471)" userId="S::1901471@student.uwtsd.ac.uk::af2f4ff8-3fc5-4610-b8c5-8a87ec484d54" providerId="AD" clId="Web-{E5B23645-C859-93CB-7BAC-A80435DB0CC3}" dt="2020-04-03T01:58:52.005" v="1210"/>
          <ac:spMkLst>
            <pc:docMk/>
            <pc:sldMk cId="956152174" sldId="267"/>
            <ac:spMk id="3" creationId="{4B483CB8-CAE6-4E98-8DE3-32F3BDEE17BE}"/>
          </ac:spMkLst>
        </pc:spChg>
        <pc:spChg chg="add mod">
          <ac:chgData name="Bradley Howell (1901471)" userId="S::1901471@student.uwtsd.ac.uk::af2f4ff8-3fc5-4610-b8c5-8a87ec484d54" providerId="AD" clId="Web-{E5B23645-C859-93CB-7BAC-A80435DB0CC3}" dt="2020-04-03T03:28:28.491" v="2788" actId="1076"/>
          <ac:spMkLst>
            <pc:docMk/>
            <pc:sldMk cId="956152174" sldId="267"/>
            <ac:spMk id="4" creationId="{65FC10B7-7550-4BEF-A062-56F67C697B08}"/>
          </ac:spMkLst>
        </pc:spChg>
      </pc:sldChg>
      <pc:sldChg chg="addSp delSp modSp new">
        <pc:chgData name="Bradley Howell (1901471)" userId="S::1901471@student.uwtsd.ac.uk::af2f4ff8-3fc5-4610-b8c5-8a87ec484d54" providerId="AD" clId="Web-{E5B23645-C859-93CB-7BAC-A80435DB0CC3}" dt="2020-04-03T03:00:27.390" v="2338" actId="20577"/>
        <pc:sldMkLst>
          <pc:docMk/>
          <pc:sldMk cId="3817342225" sldId="268"/>
        </pc:sldMkLst>
        <pc:spChg chg="mod">
          <ac:chgData name="Bradley Howell (1901471)" userId="S::1901471@student.uwtsd.ac.uk::af2f4ff8-3fc5-4610-b8c5-8a87ec484d54" providerId="AD" clId="Web-{E5B23645-C859-93CB-7BAC-A80435DB0CC3}" dt="2020-04-03T02:54:50.826" v="2241" actId="20577"/>
          <ac:spMkLst>
            <pc:docMk/>
            <pc:sldMk cId="3817342225" sldId="268"/>
            <ac:spMk id="2" creationId="{C5EE650C-A532-481E-A316-9E19784BAE65}"/>
          </ac:spMkLst>
        </pc:spChg>
        <pc:spChg chg="del">
          <ac:chgData name="Bradley Howell (1901471)" userId="S::1901471@student.uwtsd.ac.uk::af2f4ff8-3fc5-4610-b8c5-8a87ec484d54" providerId="AD" clId="Web-{E5B23645-C859-93CB-7BAC-A80435DB0CC3}" dt="2020-04-03T02:53:44.576" v="2219"/>
          <ac:spMkLst>
            <pc:docMk/>
            <pc:sldMk cId="3817342225" sldId="268"/>
            <ac:spMk id="3" creationId="{789D88D8-330D-4B49-A8C1-4F0984D7F0B1}"/>
          </ac:spMkLst>
        </pc:spChg>
        <pc:spChg chg="del mod">
          <ac:chgData name="Bradley Howell (1901471)" userId="S::1901471@student.uwtsd.ac.uk::af2f4ff8-3fc5-4610-b8c5-8a87ec484d54" providerId="AD" clId="Web-{E5B23645-C859-93CB-7BAC-A80435DB0CC3}" dt="2020-04-03T02:53:47.279" v="2224"/>
          <ac:spMkLst>
            <pc:docMk/>
            <pc:sldMk cId="3817342225" sldId="268"/>
            <ac:spMk id="4" creationId="{685BA2E4-6168-4372-8B04-830B53AB397E}"/>
          </ac:spMkLst>
        </pc:spChg>
        <pc:spChg chg="del">
          <ac:chgData name="Bradley Howell (1901471)" userId="S::1901471@student.uwtsd.ac.uk::af2f4ff8-3fc5-4610-b8c5-8a87ec484d54" providerId="AD" clId="Web-{E5B23645-C859-93CB-7BAC-A80435DB0CC3}" dt="2020-04-03T02:53:48.623" v="2225"/>
          <ac:spMkLst>
            <pc:docMk/>
            <pc:sldMk cId="3817342225" sldId="268"/>
            <ac:spMk id="5" creationId="{29F70358-0B64-40F5-BD87-2E5057F8FCF3}"/>
          </ac:spMkLst>
        </pc:spChg>
        <pc:spChg chg="del">
          <ac:chgData name="Bradley Howell (1901471)" userId="S::1901471@student.uwtsd.ac.uk::af2f4ff8-3fc5-4610-b8c5-8a87ec484d54" providerId="AD" clId="Web-{E5B23645-C859-93CB-7BAC-A80435DB0CC3}" dt="2020-04-03T02:53:50.685" v="2226"/>
          <ac:spMkLst>
            <pc:docMk/>
            <pc:sldMk cId="3817342225" sldId="268"/>
            <ac:spMk id="6" creationId="{D758C36B-4442-439F-B579-FDC2D6760648}"/>
          </ac:spMkLst>
        </pc:spChg>
        <pc:spChg chg="add mod">
          <ac:chgData name="Bradley Howell (1901471)" userId="S::1901471@student.uwtsd.ac.uk::af2f4ff8-3fc5-4610-b8c5-8a87ec484d54" providerId="AD" clId="Web-{E5B23645-C859-93CB-7BAC-A80435DB0CC3}" dt="2020-04-03T03:00:27.390" v="2338" actId="20577"/>
          <ac:spMkLst>
            <pc:docMk/>
            <pc:sldMk cId="3817342225" sldId="268"/>
            <ac:spMk id="7" creationId="{E53FD68C-D5A6-4F2F-91A8-8EFEE7837DC6}"/>
          </ac:spMkLst>
        </pc:spChg>
      </pc:sldChg>
      <pc:sldChg chg="addSp delSp modSp new">
        <pc:chgData name="Bradley Howell (1901471)" userId="S::1901471@student.uwtsd.ac.uk::af2f4ff8-3fc5-4610-b8c5-8a87ec484d54" providerId="AD" clId="Web-{E5B23645-C859-93CB-7BAC-A80435DB0CC3}" dt="2020-04-03T03:07:01.737" v="2383" actId="20577"/>
        <pc:sldMkLst>
          <pc:docMk/>
          <pc:sldMk cId="2634276278" sldId="269"/>
        </pc:sldMkLst>
        <pc:spChg chg="mod">
          <ac:chgData name="Bradley Howell (1901471)" userId="S::1901471@student.uwtsd.ac.uk::af2f4ff8-3fc5-4610-b8c5-8a87ec484d54" providerId="AD" clId="Web-{E5B23645-C859-93CB-7BAC-A80435DB0CC3}" dt="2020-04-03T03:01:13.594" v="2357" actId="1076"/>
          <ac:spMkLst>
            <pc:docMk/>
            <pc:sldMk cId="2634276278" sldId="269"/>
            <ac:spMk id="2" creationId="{F3389FB7-5E46-4028-AE17-5662741949CA}"/>
          </ac:spMkLst>
        </pc:spChg>
        <pc:spChg chg="del">
          <ac:chgData name="Bradley Howell (1901471)" userId="S::1901471@student.uwtsd.ac.uk::af2f4ff8-3fc5-4610-b8c5-8a87ec484d54" providerId="AD" clId="Web-{E5B23645-C859-93CB-7BAC-A80435DB0CC3}" dt="2020-04-03T03:01:15" v="2358"/>
          <ac:spMkLst>
            <pc:docMk/>
            <pc:sldMk cId="2634276278" sldId="269"/>
            <ac:spMk id="3" creationId="{535E039E-B741-47C8-BD53-51C8496A3381}"/>
          </ac:spMkLst>
        </pc:spChg>
        <pc:spChg chg="del">
          <ac:chgData name="Bradley Howell (1901471)" userId="S::1901471@student.uwtsd.ac.uk::af2f4ff8-3fc5-4610-b8c5-8a87ec484d54" providerId="AD" clId="Web-{E5B23645-C859-93CB-7BAC-A80435DB0CC3}" dt="2020-04-03T03:01:16.875" v="2359"/>
          <ac:spMkLst>
            <pc:docMk/>
            <pc:sldMk cId="2634276278" sldId="269"/>
            <ac:spMk id="4" creationId="{2878FEAA-6AFE-4C96-8B6E-0687ACD2E28A}"/>
          </ac:spMkLst>
        </pc:spChg>
        <pc:spChg chg="del">
          <ac:chgData name="Bradley Howell (1901471)" userId="S::1901471@student.uwtsd.ac.uk::af2f4ff8-3fc5-4610-b8c5-8a87ec484d54" providerId="AD" clId="Web-{E5B23645-C859-93CB-7BAC-A80435DB0CC3}" dt="2020-04-03T03:01:18.328" v="2360"/>
          <ac:spMkLst>
            <pc:docMk/>
            <pc:sldMk cId="2634276278" sldId="269"/>
            <ac:spMk id="5" creationId="{386B305E-E624-43B2-A71B-B1D1CD8D731C}"/>
          </ac:spMkLst>
        </pc:spChg>
        <pc:spChg chg="del">
          <ac:chgData name="Bradley Howell (1901471)" userId="S::1901471@student.uwtsd.ac.uk::af2f4ff8-3fc5-4610-b8c5-8a87ec484d54" providerId="AD" clId="Web-{E5B23645-C859-93CB-7BAC-A80435DB0CC3}" dt="2020-04-03T03:01:20" v="2361"/>
          <ac:spMkLst>
            <pc:docMk/>
            <pc:sldMk cId="2634276278" sldId="269"/>
            <ac:spMk id="6" creationId="{FC708841-AC70-429F-83B6-E1467C5AE6D6}"/>
          </ac:spMkLst>
        </pc:spChg>
        <pc:spChg chg="add mod">
          <ac:chgData name="Bradley Howell (1901471)" userId="S::1901471@student.uwtsd.ac.uk::af2f4ff8-3fc5-4610-b8c5-8a87ec484d54" providerId="AD" clId="Web-{E5B23645-C859-93CB-7BAC-A80435DB0CC3}" dt="2020-04-03T03:07:01.737" v="2383" actId="20577"/>
          <ac:spMkLst>
            <pc:docMk/>
            <pc:sldMk cId="2634276278" sldId="269"/>
            <ac:spMk id="7" creationId="{0DAC5CFF-679D-4E72-B8F9-925FBCA8681F}"/>
          </ac:spMkLst>
        </pc:spChg>
      </pc:sldChg>
      <pc:sldChg chg="addSp delSp modSp new">
        <pc:chgData name="Bradley Howell (1901471)" userId="S::1901471@student.uwtsd.ac.uk::af2f4ff8-3fc5-4610-b8c5-8a87ec484d54" providerId="AD" clId="Web-{E5B23645-C859-93CB-7BAC-A80435DB0CC3}" dt="2020-04-03T08:05:20.339" v="2820" actId="20577"/>
        <pc:sldMkLst>
          <pc:docMk/>
          <pc:sldMk cId="1461479361" sldId="270"/>
        </pc:sldMkLst>
        <pc:spChg chg="mod">
          <ac:chgData name="Bradley Howell (1901471)" userId="S::1901471@student.uwtsd.ac.uk::af2f4ff8-3fc5-4610-b8c5-8a87ec484d54" providerId="AD" clId="Web-{E5B23645-C859-93CB-7BAC-A80435DB0CC3}" dt="2020-04-03T08:05:20.339" v="2820" actId="20577"/>
          <ac:spMkLst>
            <pc:docMk/>
            <pc:sldMk cId="1461479361" sldId="270"/>
            <ac:spMk id="2" creationId="{CE0C3589-36ED-46CA-A86D-2B38F0F69A0C}"/>
          </ac:spMkLst>
        </pc:spChg>
        <pc:spChg chg="del">
          <ac:chgData name="Bradley Howell (1901471)" userId="S::1901471@student.uwtsd.ac.uk::af2f4ff8-3fc5-4610-b8c5-8a87ec484d54" providerId="AD" clId="Web-{E5B23645-C859-93CB-7BAC-A80435DB0CC3}" dt="2020-04-03T08:03:56.822" v="2790"/>
          <ac:spMkLst>
            <pc:docMk/>
            <pc:sldMk cId="1461479361" sldId="270"/>
            <ac:spMk id="3" creationId="{58D0CCA2-4C09-4952-83D3-9416AAC3CF47}"/>
          </ac:spMkLst>
        </pc:spChg>
        <pc:spChg chg="del">
          <ac:chgData name="Bradley Howell (1901471)" userId="S::1901471@student.uwtsd.ac.uk::af2f4ff8-3fc5-4610-b8c5-8a87ec484d54" providerId="AD" clId="Web-{E5B23645-C859-93CB-7BAC-A80435DB0CC3}" dt="2020-04-03T08:03:59.526" v="2791"/>
          <ac:spMkLst>
            <pc:docMk/>
            <pc:sldMk cId="1461479361" sldId="270"/>
            <ac:spMk id="4" creationId="{F8515212-6C63-49F7-B88A-4145FBE7896E}"/>
          </ac:spMkLst>
        </pc:spChg>
        <pc:spChg chg="del">
          <ac:chgData name="Bradley Howell (1901471)" userId="S::1901471@student.uwtsd.ac.uk::af2f4ff8-3fc5-4610-b8c5-8a87ec484d54" providerId="AD" clId="Web-{E5B23645-C859-93CB-7BAC-A80435DB0CC3}" dt="2020-04-03T08:04:01.651" v="2792"/>
          <ac:spMkLst>
            <pc:docMk/>
            <pc:sldMk cId="1461479361" sldId="270"/>
            <ac:spMk id="5" creationId="{F9EA4974-A8AC-4AEB-9914-DFEDAE43B0FA}"/>
          </ac:spMkLst>
        </pc:spChg>
        <pc:spChg chg="del">
          <ac:chgData name="Bradley Howell (1901471)" userId="S::1901471@student.uwtsd.ac.uk::af2f4ff8-3fc5-4610-b8c5-8a87ec484d54" providerId="AD" clId="Web-{E5B23645-C859-93CB-7BAC-A80435DB0CC3}" dt="2020-04-03T08:04:03.041" v="2793"/>
          <ac:spMkLst>
            <pc:docMk/>
            <pc:sldMk cId="1461479361" sldId="270"/>
            <ac:spMk id="6" creationId="{7B376B80-4332-4E0E-93DF-B269B545CF7C}"/>
          </ac:spMkLst>
        </pc:spChg>
        <pc:spChg chg="add del">
          <ac:chgData name="Bradley Howell (1901471)" userId="S::1901471@student.uwtsd.ac.uk::af2f4ff8-3fc5-4610-b8c5-8a87ec484d54" providerId="AD" clId="Web-{E5B23645-C859-93CB-7BAC-A80435DB0CC3}" dt="2020-04-03T08:04:30.463" v="2803"/>
          <ac:spMkLst>
            <pc:docMk/>
            <pc:sldMk cId="1461479361" sldId="270"/>
            <ac:spMk id="7" creationId="{A34357DA-187E-4723-A08C-E268B0D7DC90}"/>
          </ac:spMkLst>
        </pc:spChg>
        <pc:spChg chg="add mod">
          <ac:chgData name="Bradley Howell (1901471)" userId="S::1901471@student.uwtsd.ac.uk::af2f4ff8-3fc5-4610-b8c5-8a87ec484d54" providerId="AD" clId="Web-{E5B23645-C859-93CB-7BAC-A80435DB0CC3}" dt="2020-04-03T08:04:46.682" v="2808" actId="20577"/>
          <ac:spMkLst>
            <pc:docMk/>
            <pc:sldMk cId="1461479361" sldId="270"/>
            <ac:spMk id="8" creationId="{6672AF15-8494-4231-AA50-192AE3E175AC}"/>
          </ac:spMkLst>
        </pc:spChg>
      </pc:sldChg>
      <pc:sldMasterChg chg="del delSldLayout">
        <pc:chgData name="Bradley Howell (1901471)" userId="S::1901471@student.uwtsd.ac.uk::af2f4ff8-3fc5-4610-b8c5-8a87ec484d54" providerId="AD" clId="Web-{E5B23645-C859-93CB-7BAC-A80435DB0CC3}" dt="2020-04-03T01:40:36.029" v="0"/>
        <pc:sldMasterMkLst>
          <pc:docMk/>
          <pc:sldMasterMk cId="2460954070" sldId="2147483660"/>
        </pc:sldMasterMkLst>
        <pc:sldLayoutChg chg="del">
          <pc:chgData name="Bradley Howell (1901471)" userId="S::1901471@student.uwtsd.ac.uk::af2f4ff8-3fc5-4610-b8c5-8a87ec484d54" providerId="AD" clId="Web-{E5B23645-C859-93CB-7BAC-A80435DB0CC3}" dt="2020-04-03T01:40:36.029" v="0"/>
          <pc:sldLayoutMkLst>
            <pc:docMk/>
            <pc:sldMasterMk cId="2460954070" sldId="2147483660"/>
            <pc:sldLayoutMk cId="2385387890" sldId="2147483661"/>
          </pc:sldLayoutMkLst>
        </pc:sldLayoutChg>
        <pc:sldLayoutChg chg="del">
          <pc:chgData name="Bradley Howell (1901471)" userId="S::1901471@student.uwtsd.ac.uk::af2f4ff8-3fc5-4610-b8c5-8a87ec484d54" providerId="AD" clId="Web-{E5B23645-C859-93CB-7BAC-A80435DB0CC3}" dt="2020-04-03T01:40:36.029" v="0"/>
          <pc:sldLayoutMkLst>
            <pc:docMk/>
            <pc:sldMasterMk cId="2460954070" sldId="2147483660"/>
            <pc:sldLayoutMk cId="949138452" sldId="2147483662"/>
          </pc:sldLayoutMkLst>
        </pc:sldLayoutChg>
        <pc:sldLayoutChg chg="del">
          <pc:chgData name="Bradley Howell (1901471)" userId="S::1901471@student.uwtsd.ac.uk::af2f4ff8-3fc5-4610-b8c5-8a87ec484d54" providerId="AD" clId="Web-{E5B23645-C859-93CB-7BAC-A80435DB0CC3}" dt="2020-04-03T01:40:36.029" v="0"/>
          <pc:sldLayoutMkLst>
            <pc:docMk/>
            <pc:sldMasterMk cId="2460954070" sldId="2147483660"/>
            <pc:sldLayoutMk cId="2591524520" sldId="2147483663"/>
          </pc:sldLayoutMkLst>
        </pc:sldLayoutChg>
        <pc:sldLayoutChg chg="del">
          <pc:chgData name="Bradley Howell (1901471)" userId="S::1901471@student.uwtsd.ac.uk::af2f4ff8-3fc5-4610-b8c5-8a87ec484d54" providerId="AD" clId="Web-{E5B23645-C859-93CB-7BAC-A80435DB0CC3}" dt="2020-04-03T01:40:36.029" v="0"/>
          <pc:sldLayoutMkLst>
            <pc:docMk/>
            <pc:sldMasterMk cId="2460954070" sldId="2147483660"/>
            <pc:sldLayoutMk cId="1203092039" sldId="2147483664"/>
          </pc:sldLayoutMkLst>
        </pc:sldLayoutChg>
        <pc:sldLayoutChg chg="del">
          <pc:chgData name="Bradley Howell (1901471)" userId="S::1901471@student.uwtsd.ac.uk::af2f4ff8-3fc5-4610-b8c5-8a87ec484d54" providerId="AD" clId="Web-{E5B23645-C859-93CB-7BAC-A80435DB0CC3}" dt="2020-04-03T01:40:36.029" v="0"/>
          <pc:sldLayoutMkLst>
            <pc:docMk/>
            <pc:sldMasterMk cId="2460954070" sldId="2147483660"/>
            <pc:sldLayoutMk cId="3733172339" sldId="2147483665"/>
          </pc:sldLayoutMkLst>
        </pc:sldLayoutChg>
        <pc:sldLayoutChg chg="del">
          <pc:chgData name="Bradley Howell (1901471)" userId="S::1901471@student.uwtsd.ac.uk::af2f4ff8-3fc5-4610-b8c5-8a87ec484d54" providerId="AD" clId="Web-{E5B23645-C859-93CB-7BAC-A80435DB0CC3}" dt="2020-04-03T01:40:36.029" v="0"/>
          <pc:sldLayoutMkLst>
            <pc:docMk/>
            <pc:sldMasterMk cId="2460954070" sldId="2147483660"/>
            <pc:sldLayoutMk cId="3210312558" sldId="2147483666"/>
          </pc:sldLayoutMkLst>
        </pc:sldLayoutChg>
        <pc:sldLayoutChg chg="del">
          <pc:chgData name="Bradley Howell (1901471)" userId="S::1901471@student.uwtsd.ac.uk::af2f4ff8-3fc5-4610-b8c5-8a87ec484d54" providerId="AD" clId="Web-{E5B23645-C859-93CB-7BAC-A80435DB0CC3}" dt="2020-04-03T01:40:36.029" v="0"/>
          <pc:sldLayoutMkLst>
            <pc:docMk/>
            <pc:sldMasterMk cId="2460954070" sldId="2147483660"/>
            <pc:sldLayoutMk cId="3146388984" sldId="2147483667"/>
          </pc:sldLayoutMkLst>
        </pc:sldLayoutChg>
        <pc:sldLayoutChg chg="del">
          <pc:chgData name="Bradley Howell (1901471)" userId="S::1901471@student.uwtsd.ac.uk::af2f4ff8-3fc5-4610-b8c5-8a87ec484d54" providerId="AD" clId="Web-{E5B23645-C859-93CB-7BAC-A80435DB0CC3}" dt="2020-04-03T01:40:36.029" v="0"/>
          <pc:sldLayoutMkLst>
            <pc:docMk/>
            <pc:sldMasterMk cId="2460954070" sldId="2147483660"/>
            <pc:sldLayoutMk cId="3171841454" sldId="2147483668"/>
          </pc:sldLayoutMkLst>
        </pc:sldLayoutChg>
        <pc:sldLayoutChg chg="del">
          <pc:chgData name="Bradley Howell (1901471)" userId="S::1901471@student.uwtsd.ac.uk::af2f4ff8-3fc5-4610-b8c5-8a87ec484d54" providerId="AD" clId="Web-{E5B23645-C859-93CB-7BAC-A80435DB0CC3}" dt="2020-04-03T01:40:36.029" v="0"/>
          <pc:sldLayoutMkLst>
            <pc:docMk/>
            <pc:sldMasterMk cId="2460954070" sldId="2147483660"/>
            <pc:sldLayoutMk cId="1718958274" sldId="2147483669"/>
          </pc:sldLayoutMkLst>
        </pc:sldLayoutChg>
        <pc:sldLayoutChg chg="del">
          <pc:chgData name="Bradley Howell (1901471)" userId="S::1901471@student.uwtsd.ac.uk::af2f4ff8-3fc5-4610-b8c5-8a87ec484d54" providerId="AD" clId="Web-{E5B23645-C859-93CB-7BAC-A80435DB0CC3}" dt="2020-04-03T01:40:36.029" v="0"/>
          <pc:sldLayoutMkLst>
            <pc:docMk/>
            <pc:sldMasterMk cId="2460954070" sldId="2147483660"/>
            <pc:sldLayoutMk cId="2202905451" sldId="2147483670"/>
          </pc:sldLayoutMkLst>
        </pc:sldLayoutChg>
        <pc:sldLayoutChg chg="del">
          <pc:chgData name="Bradley Howell (1901471)" userId="S::1901471@student.uwtsd.ac.uk::af2f4ff8-3fc5-4610-b8c5-8a87ec484d54" providerId="AD" clId="Web-{E5B23645-C859-93CB-7BAC-A80435DB0CC3}" dt="2020-04-03T01:40:36.029" v="0"/>
          <pc:sldLayoutMkLst>
            <pc:docMk/>
            <pc:sldMasterMk cId="2460954070" sldId="2147483660"/>
            <pc:sldLayoutMk cId="3479445657" sldId="2147483671"/>
          </pc:sldLayoutMkLst>
        </pc:sldLayoutChg>
      </pc:sldMasterChg>
      <pc:sldMasterChg chg="add replId addSldLayout">
        <pc:chgData name="Bradley Howell (1901471)" userId="S::1901471@student.uwtsd.ac.uk::af2f4ff8-3fc5-4610-b8c5-8a87ec484d54" providerId="AD" clId="Web-{E5B23645-C859-93CB-7BAC-A80435DB0CC3}" dt="2020-04-03T01:40:36.029" v="0"/>
        <pc:sldMasterMkLst>
          <pc:docMk/>
          <pc:sldMasterMk cId="1713508767" sldId="2147483672"/>
        </pc:sldMasterMkLst>
        <pc:sldLayoutChg chg="add">
          <pc:chgData name="Bradley Howell (1901471)" userId="S::1901471@student.uwtsd.ac.uk::af2f4ff8-3fc5-4610-b8c5-8a87ec484d54" providerId="AD" clId="Web-{E5B23645-C859-93CB-7BAC-A80435DB0CC3}" dt="2020-04-03T01:40:36.029" v="0"/>
          <pc:sldLayoutMkLst>
            <pc:docMk/>
            <pc:sldMasterMk cId="1713508767" sldId="2147483672"/>
            <pc:sldLayoutMk cId="2505249692" sldId="2147483673"/>
          </pc:sldLayoutMkLst>
        </pc:sldLayoutChg>
        <pc:sldLayoutChg chg="add replId">
          <pc:chgData name="Bradley Howell (1901471)" userId="S::1901471@student.uwtsd.ac.uk::af2f4ff8-3fc5-4610-b8c5-8a87ec484d54" providerId="AD" clId="Web-{E5B23645-C859-93CB-7BAC-A80435DB0CC3}" dt="2020-04-03T01:40:36.029" v="0"/>
          <pc:sldLayoutMkLst>
            <pc:docMk/>
            <pc:sldMasterMk cId="1713508767" sldId="2147483672"/>
            <pc:sldLayoutMk cId="329983723" sldId="2147483674"/>
          </pc:sldLayoutMkLst>
        </pc:sldLayoutChg>
        <pc:sldLayoutChg chg="add replId">
          <pc:chgData name="Bradley Howell (1901471)" userId="S::1901471@student.uwtsd.ac.uk::af2f4ff8-3fc5-4610-b8c5-8a87ec484d54" providerId="AD" clId="Web-{E5B23645-C859-93CB-7BAC-A80435DB0CC3}" dt="2020-04-03T01:40:36.029" v="0"/>
          <pc:sldLayoutMkLst>
            <pc:docMk/>
            <pc:sldMasterMk cId="1713508767" sldId="2147483672"/>
            <pc:sldLayoutMk cId="407800752" sldId="2147483675"/>
          </pc:sldLayoutMkLst>
        </pc:sldLayoutChg>
        <pc:sldLayoutChg chg="add replId">
          <pc:chgData name="Bradley Howell (1901471)" userId="S::1901471@student.uwtsd.ac.uk::af2f4ff8-3fc5-4610-b8c5-8a87ec484d54" providerId="AD" clId="Web-{E5B23645-C859-93CB-7BAC-A80435DB0CC3}" dt="2020-04-03T01:40:36.029" v="0"/>
          <pc:sldLayoutMkLst>
            <pc:docMk/>
            <pc:sldMasterMk cId="1713508767" sldId="2147483672"/>
            <pc:sldLayoutMk cId="2361352074" sldId="2147483676"/>
          </pc:sldLayoutMkLst>
        </pc:sldLayoutChg>
        <pc:sldLayoutChg chg="add replId">
          <pc:chgData name="Bradley Howell (1901471)" userId="S::1901471@student.uwtsd.ac.uk::af2f4ff8-3fc5-4610-b8c5-8a87ec484d54" providerId="AD" clId="Web-{E5B23645-C859-93CB-7BAC-A80435DB0CC3}" dt="2020-04-03T01:40:36.029" v="0"/>
          <pc:sldLayoutMkLst>
            <pc:docMk/>
            <pc:sldMasterMk cId="1713508767" sldId="2147483672"/>
            <pc:sldLayoutMk cId="1335537013" sldId="2147483677"/>
          </pc:sldLayoutMkLst>
        </pc:sldLayoutChg>
        <pc:sldLayoutChg chg="add replId">
          <pc:chgData name="Bradley Howell (1901471)" userId="S::1901471@student.uwtsd.ac.uk::af2f4ff8-3fc5-4610-b8c5-8a87ec484d54" providerId="AD" clId="Web-{E5B23645-C859-93CB-7BAC-A80435DB0CC3}" dt="2020-04-03T01:40:36.029" v="0"/>
          <pc:sldLayoutMkLst>
            <pc:docMk/>
            <pc:sldMasterMk cId="1713508767" sldId="2147483672"/>
            <pc:sldLayoutMk cId="187823943" sldId="2147483678"/>
          </pc:sldLayoutMkLst>
        </pc:sldLayoutChg>
        <pc:sldLayoutChg chg="add replId">
          <pc:chgData name="Bradley Howell (1901471)" userId="S::1901471@student.uwtsd.ac.uk::af2f4ff8-3fc5-4610-b8c5-8a87ec484d54" providerId="AD" clId="Web-{E5B23645-C859-93CB-7BAC-A80435DB0CC3}" dt="2020-04-03T01:40:36.029" v="0"/>
          <pc:sldLayoutMkLst>
            <pc:docMk/>
            <pc:sldMasterMk cId="1713508767" sldId="2147483672"/>
            <pc:sldLayoutMk cId="4074535483" sldId="2147483679"/>
          </pc:sldLayoutMkLst>
        </pc:sldLayoutChg>
        <pc:sldLayoutChg chg="add replId">
          <pc:chgData name="Bradley Howell (1901471)" userId="S::1901471@student.uwtsd.ac.uk::af2f4ff8-3fc5-4610-b8c5-8a87ec484d54" providerId="AD" clId="Web-{E5B23645-C859-93CB-7BAC-A80435DB0CC3}" dt="2020-04-03T01:40:36.029" v="0"/>
          <pc:sldLayoutMkLst>
            <pc:docMk/>
            <pc:sldMasterMk cId="1713508767" sldId="2147483672"/>
            <pc:sldLayoutMk cId="1928869449" sldId="2147483680"/>
          </pc:sldLayoutMkLst>
        </pc:sldLayoutChg>
        <pc:sldLayoutChg chg="add replId">
          <pc:chgData name="Bradley Howell (1901471)" userId="S::1901471@student.uwtsd.ac.uk::af2f4ff8-3fc5-4610-b8c5-8a87ec484d54" providerId="AD" clId="Web-{E5B23645-C859-93CB-7BAC-A80435DB0CC3}" dt="2020-04-03T01:40:36.029" v="0"/>
          <pc:sldLayoutMkLst>
            <pc:docMk/>
            <pc:sldMasterMk cId="1713508767" sldId="2147483672"/>
            <pc:sldLayoutMk cId="3940175481" sldId="2147483681"/>
          </pc:sldLayoutMkLst>
        </pc:sldLayoutChg>
        <pc:sldLayoutChg chg="add replId">
          <pc:chgData name="Bradley Howell (1901471)" userId="S::1901471@student.uwtsd.ac.uk::af2f4ff8-3fc5-4610-b8c5-8a87ec484d54" providerId="AD" clId="Web-{E5B23645-C859-93CB-7BAC-A80435DB0CC3}" dt="2020-04-03T01:40:36.029" v="0"/>
          <pc:sldLayoutMkLst>
            <pc:docMk/>
            <pc:sldMasterMk cId="1713508767" sldId="2147483672"/>
            <pc:sldLayoutMk cId="382739937" sldId="2147483682"/>
          </pc:sldLayoutMkLst>
        </pc:sldLayoutChg>
        <pc:sldLayoutChg chg="add replId">
          <pc:chgData name="Bradley Howell (1901471)" userId="S::1901471@student.uwtsd.ac.uk::af2f4ff8-3fc5-4610-b8c5-8a87ec484d54" providerId="AD" clId="Web-{E5B23645-C859-93CB-7BAC-A80435DB0CC3}" dt="2020-04-03T01:40:36.029" v="0"/>
          <pc:sldLayoutMkLst>
            <pc:docMk/>
            <pc:sldMasterMk cId="1713508767" sldId="2147483672"/>
            <pc:sldLayoutMk cId="2498278022" sldId="2147483683"/>
          </pc:sldLayoutMkLst>
        </pc:sldLayoutChg>
      </pc:sldMasterChg>
    </pc:docChg>
  </pc:docChgLst>
</pc:chgInfo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0EB8136-4330-4480-80D9-0F6FD970617C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576072" y="1124712"/>
            <a:ext cx="11036808" cy="3172968"/>
          </a:xfrm>
        </p:spPr>
        <p:txBody>
          <a:bodyPr anchor="b">
            <a:normAutofit/>
          </a:bodyPr>
          <a:lstStyle>
            <a:lvl1pPr algn="l">
              <a:defRPr sz="800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566E5739-DD96-45FB-B609-3E3447A52FED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576072" y="4727448"/>
            <a:ext cx="11036808" cy="1481328"/>
          </a:xfrm>
        </p:spPr>
        <p:txBody>
          <a:bodyPr>
            <a:normAutofit/>
          </a:bodyPr>
          <a:lstStyle>
            <a:lvl1pPr marL="0" indent="0" algn="l">
              <a:buNone/>
              <a:defRPr sz="28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 dirty="0"/>
              <a:t>Click to edit Master subtitle style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B9FF558-51F9-42A2-9944-DBE23DA8B224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576072" y="6356350"/>
            <a:ext cx="2743200" cy="365125"/>
          </a:xfrm>
        </p:spPr>
        <p:txBody>
          <a:bodyPr/>
          <a:lstStyle/>
          <a:p>
            <a:fld id="{02AC24A9-CCB6-4F8D-B8DB-C2F3692CFA5A}" type="datetimeFigureOut">
              <a:rPr lang="en-US" smtClean="0"/>
              <a:t>4/3/2020</a:t>
            </a:fld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8B8C0E86-A7F7-4BDC-A637-254E5252DED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3D10ADE-E9DA-4E57-BF57-1CCB6521983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8869680" y="6356350"/>
            <a:ext cx="2743200" cy="365125"/>
          </a:xfrm>
        </p:spPr>
        <p:txBody>
          <a:bodyPr/>
          <a:lstStyle/>
          <a:p>
            <a:fld id="{B2DC25EE-239B-4C5F-AAD1-255A7D5F1EE2}" type="slidenum">
              <a:rPr lang="en-US" smtClean="0"/>
              <a:t>‹#›</a:t>
            </a:fld>
            <a:endParaRPr lang="en-US" dirty="0"/>
          </a:p>
        </p:txBody>
      </p:sp>
      <p:sp>
        <p:nvSpPr>
          <p:cNvPr id="8" name="Rectangle 7">
            <a:extLst>
              <a:ext uri="{FF2B5EF4-FFF2-40B4-BE49-F238E27FC236}">
                <a16:creationId xmlns:a16="http://schemas.microsoft.com/office/drawing/2014/main" id="{8D06CE56-3881-4ADA-8CEF-D18B02C242A3}"/>
              </a:ext>
            </a:extLst>
          </p:cNvPr>
          <p:cNvSpPr/>
          <p:nvPr/>
        </p:nvSpPr>
        <p:spPr>
          <a:xfrm rot="5400000">
            <a:off x="857544" y="346791"/>
            <a:ext cx="146304" cy="70408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79F3C543-62EC-4433-9C93-A2CD8764E9B4}"/>
              </a:ext>
            </a:extLst>
          </p:cNvPr>
          <p:cNvSpPr/>
          <p:nvPr/>
        </p:nvSpPr>
        <p:spPr>
          <a:xfrm flipV="1">
            <a:off x="578652" y="4501201"/>
            <a:ext cx="11034696" cy="18288"/>
          </a:xfrm>
          <a:prstGeom prst="rect">
            <a:avLst/>
          </a:prstGeom>
          <a:solidFill>
            <a:schemeClr val="tx2">
              <a:lumMod val="25000"/>
              <a:lumOff val="75000"/>
            </a:schemeClr>
          </a:solidFill>
          <a:ln w="3175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2498278022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2D6FBB9D-1CAA-4D05-AB33-BABDFE17B843}"/>
              </a:ext>
            </a:extLst>
          </p:cNvPr>
          <p:cNvSpPr/>
          <p:nvPr/>
        </p:nvSpPr>
        <p:spPr>
          <a:xfrm>
            <a:off x="558209" y="0"/>
            <a:ext cx="11167447" cy="2018806"/>
          </a:xfrm>
          <a:prstGeom prst="rect">
            <a:avLst/>
          </a:prstGeom>
          <a:ln w="9525">
            <a:solidFill>
              <a:schemeClr val="tx2">
                <a:lumMod val="10000"/>
                <a:lumOff val="90000"/>
              </a:schemeClr>
            </a:solidFill>
          </a:ln>
          <a:effectLst>
            <a:outerShdw blurRad="50800" dist="38100" dir="2700000" algn="tl" rotWithShape="0">
              <a:schemeClr val="bg1">
                <a:lumMod val="85000"/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 useBgFill="1">
        <p:nvSpPr>
          <p:cNvPr id="10" name="Rectangle 9">
            <a:extLst>
              <a:ext uri="{FF2B5EF4-FFF2-40B4-BE49-F238E27FC236}">
                <a16:creationId xmlns:a16="http://schemas.microsoft.com/office/drawing/2014/main" id="{04727B71-B4B6-4823-80A1-68C40B475118}"/>
              </a:ext>
            </a:extLst>
          </p:cNvPr>
          <p:cNvSpPr/>
          <p:nvPr/>
        </p:nvSpPr>
        <p:spPr>
          <a:xfrm>
            <a:off x="566928" y="0"/>
            <a:ext cx="11155680" cy="2011680"/>
          </a:xfrm>
          <a:prstGeom prst="rect">
            <a:avLst/>
          </a:prstGeom>
          <a:ln w="9525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79A6DB05-9FB5-4B07-8675-74C23D4FD89D}"/>
              </a:ext>
            </a:extLst>
          </p:cNvPr>
          <p:cNvSpPr/>
          <p:nvPr/>
        </p:nvSpPr>
        <p:spPr>
          <a:xfrm>
            <a:off x="498834" y="787352"/>
            <a:ext cx="128016" cy="70408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48D358CF-0758-490A-A084-C46443B9ABE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15568" y="548640"/>
            <a:ext cx="10168128" cy="1179576"/>
          </a:xfrm>
        </p:spPr>
        <p:txBody>
          <a:bodyPr>
            <a:normAutofit/>
          </a:bodyPr>
          <a:lstStyle>
            <a:lvl1pPr>
              <a:defRPr sz="400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1671183-B3CE-4F45-92FB-98290CA0E2C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115568" y="2478024"/>
            <a:ext cx="10168128" cy="3694176"/>
          </a:xfrm>
        </p:spPr>
        <p:txBody>
          <a:bodyPr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D7DED67-27EC-4D43-A21C-093C1DB04813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1115568" y="6356350"/>
            <a:ext cx="2743200" cy="365125"/>
          </a:xfrm>
        </p:spPr>
        <p:txBody>
          <a:bodyPr/>
          <a:lstStyle/>
          <a:p>
            <a:fld id="{02AC24A9-CCB6-4F8D-B8DB-C2F3692CFA5A}" type="datetimeFigureOut">
              <a:rPr lang="en-US" smtClean="0"/>
              <a:t>4/3/2020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6747CE3-4890-4BC1-94DB-5D49D02C993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093C5AD3-D79A-4D46-B25B-822FE025251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8540496" y="6356350"/>
            <a:ext cx="2743200" cy="365125"/>
          </a:xfrm>
        </p:spPr>
        <p:txBody>
          <a:bodyPr/>
          <a:lstStyle/>
          <a:p>
            <a:fld id="{B2DC25EE-239B-4C5F-AAD1-255A7D5F1EE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82739937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85AEDC5C-2E87-49C6-AB07-A95E5F39ED8E}"/>
              </a:ext>
            </a:extLst>
          </p:cNvPr>
          <p:cNvSpPr/>
          <p:nvPr/>
        </p:nvSpPr>
        <p:spPr>
          <a:xfrm>
            <a:off x="558210" y="4981421"/>
            <a:ext cx="11134956" cy="822960"/>
          </a:xfrm>
          <a:prstGeom prst="rect">
            <a:avLst/>
          </a:prstGeom>
          <a:ln w="12700">
            <a:solidFill>
              <a:schemeClr val="tx2">
                <a:lumMod val="10000"/>
                <a:lumOff val="90000"/>
              </a:schemeClr>
            </a:solidFill>
          </a:ln>
          <a:effectLst>
            <a:outerShdw blurRad="50800" dist="38100" dir="2700000" algn="tl" rotWithShape="0">
              <a:schemeClr val="bg1">
                <a:lumMod val="85000"/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A57D88DE-E462-4C8A-BF99-609390DFB781}"/>
              </a:ext>
            </a:extLst>
          </p:cNvPr>
          <p:cNvSpPr/>
          <p:nvPr/>
        </p:nvSpPr>
        <p:spPr>
          <a:xfrm>
            <a:off x="498834" y="5118581"/>
            <a:ext cx="146304" cy="54864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B8E44900-E8BF-4B12-8BCB-41076E2B68C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57784" y="640080"/>
            <a:ext cx="10890504" cy="4114800"/>
          </a:xfrm>
        </p:spPr>
        <p:txBody>
          <a:bodyPr anchor="b">
            <a:normAutofit/>
          </a:bodyPr>
          <a:lstStyle>
            <a:lvl1pPr>
              <a:defRPr sz="660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917741F9-B00F-4463-A257-6B66DABD9B4E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41248" y="5102352"/>
            <a:ext cx="10607040" cy="585216"/>
          </a:xfrm>
        </p:spPr>
        <p:txBody>
          <a:bodyPr anchor="ctr">
            <a:normAutofit/>
          </a:bodyPr>
          <a:lstStyle>
            <a:lvl1pPr marL="0" indent="0">
              <a:buNone/>
              <a:defRPr sz="2000">
                <a:solidFill>
                  <a:schemeClr val="tx1"/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D48BFA7D-4401-4285-802B-1579165F0D6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2AC24A9-CCB6-4F8D-B8DB-C2F3692CFA5A}" type="datetimeFigureOut">
              <a:rPr lang="en-US" smtClean="0"/>
              <a:t>4/3/2020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49A909C5-AA19-4195-8376-9002D5DF465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53AC3F32-46E0-47C8-8565-5969A475FDB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2DC25EE-239B-4C5F-AAD1-255A7D5F1EE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940175481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2076262E-36A0-40C6-ADE6-90CD9FB9B9EA}"/>
              </a:ext>
            </a:extLst>
          </p:cNvPr>
          <p:cNvSpPr/>
          <p:nvPr/>
        </p:nvSpPr>
        <p:spPr>
          <a:xfrm>
            <a:off x="558209" y="0"/>
            <a:ext cx="11167447" cy="2018806"/>
          </a:xfrm>
          <a:prstGeom prst="rect">
            <a:avLst/>
          </a:prstGeom>
          <a:ln w="9525">
            <a:solidFill>
              <a:schemeClr val="tx2">
                <a:lumMod val="10000"/>
                <a:lumOff val="90000"/>
              </a:schemeClr>
            </a:solidFill>
          </a:ln>
          <a:effectLst>
            <a:outerShdw blurRad="50800" dist="38100" dir="2700000" algn="tl" rotWithShape="0">
              <a:schemeClr val="bg1">
                <a:lumMod val="85000"/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 useBgFill="1">
        <p:nvSpPr>
          <p:cNvPr id="11" name="Rectangle 10">
            <a:extLst>
              <a:ext uri="{FF2B5EF4-FFF2-40B4-BE49-F238E27FC236}">
                <a16:creationId xmlns:a16="http://schemas.microsoft.com/office/drawing/2014/main" id="{42677A9B-4D1D-4D80-912C-24570140A650}"/>
              </a:ext>
            </a:extLst>
          </p:cNvPr>
          <p:cNvSpPr/>
          <p:nvPr/>
        </p:nvSpPr>
        <p:spPr>
          <a:xfrm>
            <a:off x="566928" y="0"/>
            <a:ext cx="11155680" cy="2011680"/>
          </a:xfrm>
          <a:prstGeom prst="rect">
            <a:avLst/>
          </a:prstGeom>
          <a:ln w="9525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03DC8C98-510F-48C9-82B2-9E4F760A68DF}"/>
              </a:ext>
            </a:extLst>
          </p:cNvPr>
          <p:cNvSpPr/>
          <p:nvPr/>
        </p:nvSpPr>
        <p:spPr>
          <a:xfrm>
            <a:off x="498834" y="787352"/>
            <a:ext cx="128016" cy="70408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17A078AE-0BC3-48F9-87EC-2DB0CCE7E2A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15568" y="548640"/>
            <a:ext cx="10168128" cy="1179576"/>
          </a:xfrm>
        </p:spPr>
        <p:txBody>
          <a:bodyPr>
            <a:normAutofit/>
          </a:bodyPr>
          <a:lstStyle>
            <a:lvl1pPr>
              <a:defRPr sz="400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92A20DF-0829-4336-B59F-FF9D7AA9D8B6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1115568" y="2478024"/>
            <a:ext cx="4937760" cy="3694176"/>
          </a:xfrm>
        </p:spPr>
        <p:txBody>
          <a:bodyPr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7935D01C-CF67-4DF6-B96C-FFC9D5BF847B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345936" y="2478024"/>
            <a:ext cx="4937760" cy="3694176"/>
          </a:xfrm>
        </p:spPr>
        <p:txBody>
          <a:bodyPr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29BBD797-6031-4F82-8726-EAB757027FF5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1115568" y="6356350"/>
            <a:ext cx="2743200" cy="365125"/>
          </a:xfrm>
        </p:spPr>
        <p:txBody>
          <a:bodyPr/>
          <a:lstStyle/>
          <a:p>
            <a:fld id="{02AC24A9-CCB6-4F8D-B8DB-C2F3692CFA5A}" type="datetimeFigureOut">
              <a:rPr lang="en-US" smtClean="0"/>
              <a:t>4/3/2020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76B3F71C-B897-4909-A75E-8716AD49C15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4F78BC14-5BB1-405F-A6F3-C07230F085C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8540496" y="6356350"/>
            <a:ext cx="2743200" cy="365125"/>
          </a:xfrm>
        </p:spPr>
        <p:txBody>
          <a:bodyPr/>
          <a:lstStyle/>
          <a:p>
            <a:fld id="{B2DC25EE-239B-4C5F-AAD1-255A7D5F1EE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928869449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1" name="Rectangle 10">
            <a:extLst>
              <a:ext uri="{FF2B5EF4-FFF2-40B4-BE49-F238E27FC236}">
                <a16:creationId xmlns:a16="http://schemas.microsoft.com/office/drawing/2014/main" id="{6B671BDE-E45C-41A1-9B98-4A607D703855}"/>
              </a:ext>
            </a:extLst>
          </p:cNvPr>
          <p:cNvSpPr/>
          <p:nvPr/>
        </p:nvSpPr>
        <p:spPr>
          <a:xfrm>
            <a:off x="558209" y="0"/>
            <a:ext cx="11167447" cy="2018806"/>
          </a:xfrm>
          <a:prstGeom prst="rect">
            <a:avLst/>
          </a:prstGeom>
          <a:ln w="9525">
            <a:solidFill>
              <a:schemeClr val="tx2">
                <a:lumMod val="10000"/>
                <a:lumOff val="90000"/>
              </a:schemeClr>
            </a:solidFill>
          </a:ln>
          <a:effectLst>
            <a:outerShdw blurRad="50800" dist="38100" dir="2700000" algn="tl" rotWithShape="0">
              <a:schemeClr val="bg1">
                <a:lumMod val="85000"/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 useBgFill="1">
        <p:nvSpPr>
          <p:cNvPr id="13" name="Rectangle 12">
            <a:extLst>
              <a:ext uri="{FF2B5EF4-FFF2-40B4-BE49-F238E27FC236}">
                <a16:creationId xmlns:a16="http://schemas.microsoft.com/office/drawing/2014/main" id="{299500CE-917A-4D03-A7DF-71D8EBBC1537}"/>
              </a:ext>
            </a:extLst>
          </p:cNvPr>
          <p:cNvSpPr/>
          <p:nvPr/>
        </p:nvSpPr>
        <p:spPr>
          <a:xfrm>
            <a:off x="566928" y="0"/>
            <a:ext cx="11155680" cy="2011680"/>
          </a:xfrm>
          <a:prstGeom prst="rect">
            <a:avLst/>
          </a:prstGeom>
          <a:ln w="9525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15" name="Rectangle 14">
            <a:extLst>
              <a:ext uri="{FF2B5EF4-FFF2-40B4-BE49-F238E27FC236}">
                <a16:creationId xmlns:a16="http://schemas.microsoft.com/office/drawing/2014/main" id="{C3D0D377-28B0-417D-886B-9483AF064975}"/>
              </a:ext>
            </a:extLst>
          </p:cNvPr>
          <p:cNvSpPr/>
          <p:nvPr/>
        </p:nvSpPr>
        <p:spPr>
          <a:xfrm>
            <a:off x="498834" y="787352"/>
            <a:ext cx="128016" cy="70408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0F8F91F8-0767-40B5-A3AA-72931FC192E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15568" y="548640"/>
            <a:ext cx="10168128" cy="1179576"/>
          </a:xfrm>
        </p:spPr>
        <p:txBody>
          <a:bodyPr>
            <a:normAutofit/>
          </a:bodyPr>
          <a:lstStyle>
            <a:lvl1pPr>
              <a:defRPr sz="400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AAAE0554-8BEE-4BF6-9519-51B8475D35E1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115568" y="2372650"/>
            <a:ext cx="4937760" cy="823912"/>
          </a:xfrm>
        </p:spPr>
        <p:txBody>
          <a:bodyPr anchor="b"/>
          <a:lstStyle>
            <a:lvl1pPr marL="0" indent="0">
              <a:buNone/>
              <a:defRPr sz="2400" b="1" cap="none" baseline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FD4A358D-C930-48E0-B372-06A826B74C47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1115568" y="3203688"/>
            <a:ext cx="4937760" cy="2968512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83B6615E-4966-4150-83B6-C47591B36383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345936" y="2372650"/>
            <a:ext cx="4937760" cy="823912"/>
          </a:xfrm>
        </p:spPr>
        <p:txBody>
          <a:bodyPr anchor="b"/>
          <a:lstStyle>
            <a:lvl1pPr marL="0" indent="0">
              <a:buNone/>
              <a:defRPr sz="2400" b="1" cap="none" baseline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BD409F6B-C17B-4B4F-9F35-5068BDC4E2FD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345936" y="3203687"/>
            <a:ext cx="4937760" cy="2968511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C8BC356D-052B-4A9B-8B2F-6665FD325AB3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1115568" y="6356350"/>
            <a:ext cx="2743200" cy="365125"/>
          </a:xfrm>
        </p:spPr>
        <p:txBody>
          <a:bodyPr/>
          <a:lstStyle/>
          <a:p>
            <a:fld id="{02AC24A9-CCB6-4F8D-B8DB-C2F3692CFA5A}" type="datetimeFigureOut">
              <a:rPr lang="en-US" smtClean="0"/>
              <a:t>4/3/2020</a:t>
            </a:fld>
            <a:endParaRPr lang="en-US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69C5E5FA-26A9-467C-93E3-8476142D1D4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D279E50C-1E40-4B48-871B-E392428D20A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8540496" y="6356350"/>
            <a:ext cx="2743200" cy="365125"/>
          </a:xfrm>
        </p:spPr>
        <p:txBody>
          <a:bodyPr/>
          <a:lstStyle/>
          <a:p>
            <a:fld id="{B2DC25EE-239B-4C5F-AAD1-255A7D5F1EE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074535483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7" name="Rectangle 6">
            <a:extLst>
              <a:ext uri="{FF2B5EF4-FFF2-40B4-BE49-F238E27FC236}">
                <a16:creationId xmlns:a16="http://schemas.microsoft.com/office/drawing/2014/main" id="{8C0689C4-0DB3-408B-A956-40326B4AE4C4}"/>
              </a:ext>
            </a:extLst>
          </p:cNvPr>
          <p:cNvSpPr/>
          <p:nvPr/>
        </p:nvSpPr>
        <p:spPr>
          <a:xfrm>
            <a:off x="665853" y="1533525"/>
            <a:ext cx="10917063" cy="3790950"/>
          </a:xfrm>
          <a:prstGeom prst="rect">
            <a:avLst/>
          </a:prstGeom>
          <a:ln w="12700">
            <a:solidFill>
              <a:schemeClr val="tx2">
                <a:lumMod val="10000"/>
                <a:lumOff val="90000"/>
              </a:schemeClr>
            </a:solidFill>
          </a:ln>
          <a:effectLst>
            <a:outerShdw blurRad="50800" dist="38100" dir="2700000" algn="tl" rotWithShape="0">
              <a:schemeClr val="bg2">
                <a:lumMod val="85000"/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9" name="Rectangle 8">
            <a:extLst>
              <a:ext uri="{FF2B5EF4-FFF2-40B4-BE49-F238E27FC236}">
                <a16:creationId xmlns:a16="http://schemas.microsoft.com/office/drawing/2014/main" id="{56E1D10E-1C30-41BF-8C3B-C460C9B5597B}"/>
              </a:ext>
            </a:extLst>
          </p:cNvPr>
          <p:cNvSpPr/>
          <p:nvPr/>
        </p:nvSpPr>
        <p:spPr>
          <a:xfrm>
            <a:off x="609084" y="2971798"/>
            <a:ext cx="128016" cy="9144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779454F2-0EE5-4888-AF4C-82F825E6226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78992" y="1938528"/>
            <a:ext cx="10177272" cy="2990088"/>
          </a:xfrm>
        </p:spPr>
        <p:txBody>
          <a:bodyPr>
            <a:normAutofit/>
          </a:bodyPr>
          <a:lstStyle>
            <a:lvl1pPr>
              <a:defRPr sz="540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67C91241-A315-4643-91E5-CF2C25CC903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2AC24A9-CCB6-4F8D-B8DB-C2F3692CFA5A}" type="datetimeFigureOut">
              <a:rPr lang="en-US" smtClean="0"/>
              <a:t>4/3/2020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22706D86-5479-487D-94C8-76093D84F37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A7739411-CED6-43D4-868D-A65C4161A72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2DC25EE-239B-4C5F-AAD1-255A7D5F1EE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7823943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EAC447E0-1D4D-4EF2-B81B-4B2400EE3ED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2AC24A9-CCB6-4F8D-B8DB-C2F3692CFA5A}" type="datetimeFigureOut">
              <a:rPr lang="en-US" smtClean="0"/>
              <a:t>4/3/2020</a:t>
            </a:fld>
            <a:endParaRPr lang="en-US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C9984CA0-2A78-4600-9F3D-19B09E790FE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38440955-B18E-49D3-AE7B-B331200E34C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2DC25EE-239B-4C5F-AAD1-255A7D5F1EE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335537013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1FA417FE-CD1A-486F-A4AC-E4000A2FB18E}"/>
              </a:ext>
            </a:extLst>
          </p:cNvPr>
          <p:cNvSpPr/>
          <p:nvPr/>
        </p:nvSpPr>
        <p:spPr>
          <a:xfrm>
            <a:off x="558210" y="1162033"/>
            <a:ext cx="3740740" cy="4643344"/>
          </a:xfrm>
          <a:prstGeom prst="rect">
            <a:avLst/>
          </a:prstGeom>
          <a:ln w="12700">
            <a:solidFill>
              <a:schemeClr val="tx2">
                <a:lumMod val="10000"/>
                <a:lumOff val="90000"/>
              </a:schemeClr>
            </a:solidFill>
          </a:ln>
          <a:effectLst>
            <a:outerShdw blurRad="50800" dist="38100" dir="2700000" algn="tl" rotWithShape="0">
              <a:schemeClr val="bg1">
                <a:lumMod val="85000"/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1318F0F5-812B-472C-9408-B80F2553F5E0}"/>
              </a:ext>
            </a:extLst>
          </p:cNvPr>
          <p:cNvSpPr/>
          <p:nvPr/>
        </p:nvSpPr>
        <p:spPr>
          <a:xfrm>
            <a:off x="498834" y="1618375"/>
            <a:ext cx="146304" cy="82296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47F7751B-CD8F-4F5B-A903-1DCE5D1E830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68680" y="1709928"/>
            <a:ext cx="3099816" cy="1709928"/>
          </a:xfrm>
        </p:spPr>
        <p:txBody>
          <a:bodyPr tIns="45720" anchor="t">
            <a:normAutofit/>
          </a:bodyPr>
          <a:lstStyle>
            <a:lvl1pPr>
              <a:lnSpc>
                <a:spcPct val="100000"/>
              </a:lnSpc>
              <a:defRPr sz="340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FA55C8A-A0BB-441D-976F-EB56D4382DB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965192" y="1709928"/>
            <a:ext cx="6729984" cy="4096512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37DE6A51-A2E5-4BFA-B571-9FDFE1BBFB44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68680" y="3429000"/>
            <a:ext cx="3099816" cy="2066544"/>
          </a:xfrm>
        </p:spPr>
        <p:txBody>
          <a:bodyPr>
            <a:normAutofit/>
          </a:bodyPr>
          <a:lstStyle>
            <a:lvl1pPr marL="0" indent="0">
              <a:buNone/>
              <a:defRPr sz="18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3D92778A-DD4C-4651-9C53-8B0C44CD8805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868680" y="6356350"/>
            <a:ext cx="2743200" cy="365125"/>
          </a:xfrm>
        </p:spPr>
        <p:txBody>
          <a:bodyPr/>
          <a:lstStyle/>
          <a:p>
            <a:fld id="{02AC24A9-CCB6-4F8D-B8DB-C2F3692CFA5A}" type="datetimeFigureOut">
              <a:rPr lang="en-US" smtClean="0"/>
              <a:t>4/3/2020</a:t>
            </a:fld>
            <a:endParaRPr lang="en-US" dirty="0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9D6C7F66-2DFA-4146-BE1A-CE2890FE45E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D285D185-B1B6-4D62-81BE-BE82C80ACA6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2DC25EE-239B-4C5F-AAD1-255A7D5F1EE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361352074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168B77B5-211C-456E-B79F-306CC3619347}"/>
              </a:ext>
            </a:extLst>
          </p:cNvPr>
          <p:cNvSpPr/>
          <p:nvPr/>
        </p:nvSpPr>
        <p:spPr>
          <a:xfrm>
            <a:off x="558210" y="1162033"/>
            <a:ext cx="3740740" cy="4643344"/>
          </a:xfrm>
          <a:prstGeom prst="rect">
            <a:avLst/>
          </a:prstGeom>
          <a:ln w="12700">
            <a:solidFill>
              <a:schemeClr val="tx2">
                <a:lumMod val="10000"/>
                <a:lumOff val="90000"/>
              </a:schemeClr>
            </a:solidFill>
          </a:ln>
          <a:effectLst>
            <a:outerShdw blurRad="50800" dist="38100" dir="2700000" algn="tl" rotWithShape="0">
              <a:schemeClr val="bg1">
                <a:lumMod val="85000"/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3B63C338-194D-4F23-ABEC-60A7EA96F302}"/>
              </a:ext>
            </a:extLst>
          </p:cNvPr>
          <p:cNvSpPr/>
          <p:nvPr/>
        </p:nvSpPr>
        <p:spPr>
          <a:xfrm>
            <a:off x="498834" y="1618375"/>
            <a:ext cx="146304" cy="82296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A0C04DCC-0E3E-4F05-9FAC-9FA6CA4B2BA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68680" y="1709928"/>
            <a:ext cx="3099816" cy="1709928"/>
          </a:xfrm>
        </p:spPr>
        <p:txBody>
          <a:bodyPr tIns="45720" anchor="t">
            <a:normAutofit/>
          </a:bodyPr>
          <a:lstStyle>
            <a:lvl1pPr>
              <a:lnSpc>
                <a:spcPct val="100000"/>
              </a:lnSpc>
              <a:defRPr sz="340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EBA29649-B19F-499E-8E9A-3577EAC8F031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4965192" y="1161288"/>
            <a:ext cx="6729984" cy="4645152"/>
          </a:xfrm>
        </p:spPr>
        <p:txBody>
          <a:bodyPr>
            <a:normAutofit/>
          </a:bodyPr>
          <a:lstStyle>
            <a:lvl1pPr marL="0" indent="0">
              <a:buNone/>
              <a:defRPr sz="28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 dirty="0"/>
              <a:t>Click icon to add picture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1BC9EF2E-A8CD-41A1-B11A-0D8842797A98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68680" y="3438144"/>
            <a:ext cx="3099816" cy="2057400"/>
          </a:xfrm>
        </p:spPr>
        <p:txBody>
          <a:bodyPr>
            <a:normAutofit/>
          </a:bodyPr>
          <a:lstStyle>
            <a:lvl1pPr marL="0" indent="0">
              <a:buNone/>
              <a:defRPr sz="18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B44257B5-0DE0-401F-9171-E8687A97DBA7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868680" y="6356350"/>
            <a:ext cx="2743200" cy="365125"/>
          </a:xfrm>
        </p:spPr>
        <p:txBody>
          <a:bodyPr/>
          <a:lstStyle/>
          <a:p>
            <a:fld id="{02AC24A9-CCB6-4F8D-B8DB-C2F3692CFA5A}" type="datetimeFigureOut">
              <a:rPr lang="en-US" smtClean="0"/>
              <a:t>4/3/2020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788CD9AD-D667-4FD4-AA34-428AA0BCD09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18770FB6-F273-4BA6-8B97-9835AC53787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2DC25EE-239B-4C5F-AAD1-255A7D5F1EE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07800752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0B32C18-E430-4EC7-BD7C-99D86D01223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8FC5012F-7119-4D94-9717-3862E1C9384E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9ED9A4A-D287-4207-9037-70DB007A170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2AC24A9-CCB6-4F8D-B8DB-C2F3692CFA5A}" type="datetimeFigureOut">
              <a:rPr lang="en-US" smtClean="0"/>
              <a:t>4/3/2020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1ECFCAC-80DB-43BB-B3F1-AC22BACEE36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D7679730-3487-4D94-A0DC-C21684963AB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2DC25EE-239B-4C5F-AAD1-255A7D5F1EE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29983723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B543C89D-929E-4CD1-BCCC-72A14C0335D6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FED450EA-A577-4B76-A12F-650BEB20FD8D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1D2603B-9ACE-4FA9-805B-9B91EB63DF7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2AC24A9-CCB6-4F8D-B8DB-C2F3692CFA5A}" type="datetimeFigureOut">
              <a:rPr lang="en-US" smtClean="0"/>
              <a:t>4/3/2020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7ECE18AC-D6A9-4A61-885D-68E2B684A43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5197AE4-AA47-4E14-8FFE-171FAE47F49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2DC25EE-239B-4C5F-AAD1-255A7D5F1EE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505249692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BB325BDE-35A4-4AAD-960B-C1415864ADD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BE459C78-0CC4-4552-93DD-49B4194D005D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6744A3C-9C54-46A6-B3EF-5B36362423EB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02AC24A9-CCB6-4F8D-B8DB-C2F3692CFA5A}" type="datetimeFigureOut">
              <a:rPr lang="en-US" smtClean="0"/>
              <a:t>4/3/2020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07D5A696-7B4B-4181-A961-7D66556D507F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23038CB5-8F4A-401D-A3A9-B27DC15B7A81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2DC25EE-239B-4C5F-AAD1-255A7D5F1EE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71350876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3" r:id="rId1"/>
    <p:sldLayoutId id="2147483682" r:id="rId2"/>
    <p:sldLayoutId id="2147483681" r:id="rId3"/>
    <p:sldLayoutId id="2147483680" r:id="rId4"/>
    <p:sldLayoutId id="2147483679" r:id="rId5"/>
    <p:sldLayoutId id="2147483678" r:id="rId6"/>
    <p:sldLayoutId id="2147483677" r:id="rId7"/>
    <p:sldLayoutId id="2147483676" r:id="rId8"/>
    <p:sldLayoutId id="2147483675" r:id="rId9"/>
    <p:sldLayoutId id="2147483674" r:id="rId10"/>
    <p:sldLayoutId id="2147483673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1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11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11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11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11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5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5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5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5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5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5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5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5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5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5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5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5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0671A8AE-40A1-4631-A6B8-581AFF06548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4FFBDB56-5919-41FB-8E3D-383FB3C24427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r="13812" b="9085"/>
          <a:stretch/>
        </p:blipFill>
        <p:spPr>
          <a:xfrm>
            <a:off x="3523488" y="10"/>
            <a:ext cx="8668512" cy="6857990"/>
          </a:xfrm>
          <a:prstGeom prst="rect">
            <a:avLst/>
          </a:prstGeom>
        </p:spPr>
      </p:pic>
      <p:sp>
        <p:nvSpPr>
          <p:cNvPr id="11" name="Rectangle 10">
            <a:extLst>
              <a:ext uri="{FF2B5EF4-FFF2-40B4-BE49-F238E27FC236}">
                <a16:creationId xmlns:a16="http://schemas.microsoft.com/office/drawing/2014/main" id="{A44CD100-6267-4E62-AA64-2182A3A6A1C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" y="0"/>
            <a:ext cx="9339206" cy="6858000"/>
          </a:xfrm>
          <a:prstGeom prst="rect">
            <a:avLst/>
          </a:prstGeom>
          <a:gradFill>
            <a:gsLst>
              <a:gs pos="58000">
                <a:schemeClr val="bg1"/>
              </a:gs>
              <a:gs pos="33000">
                <a:schemeClr val="bg1">
                  <a:alpha val="64000"/>
                </a:schemeClr>
              </a:gs>
              <a:gs pos="0">
                <a:schemeClr val="bg1">
                  <a:alpha val="0"/>
                </a:schemeClr>
              </a:gs>
              <a:gs pos="100000">
                <a:schemeClr val="bg1"/>
              </a:gs>
            </a:gsLst>
            <a:lin ang="10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441264" y="187835"/>
            <a:ext cx="4152756" cy="587454"/>
          </a:xfrm>
        </p:spPr>
        <p:txBody>
          <a:bodyPr anchor="b">
            <a:normAutofit fontScale="90000"/>
          </a:bodyPr>
          <a:lstStyle/>
          <a:p>
            <a:r>
              <a:rPr lang="en-US" sz="4800" dirty="0"/>
              <a:t> </a:t>
            </a:r>
            <a:r>
              <a:rPr lang="en-US" sz="4800" b="1" u="sng" dirty="0">
                <a:latin typeface="Calibri"/>
                <a:cs typeface="Calibri"/>
              </a:rPr>
              <a:t>Dod </a:t>
            </a:r>
            <a:r>
              <a:rPr lang="en-US" sz="4800" b="1" u="sng" dirty="0" err="1">
                <a:latin typeface="Calibri"/>
                <a:cs typeface="Calibri"/>
              </a:rPr>
              <a:t>yn</a:t>
            </a:r>
            <a:r>
              <a:rPr lang="en-US" sz="4800" b="1" u="sng" dirty="0">
                <a:latin typeface="Calibri"/>
                <a:cs typeface="Calibri"/>
              </a:rPr>
              <a:t> </a:t>
            </a:r>
            <a:r>
              <a:rPr lang="en-US" sz="4800" b="1" u="sng" dirty="0" err="1">
                <a:latin typeface="Calibri"/>
                <a:cs typeface="Calibri"/>
              </a:rPr>
              <a:t>athro</a:t>
            </a:r>
            <a:r>
              <a:rPr lang="en-US" sz="4800" dirty="0">
                <a:latin typeface="Calibri"/>
                <a:cs typeface="Calibri"/>
              </a:rPr>
              <a:t> </a:t>
            </a:r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AF2F604E-43BE-4DC3-B983-E071523364F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759921" y="346791"/>
            <a:ext cx="146304" cy="70408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15" name="Rectangle 14">
            <a:extLst>
              <a:ext uri="{FF2B5EF4-FFF2-40B4-BE49-F238E27FC236}">
                <a16:creationId xmlns:a16="http://schemas.microsoft.com/office/drawing/2014/main" id="{08C9B587-E65E-4B52-B37C-ABEBB6E8792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81029" y="4546920"/>
            <a:ext cx="3977640" cy="18288"/>
          </a:xfrm>
          <a:prstGeom prst="rect">
            <a:avLst/>
          </a:prstGeom>
          <a:solidFill>
            <a:schemeClr val="tx1"/>
          </a:solidFill>
          <a:ln w="3175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8AB151B5-2308-4407-8245-18F37D08512D}"/>
              </a:ext>
            </a:extLst>
          </p:cNvPr>
          <p:cNvSpPr txBox="1"/>
          <p:nvPr/>
        </p:nvSpPr>
        <p:spPr>
          <a:xfrm>
            <a:off x="310551" y="1489494"/>
            <a:ext cx="6811992" cy="3508653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sz="2400" err="1">
                <a:latin typeface="Calibri"/>
                <a:ea typeface="+mn-lt"/>
                <a:cs typeface="+mn-lt"/>
              </a:rPr>
              <a:t>Yn</a:t>
            </a:r>
            <a:r>
              <a:rPr lang="en-US" sz="2400" dirty="0">
                <a:latin typeface="Calibri"/>
                <a:ea typeface="+mn-lt"/>
                <a:cs typeface="+mn-lt"/>
              </a:rPr>
              <a:t> y </a:t>
            </a:r>
            <a:r>
              <a:rPr lang="en-US" sz="2400" err="1">
                <a:latin typeface="Calibri"/>
                <a:ea typeface="+mn-lt"/>
                <a:cs typeface="+mn-lt"/>
              </a:rPr>
              <a:t>cyflwyniad</a:t>
            </a:r>
            <a:r>
              <a:rPr lang="en-US" sz="2400" dirty="0">
                <a:latin typeface="Calibri"/>
                <a:ea typeface="+mn-lt"/>
                <a:cs typeface="+mn-lt"/>
              </a:rPr>
              <a:t> </a:t>
            </a:r>
            <a:r>
              <a:rPr lang="en-US" sz="2400" err="1">
                <a:latin typeface="Calibri"/>
                <a:ea typeface="+mn-lt"/>
                <a:cs typeface="+mn-lt"/>
              </a:rPr>
              <a:t>hwn</a:t>
            </a:r>
            <a:r>
              <a:rPr lang="en-US" sz="2400" dirty="0">
                <a:latin typeface="Calibri"/>
                <a:ea typeface="+mn-lt"/>
                <a:cs typeface="+mn-lt"/>
              </a:rPr>
              <a:t> </a:t>
            </a:r>
            <a:r>
              <a:rPr lang="en-US" sz="2400" err="1">
                <a:latin typeface="Calibri"/>
                <a:ea typeface="+mn-lt"/>
                <a:cs typeface="+mn-lt"/>
              </a:rPr>
              <a:t>rydw</a:t>
            </a:r>
            <a:r>
              <a:rPr lang="en-US" sz="2400" dirty="0">
                <a:latin typeface="Calibri"/>
                <a:ea typeface="+mn-lt"/>
                <a:cs typeface="+mn-lt"/>
              </a:rPr>
              <a:t> </a:t>
            </a:r>
            <a:r>
              <a:rPr lang="en-US" sz="2400" err="1">
                <a:latin typeface="Calibri"/>
                <a:ea typeface="+mn-lt"/>
                <a:cs typeface="+mn-lt"/>
              </a:rPr>
              <a:t>i'n</a:t>
            </a:r>
            <a:r>
              <a:rPr lang="en-US" sz="2400" dirty="0">
                <a:latin typeface="Calibri"/>
                <a:ea typeface="+mn-lt"/>
                <a:cs typeface="+mn-lt"/>
              </a:rPr>
              <a:t> </a:t>
            </a:r>
            <a:r>
              <a:rPr lang="en-US" sz="2400" err="1">
                <a:latin typeface="Calibri"/>
                <a:ea typeface="+mn-lt"/>
                <a:cs typeface="+mn-lt"/>
              </a:rPr>
              <a:t>mynd</a:t>
            </a:r>
            <a:r>
              <a:rPr lang="en-US" sz="2400" dirty="0">
                <a:latin typeface="Calibri"/>
                <a:ea typeface="+mn-lt"/>
                <a:cs typeface="+mn-lt"/>
              </a:rPr>
              <a:t> </a:t>
            </a:r>
            <a:r>
              <a:rPr lang="en-US" sz="2400" err="1">
                <a:latin typeface="Calibri"/>
                <a:ea typeface="+mn-lt"/>
                <a:cs typeface="+mn-lt"/>
              </a:rPr>
              <a:t>i</a:t>
            </a:r>
            <a:r>
              <a:rPr lang="en-US" sz="2400" dirty="0">
                <a:latin typeface="Calibri"/>
                <a:ea typeface="+mn-lt"/>
                <a:cs typeface="+mn-lt"/>
              </a:rPr>
              <a:t> </a:t>
            </a:r>
            <a:r>
              <a:rPr lang="en-US" sz="2400" err="1">
                <a:latin typeface="Calibri"/>
                <a:ea typeface="+mn-lt"/>
                <a:cs typeface="+mn-lt"/>
              </a:rPr>
              <a:t>siarad</a:t>
            </a:r>
            <a:r>
              <a:rPr lang="en-US" sz="2400" dirty="0">
                <a:latin typeface="Calibri"/>
                <a:ea typeface="+mn-lt"/>
                <a:cs typeface="+mn-lt"/>
              </a:rPr>
              <a:t> am…</a:t>
            </a:r>
            <a:endParaRPr lang="en-US" sz="2400">
              <a:latin typeface="Calibri"/>
              <a:cs typeface="Calibri"/>
            </a:endParaRPr>
          </a:p>
          <a:p>
            <a:endParaRPr lang="en-US" sz="2400" dirty="0">
              <a:latin typeface="Calibri"/>
              <a:ea typeface="+mn-lt"/>
              <a:cs typeface="+mn-lt"/>
            </a:endParaRPr>
          </a:p>
          <a:p>
            <a:pPr marL="285750" indent="-285750">
              <a:buFont typeface="Arial"/>
              <a:buChar char="•"/>
            </a:pPr>
            <a:r>
              <a:rPr lang="en-US" sz="2400" err="1">
                <a:latin typeface="Calibri"/>
                <a:ea typeface="+mn-lt"/>
                <a:cs typeface="+mn-lt"/>
              </a:rPr>
              <a:t>Gofynion</a:t>
            </a:r>
            <a:r>
              <a:rPr lang="en-US" sz="2400" dirty="0">
                <a:latin typeface="Calibri"/>
                <a:ea typeface="+mn-lt"/>
                <a:cs typeface="+mn-lt"/>
              </a:rPr>
              <a:t> </a:t>
            </a:r>
            <a:r>
              <a:rPr lang="en-US" sz="2400" err="1">
                <a:latin typeface="Calibri"/>
                <a:ea typeface="+mn-lt"/>
                <a:cs typeface="+mn-lt"/>
              </a:rPr>
              <a:t>proffesiynol</a:t>
            </a:r>
            <a:r>
              <a:rPr lang="en-US" sz="2400" dirty="0">
                <a:latin typeface="Calibri"/>
                <a:ea typeface="+mn-lt"/>
                <a:cs typeface="+mn-lt"/>
              </a:rPr>
              <a:t> </a:t>
            </a:r>
            <a:r>
              <a:rPr lang="en-US" sz="2400" err="1">
                <a:latin typeface="Calibri"/>
                <a:ea typeface="+mn-lt"/>
                <a:cs typeface="+mn-lt"/>
              </a:rPr>
              <a:t>ar</a:t>
            </a:r>
            <a:r>
              <a:rPr lang="en-US" sz="2400" dirty="0">
                <a:latin typeface="Calibri"/>
                <a:ea typeface="+mn-lt"/>
                <a:cs typeface="+mn-lt"/>
              </a:rPr>
              <a:t> </a:t>
            </a:r>
            <a:r>
              <a:rPr lang="en-US" sz="2400" err="1">
                <a:latin typeface="Calibri"/>
                <a:ea typeface="+mn-lt"/>
                <a:cs typeface="+mn-lt"/>
              </a:rPr>
              <a:t>sut</a:t>
            </a:r>
            <a:r>
              <a:rPr lang="en-US" sz="2400" dirty="0">
                <a:latin typeface="Calibri"/>
                <a:ea typeface="+mn-lt"/>
                <a:cs typeface="+mn-lt"/>
              </a:rPr>
              <a:t> </a:t>
            </a:r>
            <a:r>
              <a:rPr lang="en-US" sz="2400" err="1">
                <a:latin typeface="Calibri"/>
                <a:ea typeface="+mn-lt"/>
                <a:cs typeface="+mn-lt"/>
              </a:rPr>
              <a:t>i</a:t>
            </a:r>
            <a:r>
              <a:rPr lang="en-US" sz="2400" dirty="0">
                <a:latin typeface="Calibri"/>
                <a:ea typeface="+mn-lt"/>
                <a:cs typeface="+mn-lt"/>
              </a:rPr>
              <a:t> </a:t>
            </a:r>
            <a:r>
              <a:rPr lang="en-US" sz="2400" err="1">
                <a:latin typeface="Calibri"/>
                <a:ea typeface="+mn-lt"/>
                <a:cs typeface="+mn-lt"/>
              </a:rPr>
              <a:t>ddod</a:t>
            </a:r>
            <a:r>
              <a:rPr lang="en-US" sz="2400" dirty="0">
                <a:latin typeface="Calibri"/>
                <a:ea typeface="+mn-lt"/>
                <a:cs typeface="+mn-lt"/>
              </a:rPr>
              <a:t> </a:t>
            </a:r>
            <a:r>
              <a:rPr lang="en-US" sz="2400" err="1">
                <a:latin typeface="Calibri"/>
                <a:ea typeface="+mn-lt"/>
                <a:cs typeface="+mn-lt"/>
              </a:rPr>
              <a:t>yn</a:t>
            </a:r>
            <a:r>
              <a:rPr lang="en-US" sz="2400" dirty="0">
                <a:latin typeface="Calibri"/>
                <a:ea typeface="+mn-lt"/>
                <a:cs typeface="+mn-lt"/>
              </a:rPr>
              <a:t> </a:t>
            </a:r>
            <a:r>
              <a:rPr lang="en-US" sz="2400" err="1">
                <a:latin typeface="Calibri"/>
                <a:ea typeface="+mn-lt"/>
                <a:cs typeface="+mn-lt"/>
              </a:rPr>
              <a:t>athro</a:t>
            </a:r>
            <a:endParaRPr lang="en-US" sz="2400">
              <a:latin typeface="Calibri"/>
              <a:ea typeface="+mn-lt"/>
              <a:cs typeface="+mn-lt"/>
            </a:endParaRPr>
          </a:p>
          <a:p>
            <a:pPr marL="285750" indent="-285750">
              <a:buFont typeface="Arial"/>
              <a:buChar char="•"/>
            </a:pPr>
            <a:endParaRPr lang="en-US" sz="2400" dirty="0">
              <a:latin typeface="Calibri"/>
              <a:ea typeface="+mn-lt"/>
              <a:cs typeface="+mn-lt"/>
            </a:endParaRPr>
          </a:p>
          <a:p>
            <a:pPr marL="285750" indent="-285750">
              <a:buFont typeface="Arial"/>
              <a:buChar char="•"/>
            </a:pPr>
            <a:r>
              <a:rPr lang="en-US" sz="2400" err="1">
                <a:latin typeface="Calibri"/>
                <a:ea typeface="+mn-lt"/>
                <a:cs typeface="+mn-lt"/>
              </a:rPr>
              <a:t>Codau</a:t>
            </a:r>
            <a:r>
              <a:rPr lang="en-US" sz="2400" dirty="0">
                <a:latin typeface="Calibri"/>
                <a:ea typeface="+mn-lt"/>
                <a:cs typeface="+mn-lt"/>
              </a:rPr>
              <a:t> </a:t>
            </a:r>
            <a:r>
              <a:rPr lang="en-US" sz="2400" err="1">
                <a:latin typeface="Calibri"/>
                <a:ea typeface="+mn-lt"/>
                <a:cs typeface="+mn-lt"/>
              </a:rPr>
              <a:t>moeseg</a:t>
            </a:r>
            <a:r>
              <a:rPr lang="en-US" sz="2400" dirty="0">
                <a:latin typeface="Calibri"/>
                <a:ea typeface="+mn-lt"/>
                <a:cs typeface="+mn-lt"/>
              </a:rPr>
              <a:t> a </a:t>
            </a:r>
            <a:r>
              <a:rPr lang="en-US" sz="2400" err="1">
                <a:latin typeface="Calibri"/>
                <a:ea typeface="+mn-lt"/>
                <a:cs typeface="+mn-lt"/>
              </a:rPr>
              <a:t>chod</a:t>
            </a:r>
            <a:r>
              <a:rPr lang="en-US" sz="2400" dirty="0">
                <a:latin typeface="Calibri"/>
                <a:ea typeface="+mn-lt"/>
                <a:cs typeface="+mn-lt"/>
              </a:rPr>
              <a:t> </a:t>
            </a:r>
            <a:r>
              <a:rPr lang="en-US" sz="2400" err="1">
                <a:latin typeface="Calibri"/>
                <a:ea typeface="+mn-lt"/>
                <a:cs typeface="+mn-lt"/>
              </a:rPr>
              <a:t>ymarfer</a:t>
            </a:r>
            <a:endParaRPr lang="en-US" sz="2400">
              <a:latin typeface="Calibri"/>
              <a:ea typeface="+mn-lt"/>
              <a:cs typeface="+mn-lt"/>
            </a:endParaRPr>
          </a:p>
          <a:p>
            <a:pPr marL="285750" indent="-285750">
              <a:buFont typeface="Arial"/>
              <a:buChar char="•"/>
            </a:pPr>
            <a:endParaRPr lang="en-US" sz="2400" dirty="0">
              <a:latin typeface="Calibri"/>
              <a:ea typeface="+mn-lt"/>
              <a:cs typeface="+mn-lt"/>
            </a:endParaRPr>
          </a:p>
          <a:p>
            <a:pPr marL="285750" indent="-285750">
              <a:buFont typeface="Arial"/>
              <a:buChar char="•"/>
            </a:pPr>
            <a:r>
              <a:rPr lang="en-US" sz="2400" err="1">
                <a:latin typeface="Calibri"/>
                <a:ea typeface="+mn-lt"/>
                <a:cs typeface="+mn-lt"/>
              </a:rPr>
              <a:t>Fy</a:t>
            </a:r>
            <a:r>
              <a:rPr lang="en-US" sz="2400" dirty="0">
                <a:latin typeface="Calibri"/>
                <a:ea typeface="+mn-lt"/>
                <a:cs typeface="+mn-lt"/>
              </a:rPr>
              <a:t> </a:t>
            </a:r>
            <a:r>
              <a:rPr lang="en-US" sz="2400" err="1">
                <a:latin typeface="Calibri"/>
                <a:ea typeface="+mn-lt"/>
                <a:cs typeface="+mn-lt"/>
              </a:rPr>
              <a:t>nhaith</a:t>
            </a:r>
            <a:r>
              <a:rPr lang="en-US" sz="2400" dirty="0">
                <a:latin typeface="Calibri"/>
                <a:ea typeface="+mn-lt"/>
                <a:cs typeface="+mn-lt"/>
              </a:rPr>
              <a:t> </a:t>
            </a:r>
            <a:r>
              <a:rPr lang="en-US" sz="2400" err="1">
                <a:latin typeface="Calibri"/>
                <a:ea typeface="+mn-lt"/>
                <a:cs typeface="+mn-lt"/>
              </a:rPr>
              <a:t>hyd</a:t>
            </a:r>
            <a:r>
              <a:rPr lang="en-US" sz="2400" dirty="0">
                <a:latin typeface="Calibri"/>
                <a:ea typeface="+mn-lt"/>
                <a:cs typeface="+mn-lt"/>
              </a:rPr>
              <a:t> </a:t>
            </a:r>
            <a:r>
              <a:rPr lang="en-US" sz="2400" err="1">
                <a:latin typeface="Calibri"/>
                <a:ea typeface="+mn-lt"/>
                <a:cs typeface="+mn-lt"/>
              </a:rPr>
              <a:t>yn</a:t>
            </a:r>
            <a:r>
              <a:rPr lang="en-US" sz="2400" dirty="0">
                <a:latin typeface="Calibri"/>
                <a:ea typeface="+mn-lt"/>
                <a:cs typeface="+mn-lt"/>
              </a:rPr>
              <a:t> </a:t>
            </a:r>
            <a:r>
              <a:rPr lang="en-US" sz="2400" err="1">
                <a:latin typeface="Calibri"/>
                <a:ea typeface="+mn-lt"/>
                <a:cs typeface="+mn-lt"/>
              </a:rPr>
              <a:t>hyn</a:t>
            </a:r>
            <a:r>
              <a:rPr lang="en-US" sz="2400" dirty="0">
                <a:latin typeface="Calibri"/>
                <a:ea typeface="+mn-lt"/>
                <a:cs typeface="+mn-lt"/>
              </a:rPr>
              <a:t> a </a:t>
            </a:r>
            <a:r>
              <a:rPr lang="en-US" sz="2400" err="1">
                <a:latin typeface="Calibri"/>
                <a:ea typeface="+mn-lt"/>
                <a:cs typeface="+mn-lt"/>
              </a:rPr>
              <a:t>fy</a:t>
            </a:r>
            <a:r>
              <a:rPr lang="en-US" sz="2400" dirty="0">
                <a:latin typeface="Calibri"/>
                <a:ea typeface="+mn-lt"/>
                <a:cs typeface="+mn-lt"/>
              </a:rPr>
              <a:t> </a:t>
            </a:r>
            <a:r>
              <a:rPr lang="en-US" sz="2400" err="1">
                <a:latin typeface="Calibri"/>
                <a:ea typeface="+mn-lt"/>
                <a:cs typeface="+mn-lt"/>
              </a:rPr>
              <a:t>nyheadau</a:t>
            </a:r>
            <a:r>
              <a:rPr lang="en-US" sz="2400" dirty="0">
                <a:latin typeface="Calibri"/>
                <a:ea typeface="+mn-lt"/>
                <a:cs typeface="+mn-lt"/>
              </a:rPr>
              <a:t> </a:t>
            </a:r>
            <a:r>
              <a:rPr lang="en-US" sz="2400" err="1">
                <a:latin typeface="Calibri"/>
                <a:ea typeface="+mn-lt"/>
                <a:cs typeface="+mn-lt"/>
              </a:rPr>
              <a:t>gyrfa</a:t>
            </a:r>
            <a:endParaRPr lang="en-US" sz="2400">
              <a:latin typeface="Calibri"/>
              <a:cs typeface="Calibri"/>
            </a:endParaRPr>
          </a:p>
          <a:p>
            <a:br>
              <a:rPr lang="en-US" dirty="0"/>
            </a:br>
            <a:endParaRPr lang="en-US" dirty="0"/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09857222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8331D03-6828-4E4A-A10F-8761F761F1E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99908" y="548640"/>
            <a:ext cx="10383788" cy="1165199"/>
          </a:xfrm>
        </p:spPr>
        <p:txBody>
          <a:bodyPr vert="horz" lIns="91440" tIns="45720" rIns="91440" bIns="45720" rtlCol="0" anchor="ctr">
            <a:noAutofit/>
          </a:bodyPr>
          <a:lstStyle/>
          <a:p>
            <a:r>
              <a:rPr lang="en-US" sz="4800" b="1" u="sng" dirty="0">
                <a:latin typeface="Calibri"/>
                <a:ea typeface="+mj-lt"/>
                <a:cs typeface="+mj-lt"/>
              </a:rPr>
              <a:t>Pam </a:t>
            </a:r>
            <a:r>
              <a:rPr lang="en-US" sz="4800" b="1" u="sng" dirty="0" err="1">
                <a:latin typeface="Calibri"/>
                <a:ea typeface="+mj-lt"/>
                <a:cs typeface="+mj-lt"/>
              </a:rPr>
              <a:t>rwyf</a:t>
            </a:r>
            <a:r>
              <a:rPr lang="en-US" sz="4800" b="1" u="sng" dirty="0">
                <a:latin typeface="Calibri"/>
                <a:ea typeface="+mj-lt"/>
                <a:cs typeface="+mj-lt"/>
              </a:rPr>
              <a:t>  </a:t>
            </a:r>
            <a:r>
              <a:rPr lang="en-US" sz="4800" b="1" u="sng" dirty="0" err="1">
                <a:latin typeface="Calibri"/>
                <a:ea typeface="+mj-lt"/>
                <a:cs typeface="+mj-lt"/>
              </a:rPr>
              <a:t>wedi</a:t>
            </a:r>
            <a:r>
              <a:rPr lang="en-US" sz="4800" b="1" u="sng" dirty="0">
                <a:latin typeface="Calibri"/>
                <a:ea typeface="+mj-lt"/>
                <a:cs typeface="+mj-lt"/>
              </a:rPr>
              <a:t> </a:t>
            </a:r>
            <a:r>
              <a:rPr lang="en-US" sz="4800" b="1" u="sng" dirty="0" err="1">
                <a:latin typeface="Calibri"/>
                <a:ea typeface="+mj-lt"/>
                <a:cs typeface="+mj-lt"/>
              </a:rPr>
              <a:t>dewis</a:t>
            </a:r>
            <a:r>
              <a:rPr lang="en-US" sz="4800" b="1" u="sng" dirty="0">
                <a:latin typeface="Calibri"/>
                <a:ea typeface="+mj-lt"/>
                <a:cs typeface="+mj-lt"/>
              </a:rPr>
              <a:t> </a:t>
            </a:r>
            <a:r>
              <a:rPr lang="en-US" sz="4800" b="1" u="sng" dirty="0" err="1">
                <a:latin typeface="Calibri"/>
                <a:ea typeface="+mj-lt"/>
                <a:cs typeface="+mj-lt"/>
              </a:rPr>
              <a:t>canolbwyntio</a:t>
            </a:r>
            <a:r>
              <a:rPr lang="en-US" sz="4800" b="1" u="sng" dirty="0">
                <a:latin typeface="Calibri"/>
                <a:ea typeface="+mj-lt"/>
                <a:cs typeface="+mj-lt"/>
              </a:rPr>
              <a:t> </a:t>
            </a:r>
            <a:r>
              <a:rPr lang="en-US" sz="4800" b="1" u="sng" dirty="0" err="1">
                <a:latin typeface="Calibri"/>
                <a:ea typeface="+mj-lt"/>
                <a:cs typeface="+mj-lt"/>
              </a:rPr>
              <a:t>ar</a:t>
            </a:r>
            <a:r>
              <a:rPr lang="en-US" sz="4800" b="1" u="sng" dirty="0">
                <a:latin typeface="Calibri"/>
                <a:ea typeface="+mj-lt"/>
                <a:cs typeface="+mj-lt"/>
              </a:rPr>
              <a:t> </a:t>
            </a:r>
            <a:r>
              <a:rPr lang="en-US" sz="4800" b="1" u="sng" dirty="0" err="1">
                <a:latin typeface="Calibri"/>
                <a:ea typeface="+mj-lt"/>
                <a:cs typeface="+mj-lt"/>
              </a:rPr>
              <a:t>yr</a:t>
            </a:r>
            <a:r>
              <a:rPr lang="en-US" sz="4800" b="1" u="sng" dirty="0">
                <a:latin typeface="Calibri"/>
                <a:ea typeface="+mj-lt"/>
                <a:cs typeface="+mj-lt"/>
              </a:rPr>
              <a:t> </a:t>
            </a:r>
            <a:r>
              <a:rPr lang="en-US" sz="4800" b="1" u="sng" dirty="0" err="1">
                <a:latin typeface="Calibri"/>
                <a:ea typeface="+mj-lt"/>
                <a:cs typeface="+mj-lt"/>
              </a:rPr>
              <a:t>agweddau</a:t>
            </a:r>
            <a:r>
              <a:rPr lang="en-US" sz="4800" b="1" u="sng" dirty="0">
                <a:latin typeface="Calibri"/>
                <a:ea typeface="+mj-lt"/>
                <a:cs typeface="+mj-lt"/>
              </a:rPr>
              <a:t> </a:t>
            </a:r>
            <a:r>
              <a:rPr lang="en-US" sz="4800" b="1" u="sng" dirty="0" err="1">
                <a:latin typeface="Calibri"/>
                <a:ea typeface="+mj-lt"/>
                <a:cs typeface="+mj-lt"/>
              </a:rPr>
              <a:t>hyn</a:t>
            </a:r>
            <a:r>
              <a:rPr lang="en-US" sz="4800" b="1" u="sng" dirty="0">
                <a:latin typeface="Calibri"/>
                <a:ea typeface="+mj-lt"/>
                <a:cs typeface="+mj-lt"/>
              </a:rPr>
              <a:t>?</a:t>
            </a:r>
            <a:endParaRPr lang="en-US" sz="4800" b="1" u="sng">
              <a:latin typeface="Calibri"/>
              <a:cs typeface="Calibri"/>
            </a:endParaRP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AEDB804C-8462-409C-B807-E2D8C79C06BB}"/>
              </a:ext>
            </a:extLst>
          </p:cNvPr>
          <p:cNvSpPr txBox="1"/>
          <p:nvPr/>
        </p:nvSpPr>
        <p:spPr>
          <a:xfrm>
            <a:off x="842514" y="2740324"/>
            <a:ext cx="9097991" cy="2677656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marL="285750" indent="-285750">
              <a:buFont typeface="Arial"/>
              <a:buChar char="•"/>
            </a:pPr>
            <a:r>
              <a:rPr lang="en-US" sz="2400" dirty="0" err="1">
                <a:latin typeface="Calibri"/>
                <a:ea typeface="+mn-lt"/>
                <a:cs typeface="+mn-lt"/>
              </a:rPr>
              <a:t>Hanfodol</a:t>
            </a:r>
            <a:r>
              <a:rPr lang="en-US" sz="2400" dirty="0">
                <a:latin typeface="Calibri"/>
                <a:ea typeface="+mn-lt"/>
                <a:cs typeface="+mn-lt"/>
              </a:rPr>
              <a:t> </a:t>
            </a:r>
            <a:r>
              <a:rPr lang="en-US" sz="2400" dirty="0" err="1">
                <a:latin typeface="Calibri"/>
                <a:ea typeface="+mn-lt"/>
                <a:cs typeface="+mn-lt"/>
              </a:rPr>
              <a:t>i</a:t>
            </a:r>
            <a:r>
              <a:rPr lang="en-US" sz="2400" dirty="0">
                <a:latin typeface="Calibri"/>
                <a:ea typeface="+mn-lt"/>
                <a:cs typeface="+mn-lt"/>
              </a:rPr>
              <a:t> </a:t>
            </a:r>
            <a:r>
              <a:rPr lang="en-US" sz="2400" dirty="0" err="1">
                <a:latin typeface="Calibri"/>
                <a:ea typeface="+mn-lt"/>
                <a:cs typeface="+mn-lt"/>
              </a:rPr>
              <a:t>ddod</a:t>
            </a:r>
            <a:r>
              <a:rPr lang="en-US" sz="2400" dirty="0">
                <a:latin typeface="Calibri"/>
                <a:ea typeface="+mn-lt"/>
                <a:cs typeface="+mn-lt"/>
              </a:rPr>
              <a:t> </a:t>
            </a:r>
            <a:r>
              <a:rPr lang="en-US" sz="2400" dirty="0" err="1">
                <a:latin typeface="Calibri"/>
                <a:ea typeface="+mn-lt"/>
                <a:cs typeface="+mn-lt"/>
              </a:rPr>
              <a:t>yn</a:t>
            </a:r>
            <a:r>
              <a:rPr lang="en-US" sz="2400" dirty="0">
                <a:latin typeface="Calibri"/>
                <a:ea typeface="+mn-lt"/>
                <a:cs typeface="+mn-lt"/>
              </a:rPr>
              <a:t> </a:t>
            </a:r>
            <a:r>
              <a:rPr lang="en-US" sz="2400" dirty="0" err="1">
                <a:latin typeface="Calibri"/>
                <a:ea typeface="+mn-lt"/>
                <a:cs typeface="+mn-lt"/>
              </a:rPr>
              <a:t>athro</a:t>
            </a:r>
            <a:endParaRPr lang="en-US" sz="2400">
              <a:latin typeface="Calibri"/>
              <a:ea typeface="+mn-lt"/>
              <a:cs typeface="+mn-lt"/>
            </a:endParaRPr>
          </a:p>
          <a:p>
            <a:pPr marL="285750" indent="-285750">
              <a:buFont typeface="Arial"/>
              <a:buChar char="•"/>
            </a:pPr>
            <a:endParaRPr lang="en-US" sz="2400" dirty="0">
              <a:latin typeface="Calibri"/>
              <a:ea typeface="+mn-lt"/>
              <a:cs typeface="+mn-lt"/>
            </a:endParaRPr>
          </a:p>
          <a:p>
            <a:pPr marL="285750" indent="-285750">
              <a:buFont typeface="Arial"/>
              <a:buChar char="•"/>
            </a:pPr>
            <a:r>
              <a:rPr lang="en-US" sz="2400" err="1">
                <a:latin typeface="Calibri"/>
                <a:ea typeface="+mn-lt"/>
                <a:cs typeface="+mn-lt"/>
              </a:rPr>
              <a:t>Pwysigrwydd</a:t>
            </a:r>
            <a:r>
              <a:rPr lang="en-US" sz="2400" dirty="0">
                <a:latin typeface="Calibri"/>
                <a:ea typeface="+mn-lt"/>
                <a:cs typeface="+mn-lt"/>
              </a:rPr>
              <a:t> </a:t>
            </a:r>
            <a:r>
              <a:rPr lang="en-US" sz="2400" err="1">
                <a:latin typeface="Calibri"/>
                <a:ea typeface="+mn-lt"/>
                <a:cs typeface="+mn-lt"/>
              </a:rPr>
              <a:t>yr</a:t>
            </a:r>
            <a:r>
              <a:rPr lang="en-US" sz="2400" dirty="0">
                <a:latin typeface="Calibri"/>
                <a:ea typeface="+mn-lt"/>
                <a:cs typeface="+mn-lt"/>
              </a:rPr>
              <a:t> </a:t>
            </a:r>
            <a:r>
              <a:rPr lang="en-US" sz="2400" err="1">
                <a:latin typeface="Calibri"/>
                <a:ea typeface="+mn-lt"/>
                <a:cs typeface="+mn-lt"/>
              </a:rPr>
              <a:t>hyn</a:t>
            </a:r>
            <a:r>
              <a:rPr lang="en-US" sz="2400" dirty="0">
                <a:latin typeface="Calibri"/>
                <a:ea typeface="+mn-lt"/>
                <a:cs typeface="+mn-lt"/>
              </a:rPr>
              <a:t> </a:t>
            </a:r>
            <a:r>
              <a:rPr lang="en-US" sz="2400" err="1">
                <a:latin typeface="Calibri"/>
                <a:ea typeface="+mn-lt"/>
                <a:cs typeface="+mn-lt"/>
              </a:rPr>
              <a:t>sydd</a:t>
            </a:r>
            <a:r>
              <a:rPr lang="en-US" sz="2400" dirty="0">
                <a:latin typeface="Calibri"/>
                <a:ea typeface="+mn-lt"/>
                <a:cs typeface="+mn-lt"/>
              </a:rPr>
              <a:t> </a:t>
            </a:r>
            <a:r>
              <a:rPr lang="en-US" sz="2400" err="1">
                <a:latin typeface="Calibri"/>
                <a:ea typeface="+mn-lt"/>
                <a:cs typeface="+mn-lt"/>
              </a:rPr>
              <a:t>ei</a:t>
            </a:r>
            <a:r>
              <a:rPr lang="en-US" sz="2400" dirty="0">
                <a:latin typeface="Calibri"/>
                <a:ea typeface="+mn-lt"/>
                <a:cs typeface="+mn-lt"/>
              </a:rPr>
              <a:t> </a:t>
            </a:r>
            <a:r>
              <a:rPr lang="en-US" sz="2400" err="1">
                <a:latin typeface="Calibri"/>
                <a:ea typeface="+mn-lt"/>
                <a:cs typeface="+mn-lt"/>
              </a:rPr>
              <a:t>angen</a:t>
            </a:r>
            <a:r>
              <a:rPr lang="en-US" sz="2400" dirty="0">
                <a:latin typeface="Calibri"/>
                <a:ea typeface="+mn-lt"/>
                <a:cs typeface="+mn-lt"/>
              </a:rPr>
              <a:t> </a:t>
            </a:r>
            <a:r>
              <a:rPr lang="en-US" sz="2400" err="1">
                <a:latin typeface="Calibri"/>
                <a:ea typeface="+mn-lt"/>
                <a:cs typeface="+mn-lt"/>
              </a:rPr>
              <a:t>i</a:t>
            </a:r>
            <a:r>
              <a:rPr lang="en-US" sz="2400" dirty="0">
                <a:latin typeface="Calibri"/>
                <a:ea typeface="+mn-lt"/>
                <a:cs typeface="+mn-lt"/>
              </a:rPr>
              <a:t> </a:t>
            </a:r>
            <a:r>
              <a:rPr lang="en-US" sz="2400" err="1">
                <a:latin typeface="Calibri"/>
                <a:ea typeface="+mn-lt"/>
                <a:cs typeface="+mn-lt"/>
              </a:rPr>
              <a:t>ddod</a:t>
            </a:r>
            <a:r>
              <a:rPr lang="en-US" sz="2400" dirty="0">
                <a:latin typeface="Calibri"/>
                <a:ea typeface="+mn-lt"/>
                <a:cs typeface="+mn-lt"/>
              </a:rPr>
              <a:t> </a:t>
            </a:r>
            <a:r>
              <a:rPr lang="en-US" sz="2400" err="1">
                <a:latin typeface="Calibri"/>
                <a:ea typeface="+mn-lt"/>
                <a:cs typeface="+mn-lt"/>
              </a:rPr>
              <a:t>yn</a:t>
            </a:r>
            <a:r>
              <a:rPr lang="en-US" sz="2400" dirty="0">
                <a:latin typeface="Calibri"/>
                <a:ea typeface="+mn-lt"/>
                <a:cs typeface="+mn-lt"/>
              </a:rPr>
              <a:t> </a:t>
            </a:r>
            <a:r>
              <a:rPr lang="en-US" sz="2400" err="1">
                <a:latin typeface="Calibri"/>
                <a:ea typeface="+mn-lt"/>
                <a:cs typeface="+mn-lt"/>
              </a:rPr>
              <a:t>athro</a:t>
            </a:r>
            <a:r>
              <a:rPr lang="en-US" sz="2400" dirty="0">
                <a:latin typeface="Calibri"/>
                <a:ea typeface="+mn-lt"/>
                <a:cs typeface="+mn-lt"/>
              </a:rPr>
              <a:t> </a:t>
            </a:r>
            <a:r>
              <a:rPr lang="en-US" sz="2400" err="1">
                <a:latin typeface="Calibri"/>
                <a:ea typeface="+mn-lt"/>
                <a:cs typeface="+mn-lt"/>
              </a:rPr>
              <a:t>trwy</a:t>
            </a:r>
            <a:r>
              <a:rPr lang="en-US" sz="2400" dirty="0">
                <a:latin typeface="Calibri"/>
                <a:ea typeface="+mn-lt"/>
                <a:cs typeface="+mn-lt"/>
              </a:rPr>
              <a:t> </a:t>
            </a:r>
            <a:r>
              <a:rPr lang="en-US" sz="2400" err="1">
                <a:latin typeface="Calibri"/>
                <a:ea typeface="+mn-lt"/>
                <a:cs typeface="+mn-lt"/>
              </a:rPr>
              <a:t>ddangos</a:t>
            </a:r>
            <a:r>
              <a:rPr lang="en-US" sz="2400" dirty="0">
                <a:latin typeface="Calibri"/>
                <a:ea typeface="+mn-lt"/>
                <a:cs typeface="+mn-lt"/>
              </a:rPr>
              <a:t> </a:t>
            </a:r>
            <a:r>
              <a:rPr lang="en-US" sz="2400" err="1">
                <a:latin typeface="Calibri"/>
                <a:ea typeface="+mn-lt"/>
                <a:cs typeface="+mn-lt"/>
              </a:rPr>
              <a:t>dealltwriaeth</a:t>
            </a:r>
            <a:r>
              <a:rPr lang="en-US" sz="2400" dirty="0">
                <a:latin typeface="Calibri"/>
                <a:ea typeface="+mn-lt"/>
                <a:cs typeface="+mn-lt"/>
              </a:rPr>
              <a:t> </a:t>
            </a:r>
            <a:r>
              <a:rPr lang="en-US" sz="2400" err="1">
                <a:latin typeface="Calibri"/>
                <a:ea typeface="+mn-lt"/>
                <a:cs typeface="+mn-lt"/>
              </a:rPr>
              <a:t>dda</a:t>
            </a:r>
            <a:endParaRPr lang="en-US" sz="2400">
              <a:latin typeface="Calibri"/>
              <a:ea typeface="+mn-lt"/>
              <a:cs typeface="+mn-lt"/>
            </a:endParaRPr>
          </a:p>
          <a:p>
            <a:pPr marL="285750" indent="-285750">
              <a:buFont typeface="Arial"/>
              <a:buChar char="•"/>
            </a:pPr>
            <a:endParaRPr lang="en-US" sz="2400" dirty="0">
              <a:latin typeface="Calibri"/>
              <a:ea typeface="+mn-lt"/>
              <a:cs typeface="+mn-lt"/>
            </a:endParaRPr>
          </a:p>
          <a:p>
            <a:pPr marL="285750" indent="-285750">
              <a:buFont typeface="Arial"/>
              <a:buChar char="•"/>
            </a:pPr>
            <a:r>
              <a:rPr lang="en-US" sz="2400" err="1">
                <a:latin typeface="Calibri"/>
                <a:ea typeface="+mn-lt"/>
                <a:cs typeface="+mn-lt"/>
              </a:rPr>
              <a:t>Darganfyddwch</a:t>
            </a:r>
            <a:r>
              <a:rPr lang="en-US" sz="2400" dirty="0">
                <a:latin typeface="Calibri"/>
                <a:ea typeface="+mn-lt"/>
                <a:cs typeface="+mn-lt"/>
              </a:rPr>
              <a:t> </a:t>
            </a:r>
            <a:r>
              <a:rPr lang="en-US" sz="2400" err="1">
                <a:latin typeface="Calibri"/>
                <a:ea typeface="+mn-lt"/>
                <a:cs typeface="+mn-lt"/>
              </a:rPr>
              <a:t>ar</a:t>
            </a:r>
            <a:r>
              <a:rPr lang="en-US" sz="2400" dirty="0">
                <a:latin typeface="Calibri"/>
                <a:ea typeface="+mn-lt"/>
                <a:cs typeface="+mn-lt"/>
              </a:rPr>
              <a:t> </a:t>
            </a:r>
            <a:r>
              <a:rPr lang="en-US" sz="2400" err="1">
                <a:latin typeface="Calibri"/>
                <a:ea typeface="+mn-lt"/>
                <a:cs typeface="+mn-lt"/>
              </a:rPr>
              <a:t>ba</a:t>
            </a:r>
            <a:r>
              <a:rPr lang="en-US" sz="2400" dirty="0">
                <a:latin typeface="Calibri"/>
                <a:ea typeface="+mn-lt"/>
                <a:cs typeface="+mn-lt"/>
              </a:rPr>
              <a:t> </a:t>
            </a:r>
            <a:r>
              <a:rPr lang="en-US" sz="2400" err="1">
                <a:latin typeface="Calibri"/>
                <a:ea typeface="+mn-lt"/>
                <a:cs typeface="+mn-lt"/>
              </a:rPr>
              <a:t>bwynt</a:t>
            </a:r>
            <a:r>
              <a:rPr lang="en-US" sz="2400" dirty="0">
                <a:latin typeface="Calibri"/>
                <a:ea typeface="+mn-lt"/>
                <a:cs typeface="+mn-lt"/>
              </a:rPr>
              <a:t> </a:t>
            </a:r>
            <a:r>
              <a:rPr lang="en-US" sz="2400" err="1">
                <a:latin typeface="Calibri"/>
                <a:ea typeface="+mn-lt"/>
                <a:cs typeface="+mn-lt"/>
              </a:rPr>
              <a:t>rydw</a:t>
            </a:r>
            <a:r>
              <a:rPr lang="en-US" sz="2400" dirty="0">
                <a:latin typeface="Calibri"/>
                <a:ea typeface="+mn-lt"/>
                <a:cs typeface="+mn-lt"/>
              </a:rPr>
              <a:t> </a:t>
            </a:r>
            <a:r>
              <a:rPr lang="en-US" sz="2400" err="1">
                <a:latin typeface="Calibri"/>
                <a:ea typeface="+mn-lt"/>
                <a:cs typeface="+mn-lt"/>
              </a:rPr>
              <a:t>i</a:t>
            </a:r>
            <a:r>
              <a:rPr lang="en-US" sz="2400" dirty="0">
                <a:latin typeface="Calibri"/>
                <a:ea typeface="+mn-lt"/>
                <a:cs typeface="+mn-lt"/>
              </a:rPr>
              <a:t> </a:t>
            </a:r>
            <a:r>
              <a:rPr lang="en-US" sz="2400" err="1">
                <a:latin typeface="Calibri"/>
                <a:ea typeface="+mn-lt"/>
                <a:cs typeface="+mn-lt"/>
              </a:rPr>
              <a:t>ar</a:t>
            </a:r>
            <a:r>
              <a:rPr lang="en-US" sz="2400" dirty="0">
                <a:latin typeface="Calibri"/>
                <a:ea typeface="+mn-lt"/>
                <a:cs typeface="+mn-lt"/>
              </a:rPr>
              <a:t> </a:t>
            </a:r>
            <a:r>
              <a:rPr lang="en-US" sz="2400" err="1">
                <a:latin typeface="Calibri"/>
                <a:ea typeface="+mn-lt"/>
                <a:cs typeface="+mn-lt"/>
              </a:rPr>
              <a:t>fy</a:t>
            </a:r>
            <a:r>
              <a:rPr lang="en-US" sz="2400" dirty="0">
                <a:latin typeface="Calibri"/>
                <a:ea typeface="+mn-lt"/>
                <a:cs typeface="+mn-lt"/>
              </a:rPr>
              <a:t> </a:t>
            </a:r>
            <a:r>
              <a:rPr lang="en-US" sz="2400" err="1">
                <a:latin typeface="Calibri"/>
                <a:ea typeface="+mn-lt"/>
                <a:cs typeface="+mn-lt"/>
              </a:rPr>
              <a:t>nhaith</a:t>
            </a:r>
            <a:r>
              <a:rPr lang="en-US" sz="2400" dirty="0">
                <a:latin typeface="Calibri"/>
                <a:ea typeface="+mn-lt"/>
                <a:cs typeface="+mn-lt"/>
              </a:rPr>
              <a:t> a </a:t>
            </a:r>
            <a:r>
              <a:rPr lang="en-US" sz="2400" err="1">
                <a:latin typeface="Calibri"/>
                <a:ea typeface="+mn-lt"/>
                <a:cs typeface="+mn-lt"/>
              </a:rPr>
              <a:t>beth</a:t>
            </a:r>
            <a:r>
              <a:rPr lang="en-US" sz="2400" dirty="0">
                <a:latin typeface="Calibri"/>
                <a:ea typeface="+mn-lt"/>
                <a:cs typeface="+mn-lt"/>
              </a:rPr>
              <a:t> </a:t>
            </a:r>
            <a:r>
              <a:rPr lang="en-US" sz="2400" err="1">
                <a:latin typeface="Calibri"/>
                <a:ea typeface="+mn-lt"/>
                <a:cs typeface="+mn-lt"/>
              </a:rPr>
              <a:t>sydd</a:t>
            </a:r>
            <a:r>
              <a:rPr lang="en-US" sz="2400" dirty="0">
                <a:latin typeface="Calibri"/>
                <a:ea typeface="+mn-lt"/>
                <a:cs typeface="+mn-lt"/>
              </a:rPr>
              <a:t> </a:t>
            </a:r>
            <a:r>
              <a:rPr lang="en-US" sz="2400" err="1">
                <a:latin typeface="Calibri"/>
                <a:ea typeface="+mn-lt"/>
                <a:cs typeface="+mn-lt"/>
              </a:rPr>
              <a:t>angen</a:t>
            </a:r>
            <a:r>
              <a:rPr lang="en-US" sz="2400" dirty="0">
                <a:latin typeface="Calibri"/>
                <a:ea typeface="+mn-lt"/>
                <a:cs typeface="+mn-lt"/>
              </a:rPr>
              <a:t> </a:t>
            </a:r>
            <a:r>
              <a:rPr lang="en-US" sz="2400" err="1">
                <a:latin typeface="Calibri"/>
                <a:ea typeface="+mn-lt"/>
                <a:cs typeface="+mn-lt"/>
              </a:rPr>
              <a:t>i</a:t>
            </a:r>
            <a:r>
              <a:rPr lang="en-US" sz="2400" dirty="0">
                <a:latin typeface="Calibri"/>
                <a:ea typeface="+mn-lt"/>
                <a:cs typeface="+mn-lt"/>
              </a:rPr>
              <a:t> mi </a:t>
            </a:r>
            <a:r>
              <a:rPr lang="en-US" sz="2400" err="1">
                <a:latin typeface="Calibri"/>
                <a:ea typeface="+mn-lt"/>
                <a:cs typeface="+mn-lt"/>
              </a:rPr>
              <a:t>ei</a:t>
            </a:r>
            <a:r>
              <a:rPr lang="en-US" sz="2400" dirty="0">
                <a:latin typeface="Calibri"/>
                <a:ea typeface="+mn-lt"/>
                <a:cs typeface="+mn-lt"/>
              </a:rPr>
              <a:t> </a:t>
            </a:r>
            <a:r>
              <a:rPr lang="en-US" sz="2400" err="1">
                <a:latin typeface="Calibri"/>
                <a:ea typeface="+mn-lt"/>
                <a:cs typeface="+mn-lt"/>
              </a:rPr>
              <a:t>wneud</a:t>
            </a:r>
            <a:endParaRPr lang="en-US" sz="2400">
              <a:latin typeface="Calibri"/>
              <a:cs typeface="Calibri"/>
            </a:endParaRPr>
          </a:p>
        </p:txBody>
      </p:sp>
    </p:spTree>
    <p:extLst>
      <p:ext uri="{BB962C8B-B14F-4D97-AF65-F5344CB8AC3E}">
        <p14:creationId xmlns:p14="http://schemas.microsoft.com/office/powerpoint/2010/main" val="1681981190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B4506AC-F910-4AD0-844B-3B7F6B5BAF6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71152" y="332979"/>
            <a:ext cx="10168128" cy="1179576"/>
          </a:xfrm>
        </p:spPr>
        <p:txBody>
          <a:bodyPr>
            <a:normAutofit fontScale="90000"/>
          </a:bodyPr>
          <a:lstStyle/>
          <a:p>
            <a:br>
              <a:rPr lang="en-US" dirty="0"/>
            </a:br>
            <a:r>
              <a:rPr lang="en-US" sz="4800" b="1" u="sng" dirty="0">
                <a:latin typeface="Calibri"/>
                <a:ea typeface="+mj-lt"/>
                <a:cs typeface="+mj-lt"/>
              </a:rPr>
              <a:t>Beth </a:t>
            </a:r>
            <a:r>
              <a:rPr lang="en-US" sz="4800" b="1" u="sng" dirty="0" err="1">
                <a:latin typeface="Calibri"/>
                <a:ea typeface="+mj-lt"/>
                <a:cs typeface="+mj-lt"/>
              </a:rPr>
              <a:t>sy'n</a:t>
            </a:r>
            <a:r>
              <a:rPr lang="en-US" sz="4800" b="1" u="sng" dirty="0">
                <a:latin typeface="Calibri"/>
                <a:ea typeface="+mj-lt"/>
                <a:cs typeface="+mj-lt"/>
              </a:rPr>
              <a:t> </a:t>
            </a:r>
            <a:r>
              <a:rPr lang="en-US" sz="4800" b="1" u="sng" dirty="0" err="1">
                <a:latin typeface="Calibri"/>
                <a:ea typeface="+mj-lt"/>
                <a:cs typeface="+mj-lt"/>
              </a:rPr>
              <a:t>gwneud</a:t>
            </a:r>
            <a:r>
              <a:rPr lang="en-US" sz="4800" b="1" u="sng" dirty="0">
                <a:latin typeface="Calibri"/>
                <a:ea typeface="+mj-lt"/>
                <a:cs typeface="+mj-lt"/>
              </a:rPr>
              <a:t> </a:t>
            </a:r>
            <a:r>
              <a:rPr lang="en-US" sz="4800" b="1" u="sng" dirty="0" err="1">
                <a:latin typeface="Calibri"/>
                <a:ea typeface="+mj-lt"/>
                <a:cs typeface="+mj-lt"/>
              </a:rPr>
              <a:t>athro</a:t>
            </a:r>
            <a:r>
              <a:rPr lang="en-US" sz="4800" b="1" u="sng" dirty="0">
                <a:latin typeface="Calibri"/>
                <a:ea typeface="+mj-lt"/>
                <a:cs typeface="+mj-lt"/>
              </a:rPr>
              <a:t> da?</a:t>
            </a: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3E068FA9-9F85-42FD-B0B8-202E80C91FB9}"/>
              </a:ext>
            </a:extLst>
          </p:cNvPr>
          <p:cNvSpPr txBox="1"/>
          <p:nvPr/>
        </p:nvSpPr>
        <p:spPr>
          <a:xfrm>
            <a:off x="1015042" y="2222739"/>
            <a:ext cx="3289539" cy="3785652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marL="285750" indent="-285750">
              <a:buFont typeface="Arial"/>
              <a:buChar char="•"/>
            </a:pPr>
            <a:r>
              <a:rPr lang="en-US" sz="2400" dirty="0" err="1">
                <a:latin typeface="Calibri"/>
                <a:ea typeface="+mn-lt"/>
                <a:cs typeface="+mn-lt"/>
              </a:rPr>
              <a:t>Synnwyr</a:t>
            </a:r>
            <a:r>
              <a:rPr lang="en-US" sz="2400" dirty="0">
                <a:latin typeface="Calibri"/>
                <a:ea typeface="+mn-lt"/>
                <a:cs typeface="+mn-lt"/>
              </a:rPr>
              <a:t> </a:t>
            </a:r>
            <a:r>
              <a:rPr lang="en-US" sz="2400" dirty="0" err="1">
                <a:latin typeface="Calibri"/>
                <a:ea typeface="+mn-lt"/>
                <a:cs typeface="+mn-lt"/>
              </a:rPr>
              <a:t>pwrpas</a:t>
            </a:r>
            <a:r>
              <a:rPr lang="en-US" sz="2400" dirty="0">
                <a:latin typeface="Calibri"/>
                <a:ea typeface="+mn-lt"/>
                <a:cs typeface="+mn-lt"/>
              </a:rPr>
              <a:t> </a:t>
            </a:r>
          </a:p>
          <a:p>
            <a:pPr marL="285750" indent="-285750">
              <a:buFont typeface="Arial"/>
              <a:buChar char="•"/>
            </a:pPr>
            <a:endParaRPr lang="en-US" sz="2400" dirty="0">
              <a:latin typeface="Calibri"/>
              <a:ea typeface="+mn-lt"/>
              <a:cs typeface="+mn-lt"/>
            </a:endParaRPr>
          </a:p>
          <a:p>
            <a:pPr marL="285750" indent="-285750">
              <a:buFont typeface="Arial"/>
              <a:buChar char="•"/>
            </a:pPr>
            <a:r>
              <a:rPr lang="en-US" sz="2400" dirty="0" err="1">
                <a:latin typeface="Calibri"/>
                <a:ea typeface="+mn-lt"/>
                <a:cs typeface="+mn-lt"/>
              </a:rPr>
              <a:t>Disgwyliadau</a:t>
            </a:r>
            <a:r>
              <a:rPr lang="en-US" sz="2400" dirty="0">
                <a:latin typeface="Calibri"/>
                <a:ea typeface="+mn-lt"/>
                <a:cs typeface="+mn-lt"/>
              </a:rPr>
              <a:t> da</a:t>
            </a:r>
          </a:p>
          <a:p>
            <a:pPr marL="285750" indent="-285750">
              <a:buFont typeface="Arial"/>
              <a:buChar char="•"/>
            </a:pPr>
            <a:endParaRPr lang="en-US" sz="2400" dirty="0">
              <a:latin typeface="Calibri"/>
              <a:ea typeface="+mn-lt"/>
              <a:cs typeface="+mn-lt"/>
            </a:endParaRPr>
          </a:p>
          <a:p>
            <a:pPr marL="285750" indent="-285750">
              <a:buFont typeface="Arial"/>
              <a:buChar char="•"/>
            </a:pPr>
            <a:r>
              <a:rPr lang="en-US" sz="2400" dirty="0">
                <a:latin typeface="Calibri"/>
                <a:ea typeface="+mn-lt"/>
                <a:cs typeface="+mn-lt"/>
              </a:rPr>
              <a:t> Y </a:t>
            </a:r>
            <a:r>
              <a:rPr lang="en-US" sz="2400" dirty="0" err="1">
                <a:latin typeface="Calibri"/>
                <a:ea typeface="+mn-lt"/>
                <a:cs typeface="+mn-lt"/>
              </a:rPr>
              <a:t>gallu</a:t>
            </a:r>
            <a:r>
              <a:rPr lang="en-US" sz="2400" dirty="0">
                <a:latin typeface="Calibri"/>
                <a:ea typeface="+mn-lt"/>
                <a:cs typeface="+mn-lt"/>
              </a:rPr>
              <a:t> </a:t>
            </a:r>
            <a:r>
              <a:rPr lang="en-US" sz="2400" dirty="0" err="1">
                <a:latin typeface="Calibri"/>
                <a:ea typeface="+mn-lt"/>
                <a:cs typeface="+mn-lt"/>
              </a:rPr>
              <a:t>i</a:t>
            </a:r>
            <a:r>
              <a:rPr lang="en-US" sz="2400" dirty="0">
                <a:latin typeface="Calibri"/>
                <a:ea typeface="+mn-lt"/>
                <a:cs typeface="+mn-lt"/>
              </a:rPr>
              <a:t> </a:t>
            </a:r>
            <a:r>
              <a:rPr lang="en-US" sz="2400" dirty="0" err="1">
                <a:latin typeface="Calibri"/>
                <a:ea typeface="+mn-lt"/>
                <a:cs typeface="+mn-lt"/>
              </a:rPr>
              <a:t>addasu</a:t>
            </a:r>
            <a:endParaRPr lang="en-US" sz="2400">
              <a:latin typeface="Calibri"/>
              <a:ea typeface="+mn-lt"/>
              <a:cs typeface="+mn-lt"/>
            </a:endParaRPr>
          </a:p>
          <a:p>
            <a:pPr marL="285750" indent="-285750">
              <a:buFont typeface="Arial"/>
              <a:buChar char="•"/>
            </a:pPr>
            <a:endParaRPr lang="en-US" sz="2400" dirty="0">
              <a:latin typeface="Calibri"/>
              <a:ea typeface="+mn-lt"/>
              <a:cs typeface="+mn-lt"/>
            </a:endParaRPr>
          </a:p>
          <a:p>
            <a:pPr marL="285750" indent="-285750">
              <a:buFont typeface="Arial"/>
              <a:buChar char="•"/>
            </a:pPr>
            <a:r>
              <a:rPr lang="en-US" sz="2400" dirty="0">
                <a:latin typeface="Calibri"/>
                <a:ea typeface="+mn-lt"/>
                <a:cs typeface="+mn-lt"/>
              </a:rPr>
              <a:t> Y </a:t>
            </a:r>
            <a:r>
              <a:rPr lang="en-US" sz="2400" dirty="0" err="1">
                <a:latin typeface="Calibri"/>
                <a:ea typeface="+mn-lt"/>
                <a:cs typeface="+mn-lt"/>
              </a:rPr>
              <a:t>gallu</a:t>
            </a:r>
            <a:r>
              <a:rPr lang="en-US" sz="2400" dirty="0">
                <a:latin typeface="Calibri"/>
                <a:ea typeface="+mn-lt"/>
                <a:cs typeface="+mn-lt"/>
              </a:rPr>
              <a:t> </a:t>
            </a:r>
            <a:r>
              <a:rPr lang="en-US" sz="2400" dirty="0" err="1">
                <a:latin typeface="Calibri"/>
                <a:ea typeface="+mn-lt"/>
                <a:cs typeface="+mn-lt"/>
              </a:rPr>
              <a:t>i</a:t>
            </a:r>
            <a:r>
              <a:rPr lang="en-US" sz="2400" dirty="0">
                <a:latin typeface="Calibri"/>
                <a:ea typeface="+mn-lt"/>
                <a:cs typeface="+mn-lt"/>
              </a:rPr>
              <a:t> </a:t>
            </a:r>
            <a:r>
              <a:rPr lang="en-US" sz="2400" dirty="0" err="1">
                <a:latin typeface="Calibri"/>
                <a:ea typeface="+mn-lt"/>
                <a:cs typeface="+mn-lt"/>
              </a:rPr>
              <a:t>fyfyrio</a:t>
            </a:r>
            <a:r>
              <a:rPr lang="en-US" sz="2400" dirty="0">
                <a:latin typeface="Calibri"/>
                <a:ea typeface="+mn-lt"/>
                <a:cs typeface="+mn-lt"/>
              </a:rPr>
              <a:t> </a:t>
            </a:r>
          </a:p>
          <a:p>
            <a:pPr marL="285750" indent="-285750">
              <a:buFont typeface="Arial"/>
              <a:buChar char="•"/>
            </a:pPr>
            <a:endParaRPr lang="en-US" sz="2400" dirty="0">
              <a:latin typeface="Calibri"/>
              <a:ea typeface="+mn-lt"/>
              <a:cs typeface="+mn-lt"/>
            </a:endParaRPr>
          </a:p>
          <a:p>
            <a:endParaRPr lang="en-US" sz="2400" dirty="0">
              <a:ea typeface="+mn-lt"/>
              <a:cs typeface="+mn-lt"/>
            </a:endParaRPr>
          </a:p>
          <a:p>
            <a:pPr marL="285750" indent="-285750">
              <a:buFont typeface="Arial"/>
              <a:buChar char="•"/>
            </a:pPr>
            <a:endParaRPr lang="en-US" sz="2400" dirty="0"/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90131A92-1D86-4FEB-BA2F-AA38299A6570}"/>
              </a:ext>
            </a:extLst>
          </p:cNvPr>
          <p:cNvSpPr txBox="1"/>
          <p:nvPr/>
        </p:nvSpPr>
        <p:spPr>
          <a:xfrm>
            <a:off x="4350589" y="2222740"/>
            <a:ext cx="4224067" cy="3693319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marL="285750" indent="-285750">
              <a:buFont typeface="Arial,Sans-Serif"/>
              <a:buChar char="•"/>
            </a:pPr>
            <a:r>
              <a:rPr lang="en-US" sz="2400" dirty="0" err="1">
                <a:latin typeface="Calibri"/>
                <a:cs typeface="Calibri"/>
              </a:rPr>
              <a:t>Mwynhad</a:t>
            </a:r>
            <a:r>
              <a:rPr lang="en-US" sz="2400" dirty="0">
                <a:latin typeface="Calibri"/>
                <a:cs typeface="Calibri"/>
              </a:rPr>
              <a:t> o </a:t>
            </a:r>
            <a:r>
              <a:rPr lang="en-US" sz="2400" dirty="0" err="1">
                <a:latin typeface="Calibri"/>
                <a:cs typeface="Calibri"/>
              </a:rPr>
              <a:t>fod</a:t>
            </a:r>
            <a:r>
              <a:rPr lang="en-US" sz="2400" dirty="0">
                <a:latin typeface="Calibri"/>
                <a:cs typeface="Calibri"/>
              </a:rPr>
              <a:t> </a:t>
            </a:r>
            <a:r>
              <a:rPr lang="en-US" sz="2400" dirty="0" err="1">
                <a:latin typeface="Calibri"/>
                <a:cs typeface="Calibri"/>
              </a:rPr>
              <a:t>yn</a:t>
            </a:r>
            <a:r>
              <a:rPr lang="en-US" sz="2400" dirty="0">
                <a:latin typeface="Calibri"/>
                <a:cs typeface="Calibri"/>
              </a:rPr>
              <a:t> y </a:t>
            </a:r>
            <a:r>
              <a:rPr lang="en-US" sz="2400" dirty="0" err="1">
                <a:latin typeface="Calibri"/>
                <a:cs typeface="Calibri"/>
              </a:rPr>
              <a:t>gwaith</a:t>
            </a:r>
            <a:r>
              <a:rPr lang="en-US" sz="2400" dirty="0">
                <a:latin typeface="Calibri"/>
                <a:cs typeface="Calibri"/>
              </a:rPr>
              <a:t> </a:t>
            </a:r>
            <a:endParaRPr lang="en-US" sz="2400">
              <a:latin typeface="Calibri"/>
              <a:ea typeface="+mn-lt"/>
              <a:cs typeface="+mn-lt"/>
            </a:endParaRPr>
          </a:p>
          <a:p>
            <a:pPr marL="285750" indent="-285750">
              <a:buFont typeface="Arial,Sans-Serif"/>
              <a:buChar char="•"/>
            </a:pPr>
            <a:endParaRPr lang="en-US" sz="2400" dirty="0">
              <a:latin typeface="Calibri"/>
              <a:ea typeface="+mn-lt"/>
              <a:cs typeface="+mn-lt"/>
            </a:endParaRPr>
          </a:p>
          <a:p>
            <a:pPr marL="285750" indent="-285750">
              <a:buFont typeface="Arial,Sans-Serif"/>
              <a:buChar char="•"/>
            </a:pPr>
            <a:r>
              <a:rPr lang="en-US" sz="2400" dirty="0" err="1">
                <a:latin typeface="Calibri"/>
                <a:cs typeface="Calibri"/>
              </a:rPr>
              <a:t>Creadigrwydd</a:t>
            </a:r>
            <a:r>
              <a:rPr lang="en-US" sz="2400" dirty="0">
                <a:latin typeface="Calibri"/>
                <a:cs typeface="Calibri"/>
              </a:rPr>
              <a:t> </a:t>
            </a:r>
            <a:endParaRPr lang="en-US" sz="2400">
              <a:latin typeface="Calibri"/>
              <a:ea typeface="+mn-lt"/>
              <a:cs typeface="+mn-lt"/>
            </a:endParaRPr>
          </a:p>
          <a:p>
            <a:pPr marL="285750" indent="-285750">
              <a:buFont typeface="Arial,Sans-Serif"/>
              <a:buChar char="•"/>
            </a:pPr>
            <a:endParaRPr lang="en-US" sz="2400" dirty="0">
              <a:latin typeface="Calibri"/>
              <a:ea typeface="+mn-lt"/>
              <a:cs typeface="+mn-lt"/>
            </a:endParaRPr>
          </a:p>
          <a:p>
            <a:pPr marL="285750" indent="-285750">
              <a:buFont typeface="Arial,Sans-Serif"/>
              <a:buChar char="•"/>
            </a:pPr>
            <a:r>
              <a:rPr lang="en-US" sz="2400" err="1">
                <a:latin typeface="Calibri"/>
                <a:cs typeface="Calibri"/>
              </a:rPr>
              <a:t>Maddeuant</a:t>
            </a:r>
            <a:r>
              <a:rPr lang="en-US" sz="2400" dirty="0">
                <a:latin typeface="Calibri"/>
                <a:cs typeface="Calibri"/>
              </a:rPr>
              <a:t> </a:t>
            </a:r>
            <a:endParaRPr lang="en-US" sz="2400">
              <a:latin typeface="Calibri"/>
              <a:ea typeface="+mn-lt"/>
              <a:cs typeface="+mn-lt"/>
            </a:endParaRPr>
          </a:p>
          <a:p>
            <a:pPr marL="285750" indent="-285750">
              <a:buFont typeface="Arial,Sans-Serif"/>
              <a:buChar char="•"/>
            </a:pPr>
            <a:endParaRPr lang="en-US" sz="2400" dirty="0">
              <a:latin typeface="Calibri"/>
              <a:ea typeface="+mn-lt"/>
              <a:cs typeface="+mn-lt"/>
            </a:endParaRPr>
          </a:p>
          <a:p>
            <a:pPr marL="285750" indent="-285750">
              <a:buFont typeface="Arial,Sans-Serif"/>
              <a:buChar char="•"/>
            </a:pPr>
            <a:r>
              <a:rPr lang="en-US" sz="2400" dirty="0">
                <a:latin typeface="Calibri"/>
                <a:cs typeface="Calibri"/>
              </a:rPr>
              <a:t>Parch </a:t>
            </a:r>
            <a:endParaRPr lang="en-US" sz="2400">
              <a:latin typeface="Calibri"/>
              <a:ea typeface="+mn-lt"/>
              <a:cs typeface="+mn-lt"/>
            </a:endParaRPr>
          </a:p>
          <a:p>
            <a:pPr marL="285750" indent="-285750">
              <a:buFont typeface="Arial,Sans-Serif"/>
              <a:buChar char="•"/>
            </a:pPr>
            <a:endParaRPr lang="en-US" sz="2400" dirty="0">
              <a:latin typeface="Calibri"/>
              <a:ea typeface="+mn-lt"/>
              <a:cs typeface="+mn-lt"/>
            </a:endParaRPr>
          </a:p>
          <a:p>
            <a:pPr marL="285750" indent="-285750">
              <a:buFont typeface="Arial,Sans-Serif"/>
              <a:buChar char="•"/>
            </a:pPr>
            <a:r>
              <a:rPr lang="en-US" sz="2400" err="1">
                <a:latin typeface="Calibri"/>
                <a:cs typeface="Calibri"/>
              </a:rPr>
              <a:t>Tosturi</a:t>
            </a:r>
            <a:r>
              <a:rPr lang="en-US" dirty="0">
                <a:latin typeface="Calibri"/>
                <a:cs typeface="Calibri"/>
              </a:rPr>
              <a:t> </a:t>
            </a:r>
            <a:endParaRPr lang="en-US" dirty="0">
              <a:ea typeface="+mn-lt"/>
              <a:cs typeface="+mn-lt"/>
            </a:endParaRPr>
          </a:p>
          <a:p>
            <a:pPr algn="l"/>
            <a:endParaRPr lang="en-US" dirty="0"/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FF545911-A6EC-4E84-A2CB-063CF409B64C}"/>
              </a:ext>
            </a:extLst>
          </p:cNvPr>
          <p:cNvSpPr txBox="1"/>
          <p:nvPr/>
        </p:nvSpPr>
        <p:spPr>
          <a:xfrm>
            <a:off x="9828363" y="6262778"/>
            <a:ext cx="2743200" cy="646331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dirty="0">
                <a:ea typeface="+mn-lt"/>
                <a:cs typeface="+mn-lt"/>
              </a:rPr>
              <a:t>(Palmer, 1999)</a:t>
            </a:r>
          </a:p>
          <a:p>
            <a:pPr algn="l"/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793149637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4D39612-13E3-4D3D-B4B9-00A180EAFDF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z="4800" b="1" u="sng" dirty="0">
                <a:latin typeface="Calibri"/>
                <a:ea typeface="+mj-lt"/>
                <a:cs typeface="+mj-lt"/>
              </a:rPr>
              <a:t>Cod </a:t>
            </a:r>
            <a:r>
              <a:rPr lang="en-US" sz="4800" b="1" u="sng" dirty="0" err="1">
                <a:latin typeface="Calibri"/>
                <a:ea typeface="+mj-lt"/>
                <a:cs typeface="+mj-lt"/>
              </a:rPr>
              <a:t>ymarfer</a:t>
            </a:r>
            <a:endParaRPr lang="en-US" sz="4800" b="1" u="sng">
              <a:latin typeface="Calibri"/>
              <a:cs typeface="Calibri"/>
            </a:endParaRP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2CDE028C-FCF6-4E8F-9647-40D1F4CAA7D5}"/>
              </a:ext>
            </a:extLst>
          </p:cNvPr>
          <p:cNvSpPr txBox="1"/>
          <p:nvPr/>
        </p:nvSpPr>
        <p:spPr>
          <a:xfrm>
            <a:off x="1115684" y="2884098"/>
            <a:ext cx="6581953" cy="2657138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marL="285750" indent="-285750">
              <a:spcBef>
                <a:spcPts val="1200"/>
              </a:spcBef>
              <a:spcAft>
                <a:spcPts val="200"/>
              </a:spcAft>
              <a:buFont typeface="Arial"/>
              <a:buChar char="•"/>
            </a:pPr>
            <a:r>
              <a:rPr lang="en-US" sz="2400" dirty="0" err="1">
                <a:latin typeface="Calibri"/>
                <a:ea typeface="+mn-lt"/>
                <a:cs typeface="+mn-lt"/>
              </a:rPr>
              <a:t>Gosod</a:t>
            </a:r>
            <a:r>
              <a:rPr lang="en-US" sz="2400" dirty="0">
                <a:latin typeface="Calibri"/>
                <a:ea typeface="+mn-lt"/>
                <a:cs typeface="+mn-lt"/>
              </a:rPr>
              <a:t> </a:t>
            </a:r>
            <a:r>
              <a:rPr lang="en-US" sz="2400" dirty="0" err="1">
                <a:latin typeface="Calibri"/>
                <a:ea typeface="+mn-lt"/>
                <a:cs typeface="+mn-lt"/>
              </a:rPr>
              <a:t>disgwyliadau</a:t>
            </a:r>
            <a:r>
              <a:rPr lang="en-US" sz="2400" dirty="0">
                <a:latin typeface="Calibri"/>
                <a:ea typeface="+mn-lt"/>
                <a:cs typeface="+mn-lt"/>
              </a:rPr>
              <a:t> </a:t>
            </a:r>
            <a:r>
              <a:rPr lang="en-US" sz="2400" dirty="0" err="1">
                <a:latin typeface="Calibri"/>
                <a:ea typeface="+mn-lt"/>
                <a:cs typeface="+mn-lt"/>
              </a:rPr>
              <a:t>uchel</a:t>
            </a:r>
            <a:endParaRPr lang="en-US" sz="2400">
              <a:latin typeface="Calibri"/>
              <a:ea typeface="+mn-lt"/>
              <a:cs typeface="+mn-lt"/>
            </a:endParaRPr>
          </a:p>
          <a:p>
            <a:pPr marL="285750" indent="-285750">
              <a:spcBef>
                <a:spcPts val="1200"/>
              </a:spcBef>
              <a:spcAft>
                <a:spcPts val="200"/>
              </a:spcAft>
              <a:buFont typeface="Arial"/>
              <a:buChar char="•"/>
            </a:pPr>
            <a:r>
              <a:rPr lang="en-US" sz="2400" dirty="0" err="1">
                <a:latin typeface="Calibri"/>
                <a:ea typeface="+mn-lt"/>
                <a:cs typeface="+mn-lt"/>
              </a:rPr>
              <a:t>Dangos</a:t>
            </a:r>
            <a:r>
              <a:rPr lang="en-US" sz="2400" dirty="0">
                <a:latin typeface="Calibri"/>
                <a:ea typeface="+mn-lt"/>
                <a:cs typeface="+mn-lt"/>
              </a:rPr>
              <a:t> </a:t>
            </a:r>
            <a:r>
              <a:rPr lang="en-US" sz="2400" dirty="0" err="1">
                <a:latin typeface="Calibri"/>
                <a:ea typeface="+mn-lt"/>
                <a:cs typeface="+mn-lt"/>
              </a:rPr>
              <a:t>gwybodaeth</a:t>
            </a:r>
            <a:r>
              <a:rPr lang="en-US" sz="2400" dirty="0">
                <a:latin typeface="Calibri"/>
                <a:ea typeface="+mn-lt"/>
                <a:cs typeface="+mn-lt"/>
              </a:rPr>
              <a:t> </a:t>
            </a:r>
            <a:r>
              <a:rPr lang="en-US" sz="2400" dirty="0" err="1">
                <a:latin typeface="Calibri"/>
                <a:ea typeface="+mn-lt"/>
                <a:cs typeface="+mn-lt"/>
              </a:rPr>
              <a:t>bwnc</a:t>
            </a:r>
            <a:r>
              <a:rPr lang="en-US" sz="2400" dirty="0">
                <a:latin typeface="Calibri"/>
                <a:ea typeface="+mn-lt"/>
                <a:cs typeface="+mn-lt"/>
              </a:rPr>
              <a:t> a </a:t>
            </a:r>
            <a:r>
              <a:rPr lang="en-US" sz="2400" dirty="0" err="1">
                <a:latin typeface="Calibri"/>
                <a:ea typeface="+mn-lt"/>
                <a:cs typeface="+mn-lt"/>
              </a:rPr>
              <a:t>chwricwlwm</a:t>
            </a:r>
            <a:r>
              <a:rPr lang="en-US" sz="2400" dirty="0">
                <a:latin typeface="Calibri"/>
                <a:ea typeface="+mn-lt"/>
                <a:cs typeface="+mn-lt"/>
              </a:rPr>
              <a:t> da</a:t>
            </a:r>
          </a:p>
          <a:p>
            <a:pPr marL="285750" indent="-285750">
              <a:spcBef>
                <a:spcPts val="1200"/>
              </a:spcBef>
              <a:spcAft>
                <a:spcPts val="200"/>
              </a:spcAft>
              <a:buFont typeface="Arial"/>
              <a:buChar char="•"/>
            </a:pPr>
            <a:r>
              <a:rPr lang="en-US" sz="2400" err="1">
                <a:latin typeface="Calibri"/>
                <a:ea typeface="+mn-lt"/>
                <a:cs typeface="+mn-lt"/>
              </a:rPr>
              <a:t>Gwersi</a:t>
            </a:r>
            <a:r>
              <a:rPr lang="en-US" sz="2400" dirty="0">
                <a:latin typeface="Calibri"/>
                <a:ea typeface="+mn-lt"/>
                <a:cs typeface="+mn-lt"/>
              </a:rPr>
              <a:t> </a:t>
            </a:r>
            <a:r>
              <a:rPr lang="en-US" sz="2400" err="1">
                <a:latin typeface="Calibri"/>
                <a:ea typeface="+mn-lt"/>
                <a:cs typeface="+mn-lt"/>
              </a:rPr>
              <a:t>strwythuredig</a:t>
            </a:r>
            <a:endParaRPr lang="en-US" sz="2400">
              <a:latin typeface="Calibri"/>
              <a:ea typeface="+mn-lt"/>
              <a:cs typeface="+mn-lt"/>
            </a:endParaRPr>
          </a:p>
          <a:p>
            <a:pPr marL="285750" indent="-285750">
              <a:spcBef>
                <a:spcPts val="1200"/>
              </a:spcBef>
              <a:spcAft>
                <a:spcPts val="200"/>
              </a:spcAft>
              <a:buFont typeface="Arial"/>
              <a:buChar char="•"/>
            </a:pPr>
            <a:r>
              <a:rPr lang="en-US" sz="2400" err="1">
                <a:latin typeface="Calibri"/>
                <a:ea typeface="+mn-lt"/>
                <a:cs typeface="+mn-lt"/>
              </a:rPr>
              <a:t>Rheoli</a:t>
            </a:r>
            <a:r>
              <a:rPr lang="en-US" sz="2400" dirty="0">
                <a:latin typeface="Calibri"/>
                <a:ea typeface="+mn-lt"/>
                <a:cs typeface="+mn-lt"/>
              </a:rPr>
              <a:t> </a:t>
            </a:r>
            <a:r>
              <a:rPr lang="en-US" sz="2400" err="1">
                <a:latin typeface="Calibri"/>
                <a:ea typeface="+mn-lt"/>
                <a:cs typeface="+mn-lt"/>
              </a:rPr>
              <a:t>ymddygiad</a:t>
            </a:r>
            <a:r>
              <a:rPr lang="en-US" sz="2400" dirty="0">
                <a:latin typeface="Calibri"/>
                <a:ea typeface="+mn-lt"/>
                <a:cs typeface="+mn-lt"/>
              </a:rPr>
              <a:t> </a:t>
            </a:r>
            <a:r>
              <a:rPr lang="en-US" sz="2400" err="1">
                <a:latin typeface="Calibri"/>
                <a:ea typeface="+mn-lt"/>
                <a:cs typeface="+mn-lt"/>
              </a:rPr>
              <a:t>yn</a:t>
            </a:r>
            <a:r>
              <a:rPr lang="en-US" sz="2400" dirty="0">
                <a:latin typeface="Calibri"/>
                <a:ea typeface="+mn-lt"/>
                <a:cs typeface="+mn-lt"/>
              </a:rPr>
              <a:t> </a:t>
            </a:r>
            <a:r>
              <a:rPr lang="en-US" sz="2400" err="1">
                <a:latin typeface="Calibri"/>
                <a:ea typeface="+mn-lt"/>
                <a:cs typeface="+mn-lt"/>
              </a:rPr>
              <a:t>effeithiol</a:t>
            </a:r>
            <a:endParaRPr lang="en-US" sz="2400">
              <a:latin typeface="Calibri"/>
              <a:ea typeface="+mn-lt"/>
              <a:cs typeface="+mn-lt"/>
            </a:endParaRPr>
          </a:p>
          <a:p>
            <a:pPr marL="285750" indent="-285750">
              <a:spcBef>
                <a:spcPts val="1200"/>
              </a:spcBef>
              <a:spcAft>
                <a:spcPts val="200"/>
              </a:spcAft>
              <a:buFont typeface="Arial"/>
              <a:buChar char="•"/>
            </a:pPr>
            <a:r>
              <a:rPr lang="en-US" sz="2400" err="1">
                <a:latin typeface="Calibri"/>
                <a:ea typeface="+mn-lt"/>
                <a:cs typeface="+mn-lt"/>
              </a:rPr>
              <a:t>Cyfrifoldebau</a:t>
            </a:r>
            <a:r>
              <a:rPr lang="en-US" sz="2400" dirty="0">
                <a:latin typeface="Calibri"/>
                <a:ea typeface="+mn-lt"/>
                <a:cs typeface="+mn-lt"/>
              </a:rPr>
              <a:t> </a:t>
            </a:r>
            <a:r>
              <a:rPr lang="en-US" sz="2400" err="1">
                <a:latin typeface="Calibri"/>
                <a:ea typeface="+mn-lt"/>
                <a:cs typeface="+mn-lt"/>
              </a:rPr>
              <a:t>proffesiynol</a:t>
            </a:r>
            <a:r>
              <a:rPr lang="en-US" sz="2400" dirty="0">
                <a:latin typeface="Calibri"/>
                <a:ea typeface="+mn-lt"/>
                <a:cs typeface="+mn-lt"/>
              </a:rPr>
              <a:t> </a:t>
            </a:r>
            <a:r>
              <a:rPr lang="en-US" sz="2400" err="1">
                <a:latin typeface="Calibri"/>
                <a:ea typeface="+mn-lt"/>
                <a:cs typeface="+mn-lt"/>
              </a:rPr>
              <a:t>ehangach</a:t>
            </a:r>
            <a:endParaRPr lang="en-US" sz="2400">
              <a:latin typeface="Calibri"/>
              <a:cs typeface="Calibri"/>
            </a:endParaRP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638C45E0-0826-4AC2-AAD1-507B2E681159}"/>
              </a:ext>
            </a:extLst>
          </p:cNvPr>
          <p:cNvSpPr txBox="1"/>
          <p:nvPr/>
        </p:nvSpPr>
        <p:spPr>
          <a:xfrm>
            <a:off x="8750061" y="6377796"/>
            <a:ext cx="3706483" cy="369332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dirty="0"/>
              <a:t>(Thompson &amp; Greer, 2004)</a:t>
            </a:r>
          </a:p>
        </p:txBody>
      </p:sp>
    </p:spTree>
    <p:extLst>
      <p:ext uri="{BB962C8B-B14F-4D97-AF65-F5344CB8AC3E}">
        <p14:creationId xmlns:p14="http://schemas.microsoft.com/office/powerpoint/2010/main" val="1839063073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25B0DA2-E9AB-4B52-B577-09CF6E47EF3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14926" y="376112"/>
            <a:ext cx="10168128" cy="1179576"/>
          </a:xfrm>
        </p:spPr>
        <p:txBody>
          <a:bodyPr vert="horz" lIns="91440" tIns="45720" rIns="91440" bIns="45720" rtlCol="0" anchor="ctr">
            <a:noAutofit/>
          </a:bodyPr>
          <a:lstStyle/>
          <a:p>
            <a:r>
              <a:rPr lang="en-US" sz="4800" b="1" u="sng" dirty="0" err="1">
                <a:latin typeface="Calibri"/>
                <a:ea typeface="+mj-lt"/>
                <a:cs typeface="+mj-lt"/>
              </a:rPr>
              <a:t>Llwybr</a:t>
            </a:r>
            <a:r>
              <a:rPr lang="en-US" sz="4800" b="1" u="sng" dirty="0">
                <a:latin typeface="Calibri"/>
                <a:ea typeface="+mj-lt"/>
                <a:cs typeface="+mj-lt"/>
              </a:rPr>
              <a:t> </a:t>
            </a:r>
            <a:r>
              <a:rPr lang="en-US" sz="4800" b="1" u="sng" dirty="0" err="1">
                <a:latin typeface="Calibri"/>
                <a:ea typeface="+mj-lt"/>
                <a:cs typeface="+mj-lt"/>
              </a:rPr>
              <a:t>i</a:t>
            </a:r>
            <a:r>
              <a:rPr lang="en-US" sz="4800" b="1" u="sng" dirty="0">
                <a:latin typeface="Calibri"/>
                <a:ea typeface="+mj-lt"/>
                <a:cs typeface="+mj-lt"/>
              </a:rPr>
              <a:t> </a:t>
            </a:r>
            <a:r>
              <a:rPr lang="en-US" sz="4800" b="1" u="sng" dirty="0" err="1">
                <a:latin typeface="Calibri"/>
                <a:ea typeface="+mj-lt"/>
                <a:cs typeface="+mj-lt"/>
              </a:rPr>
              <a:t>ddod</a:t>
            </a:r>
            <a:r>
              <a:rPr lang="en-US" sz="4800" b="1" u="sng" dirty="0">
                <a:latin typeface="Calibri"/>
                <a:ea typeface="+mj-lt"/>
                <a:cs typeface="+mj-lt"/>
              </a:rPr>
              <a:t> </a:t>
            </a:r>
            <a:r>
              <a:rPr lang="en-US" sz="4800" b="1" u="sng" dirty="0" err="1">
                <a:latin typeface="Calibri"/>
                <a:ea typeface="+mj-lt"/>
                <a:cs typeface="+mj-lt"/>
              </a:rPr>
              <a:t>yn</a:t>
            </a:r>
            <a:r>
              <a:rPr lang="en-US" sz="4800" b="1" u="sng" dirty="0">
                <a:latin typeface="Calibri"/>
                <a:ea typeface="+mj-lt"/>
                <a:cs typeface="+mj-lt"/>
              </a:rPr>
              <a:t> </a:t>
            </a:r>
            <a:r>
              <a:rPr lang="en-US" sz="4800" b="1" u="sng" dirty="0" err="1">
                <a:latin typeface="Calibri"/>
                <a:ea typeface="+mj-lt"/>
                <a:cs typeface="+mj-lt"/>
              </a:rPr>
              <a:t>athro</a:t>
            </a:r>
            <a:r>
              <a:rPr lang="en-US" sz="4800" b="1" u="sng" dirty="0">
                <a:latin typeface="Calibri"/>
                <a:ea typeface="+mj-lt"/>
                <a:cs typeface="+mj-lt"/>
              </a:rPr>
              <a:t> -</a:t>
            </a:r>
            <a:r>
              <a:rPr lang="en-US" sz="4800" b="1" u="sng" dirty="0" err="1">
                <a:latin typeface="Calibri"/>
                <a:ea typeface="+mj-lt"/>
                <a:cs typeface="+mj-lt"/>
              </a:rPr>
              <a:t>Tystysgrif</a:t>
            </a:r>
            <a:r>
              <a:rPr lang="en-US" sz="4800" b="1" u="sng" dirty="0">
                <a:latin typeface="Calibri"/>
                <a:ea typeface="+mj-lt"/>
                <a:cs typeface="+mj-lt"/>
              </a:rPr>
              <a:t> </a:t>
            </a:r>
            <a:r>
              <a:rPr lang="en-US" sz="4800" b="1" u="sng" dirty="0" err="1">
                <a:latin typeface="Calibri"/>
                <a:ea typeface="+mj-lt"/>
                <a:cs typeface="+mj-lt"/>
              </a:rPr>
              <a:t>Addysg</a:t>
            </a:r>
            <a:r>
              <a:rPr lang="en-US" sz="4800" b="1" u="sng" dirty="0">
                <a:latin typeface="Calibri"/>
                <a:ea typeface="+mj-lt"/>
                <a:cs typeface="+mj-lt"/>
              </a:rPr>
              <a:t> </a:t>
            </a:r>
            <a:r>
              <a:rPr lang="en-US" sz="4800" b="1" u="sng" dirty="0" err="1">
                <a:latin typeface="Calibri"/>
                <a:ea typeface="+mj-lt"/>
                <a:cs typeface="+mj-lt"/>
              </a:rPr>
              <a:t>i</a:t>
            </a:r>
            <a:r>
              <a:rPr lang="en-US" sz="4800" b="1" u="sng" dirty="0">
                <a:latin typeface="Calibri"/>
                <a:ea typeface="+mj-lt"/>
                <a:cs typeface="+mj-lt"/>
              </a:rPr>
              <a:t> </a:t>
            </a:r>
            <a:r>
              <a:rPr lang="en-US" sz="4800" b="1" u="sng" dirty="0" err="1">
                <a:latin typeface="Calibri"/>
                <a:ea typeface="+mj-lt"/>
                <a:cs typeface="+mj-lt"/>
              </a:rPr>
              <a:t>Raddedigion</a:t>
            </a:r>
            <a:endParaRPr lang="en-US" sz="4800" b="1">
              <a:latin typeface="Calibri"/>
              <a:cs typeface="Calibri"/>
            </a:endParaRP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3A23811A-61C2-4EBF-96D1-6F66FCE2CC5A}"/>
              </a:ext>
            </a:extLst>
          </p:cNvPr>
          <p:cNvSpPr txBox="1"/>
          <p:nvPr/>
        </p:nvSpPr>
        <p:spPr>
          <a:xfrm>
            <a:off x="1015041" y="1733909"/>
            <a:ext cx="5532407" cy="5078313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endParaRPr lang="en-US" dirty="0">
              <a:ea typeface="+mn-lt"/>
              <a:cs typeface="+mn-lt"/>
            </a:endParaRPr>
          </a:p>
          <a:p>
            <a:r>
              <a:rPr lang="en-US" dirty="0">
                <a:ea typeface="+mn-lt"/>
                <a:cs typeface="+mn-lt"/>
              </a:rPr>
              <a:t> </a:t>
            </a:r>
            <a:r>
              <a:rPr lang="en-US" sz="2400" b="1" u="sng" dirty="0">
                <a:latin typeface="Calibri"/>
                <a:ea typeface="+mn-lt"/>
                <a:cs typeface="+mn-lt"/>
              </a:rPr>
              <a:t>Beth </a:t>
            </a:r>
            <a:r>
              <a:rPr lang="en-US" sz="2400" b="1" u="sng" dirty="0" err="1">
                <a:latin typeface="Calibri"/>
                <a:ea typeface="+mn-lt"/>
                <a:cs typeface="+mn-lt"/>
              </a:rPr>
              <a:t>yw</a:t>
            </a:r>
            <a:r>
              <a:rPr lang="en-US" sz="2400" b="1" u="sng" dirty="0">
                <a:latin typeface="Calibri"/>
                <a:ea typeface="+mn-lt"/>
                <a:cs typeface="+mn-lt"/>
              </a:rPr>
              <a:t> TAR?</a:t>
            </a:r>
          </a:p>
          <a:p>
            <a:endParaRPr lang="en-US" sz="2400" dirty="0">
              <a:latin typeface="Calibri"/>
              <a:ea typeface="+mn-lt"/>
              <a:cs typeface="+mn-lt"/>
            </a:endParaRPr>
          </a:p>
          <a:p>
            <a:pPr marL="285750" indent="-285750">
              <a:buFont typeface="Arial"/>
              <a:buChar char="•"/>
            </a:pPr>
            <a:r>
              <a:rPr lang="en-US" sz="2400" dirty="0" err="1">
                <a:latin typeface="Calibri"/>
                <a:ea typeface="+mn-lt"/>
                <a:cs typeface="+mn-lt"/>
              </a:rPr>
              <a:t>Cymhwyster</a:t>
            </a:r>
            <a:r>
              <a:rPr lang="en-US" sz="2400" dirty="0">
                <a:latin typeface="Calibri"/>
                <a:ea typeface="+mn-lt"/>
                <a:cs typeface="+mn-lt"/>
              </a:rPr>
              <a:t> </a:t>
            </a:r>
            <a:r>
              <a:rPr lang="en-US" sz="2400" dirty="0" err="1">
                <a:latin typeface="Calibri"/>
                <a:ea typeface="+mn-lt"/>
                <a:cs typeface="+mn-lt"/>
              </a:rPr>
              <a:t>Academaidd</a:t>
            </a:r>
            <a:r>
              <a:rPr lang="en-US" sz="2400" dirty="0">
                <a:latin typeface="Calibri"/>
                <a:ea typeface="+mn-lt"/>
                <a:cs typeface="+mn-lt"/>
              </a:rPr>
              <a:t> </a:t>
            </a:r>
          </a:p>
          <a:p>
            <a:pPr marL="285750" indent="-285750">
              <a:buFont typeface="Arial"/>
              <a:buChar char="•"/>
            </a:pPr>
            <a:endParaRPr lang="en-US" sz="2400" dirty="0">
              <a:latin typeface="Calibri"/>
              <a:ea typeface="+mn-lt"/>
              <a:cs typeface="+mn-lt"/>
            </a:endParaRPr>
          </a:p>
          <a:p>
            <a:pPr marL="285750" indent="-285750">
              <a:buFont typeface="Arial"/>
              <a:buChar char="•"/>
            </a:pPr>
            <a:r>
              <a:rPr lang="en-US" sz="2400" dirty="0">
                <a:latin typeface="Calibri"/>
                <a:ea typeface="+mn-lt"/>
                <a:cs typeface="+mn-lt"/>
              </a:rPr>
              <a:t>QTS </a:t>
            </a:r>
          </a:p>
          <a:p>
            <a:pPr marL="285750" indent="-285750">
              <a:buFont typeface="Arial"/>
              <a:buChar char="•"/>
            </a:pPr>
            <a:endParaRPr lang="en-US" sz="2400" dirty="0">
              <a:latin typeface="Calibri"/>
              <a:ea typeface="+mn-lt"/>
              <a:cs typeface="+mn-lt"/>
            </a:endParaRPr>
          </a:p>
          <a:p>
            <a:pPr marL="285750" indent="-285750">
              <a:buFont typeface="Arial"/>
              <a:buChar char="•"/>
            </a:pPr>
            <a:r>
              <a:rPr lang="en-US" sz="2400" dirty="0">
                <a:latin typeface="Calibri"/>
                <a:ea typeface="+mn-lt"/>
                <a:cs typeface="+mn-lt"/>
              </a:rPr>
              <a:t>Wedi </a:t>
            </a:r>
            <a:r>
              <a:rPr lang="en-US" sz="2400" dirty="0" err="1">
                <a:latin typeface="Calibri"/>
                <a:ea typeface="+mn-lt"/>
                <a:cs typeface="+mn-lt"/>
              </a:rPr>
              <a:t>ennill</a:t>
            </a:r>
            <a:r>
              <a:rPr lang="en-US" sz="2400" dirty="0">
                <a:latin typeface="Calibri"/>
                <a:ea typeface="+mn-lt"/>
                <a:cs typeface="+mn-lt"/>
              </a:rPr>
              <a:t> </a:t>
            </a:r>
            <a:r>
              <a:rPr lang="en-US" sz="2400" dirty="0" err="1">
                <a:latin typeface="Calibri"/>
                <a:ea typeface="+mn-lt"/>
                <a:cs typeface="+mn-lt"/>
              </a:rPr>
              <a:t>trwyddo</a:t>
            </a:r>
            <a:r>
              <a:rPr lang="en-US" sz="2400" dirty="0">
                <a:latin typeface="Calibri"/>
                <a:ea typeface="+mn-lt"/>
                <a:cs typeface="+mn-lt"/>
              </a:rPr>
              <a:t> </a:t>
            </a:r>
            <a:r>
              <a:rPr lang="en-US" sz="2400" dirty="0" err="1">
                <a:latin typeface="Calibri"/>
                <a:ea typeface="+mn-lt"/>
                <a:cs typeface="+mn-lt"/>
              </a:rPr>
              <a:t>gwahanol</a:t>
            </a:r>
            <a:r>
              <a:rPr lang="en-US" sz="2400" dirty="0">
                <a:latin typeface="Calibri"/>
                <a:ea typeface="+mn-lt"/>
                <a:cs typeface="+mn-lt"/>
              </a:rPr>
              <a:t> </a:t>
            </a:r>
            <a:r>
              <a:rPr lang="en-US" sz="2400" dirty="0" err="1">
                <a:latin typeface="Calibri"/>
                <a:ea typeface="+mn-lt"/>
                <a:cs typeface="+mn-lt"/>
              </a:rPr>
              <a:t>lwybrau</a:t>
            </a:r>
            <a:r>
              <a:rPr lang="en-US" sz="2400" dirty="0">
                <a:latin typeface="Calibri"/>
                <a:ea typeface="+mn-lt"/>
                <a:cs typeface="+mn-lt"/>
              </a:rPr>
              <a:t> </a:t>
            </a:r>
          </a:p>
          <a:p>
            <a:pPr marL="285750" indent="-285750">
              <a:buFont typeface="Arial"/>
              <a:buChar char="•"/>
            </a:pPr>
            <a:endParaRPr lang="en-US" sz="2400" dirty="0">
              <a:latin typeface="Calibri"/>
              <a:ea typeface="+mn-lt"/>
              <a:cs typeface="+mn-lt"/>
            </a:endParaRPr>
          </a:p>
          <a:p>
            <a:pPr marL="285750" indent="-285750">
              <a:buFont typeface="Arial"/>
              <a:buChar char="•"/>
            </a:pPr>
            <a:r>
              <a:rPr lang="en-US" sz="2400" dirty="0" err="1">
                <a:latin typeface="Calibri"/>
                <a:ea typeface="+mn-lt"/>
                <a:cs typeface="+mn-lt"/>
              </a:rPr>
              <a:t>Lefelau</a:t>
            </a:r>
            <a:r>
              <a:rPr lang="en-US" sz="2400" dirty="0">
                <a:latin typeface="Calibri"/>
                <a:ea typeface="+mn-lt"/>
                <a:cs typeface="+mn-lt"/>
              </a:rPr>
              <a:t> </a:t>
            </a:r>
            <a:r>
              <a:rPr lang="en-US" sz="2400" dirty="0" err="1">
                <a:latin typeface="Calibri"/>
                <a:ea typeface="+mn-lt"/>
                <a:cs typeface="+mn-lt"/>
              </a:rPr>
              <a:t>cynradd</a:t>
            </a:r>
            <a:r>
              <a:rPr lang="en-US" sz="2400" dirty="0">
                <a:latin typeface="Calibri"/>
                <a:ea typeface="+mn-lt"/>
                <a:cs typeface="+mn-lt"/>
              </a:rPr>
              <a:t> ac </a:t>
            </a:r>
            <a:r>
              <a:rPr lang="en-US" sz="2400" dirty="0" err="1">
                <a:latin typeface="Calibri"/>
                <a:ea typeface="+mn-lt"/>
                <a:cs typeface="+mn-lt"/>
              </a:rPr>
              <a:t>uwchradd</a:t>
            </a:r>
            <a:r>
              <a:rPr lang="en-US" sz="2400" dirty="0">
                <a:latin typeface="Calibri"/>
                <a:ea typeface="+mn-lt"/>
                <a:cs typeface="+mn-lt"/>
              </a:rPr>
              <a:t> </a:t>
            </a:r>
          </a:p>
          <a:p>
            <a:pPr marL="285750" indent="-285750">
              <a:buFont typeface="Arial"/>
              <a:buChar char="•"/>
            </a:pPr>
            <a:endParaRPr lang="en-US" sz="2400" dirty="0">
              <a:latin typeface="Calibri"/>
              <a:ea typeface="+mn-lt"/>
              <a:cs typeface="+mn-lt"/>
            </a:endParaRPr>
          </a:p>
          <a:p>
            <a:pPr marL="285750" indent="-285750">
              <a:buFont typeface="Arial"/>
              <a:buChar char="•"/>
            </a:pPr>
            <a:r>
              <a:rPr lang="en-US" sz="2400" dirty="0" err="1">
                <a:latin typeface="Calibri"/>
                <a:ea typeface="+mn-lt"/>
                <a:cs typeface="+mn-lt"/>
              </a:rPr>
              <a:t>Wedi'i</a:t>
            </a:r>
            <a:r>
              <a:rPr lang="en-US" sz="2400" dirty="0">
                <a:latin typeface="Calibri"/>
                <a:ea typeface="+mn-lt"/>
                <a:cs typeface="+mn-lt"/>
              </a:rPr>
              <a:t> </a:t>
            </a:r>
            <a:r>
              <a:rPr lang="en-US" sz="2400" dirty="0" err="1">
                <a:latin typeface="Calibri"/>
                <a:ea typeface="+mn-lt"/>
                <a:cs typeface="+mn-lt"/>
              </a:rPr>
              <a:t>drin</a:t>
            </a:r>
            <a:r>
              <a:rPr lang="en-US" sz="2400" dirty="0">
                <a:latin typeface="Calibri"/>
                <a:ea typeface="+mn-lt"/>
                <a:cs typeface="+mn-lt"/>
              </a:rPr>
              <a:t> </a:t>
            </a:r>
            <a:r>
              <a:rPr lang="en-US" sz="2400" dirty="0" err="1">
                <a:latin typeface="Calibri"/>
                <a:ea typeface="+mn-lt"/>
                <a:cs typeface="+mn-lt"/>
              </a:rPr>
              <a:t>gan</a:t>
            </a:r>
            <a:r>
              <a:rPr lang="en-US" sz="2400" dirty="0">
                <a:latin typeface="Calibri"/>
                <a:ea typeface="+mn-lt"/>
                <a:cs typeface="+mn-lt"/>
              </a:rPr>
              <a:t> </a:t>
            </a:r>
            <a:r>
              <a:rPr lang="en-US" sz="2400" dirty="0" err="1">
                <a:latin typeface="Calibri"/>
                <a:ea typeface="+mn-lt"/>
                <a:cs typeface="+mn-lt"/>
              </a:rPr>
              <a:t>hyfforddiant</a:t>
            </a:r>
            <a:r>
              <a:rPr lang="en-US" sz="2400" dirty="0">
                <a:latin typeface="Calibri"/>
                <a:ea typeface="+mn-lt"/>
                <a:cs typeface="+mn-lt"/>
              </a:rPr>
              <a:t> </a:t>
            </a:r>
            <a:r>
              <a:rPr lang="en-US" sz="2400" dirty="0" err="1">
                <a:latin typeface="Calibri"/>
                <a:ea typeface="+mn-lt"/>
                <a:cs typeface="+mn-lt"/>
              </a:rPr>
              <a:t>athrawon</a:t>
            </a:r>
            <a:r>
              <a:rPr lang="en-US" sz="2400" dirty="0">
                <a:latin typeface="Calibri"/>
                <a:ea typeface="+mn-lt"/>
                <a:cs typeface="+mn-lt"/>
              </a:rPr>
              <a:t> </a:t>
            </a:r>
            <a:r>
              <a:rPr lang="en-US" sz="2400" dirty="0" err="1">
                <a:latin typeface="Calibri"/>
                <a:ea typeface="+mn-lt"/>
                <a:cs typeface="+mn-lt"/>
              </a:rPr>
              <a:t>Ucas</a:t>
            </a:r>
            <a:endParaRPr lang="en-US" sz="2400" dirty="0">
              <a:latin typeface="Calibri"/>
              <a:cs typeface="Calibri"/>
            </a:endParaRPr>
          </a:p>
          <a:p>
            <a:pPr algn="l"/>
            <a:endParaRPr lang="en-US" dirty="0"/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1F93A09A-4EF5-41A8-8BE6-443CD10DD30F}"/>
              </a:ext>
            </a:extLst>
          </p:cNvPr>
          <p:cNvSpPr txBox="1"/>
          <p:nvPr/>
        </p:nvSpPr>
        <p:spPr>
          <a:xfrm>
            <a:off x="9382664" y="6492814"/>
            <a:ext cx="4770407" cy="646331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dirty="0">
                <a:ea typeface="+mn-lt"/>
                <a:cs typeface="+mn-lt"/>
              </a:rPr>
              <a:t>(</a:t>
            </a:r>
            <a:r>
              <a:rPr lang="en-US" dirty="0" err="1">
                <a:ea typeface="+mn-lt"/>
                <a:cs typeface="+mn-lt"/>
              </a:rPr>
              <a:t>Tes</a:t>
            </a:r>
            <a:r>
              <a:rPr lang="en-US" dirty="0">
                <a:ea typeface="+mn-lt"/>
                <a:cs typeface="+mn-lt"/>
              </a:rPr>
              <a:t> </a:t>
            </a:r>
            <a:r>
              <a:rPr lang="en-US" dirty="0" err="1">
                <a:ea typeface="+mn-lt"/>
                <a:cs typeface="+mn-lt"/>
              </a:rPr>
              <a:t>insritute</a:t>
            </a:r>
            <a:r>
              <a:rPr lang="en-US" dirty="0">
                <a:ea typeface="+mn-lt"/>
                <a:cs typeface="+mn-lt"/>
              </a:rPr>
              <a:t> team, 2019)</a:t>
            </a:r>
          </a:p>
          <a:p>
            <a:pPr algn="l"/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851007138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C94E7B9-F862-4D80-A18A-2C7DDFECD0A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br>
              <a:rPr lang="en-US" dirty="0"/>
            </a:br>
            <a:r>
              <a:rPr lang="en-US" sz="4800" b="1" u="sng" dirty="0" err="1">
                <a:latin typeface="Calibri"/>
                <a:ea typeface="+mj-lt"/>
                <a:cs typeface="+mj-lt"/>
              </a:rPr>
              <a:t>Sut</a:t>
            </a:r>
            <a:r>
              <a:rPr lang="en-US" sz="4800" b="1" u="sng" dirty="0">
                <a:latin typeface="Calibri"/>
                <a:ea typeface="+mj-lt"/>
                <a:cs typeface="+mj-lt"/>
              </a:rPr>
              <a:t> </a:t>
            </a:r>
            <a:r>
              <a:rPr lang="en-US" sz="4800" b="1" u="sng" dirty="0" err="1">
                <a:latin typeface="Calibri"/>
                <a:ea typeface="+mj-lt"/>
                <a:cs typeface="+mj-lt"/>
              </a:rPr>
              <a:t>i</a:t>
            </a:r>
            <a:r>
              <a:rPr lang="en-US" sz="4800" b="1" u="sng" dirty="0">
                <a:latin typeface="Calibri"/>
                <a:ea typeface="+mj-lt"/>
                <a:cs typeface="+mj-lt"/>
              </a:rPr>
              <a:t> </a:t>
            </a:r>
            <a:r>
              <a:rPr lang="en-US" sz="4800" b="1" u="sng" dirty="0" err="1">
                <a:latin typeface="Calibri"/>
                <a:ea typeface="+mj-lt"/>
                <a:cs typeface="+mj-lt"/>
              </a:rPr>
              <a:t>fod</a:t>
            </a:r>
            <a:r>
              <a:rPr lang="en-US" sz="4800" b="1" u="sng" dirty="0">
                <a:latin typeface="Calibri"/>
                <a:ea typeface="+mj-lt"/>
                <a:cs typeface="+mj-lt"/>
              </a:rPr>
              <a:t> </a:t>
            </a:r>
            <a:r>
              <a:rPr lang="en-US" sz="4800" b="1" u="sng" dirty="0" err="1">
                <a:latin typeface="Calibri"/>
                <a:ea typeface="+mj-lt"/>
                <a:cs typeface="+mj-lt"/>
              </a:rPr>
              <a:t>yn</a:t>
            </a:r>
            <a:r>
              <a:rPr lang="en-US" sz="4800" b="1" u="sng" dirty="0">
                <a:latin typeface="Calibri"/>
                <a:ea typeface="+mj-lt"/>
                <a:cs typeface="+mj-lt"/>
              </a:rPr>
              <a:t> </a:t>
            </a:r>
            <a:r>
              <a:rPr lang="en-US" sz="4800" b="1" u="sng" dirty="0" err="1">
                <a:latin typeface="Calibri"/>
                <a:ea typeface="+mj-lt"/>
                <a:cs typeface="+mj-lt"/>
              </a:rPr>
              <a:t>gymwys</a:t>
            </a:r>
            <a:r>
              <a:rPr lang="en-US" sz="4800" b="1" u="sng" dirty="0">
                <a:latin typeface="Calibri"/>
                <a:ea typeface="+mj-lt"/>
                <a:cs typeface="+mj-lt"/>
              </a:rPr>
              <a:t> </a:t>
            </a:r>
            <a:r>
              <a:rPr lang="en-US" sz="4800" b="1" u="sng" dirty="0" err="1">
                <a:latin typeface="Calibri"/>
                <a:ea typeface="+mj-lt"/>
                <a:cs typeface="+mj-lt"/>
              </a:rPr>
              <a:t>i</a:t>
            </a:r>
            <a:r>
              <a:rPr lang="en-US" sz="4800" b="1" u="sng" dirty="0">
                <a:latin typeface="Calibri"/>
                <a:ea typeface="+mj-lt"/>
                <a:cs typeface="+mj-lt"/>
              </a:rPr>
              <a:t> </a:t>
            </a:r>
            <a:r>
              <a:rPr lang="en-US" sz="4800" b="1" u="sng" dirty="0" err="1">
                <a:latin typeface="Calibri"/>
                <a:ea typeface="+mj-lt"/>
                <a:cs typeface="+mj-lt"/>
              </a:rPr>
              <a:t>fynd</a:t>
            </a:r>
            <a:r>
              <a:rPr lang="en-US" sz="4800" b="1" u="sng" dirty="0">
                <a:latin typeface="Calibri"/>
                <a:ea typeface="+mj-lt"/>
                <a:cs typeface="+mj-lt"/>
              </a:rPr>
              <a:t> </a:t>
            </a:r>
            <a:r>
              <a:rPr lang="en-US" sz="4800" b="1" u="sng" dirty="0" err="1">
                <a:latin typeface="Calibri"/>
                <a:ea typeface="+mj-lt"/>
                <a:cs typeface="+mj-lt"/>
              </a:rPr>
              <a:t>ar</a:t>
            </a:r>
            <a:r>
              <a:rPr lang="en-US" sz="4800" b="1" u="sng" dirty="0">
                <a:latin typeface="Calibri"/>
                <a:ea typeface="+mj-lt"/>
                <a:cs typeface="+mj-lt"/>
              </a:rPr>
              <a:t> </a:t>
            </a:r>
            <a:r>
              <a:rPr lang="en-US" sz="4800" b="1" u="sng" dirty="0" err="1">
                <a:latin typeface="Calibri"/>
                <a:ea typeface="+mj-lt"/>
                <a:cs typeface="+mj-lt"/>
              </a:rPr>
              <a:t>gwrs</a:t>
            </a:r>
            <a:r>
              <a:rPr lang="en-US" sz="4800" b="1" u="sng" dirty="0">
                <a:latin typeface="Calibri"/>
                <a:ea typeface="+mj-lt"/>
                <a:cs typeface="+mj-lt"/>
              </a:rPr>
              <a:t> TAR?</a:t>
            </a:r>
            <a:endParaRPr lang="en-US" sz="4800" b="1" u="sng">
              <a:latin typeface="Calibri"/>
              <a:cs typeface="Calibri"/>
            </a:endParaRPr>
          </a:p>
        </p:txBody>
      </p:sp>
      <p:sp>
        <p:nvSpPr>
          <p:cNvPr id="156" name="TextBox 155">
            <a:extLst>
              <a:ext uri="{FF2B5EF4-FFF2-40B4-BE49-F238E27FC236}">
                <a16:creationId xmlns:a16="http://schemas.microsoft.com/office/drawing/2014/main" id="{1D74E7BD-B9BA-40BD-917B-38D8B277476D}"/>
              </a:ext>
            </a:extLst>
          </p:cNvPr>
          <p:cNvSpPr txBox="1"/>
          <p:nvPr/>
        </p:nvSpPr>
        <p:spPr>
          <a:xfrm>
            <a:off x="1115683" y="2395268"/>
            <a:ext cx="6510067" cy="3785652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marL="285750" indent="-285750">
              <a:buFont typeface="Arial"/>
              <a:buChar char="•"/>
            </a:pPr>
            <a:r>
              <a:rPr lang="en-US" sz="2400" dirty="0" err="1">
                <a:latin typeface="Calibri"/>
                <a:ea typeface="+mn-lt"/>
                <a:cs typeface="+mn-lt"/>
              </a:rPr>
              <a:t>Gradd</a:t>
            </a:r>
            <a:r>
              <a:rPr lang="en-US" sz="2400" dirty="0">
                <a:latin typeface="Calibri"/>
                <a:ea typeface="+mn-lt"/>
                <a:cs typeface="+mn-lt"/>
              </a:rPr>
              <a:t> </a:t>
            </a:r>
            <a:r>
              <a:rPr lang="en-US" sz="2400" dirty="0" err="1">
                <a:latin typeface="Calibri"/>
                <a:ea typeface="+mn-lt"/>
                <a:cs typeface="+mn-lt"/>
              </a:rPr>
              <a:t>israddio</a:t>
            </a:r>
            <a:r>
              <a:rPr lang="en-US" sz="2400" dirty="0">
                <a:latin typeface="Calibri"/>
                <a:ea typeface="+mn-lt"/>
                <a:cs typeface="+mn-lt"/>
              </a:rPr>
              <a:t> </a:t>
            </a:r>
            <a:r>
              <a:rPr lang="en-US" sz="2400" dirty="0" err="1">
                <a:latin typeface="Calibri"/>
                <a:ea typeface="+mn-lt"/>
                <a:cs typeface="+mn-lt"/>
              </a:rPr>
              <a:t>yn</a:t>
            </a:r>
            <a:r>
              <a:rPr lang="en-US" sz="2400" dirty="0">
                <a:latin typeface="Calibri"/>
                <a:ea typeface="+mn-lt"/>
                <a:cs typeface="+mn-lt"/>
              </a:rPr>
              <a:t> 2.2 </a:t>
            </a:r>
            <a:r>
              <a:rPr lang="en-US" sz="2400" dirty="0" err="1">
                <a:latin typeface="Calibri"/>
                <a:ea typeface="+mn-lt"/>
                <a:cs typeface="+mn-lt"/>
              </a:rPr>
              <a:t>neu'n</a:t>
            </a:r>
            <a:r>
              <a:rPr lang="en-US" sz="2400" dirty="0">
                <a:latin typeface="Calibri"/>
                <a:ea typeface="+mn-lt"/>
                <a:cs typeface="+mn-lt"/>
              </a:rPr>
              <a:t> </a:t>
            </a:r>
            <a:r>
              <a:rPr lang="en-US" sz="2400" dirty="0" err="1">
                <a:latin typeface="Calibri"/>
                <a:ea typeface="+mn-lt"/>
                <a:cs typeface="+mn-lt"/>
              </a:rPr>
              <a:t>uwch</a:t>
            </a:r>
            <a:endParaRPr lang="en-US" sz="2400">
              <a:latin typeface="Calibri"/>
              <a:ea typeface="+mn-lt"/>
              <a:cs typeface="+mn-lt"/>
            </a:endParaRPr>
          </a:p>
          <a:p>
            <a:pPr marL="285750" indent="-285750">
              <a:buFont typeface="Arial"/>
              <a:buChar char="•"/>
            </a:pPr>
            <a:endParaRPr lang="en-US" sz="2400" dirty="0">
              <a:latin typeface="Calibri"/>
              <a:ea typeface="+mn-lt"/>
              <a:cs typeface="+mn-lt"/>
            </a:endParaRPr>
          </a:p>
          <a:p>
            <a:pPr marL="285750" indent="-285750">
              <a:buFont typeface="Arial"/>
              <a:buChar char="•"/>
            </a:pPr>
            <a:r>
              <a:rPr lang="en-US" sz="2400" dirty="0">
                <a:latin typeface="Calibri"/>
                <a:ea typeface="+mn-lt"/>
                <a:cs typeface="+mn-lt"/>
              </a:rPr>
              <a:t>Dan </a:t>
            </a:r>
            <a:r>
              <a:rPr lang="en-US" sz="2400" dirty="0" err="1">
                <a:latin typeface="Calibri"/>
                <a:ea typeface="+mn-lt"/>
                <a:cs typeface="+mn-lt"/>
              </a:rPr>
              <a:t>arweiniad</a:t>
            </a:r>
            <a:r>
              <a:rPr lang="en-US" sz="2400" dirty="0">
                <a:latin typeface="Calibri"/>
                <a:ea typeface="+mn-lt"/>
                <a:cs typeface="+mn-lt"/>
              </a:rPr>
              <a:t> </a:t>
            </a:r>
            <a:r>
              <a:rPr lang="en-US" sz="2400" dirty="0" err="1">
                <a:latin typeface="Calibri"/>
                <a:ea typeface="+mn-lt"/>
                <a:cs typeface="+mn-lt"/>
              </a:rPr>
              <a:t>prifysgol</a:t>
            </a:r>
            <a:r>
              <a:rPr lang="en-US" sz="2400" dirty="0">
                <a:latin typeface="Calibri"/>
                <a:ea typeface="+mn-lt"/>
                <a:cs typeface="+mn-lt"/>
              </a:rPr>
              <a:t> neu dan </a:t>
            </a:r>
            <a:r>
              <a:rPr lang="en-US" sz="2400" dirty="0" err="1">
                <a:latin typeface="Calibri"/>
                <a:ea typeface="+mn-lt"/>
                <a:cs typeface="+mn-lt"/>
              </a:rPr>
              <a:t>arweiniad</a:t>
            </a:r>
            <a:r>
              <a:rPr lang="en-US" sz="2400" dirty="0">
                <a:latin typeface="Calibri"/>
                <a:ea typeface="+mn-lt"/>
                <a:cs typeface="+mn-lt"/>
              </a:rPr>
              <a:t> </a:t>
            </a:r>
            <a:r>
              <a:rPr lang="en-US" sz="2400" dirty="0" err="1">
                <a:latin typeface="Calibri"/>
                <a:ea typeface="+mn-lt"/>
                <a:cs typeface="+mn-lt"/>
              </a:rPr>
              <a:t>ysgol</a:t>
            </a:r>
            <a:endParaRPr lang="en-US" sz="2400">
              <a:latin typeface="Calibri"/>
              <a:ea typeface="+mn-lt"/>
              <a:cs typeface="+mn-lt"/>
            </a:endParaRPr>
          </a:p>
          <a:p>
            <a:pPr marL="285750" indent="-285750">
              <a:buFont typeface="Arial"/>
              <a:buChar char="•"/>
            </a:pPr>
            <a:endParaRPr lang="en-US" sz="2400" dirty="0">
              <a:latin typeface="Calibri"/>
              <a:ea typeface="+mn-lt"/>
              <a:cs typeface="+mn-lt"/>
            </a:endParaRPr>
          </a:p>
          <a:p>
            <a:pPr marL="285750" indent="-285750">
              <a:buFont typeface="Arial"/>
              <a:buChar char="•"/>
            </a:pPr>
            <a:r>
              <a:rPr lang="en-US" sz="2400" dirty="0" err="1">
                <a:latin typeface="Calibri"/>
                <a:ea typeface="+mn-lt"/>
                <a:cs typeface="+mn-lt"/>
              </a:rPr>
              <a:t>Gradd</a:t>
            </a:r>
            <a:r>
              <a:rPr lang="en-US" sz="2400" dirty="0">
                <a:latin typeface="Calibri"/>
                <a:ea typeface="+mn-lt"/>
                <a:cs typeface="+mn-lt"/>
              </a:rPr>
              <a:t> </a:t>
            </a:r>
            <a:r>
              <a:rPr lang="en-US" sz="2400" dirty="0" err="1">
                <a:latin typeface="Calibri"/>
                <a:ea typeface="+mn-lt"/>
                <a:cs typeface="+mn-lt"/>
              </a:rPr>
              <a:t>ôl-raddedig</a:t>
            </a:r>
            <a:endParaRPr lang="en-US" sz="2400">
              <a:latin typeface="Calibri"/>
              <a:ea typeface="+mn-lt"/>
              <a:cs typeface="+mn-lt"/>
            </a:endParaRPr>
          </a:p>
          <a:p>
            <a:pPr marL="285750" indent="-285750">
              <a:buFont typeface="Arial"/>
              <a:buChar char="•"/>
            </a:pPr>
            <a:endParaRPr lang="en-US" sz="2400" dirty="0">
              <a:latin typeface="Calibri"/>
              <a:ea typeface="+mn-lt"/>
              <a:cs typeface="+mn-lt"/>
            </a:endParaRPr>
          </a:p>
          <a:p>
            <a:pPr marL="285750" indent="-285750">
              <a:buFont typeface="Arial"/>
              <a:buChar char="•"/>
            </a:pPr>
            <a:r>
              <a:rPr lang="en-US" sz="2400" dirty="0" err="1">
                <a:latin typeface="Calibri"/>
                <a:ea typeface="+mn-lt"/>
                <a:cs typeface="+mn-lt"/>
              </a:rPr>
              <a:t>Cwrs</a:t>
            </a:r>
            <a:r>
              <a:rPr lang="en-US" sz="2400" dirty="0">
                <a:latin typeface="Calibri"/>
                <a:ea typeface="+mn-lt"/>
                <a:cs typeface="+mn-lt"/>
              </a:rPr>
              <a:t> </a:t>
            </a:r>
            <a:r>
              <a:rPr lang="en-US" sz="2400" dirty="0" err="1">
                <a:latin typeface="Calibri"/>
                <a:ea typeface="+mn-lt"/>
                <a:cs typeface="+mn-lt"/>
              </a:rPr>
              <a:t>amser</a:t>
            </a:r>
            <a:r>
              <a:rPr lang="en-US" sz="2400" dirty="0">
                <a:latin typeface="Calibri"/>
                <a:ea typeface="+mn-lt"/>
                <a:cs typeface="+mn-lt"/>
              </a:rPr>
              <a:t> </a:t>
            </a:r>
            <a:r>
              <a:rPr lang="en-US" sz="2400" dirty="0" err="1">
                <a:latin typeface="Calibri"/>
                <a:ea typeface="+mn-lt"/>
                <a:cs typeface="+mn-lt"/>
              </a:rPr>
              <a:t>llawn</a:t>
            </a:r>
            <a:r>
              <a:rPr lang="en-US" sz="2400" dirty="0">
                <a:latin typeface="Calibri"/>
                <a:ea typeface="+mn-lt"/>
                <a:cs typeface="+mn-lt"/>
              </a:rPr>
              <a:t> </a:t>
            </a:r>
            <a:r>
              <a:rPr lang="en-US" sz="2400" dirty="0" err="1">
                <a:latin typeface="Calibri"/>
                <a:ea typeface="+mn-lt"/>
                <a:cs typeface="+mn-lt"/>
              </a:rPr>
              <a:t>blwyddyn</a:t>
            </a:r>
            <a:endParaRPr lang="en-US" sz="2400">
              <a:latin typeface="Calibri"/>
              <a:ea typeface="+mn-lt"/>
              <a:cs typeface="+mn-lt"/>
            </a:endParaRPr>
          </a:p>
          <a:p>
            <a:pPr marL="285750" indent="-285750">
              <a:buFont typeface="Arial"/>
              <a:buChar char="•"/>
            </a:pPr>
            <a:endParaRPr lang="en-US" sz="2400" dirty="0">
              <a:latin typeface="Calibri"/>
              <a:ea typeface="+mn-lt"/>
              <a:cs typeface="+mn-lt"/>
            </a:endParaRPr>
          </a:p>
          <a:p>
            <a:pPr marL="285750" indent="-285750">
              <a:buFont typeface="Arial"/>
              <a:buChar char="•"/>
            </a:pPr>
            <a:r>
              <a:rPr lang="en-US" sz="2400" dirty="0">
                <a:latin typeface="Calibri"/>
                <a:ea typeface="+mn-lt"/>
                <a:cs typeface="+mn-lt"/>
              </a:rPr>
              <a:t>2 </a:t>
            </a:r>
            <a:r>
              <a:rPr lang="en-US" sz="2400" dirty="0" err="1">
                <a:latin typeface="Calibri"/>
                <a:ea typeface="+mn-lt"/>
                <a:cs typeface="+mn-lt"/>
              </a:rPr>
              <a:t>leoliad</a:t>
            </a:r>
            <a:r>
              <a:rPr lang="en-US" sz="2400" dirty="0">
                <a:latin typeface="Calibri"/>
                <a:ea typeface="+mn-lt"/>
                <a:cs typeface="+mn-lt"/>
              </a:rPr>
              <a:t> </a:t>
            </a:r>
            <a:r>
              <a:rPr lang="en-US" sz="2400" dirty="0" err="1">
                <a:latin typeface="Calibri"/>
                <a:ea typeface="+mn-lt"/>
                <a:cs typeface="+mn-lt"/>
              </a:rPr>
              <a:t>mewn</a:t>
            </a:r>
            <a:r>
              <a:rPr lang="en-US" sz="2400" dirty="0">
                <a:latin typeface="Calibri"/>
                <a:ea typeface="+mn-lt"/>
                <a:cs typeface="+mn-lt"/>
              </a:rPr>
              <a:t> </a:t>
            </a:r>
            <a:r>
              <a:rPr lang="en-US" sz="2400" dirty="0" err="1">
                <a:latin typeface="Calibri"/>
                <a:ea typeface="+mn-lt"/>
                <a:cs typeface="+mn-lt"/>
              </a:rPr>
              <a:t>ysgol</a:t>
            </a:r>
            <a:r>
              <a:rPr lang="en-US" sz="2400" dirty="0">
                <a:latin typeface="Calibri"/>
                <a:ea typeface="+mn-lt"/>
                <a:cs typeface="+mn-lt"/>
              </a:rPr>
              <a:t> </a:t>
            </a:r>
            <a:r>
              <a:rPr lang="en-US" sz="2400" dirty="0" err="1">
                <a:latin typeface="Calibri"/>
                <a:ea typeface="+mn-lt"/>
                <a:cs typeface="+mn-lt"/>
              </a:rPr>
              <a:t>sy'n</a:t>
            </a:r>
            <a:r>
              <a:rPr lang="en-US" sz="2400" dirty="0">
                <a:latin typeface="Calibri"/>
                <a:ea typeface="+mn-lt"/>
                <a:cs typeface="+mn-lt"/>
              </a:rPr>
              <a:t> para 24 </a:t>
            </a:r>
            <a:r>
              <a:rPr lang="en-US" sz="2400" dirty="0" err="1">
                <a:latin typeface="Calibri"/>
                <a:ea typeface="+mn-lt"/>
                <a:cs typeface="+mn-lt"/>
              </a:rPr>
              <a:t>wythnos</a:t>
            </a:r>
            <a:r>
              <a:rPr lang="en-US" sz="2400" dirty="0">
                <a:latin typeface="Calibri"/>
                <a:ea typeface="+mn-lt"/>
                <a:cs typeface="+mn-lt"/>
              </a:rPr>
              <a:t> </a:t>
            </a:r>
            <a:r>
              <a:rPr lang="en-US" sz="2400" dirty="0" err="1">
                <a:latin typeface="Calibri"/>
                <a:ea typeface="+mn-lt"/>
                <a:cs typeface="+mn-lt"/>
              </a:rPr>
              <a:t>ar</a:t>
            </a:r>
            <a:r>
              <a:rPr lang="en-US" sz="2400" dirty="0">
                <a:latin typeface="Calibri"/>
                <a:ea typeface="+mn-lt"/>
                <a:cs typeface="+mn-lt"/>
              </a:rPr>
              <a:t> y </a:t>
            </a:r>
            <a:r>
              <a:rPr lang="en-US" sz="2400" dirty="0" err="1">
                <a:latin typeface="Calibri"/>
                <a:ea typeface="+mn-lt"/>
                <a:cs typeface="+mn-lt"/>
              </a:rPr>
              <a:t>tro</a:t>
            </a:r>
            <a:endParaRPr lang="en-US" sz="2400" dirty="0">
              <a:latin typeface="Calibri"/>
              <a:cs typeface="Calibri"/>
            </a:endParaRPr>
          </a:p>
        </p:txBody>
      </p:sp>
      <p:sp>
        <p:nvSpPr>
          <p:cNvPr id="157" name="TextBox 156">
            <a:extLst>
              <a:ext uri="{FF2B5EF4-FFF2-40B4-BE49-F238E27FC236}">
                <a16:creationId xmlns:a16="http://schemas.microsoft.com/office/drawing/2014/main" id="{D45964A4-7572-47C7-AA06-493F86495D71}"/>
              </a:ext>
            </a:extLst>
          </p:cNvPr>
          <p:cNvSpPr txBox="1"/>
          <p:nvPr/>
        </p:nvSpPr>
        <p:spPr>
          <a:xfrm>
            <a:off x="10374702" y="6492815"/>
            <a:ext cx="2743200" cy="369332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dirty="0"/>
              <a:t>(TES institute)</a:t>
            </a:r>
          </a:p>
        </p:txBody>
      </p:sp>
    </p:spTree>
    <p:extLst>
      <p:ext uri="{BB962C8B-B14F-4D97-AF65-F5344CB8AC3E}">
        <p14:creationId xmlns:p14="http://schemas.microsoft.com/office/powerpoint/2010/main" val="233757107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C23A64B-942C-4256-9FEE-8F4E66DAE32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z="4800" b="1" u="sng" dirty="0">
                <a:latin typeface="Calibri"/>
                <a:cs typeface="Calibri"/>
              </a:rPr>
              <a:t>Beth </a:t>
            </a:r>
            <a:r>
              <a:rPr lang="en-US" sz="4800" b="1" u="sng" dirty="0" err="1">
                <a:latin typeface="Calibri"/>
                <a:cs typeface="Calibri"/>
              </a:rPr>
              <a:t>mae</a:t>
            </a:r>
            <a:r>
              <a:rPr lang="en-US" sz="4800" b="1" u="sng" dirty="0">
                <a:latin typeface="Calibri"/>
                <a:cs typeface="Calibri"/>
              </a:rPr>
              <a:t> </a:t>
            </a:r>
            <a:r>
              <a:rPr lang="en-US" sz="4800" b="1" u="sng" dirty="0" err="1">
                <a:latin typeface="Calibri"/>
                <a:cs typeface="Calibri"/>
              </a:rPr>
              <a:t>cwrs</a:t>
            </a:r>
            <a:r>
              <a:rPr lang="en-US" sz="4800" b="1" u="sng" dirty="0">
                <a:latin typeface="Calibri"/>
                <a:cs typeface="Calibri"/>
              </a:rPr>
              <a:t> TAR </a:t>
            </a:r>
            <a:r>
              <a:rPr lang="en-US" sz="4800" b="1" u="sng" dirty="0" err="1">
                <a:latin typeface="Calibri"/>
                <a:cs typeface="Calibri"/>
              </a:rPr>
              <a:t>yn</a:t>
            </a:r>
            <a:r>
              <a:rPr lang="en-US" sz="4800" b="1" u="sng" dirty="0">
                <a:latin typeface="Calibri"/>
                <a:cs typeface="Calibri"/>
              </a:rPr>
              <a:t> </a:t>
            </a:r>
            <a:r>
              <a:rPr lang="en-US" sz="4800" b="1" u="sng" dirty="0" err="1">
                <a:latin typeface="Calibri"/>
                <a:cs typeface="Calibri"/>
              </a:rPr>
              <a:t>cynnwys</a:t>
            </a:r>
            <a:r>
              <a:rPr lang="en-US" sz="4800" b="1" u="sng" dirty="0">
                <a:latin typeface="Calibri"/>
                <a:cs typeface="Calibri"/>
              </a:rPr>
              <a:t>?</a:t>
            </a:r>
            <a:r>
              <a:rPr lang="en-US" sz="4800" dirty="0"/>
              <a:t> </a:t>
            </a: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A5B075DE-74F2-434E-9F16-E35A8C70EBBE}"/>
              </a:ext>
            </a:extLst>
          </p:cNvPr>
          <p:cNvSpPr txBox="1"/>
          <p:nvPr/>
        </p:nvSpPr>
        <p:spPr>
          <a:xfrm>
            <a:off x="1115683" y="2122098"/>
            <a:ext cx="7717765" cy="4893647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marL="285750" indent="-285750">
              <a:buFont typeface="Arial"/>
              <a:buChar char="•"/>
            </a:pPr>
            <a:r>
              <a:rPr lang="en-US" sz="2400" dirty="0" err="1">
                <a:latin typeface="Calibri"/>
                <a:ea typeface="+mn-lt"/>
                <a:cs typeface="+mn-lt"/>
              </a:rPr>
              <a:t>Dyddiadau</a:t>
            </a:r>
            <a:r>
              <a:rPr lang="en-US" sz="2400" dirty="0">
                <a:latin typeface="Calibri"/>
                <a:ea typeface="+mn-lt"/>
                <a:cs typeface="+mn-lt"/>
              </a:rPr>
              <a:t> </a:t>
            </a:r>
            <a:r>
              <a:rPr lang="en-US" sz="2400" dirty="0" err="1">
                <a:latin typeface="Calibri"/>
                <a:ea typeface="+mn-lt"/>
                <a:cs typeface="+mn-lt"/>
              </a:rPr>
              <a:t>cau</a:t>
            </a:r>
            <a:r>
              <a:rPr lang="en-US" sz="2400" dirty="0">
                <a:latin typeface="Calibri"/>
                <a:ea typeface="+mn-lt"/>
                <a:cs typeface="+mn-lt"/>
              </a:rPr>
              <a:t> </a:t>
            </a:r>
            <a:r>
              <a:rPr lang="en-US" sz="2400" dirty="0" err="1">
                <a:latin typeface="Calibri"/>
                <a:ea typeface="+mn-lt"/>
                <a:cs typeface="+mn-lt"/>
              </a:rPr>
              <a:t>aseiniadau</a:t>
            </a:r>
            <a:endParaRPr lang="en-US" sz="2400">
              <a:latin typeface="Calibri"/>
              <a:ea typeface="+mn-lt"/>
              <a:cs typeface="+mn-lt"/>
            </a:endParaRPr>
          </a:p>
          <a:p>
            <a:pPr marL="285750" indent="-285750">
              <a:buFont typeface="Arial"/>
              <a:buChar char="•"/>
            </a:pPr>
            <a:endParaRPr lang="en-US" sz="2400" dirty="0">
              <a:latin typeface="Calibri"/>
              <a:ea typeface="+mn-lt"/>
              <a:cs typeface="+mn-lt"/>
            </a:endParaRPr>
          </a:p>
          <a:p>
            <a:pPr marL="285750" indent="-285750">
              <a:buFont typeface="Arial"/>
              <a:buChar char="•"/>
            </a:pPr>
            <a:r>
              <a:rPr lang="en-US" sz="2400" dirty="0">
                <a:latin typeface="Calibri"/>
                <a:ea typeface="+mn-lt"/>
                <a:cs typeface="+mn-lt"/>
              </a:rPr>
              <a:t> </a:t>
            </a:r>
            <a:r>
              <a:rPr lang="en-US" sz="2400" dirty="0" err="1">
                <a:latin typeface="Calibri"/>
                <a:ea typeface="+mn-lt"/>
                <a:cs typeface="+mn-lt"/>
              </a:rPr>
              <a:t>Gwersi</a:t>
            </a:r>
            <a:r>
              <a:rPr lang="en-US" sz="2400" dirty="0">
                <a:latin typeface="Calibri"/>
                <a:ea typeface="+mn-lt"/>
                <a:cs typeface="+mn-lt"/>
              </a:rPr>
              <a:t> </a:t>
            </a:r>
            <a:r>
              <a:rPr lang="en-US" sz="2400" dirty="0" err="1">
                <a:latin typeface="Calibri"/>
                <a:ea typeface="+mn-lt"/>
                <a:cs typeface="+mn-lt"/>
              </a:rPr>
              <a:t>Dau</a:t>
            </a:r>
            <a:r>
              <a:rPr lang="en-US" sz="2400" dirty="0">
                <a:latin typeface="Calibri"/>
                <a:ea typeface="+mn-lt"/>
                <a:cs typeface="+mn-lt"/>
              </a:rPr>
              <a:t> gam </a:t>
            </a:r>
            <a:r>
              <a:rPr lang="en-US" sz="2400" dirty="0" err="1">
                <a:latin typeface="Calibri"/>
                <a:ea typeface="+mn-lt"/>
                <a:cs typeface="+mn-lt"/>
              </a:rPr>
              <a:t>allweddol</a:t>
            </a:r>
            <a:r>
              <a:rPr lang="en-US" sz="2400" dirty="0">
                <a:latin typeface="Calibri"/>
                <a:ea typeface="+mn-lt"/>
                <a:cs typeface="+mn-lt"/>
              </a:rPr>
              <a:t> </a:t>
            </a:r>
            <a:r>
              <a:rPr lang="en-US" sz="2400" dirty="0" err="1">
                <a:latin typeface="Calibri"/>
                <a:ea typeface="+mn-lt"/>
                <a:cs typeface="+mn-lt"/>
              </a:rPr>
              <a:t>gwahanol</a:t>
            </a:r>
            <a:endParaRPr lang="en-US" sz="2400">
              <a:latin typeface="Calibri"/>
              <a:ea typeface="+mn-lt"/>
              <a:cs typeface="+mn-lt"/>
            </a:endParaRPr>
          </a:p>
          <a:p>
            <a:pPr marL="285750" indent="-285750">
              <a:buFont typeface="Arial"/>
              <a:buChar char="•"/>
            </a:pPr>
            <a:endParaRPr lang="en-US" sz="2400" dirty="0">
              <a:latin typeface="Calibri"/>
              <a:ea typeface="+mn-lt"/>
              <a:cs typeface="+mn-lt"/>
            </a:endParaRPr>
          </a:p>
          <a:p>
            <a:pPr marL="285750" indent="-285750">
              <a:buFont typeface="Arial"/>
              <a:buChar char="•"/>
            </a:pPr>
            <a:r>
              <a:rPr lang="en-US" sz="2400" dirty="0" err="1">
                <a:latin typeface="Calibri"/>
                <a:ea typeface="+mn-lt"/>
                <a:cs typeface="+mn-lt"/>
              </a:rPr>
              <a:t>Ymgolli</a:t>
            </a:r>
            <a:r>
              <a:rPr lang="en-US" sz="2400" dirty="0">
                <a:latin typeface="Calibri"/>
                <a:ea typeface="+mn-lt"/>
                <a:cs typeface="+mn-lt"/>
              </a:rPr>
              <a:t> </a:t>
            </a:r>
            <a:r>
              <a:rPr lang="en-US" sz="2400" dirty="0" err="1">
                <a:latin typeface="Calibri"/>
                <a:ea typeface="+mn-lt"/>
                <a:cs typeface="+mn-lt"/>
              </a:rPr>
              <a:t>mewn</a:t>
            </a:r>
            <a:r>
              <a:rPr lang="en-US" sz="2400" dirty="0">
                <a:latin typeface="Calibri"/>
                <a:ea typeface="+mn-lt"/>
                <a:cs typeface="+mn-lt"/>
              </a:rPr>
              <a:t> </a:t>
            </a:r>
            <a:r>
              <a:rPr lang="en-US" sz="2400" dirty="0" err="1">
                <a:latin typeface="Calibri"/>
                <a:ea typeface="+mn-lt"/>
                <a:cs typeface="+mn-lt"/>
              </a:rPr>
              <a:t>bywyd</a:t>
            </a:r>
            <a:r>
              <a:rPr lang="en-US" sz="2400" dirty="0">
                <a:latin typeface="Calibri"/>
                <a:ea typeface="+mn-lt"/>
                <a:cs typeface="+mn-lt"/>
              </a:rPr>
              <a:t> </a:t>
            </a:r>
            <a:r>
              <a:rPr lang="en-US" sz="2400" dirty="0" err="1">
                <a:latin typeface="Calibri"/>
                <a:ea typeface="+mn-lt"/>
                <a:cs typeface="+mn-lt"/>
              </a:rPr>
              <a:t>ysgol</a:t>
            </a:r>
            <a:r>
              <a:rPr lang="en-US" sz="2400" dirty="0">
                <a:latin typeface="Calibri"/>
                <a:ea typeface="+mn-lt"/>
                <a:cs typeface="+mn-lt"/>
              </a:rPr>
              <a:t> </a:t>
            </a:r>
            <a:r>
              <a:rPr lang="en-US" sz="2400" dirty="0" err="1">
                <a:latin typeface="Calibri"/>
                <a:ea typeface="+mn-lt"/>
                <a:cs typeface="+mn-lt"/>
              </a:rPr>
              <a:t>yn</a:t>
            </a:r>
            <a:r>
              <a:rPr lang="en-US" sz="2400" dirty="0">
                <a:latin typeface="Calibri"/>
                <a:ea typeface="+mn-lt"/>
                <a:cs typeface="+mn-lt"/>
              </a:rPr>
              <a:t> </a:t>
            </a:r>
            <a:r>
              <a:rPr lang="en-US" sz="2400" dirty="0" err="1">
                <a:latin typeface="Calibri"/>
                <a:ea typeface="+mn-lt"/>
                <a:cs typeface="+mn-lt"/>
              </a:rPr>
              <a:t>raddol</a:t>
            </a:r>
            <a:endParaRPr lang="en-US" sz="2400">
              <a:latin typeface="Calibri"/>
              <a:ea typeface="+mn-lt"/>
              <a:cs typeface="+mn-lt"/>
            </a:endParaRPr>
          </a:p>
          <a:p>
            <a:pPr marL="285750" indent="-285750">
              <a:buFont typeface="Arial"/>
              <a:buChar char="•"/>
            </a:pPr>
            <a:endParaRPr lang="en-US" sz="2400" dirty="0">
              <a:latin typeface="Calibri"/>
              <a:ea typeface="+mn-lt"/>
              <a:cs typeface="+mn-lt"/>
            </a:endParaRPr>
          </a:p>
          <a:p>
            <a:pPr marL="285750" indent="-285750">
              <a:buFont typeface="Arial"/>
              <a:buChar char="•"/>
            </a:pPr>
            <a:r>
              <a:rPr lang="en-US" sz="2400" dirty="0" err="1">
                <a:latin typeface="Calibri"/>
                <a:ea typeface="+mn-lt"/>
                <a:cs typeface="+mn-lt"/>
              </a:rPr>
              <a:t>Bodloni</a:t>
            </a:r>
            <a:r>
              <a:rPr lang="en-US" sz="2400" dirty="0">
                <a:latin typeface="Calibri"/>
                <a:ea typeface="+mn-lt"/>
                <a:cs typeface="+mn-lt"/>
              </a:rPr>
              <a:t> </a:t>
            </a:r>
            <a:r>
              <a:rPr lang="en-US" sz="2400" dirty="0" err="1">
                <a:latin typeface="Calibri"/>
                <a:ea typeface="+mn-lt"/>
                <a:cs typeface="+mn-lt"/>
              </a:rPr>
              <a:t>safonau</a:t>
            </a:r>
            <a:endParaRPr lang="en-US" sz="2400">
              <a:latin typeface="Calibri"/>
              <a:ea typeface="+mn-lt"/>
              <a:cs typeface="+mn-lt"/>
            </a:endParaRPr>
          </a:p>
          <a:p>
            <a:pPr marL="285750" indent="-285750">
              <a:buFont typeface="Arial"/>
              <a:buChar char="•"/>
            </a:pPr>
            <a:endParaRPr lang="en-US" sz="2400" dirty="0">
              <a:latin typeface="Calibri"/>
              <a:ea typeface="+mn-lt"/>
              <a:cs typeface="+mn-lt"/>
            </a:endParaRPr>
          </a:p>
          <a:p>
            <a:pPr marL="285750" indent="-285750">
              <a:buFont typeface="Arial"/>
              <a:buChar char="•"/>
            </a:pPr>
            <a:r>
              <a:rPr lang="en-US" sz="2400" dirty="0" err="1">
                <a:latin typeface="Calibri"/>
                <a:ea typeface="+mn-lt"/>
                <a:cs typeface="+mn-lt"/>
              </a:rPr>
              <a:t>Cynlluniau</a:t>
            </a:r>
            <a:r>
              <a:rPr lang="en-US" sz="2400" dirty="0">
                <a:latin typeface="Calibri"/>
                <a:ea typeface="+mn-lt"/>
                <a:cs typeface="+mn-lt"/>
              </a:rPr>
              <a:t> </a:t>
            </a:r>
            <a:r>
              <a:rPr lang="en-US" sz="2400" dirty="0" err="1">
                <a:latin typeface="Calibri"/>
                <a:ea typeface="+mn-lt"/>
                <a:cs typeface="+mn-lt"/>
              </a:rPr>
              <a:t>datblygu</a:t>
            </a:r>
            <a:r>
              <a:rPr lang="en-US" sz="2400" dirty="0">
                <a:latin typeface="Calibri"/>
                <a:ea typeface="+mn-lt"/>
                <a:cs typeface="+mn-lt"/>
              </a:rPr>
              <a:t> (</a:t>
            </a:r>
            <a:r>
              <a:rPr lang="en-US" sz="2400" dirty="0" err="1">
                <a:latin typeface="Calibri"/>
                <a:ea typeface="+mn-lt"/>
                <a:cs typeface="+mn-lt"/>
              </a:rPr>
              <a:t>Personol</a:t>
            </a:r>
            <a:r>
              <a:rPr lang="en-US" sz="2400" dirty="0">
                <a:latin typeface="Calibri"/>
                <a:ea typeface="+mn-lt"/>
                <a:cs typeface="+mn-lt"/>
              </a:rPr>
              <a:t>) </a:t>
            </a:r>
          </a:p>
          <a:p>
            <a:pPr marL="285750" indent="-285750">
              <a:buFont typeface="Arial"/>
              <a:buChar char="•"/>
            </a:pPr>
            <a:endParaRPr lang="en-US" sz="2400" dirty="0">
              <a:latin typeface="Calibri"/>
              <a:ea typeface="+mn-lt"/>
              <a:cs typeface="+mn-lt"/>
            </a:endParaRPr>
          </a:p>
          <a:p>
            <a:pPr marL="285750" indent="-285750">
              <a:buFont typeface="Arial"/>
              <a:buChar char="•"/>
            </a:pPr>
            <a:r>
              <a:rPr lang="en-US" sz="2400" dirty="0" err="1">
                <a:latin typeface="Calibri"/>
                <a:ea typeface="+mn-lt"/>
                <a:cs typeface="+mn-lt"/>
              </a:rPr>
              <a:t>Cyswllt</a:t>
            </a:r>
            <a:r>
              <a:rPr lang="en-US" sz="2400" dirty="0">
                <a:latin typeface="Calibri"/>
                <a:ea typeface="+mn-lt"/>
                <a:cs typeface="+mn-lt"/>
              </a:rPr>
              <a:t> </a:t>
            </a:r>
            <a:r>
              <a:rPr lang="en-US" sz="2400" dirty="0" err="1">
                <a:latin typeface="Calibri"/>
                <a:ea typeface="+mn-lt"/>
                <a:cs typeface="+mn-lt"/>
              </a:rPr>
              <a:t>rhwng</a:t>
            </a:r>
            <a:r>
              <a:rPr lang="en-US" sz="2400" dirty="0">
                <a:latin typeface="Calibri"/>
                <a:ea typeface="+mn-lt"/>
                <a:cs typeface="+mn-lt"/>
              </a:rPr>
              <a:t> AP a TD </a:t>
            </a:r>
          </a:p>
          <a:p>
            <a:pPr marL="285750" indent="-285750">
              <a:buFont typeface="Arial"/>
              <a:buChar char="•"/>
            </a:pPr>
            <a:endParaRPr lang="en-US" sz="2400" dirty="0">
              <a:latin typeface="Calibri"/>
              <a:ea typeface="+mn-lt"/>
              <a:cs typeface="+mn-lt"/>
            </a:endParaRPr>
          </a:p>
          <a:p>
            <a:pPr marL="285750" indent="-285750">
              <a:buFont typeface="Arial"/>
              <a:buChar char="•"/>
            </a:pPr>
            <a:r>
              <a:rPr lang="en-US" sz="2400" dirty="0" err="1">
                <a:latin typeface="Calibri"/>
                <a:ea typeface="+mn-lt"/>
                <a:cs typeface="+mn-lt"/>
              </a:rPr>
              <a:t>Asesydd</a:t>
            </a:r>
            <a:r>
              <a:rPr lang="en-US" sz="2400" dirty="0">
                <a:latin typeface="Calibri"/>
                <a:ea typeface="+mn-lt"/>
                <a:cs typeface="+mn-lt"/>
              </a:rPr>
              <a:t> </a:t>
            </a:r>
            <a:r>
              <a:rPr lang="en-US" sz="2400" dirty="0" err="1">
                <a:latin typeface="Calibri"/>
                <a:ea typeface="+mn-lt"/>
                <a:cs typeface="+mn-lt"/>
              </a:rPr>
              <a:t>asesedig</a:t>
            </a:r>
            <a:r>
              <a:rPr lang="en-US" sz="2400" dirty="0">
                <a:latin typeface="Calibri"/>
                <a:ea typeface="+mn-lt"/>
                <a:cs typeface="+mn-lt"/>
              </a:rPr>
              <a:t> TS</a:t>
            </a:r>
            <a:endParaRPr lang="en-US" sz="2400">
              <a:latin typeface="Calibri"/>
              <a:cs typeface="Calibri"/>
            </a:endParaRPr>
          </a:p>
        </p:txBody>
      </p:sp>
    </p:spTree>
    <p:extLst>
      <p:ext uri="{BB962C8B-B14F-4D97-AF65-F5344CB8AC3E}">
        <p14:creationId xmlns:p14="http://schemas.microsoft.com/office/powerpoint/2010/main" val="4226346863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A353D8D-42E6-4049-A5F8-3A8BB690C8B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z="4800" b="1" u="sng" dirty="0" err="1">
                <a:latin typeface="Calibri"/>
                <a:cs typeface="Calibri"/>
              </a:rPr>
              <a:t>Gwahanol</a:t>
            </a:r>
            <a:r>
              <a:rPr lang="en-US" sz="4800" b="1" u="sng" dirty="0">
                <a:latin typeface="Calibri"/>
                <a:cs typeface="Calibri"/>
              </a:rPr>
              <a:t> </a:t>
            </a:r>
            <a:r>
              <a:rPr lang="en-US" sz="4800" b="1" u="sng" dirty="0" err="1">
                <a:latin typeface="Calibri"/>
                <a:cs typeface="Calibri"/>
              </a:rPr>
              <a:t>fathau</a:t>
            </a:r>
            <a:r>
              <a:rPr lang="en-US" sz="4800" b="1" u="sng" dirty="0">
                <a:latin typeface="Calibri"/>
                <a:cs typeface="Calibri"/>
              </a:rPr>
              <a:t> o TAR</a:t>
            </a: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00048541-EA25-4DF7-BAC5-0E770B1251BC}"/>
              </a:ext>
            </a:extLst>
          </p:cNvPr>
          <p:cNvSpPr txBox="1"/>
          <p:nvPr/>
        </p:nvSpPr>
        <p:spPr>
          <a:xfrm>
            <a:off x="1173192" y="2510287"/>
            <a:ext cx="2743200" cy="1938992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marL="285750" indent="-285750">
              <a:buFont typeface="Arial"/>
              <a:buChar char="•"/>
            </a:pPr>
            <a:r>
              <a:rPr lang="en-US" sz="2400" dirty="0" err="1">
                <a:latin typeface="Calibri"/>
                <a:ea typeface="+mn-lt"/>
                <a:cs typeface="+mn-lt"/>
              </a:rPr>
              <a:t>Cynradd</a:t>
            </a:r>
            <a:endParaRPr lang="en-US" sz="2400">
              <a:latin typeface="Calibri"/>
              <a:ea typeface="+mn-lt"/>
              <a:cs typeface="+mn-lt"/>
            </a:endParaRPr>
          </a:p>
          <a:p>
            <a:pPr marL="285750" indent="-285750">
              <a:buFont typeface="Arial"/>
              <a:buChar char="•"/>
            </a:pPr>
            <a:endParaRPr lang="en-US" sz="2400" dirty="0">
              <a:latin typeface="Calibri"/>
              <a:ea typeface="+mn-lt"/>
              <a:cs typeface="+mn-lt"/>
            </a:endParaRPr>
          </a:p>
          <a:p>
            <a:pPr marL="285750" indent="-285750">
              <a:buFont typeface="Arial"/>
              <a:buChar char="•"/>
            </a:pPr>
            <a:r>
              <a:rPr lang="en-US" sz="2400" dirty="0" err="1">
                <a:latin typeface="Calibri"/>
                <a:ea typeface="+mn-lt"/>
                <a:cs typeface="+mn-lt"/>
              </a:rPr>
              <a:t>Uwchradd</a:t>
            </a:r>
            <a:endParaRPr lang="en-US" sz="2400" dirty="0">
              <a:latin typeface="Calibri"/>
              <a:ea typeface="+mn-lt"/>
              <a:cs typeface="+mn-lt"/>
            </a:endParaRPr>
          </a:p>
          <a:p>
            <a:pPr marL="285750" indent="-285750">
              <a:buFont typeface="Arial"/>
              <a:buChar char="•"/>
            </a:pPr>
            <a:endParaRPr lang="en-US" sz="2400" dirty="0">
              <a:latin typeface="Calibri"/>
              <a:ea typeface="+mn-lt"/>
              <a:cs typeface="+mn-lt"/>
            </a:endParaRPr>
          </a:p>
          <a:p>
            <a:pPr marL="285750" indent="-285750">
              <a:buFont typeface="Arial"/>
              <a:buChar char="•"/>
            </a:pPr>
            <a:r>
              <a:rPr lang="en-US" sz="2400" err="1">
                <a:latin typeface="Calibri"/>
                <a:ea typeface="+mn-lt"/>
                <a:cs typeface="+mn-lt"/>
              </a:rPr>
              <a:t>Addysg</a:t>
            </a:r>
            <a:r>
              <a:rPr lang="en-US" sz="2400" dirty="0">
                <a:latin typeface="Calibri"/>
                <a:ea typeface="+mn-lt"/>
                <a:cs typeface="+mn-lt"/>
              </a:rPr>
              <a:t> </a:t>
            </a:r>
            <a:r>
              <a:rPr lang="en-US" sz="2400" err="1">
                <a:latin typeface="Calibri"/>
                <a:ea typeface="+mn-lt"/>
                <a:cs typeface="+mn-lt"/>
              </a:rPr>
              <a:t>Bellach</a:t>
            </a:r>
            <a:endParaRPr lang="en-US" sz="2400">
              <a:latin typeface="Calibri"/>
              <a:cs typeface="Calibri"/>
            </a:endParaRPr>
          </a:p>
        </p:txBody>
      </p:sp>
    </p:spTree>
    <p:extLst>
      <p:ext uri="{BB962C8B-B14F-4D97-AF65-F5344CB8AC3E}">
        <p14:creationId xmlns:p14="http://schemas.microsoft.com/office/powerpoint/2010/main" val="310647565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FD930F8-5D0D-4DAA-BFAE-EDA6ADD3189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z="4800" b="1" u="sng" dirty="0" err="1">
                <a:latin typeface="Calibri"/>
                <a:ea typeface="+mj-lt"/>
                <a:cs typeface="+mj-lt"/>
              </a:rPr>
              <a:t>Pwysigrwydd</a:t>
            </a:r>
            <a:r>
              <a:rPr lang="en-US" sz="4800" b="1" u="sng" dirty="0">
                <a:latin typeface="Calibri"/>
                <a:ea typeface="+mj-lt"/>
                <a:cs typeface="+mj-lt"/>
              </a:rPr>
              <a:t> </a:t>
            </a:r>
            <a:r>
              <a:rPr lang="en-US" sz="4800" b="1" u="sng" dirty="0" err="1">
                <a:latin typeface="Calibri"/>
                <a:ea typeface="+mj-lt"/>
                <a:cs typeface="+mj-lt"/>
              </a:rPr>
              <a:t>gwneud</a:t>
            </a:r>
            <a:r>
              <a:rPr lang="en-US" sz="4800" b="1" u="sng" dirty="0">
                <a:latin typeface="Calibri"/>
                <a:ea typeface="+mj-lt"/>
                <a:cs typeface="+mj-lt"/>
              </a:rPr>
              <a:t> </a:t>
            </a:r>
            <a:r>
              <a:rPr lang="en-US" sz="4800" b="1" u="sng" dirty="0" err="1">
                <a:latin typeface="Calibri"/>
                <a:ea typeface="+mj-lt"/>
                <a:cs typeface="+mj-lt"/>
              </a:rPr>
              <a:t>cwrs</a:t>
            </a:r>
            <a:r>
              <a:rPr lang="en-US" sz="4800" b="1" u="sng" dirty="0">
                <a:latin typeface="Calibri"/>
                <a:ea typeface="+mj-lt"/>
                <a:cs typeface="+mj-lt"/>
              </a:rPr>
              <a:t> TAR?</a:t>
            </a:r>
            <a:endParaRPr lang="en-US" sz="4800" b="1" u="sng">
              <a:latin typeface="Calibri"/>
            </a:endParaRP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42F9D770-3AE1-49B5-A514-40A1B8E657F3}"/>
              </a:ext>
            </a:extLst>
          </p:cNvPr>
          <p:cNvSpPr txBox="1"/>
          <p:nvPr/>
        </p:nvSpPr>
        <p:spPr>
          <a:xfrm>
            <a:off x="1115683" y="2309004"/>
            <a:ext cx="3965275" cy="1569660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marL="285750" indent="-285750">
              <a:buFont typeface="Arial"/>
              <a:buChar char="•"/>
            </a:pPr>
            <a:r>
              <a:rPr lang="en-US" sz="2400" dirty="0" err="1">
                <a:latin typeface="Calibri"/>
                <a:ea typeface="+mn-lt"/>
                <a:cs typeface="+mn-lt"/>
              </a:rPr>
              <a:t>Cynyddwch</a:t>
            </a:r>
            <a:r>
              <a:rPr lang="en-US" sz="2400" dirty="0">
                <a:latin typeface="Calibri"/>
                <a:ea typeface="+mn-lt"/>
                <a:cs typeface="+mn-lt"/>
              </a:rPr>
              <a:t> </a:t>
            </a:r>
            <a:r>
              <a:rPr lang="en-US" sz="2400" dirty="0" err="1">
                <a:latin typeface="Calibri"/>
                <a:ea typeface="+mn-lt"/>
                <a:cs typeface="+mn-lt"/>
              </a:rPr>
              <a:t>eich</a:t>
            </a:r>
            <a:r>
              <a:rPr lang="en-US" sz="2400" dirty="0">
                <a:latin typeface="Calibri"/>
                <a:ea typeface="+mn-lt"/>
                <a:cs typeface="+mn-lt"/>
              </a:rPr>
              <a:t> </a:t>
            </a:r>
            <a:r>
              <a:rPr lang="en-US" sz="2400" dirty="0" err="1">
                <a:latin typeface="Calibri"/>
                <a:ea typeface="+mn-lt"/>
                <a:cs typeface="+mn-lt"/>
              </a:rPr>
              <a:t>priodoleddau</a:t>
            </a:r>
            <a:endParaRPr lang="en-US" sz="2400">
              <a:latin typeface="Calibri"/>
              <a:ea typeface="+mn-lt"/>
              <a:cs typeface="+mn-lt"/>
            </a:endParaRPr>
          </a:p>
          <a:p>
            <a:pPr marL="285750" indent="-285750">
              <a:buFont typeface="Arial"/>
              <a:buChar char="•"/>
            </a:pPr>
            <a:endParaRPr lang="en-US" sz="2400" dirty="0">
              <a:latin typeface="Calibri"/>
              <a:ea typeface="+mn-lt"/>
              <a:cs typeface="+mn-lt"/>
            </a:endParaRPr>
          </a:p>
          <a:p>
            <a:pPr marL="285750" indent="-285750">
              <a:buFont typeface="Arial"/>
              <a:buChar char="•"/>
            </a:pPr>
            <a:r>
              <a:rPr lang="en-US" sz="2400" dirty="0" err="1">
                <a:latin typeface="Calibri"/>
                <a:ea typeface="+mn-lt"/>
                <a:cs typeface="+mn-lt"/>
              </a:rPr>
              <a:t>Rhowch</a:t>
            </a:r>
            <a:r>
              <a:rPr lang="en-US" sz="2400" dirty="0">
                <a:latin typeface="Calibri"/>
                <a:ea typeface="+mn-lt"/>
                <a:cs typeface="+mn-lt"/>
              </a:rPr>
              <a:t> </a:t>
            </a:r>
            <a:r>
              <a:rPr lang="en-US" sz="2400" dirty="0" err="1">
                <a:latin typeface="Calibri"/>
                <a:ea typeface="+mn-lt"/>
                <a:cs typeface="+mn-lt"/>
              </a:rPr>
              <a:t>fwy</a:t>
            </a:r>
            <a:r>
              <a:rPr lang="en-US" sz="2400" dirty="0">
                <a:latin typeface="Calibri"/>
                <a:ea typeface="+mn-lt"/>
                <a:cs typeface="+mn-lt"/>
              </a:rPr>
              <a:t> o </a:t>
            </a:r>
            <a:r>
              <a:rPr lang="en-US" sz="2400" dirty="0" err="1">
                <a:latin typeface="Calibri"/>
                <a:ea typeface="+mn-lt"/>
                <a:cs typeface="+mn-lt"/>
              </a:rPr>
              <a:t>siawnsiau</a:t>
            </a:r>
            <a:endParaRPr lang="en-US" sz="2400" dirty="0">
              <a:latin typeface="Calibri"/>
              <a:cs typeface="Calibri"/>
            </a:endParaRPr>
          </a:p>
        </p:txBody>
      </p:sp>
    </p:spTree>
    <p:extLst>
      <p:ext uri="{BB962C8B-B14F-4D97-AF65-F5344CB8AC3E}">
        <p14:creationId xmlns:p14="http://schemas.microsoft.com/office/powerpoint/2010/main" val="4294565724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AF5CF8C-0DEB-4D1F-891C-2AE2978CCBA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z="4800" b="1" u="sng" dirty="0" err="1">
                <a:latin typeface="Calibri"/>
                <a:ea typeface="+mj-lt"/>
                <a:cs typeface="+mj-lt"/>
              </a:rPr>
              <a:t>Canlyniadau</a:t>
            </a:r>
            <a:r>
              <a:rPr lang="en-US" sz="4800" b="1" u="sng" dirty="0">
                <a:latin typeface="Calibri"/>
                <a:ea typeface="+mj-lt"/>
                <a:cs typeface="+mj-lt"/>
              </a:rPr>
              <a:t> </a:t>
            </a:r>
            <a:r>
              <a:rPr lang="en-US" sz="4800" b="1" u="sng" dirty="0" err="1">
                <a:latin typeface="Calibri"/>
                <a:ea typeface="+mj-lt"/>
                <a:cs typeface="+mj-lt"/>
              </a:rPr>
              <a:t>cwblhau</a:t>
            </a:r>
            <a:r>
              <a:rPr lang="en-US" sz="4800" b="1" u="sng" dirty="0">
                <a:latin typeface="Calibri"/>
                <a:ea typeface="+mj-lt"/>
                <a:cs typeface="+mj-lt"/>
              </a:rPr>
              <a:t> </a:t>
            </a:r>
            <a:r>
              <a:rPr lang="en-US" sz="4800" b="1" u="sng" dirty="0" err="1">
                <a:latin typeface="Calibri"/>
                <a:ea typeface="+mj-lt"/>
                <a:cs typeface="+mj-lt"/>
              </a:rPr>
              <a:t>cwrs</a:t>
            </a:r>
            <a:r>
              <a:rPr lang="en-US" sz="4800" b="1" u="sng" dirty="0">
                <a:latin typeface="Calibri"/>
                <a:ea typeface="+mj-lt"/>
                <a:cs typeface="+mj-lt"/>
              </a:rPr>
              <a:t> TAR</a:t>
            </a:r>
            <a:endParaRPr lang="en-US" sz="4800" b="1" u="sng">
              <a:latin typeface="Calibri"/>
              <a:cs typeface="Calibri"/>
            </a:endParaRP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FF6568BC-95F2-45A7-B6E3-4E8F99AF2EF9}"/>
              </a:ext>
            </a:extLst>
          </p:cNvPr>
          <p:cNvSpPr txBox="1"/>
          <p:nvPr/>
        </p:nvSpPr>
        <p:spPr>
          <a:xfrm>
            <a:off x="1058174" y="2582174"/>
            <a:ext cx="5518029" cy="2308324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marL="285750" indent="-285750">
              <a:buFont typeface="Arial"/>
              <a:buChar char="•"/>
            </a:pPr>
            <a:r>
              <a:rPr lang="en-US" sz="2400" dirty="0">
                <a:latin typeface="Calibri"/>
                <a:ea typeface="+mn-lt"/>
                <a:cs typeface="+mn-lt"/>
              </a:rPr>
              <a:t>Dim </a:t>
            </a:r>
            <a:r>
              <a:rPr lang="en-US" sz="2400" dirty="0" err="1">
                <a:latin typeface="Calibri"/>
                <a:ea typeface="+mn-lt"/>
                <a:cs typeface="+mn-lt"/>
              </a:rPr>
              <a:t>gwarantwr</a:t>
            </a:r>
            <a:r>
              <a:rPr lang="en-US" sz="2400" dirty="0">
                <a:latin typeface="Calibri"/>
                <a:ea typeface="+mn-lt"/>
                <a:cs typeface="+mn-lt"/>
              </a:rPr>
              <a:t> y </a:t>
            </a:r>
            <a:r>
              <a:rPr lang="en-US" sz="2400" dirty="0" err="1">
                <a:latin typeface="Calibri"/>
                <a:ea typeface="+mn-lt"/>
                <a:cs typeface="+mn-lt"/>
              </a:rPr>
              <a:t>cewch</a:t>
            </a:r>
            <a:r>
              <a:rPr lang="en-US" sz="2400" dirty="0">
                <a:latin typeface="Calibri"/>
                <a:ea typeface="+mn-lt"/>
                <a:cs typeface="+mn-lt"/>
              </a:rPr>
              <a:t> </a:t>
            </a:r>
            <a:r>
              <a:rPr lang="en-US" sz="2400" dirty="0" err="1">
                <a:latin typeface="Calibri"/>
                <a:ea typeface="+mn-lt"/>
                <a:cs typeface="+mn-lt"/>
              </a:rPr>
              <a:t>swydd</a:t>
            </a:r>
            <a:r>
              <a:rPr lang="en-US" sz="2400" dirty="0">
                <a:latin typeface="Calibri"/>
                <a:ea typeface="+mn-lt"/>
                <a:cs typeface="+mn-lt"/>
              </a:rPr>
              <a:t> </a:t>
            </a:r>
            <a:r>
              <a:rPr lang="en-US" sz="2400" dirty="0" err="1">
                <a:latin typeface="Calibri"/>
                <a:ea typeface="+mn-lt"/>
                <a:cs typeface="+mn-lt"/>
              </a:rPr>
              <a:t>ar</a:t>
            </a:r>
            <a:r>
              <a:rPr lang="en-US" sz="2400" dirty="0">
                <a:latin typeface="Calibri"/>
                <a:ea typeface="+mn-lt"/>
                <a:cs typeface="+mn-lt"/>
              </a:rPr>
              <a:t> </a:t>
            </a:r>
            <a:r>
              <a:rPr lang="en-US" sz="2400" dirty="0" err="1">
                <a:latin typeface="Calibri"/>
                <a:ea typeface="+mn-lt"/>
                <a:cs typeface="+mn-lt"/>
              </a:rPr>
              <a:t>unwaith</a:t>
            </a:r>
            <a:endParaRPr lang="en-US" sz="2400">
              <a:latin typeface="Calibri"/>
              <a:ea typeface="+mn-lt"/>
              <a:cs typeface="+mn-lt"/>
            </a:endParaRPr>
          </a:p>
          <a:p>
            <a:pPr marL="285750" indent="-285750">
              <a:buFont typeface="Arial"/>
              <a:buChar char="•"/>
            </a:pPr>
            <a:endParaRPr lang="en-US" sz="2400" dirty="0">
              <a:latin typeface="Calibri"/>
              <a:ea typeface="+mn-lt"/>
              <a:cs typeface="+mn-lt"/>
            </a:endParaRPr>
          </a:p>
          <a:p>
            <a:pPr marL="285750" indent="-285750">
              <a:buFont typeface="Arial"/>
              <a:buChar char="•"/>
            </a:pPr>
            <a:r>
              <a:rPr lang="en-US" sz="2400" dirty="0">
                <a:latin typeface="Calibri"/>
                <a:ea typeface="+mn-lt"/>
                <a:cs typeface="+mn-lt"/>
              </a:rPr>
              <a:t> Wedi </a:t>
            </a:r>
            <a:r>
              <a:rPr lang="en-US" sz="2400" dirty="0" err="1">
                <a:latin typeface="Calibri"/>
                <a:ea typeface="+mn-lt"/>
                <a:cs typeface="+mn-lt"/>
              </a:rPr>
              <a:t>cynnig</a:t>
            </a:r>
            <a:r>
              <a:rPr lang="en-US" sz="2400" dirty="0">
                <a:latin typeface="Calibri"/>
                <a:ea typeface="+mn-lt"/>
                <a:cs typeface="+mn-lt"/>
              </a:rPr>
              <a:t> </a:t>
            </a:r>
            <a:r>
              <a:rPr lang="en-US" sz="2400" dirty="0" err="1">
                <a:latin typeface="Calibri"/>
                <a:ea typeface="+mn-lt"/>
                <a:cs typeface="+mn-lt"/>
              </a:rPr>
              <a:t>swydd</a:t>
            </a:r>
            <a:r>
              <a:rPr lang="en-US" sz="2400" dirty="0">
                <a:latin typeface="Calibri"/>
                <a:ea typeface="+mn-lt"/>
                <a:cs typeface="+mn-lt"/>
              </a:rPr>
              <a:t> </a:t>
            </a:r>
            <a:r>
              <a:rPr lang="en-US" sz="2400" dirty="0" err="1">
                <a:latin typeface="Calibri"/>
                <a:ea typeface="+mn-lt"/>
                <a:cs typeface="+mn-lt"/>
              </a:rPr>
              <a:t>yn</a:t>
            </a:r>
            <a:r>
              <a:rPr lang="en-US" sz="2400" dirty="0">
                <a:latin typeface="Calibri"/>
                <a:ea typeface="+mn-lt"/>
                <a:cs typeface="+mn-lt"/>
              </a:rPr>
              <a:t> y </a:t>
            </a:r>
            <a:r>
              <a:rPr lang="en-US" sz="2400" dirty="0" err="1">
                <a:latin typeface="Calibri"/>
                <a:ea typeface="+mn-lt"/>
                <a:cs typeface="+mn-lt"/>
              </a:rPr>
              <a:t>ysgol</a:t>
            </a:r>
            <a:r>
              <a:rPr lang="en-US" sz="2400" dirty="0">
                <a:latin typeface="Calibri"/>
                <a:ea typeface="+mn-lt"/>
                <a:cs typeface="+mn-lt"/>
              </a:rPr>
              <a:t>  </a:t>
            </a:r>
            <a:r>
              <a:rPr lang="en-US" sz="2400" dirty="0" err="1">
                <a:latin typeface="Calibri"/>
                <a:ea typeface="+mn-lt"/>
                <a:cs typeface="+mn-lt"/>
              </a:rPr>
              <a:t>gwnaethoch</a:t>
            </a:r>
            <a:r>
              <a:rPr lang="en-US" sz="2400" dirty="0">
                <a:latin typeface="Calibri"/>
                <a:ea typeface="+mn-lt"/>
                <a:cs typeface="+mn-lt"/>
              </a:rPr>
              <a:t> chi </a:t>
            </a:r>
            <a:r>
              <a:rPr lang="en-US" sz="2400" dirty="0" err="1">
                <a:latin typeface="Calibri"/>
                <a:ea typeface="+mn-lt"/>
                <a:cs typeface="+mn-lt"/>
              </a:rPr>
              <a:t>leoli</a:t>
            </a:r>
            <a:r>
              <a:rPr lang="en-US" sz="2400" dirty="0">
                <a:latin typeface="Calibri"/>
                <a:ea typeface="+mn-lt"/>
                <a:cs typeface="+mn-lt"/>
              </a:rPr>
              <a:t> </a:t>
            </a:r>
            <a:r>
              <a:rPr lang="en-US" sz="2400" dirty="0" err="1">
                <a:latin typeface="Calibri"/>
                <a:ea typeface="+mn-lt"/>
                <a:cs typeface="+mn-lt"/>
              </a:rPr>
              <a:t>yn</a:t>
            </a:r>
            <a:r>
              <a:rPr lang="en-US" sz="2400" dirty="0">
                <a:latin typeface="Calibri"/>
                <a:ea typeface="+mn-lt"/>
                <a:cs typeface="+mn-lt"/>
              </a:rPr>
              <a:t> </a:t>
            </a:r>
            <a:r>
              <a:rPr lang="en-US" sz="2400" dirty="0" err="1">
                <a:latin typeface="Calibri"/>
                <a:ea typeface="+mn-lt"/>
                <a:cs typeface="+mn-lt"/>
              </a:rPr>
              <a:t>wrth</a:t>
            </a:r>
            <a:r>
              <a:rPr lang="en-US" sz="2400" dirty="0">
                <a:latin typeface="Calibri"/>
                <a:ea typeface="+mn-lt"/>
                <a:cs typeface="+mn-lt"/>
              </a:rPr>
              <a:t> </a:t>
            </a:r>
            <a:r>
              <a:rPr lang="en-US" sz="2400" dirty="0" err="1">
                <a:latin typeface="Calibri"/>
                <a:ea typeface="+mn-lt"/>
                <a:cs typeface="+mn-lt"/>
              </a:rPr>
              <a:t>gwneud</a:t>
            </a:r>
            <a:r>
              <a:rPr lang="en-US" sz="2400" dirty="0">
                <a:latin typeface="Calibri"/>
                <a:ea typeface="+mn-lt"/>
                <a:cs typeface="+mn-lt"/>
              </a:rPr>
              <a:t> </a:t>
            </a:r>
            <a:r>
              <a:rPr lang="en-US" sz="2400" dirty="0" err="1">
                <a:latin typeface="Calibri"/>
                <a:ea typeface="+mn-lt"/>
                <a:cs typeface="+mn-lt"/>
              </a:rPr>
              <a:t>cwrs</a:t>
            </a:r>
            <a:r>
              <a:rPr lang="en-US" sz="2400" dirty="0">
                <a:latin typeface="Calibri"/>
                <a:ea typeface="+mn-lt"/>
                <a:cs typeface="+mn-lt"/>
              </a:rPr>
              <a:t> TAR</a:t>
            </a:r>
            <a:endParaRPr lang="en-US" sz="2400">
              <a:latin typeface="Calibri"/>
              <a:cs typeface="Calibri"/>
            </a:endParaRP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57220812-6D7A-4A14-9E0B-854B05583C21}"/>
              </a:ext>
            </a:extLst>
          </p:cNvPr>
          <p:cNvSpPr txBox="1"/>
          <p:nvPr/>
        </p:nvSpPr>
        <p:spPr>
          <a:xfrm>
            <a:off x="8505645" y="6018363"/>
            <a:ext cx="2743200" cy="369332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dirty="0"/>
              <a:t>(Palmer, 1999) </a:t>
            </a:r>
          </a:p>
        </p:txBody>
      </p:sp>
    </p:spTree>
    <p:extLst>
      <p:ext uri="{BB962C8B-B14F-4D97-AF65-F5344CB8AC3E}">
        <p14:creationId xmlns:p14="http://schemas.microsoft.com/office/powerpoint/2010/main" val="3777412363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A50B5BD-34E8-4732-A7FA-5D5C83707C1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15568" y="74188"/>
            <a:ext cx="10168128" cy="1639651"/>
          </a:xfrm>
        </p:spPr>
        <p:txBody>
          <a:bodyPr>
            <a:normAutofit/>
          </a:bodyPr>
          <a:lstStyle/>
          <a:p>
            <a:br>
              <a:rPr lang="en-US" dirty="0"/>
            </a:br>
            <a:r>
              <a:rPr lang="en-US" sz="4800" b="1" u="sng" err="1">
                <a:latin typeface="Calibri"/>
                <a:ea typeface="+mj-lt"/>
                <a:cs typeface="+mj-lt"/>
              </a:rPr>
              <a:t>Pasbort</a:t>
            </a:r>
            <a:r>
              <a:rPr lang="en-US" sz="4800" b="1" u="sng" dirty="0">
                <a:latin typeface="Calibri"/>
                <a:ea typeface="+mj-lt"/>
                <a:cs typeface="+mj-lt"/>
              </a:rPr>
              <a:t> </a:t>
            </a:r>
            <a:r>
              <a:rPr lang="en-US" sz="4800" b="1" u="sng" err="1">
                <a:latin typeface="Calibri"/>
                <a:ea typeface="+mj-lt"/>
                <a:cs typeface="+mj-lt"/>
              </a:rPr>
              <a:t>dysgu</a:t>
            </a:r>
            <a:r>
              <a:rPr lang="en-US" sz="4800" b="1" u="sng" dirty="0">
                <a:latin typeface="Calibri"/>
                <a:ea typeface="+mj-lt"/>
                <a:cs typeface="+mj-lt"/>
              </a:rPr>
              <a:t> </a:t>
            </a:r>
            <a:r>
              <a:rPr lang="en-US" sz="4800" b="1" u="sng" err="1">
                <a:latin typeface="Calibri"/>
                <a:ea typeface="+mj-lt"/>
                <a:cs typeface="+mj-lt"/>
              </a:rPr>
              <a:t>proffesiynol</a:t>
            </a:r>
            <a:endParaRPr lang="en-US" sz="4800" b="1" u="sng">
              <a:latin typeface="Calibri"/>
              <a:cs typeface="Calibri"/>
            </a:endParaRP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64DA9179-2792-4A2E-AE08-AE1EB4DE67E1}"/>
              </a:ext>
            </a:extLst>
          </p:cNvPr>
          <p:cNvSpPr txBox="1"/>
          <p:nvPr/>
        </p:nvSpPr>
        <p:spPr>
          <a:xfrm>
            <a:off x="986287" y="2625306"/>
            <a:ext cx="4482860" cy="3785652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sz="2400" b="1" u="sng" dirty="0">
                <a:latin typeface="Calibri"/>
                <a:ea typeface="+mn-lt"/>
                <a:cs typeface="+mn-lt"/>
              </a:rPr>
              <a:t>Beth </a:t>
            </a:r>
            <a:r>
              <a:rPr lang="en-US" sz="2400" b="1" u="sng" dirty="0" err="1">
                <a:latin typeface="Calibri"/>
                <a:ea typeface="+mn-lt"/>
                <a:cs typeface="+mn-lt"/>
              </a:rPr>
              <a:t>yw</a:t>
            </a:r>
            <a:r>
              <a:rPr lang="en-US" sz="2400" b="1" u="sng" dirty="0">
                <a:latin typeface="Calibri"/>
                <a:ea typeface="+mn-lt"/>
                <a:cs typeface="+mn-lt"/>
              </a:rPr>
              <a:t> e ?</a:t>
            </a:r>
          </a:p>
          <a:p>
            <a:endParaRPr lang="en-US" sz="2400" dirty="0">
              <a:latin typeface="Calibri"/>
              <a:ea typeface="+mn-lt"/>
              <a:cs typeface="+mn-lt"/>
            </a:endParaRPr>
          </a:p>
          <a:p>
            <a:endParaRPr lang="en-US" sz="2400" dirty="0">
              <a:latin typeface="Calibri"/>
              <a:ea typeface="+mn-lt"/>
              <a:cs typeface="+mn-lt"/>
            </a:endParaRPr>
          </a:p>
          <a:p>
            <a:pPr marL="285750" indent="-285750">
              <a:buFont typeface="Arial"/>
              <a:buChar char="•"/>
            </a:pPr>
            <a:r>
              <a:rPr lang="en-US" sz="2400" dirty="0" err="1">
                <a:latin typeface="Calibri"/>
                <a:ea typeface="+mn-lt"/>
                <a:cs typeface="+mn-lt"/>
              </a:rPr>
              <a:t>Offeryn</a:t>
            </a:r>
            <a:r>
              <a:rPr lang="en-US" sz="2400" dirty="0">
                <a:latin typeface="Calibri"/>
                <a:ea typeface="+mn-lt"/>
                <a:cs typeface="+mn-lt"/>
              </a:rPr>
              <a:t> </a:t>
            </a:r>
            <a:r>
              <a:rPr lang="en-US" sz="2400" dirty="0" err="1">
                <a:latin typeface="Calibri"/>
                <a:ea typeface="+mn-lt"/>
                <a:cs typeface="+mn-lt"/>
              </a:rPr>
              <a:t>ar-lein</a:t>
            </a:r>
            <a:r>
              <a:rPr lang="en-US" sz="2400" dirty="0">
                <a:latin typeface="Calibri"/>
                <a:ea typeface="+mn-lt"/>
                <a:cs typeface="+mn-lt"/>
              </a:rPr>
              <a:t> </a:t>
            </a:r>
          </a:p>
          <a:p>
            <a:pPr marL="285750" indent="-285750">
              <a:buFont typeface="Arial"/>
              <a:buChar char="•"/>
            </a:pPr>
            <a:endParaRPr lang="en-US" sz="2400" dirty="0">
              <a:latin typeface="Calibri"/>
              <a:ea typeface="+mn-lt"/>
              <a:cs typeface="+mn-lt"/>
            </a:endParaRPr>
          </a:p>
          <a:p>
            <a:pPr marL="285750" indent="-285750">
              <a:buFont typeface="Arial"/>
              <a:buChar char="•"/>
            </a:pPr>
            <a:r>
              <a:rPr lang="en-US" sz="2400" dirty="0" err="1">
                <a:latin typeface="Calibri"/>
                <a:ea typeface="+mn-lt"/>
                <a:cs typeface="+mn-lt"/>
              </a:rPr>
              <a:t>Ffordd</a:t>
            </a:r>
            <a:r>
              <a:rPr lang="en-US" sz="2400" dirty="0">
                <a:latin typeface="Calibri"/>
                <a:ea typeface="+mn-lt"/>
                <a:cs typeface="+mn-lt"/>
              </a:rPr>
              <a:t> </a:t>
            </a:r>
            <a:r>
              <a:rPr lang="en-US" sz="2400" dirty="0" err="1">
                <a:latin typeface="Calibri"/>
                <a:ea typeface="+mn-lt"/>
                <a:cs typeface="+mn-lt"/>
              </a:rPr>
              <a:t>i</a:t>
            </a:r>
            <a:r>
              <a:rPr lang="en-US" sz="2400" dirty="0">
                <a:latin typeface="Calibri"/>
                <a:ea typeface="+mn-lt"/>
                <a:cs typeface="+mn-lt"/>
              </a:rPr>
              <a:t> </a:t>
            </a:r>
            <a:r>
              <a:rPr lang="en-US" sz="2400" dirty="0" err="1">
                <a:latin typeface="Calibri"/>
                <a:ea typeface="+mn-lt"/>
                <a:cs typeface="+mn-lt"/>
              </a:rPr>
              <a:t>gefnogi'ch</a:t>
            </a:r>
            <a:r>
              <a:rPr lang="en-US" sz="2400" dirty="0">
                <a:latin typeface="Calibri"/>
                <a:ea typeface="+mn-lt"/>
                <a:cs typeface="+mn-lt"/>
              </a:rPr>
              <a:t> </a:t>
            </a:r>
            <a:r>
              <a:rPr lang="en-US" sz="2400" dirty="0" err="1">
                <a:latin typeface="Calibri"/>
                <a:ea typeface="+mn-lt"/>
                <a:cs typeface="+mn-lt"/>
              </a:rPr>
              <a:t>taith</a:t>
            </a:r>
            <a:r>
              <a:rPr lang="en-US" sz="2400" dirty="0">
                <a:latin typeface="Calibri"/>
                <a:ea typeface="+mn-lt"/>
                <a:cs typeface="+mn-lt"/>
              </a:rPr>
              <a:t> </a:t>
            </a:r>
          </a:p>
          <a:p>
            <a:pPr marL="285750" indent="-285750">
              <a:buFont typeface="Arial"/>
              <a:buChar char="•"/>
            </a:pPr>
            <a:endParaRPr lang="en-US" sz="2400" dirty="0">
              <a:latin typeface="Calibri"/>
              <a:ea typeface="+mn-lt"/>
              <a:cs typeface="+mn-lt"/>
            </a:endParaRPr>
          </a:p>
          <a:p>
            <a:pPr marL="285750" indent="-285750">
              <a:buFont typeface="Arial"/>
              <a:buChar char="•"/>
            </a:pPr>
            <a:r>
              <a:rPr lang="en-US" sz="2400" dirty="0" err="1">
                <a:latin typeface="Calibri"/>
                <a:ea typeface="+mn-lt"/>
                <a:cs typeface="+mn-lt"/>
              </a:rPr>
              <a:t>Personol</a:t>
            </a:r>
            <a:r>
              <a:rPr lang="en-US" sz="2400" dirty="0">
                <a:latin typeface="Calibri"/>
                <a:ea typeface="+mn-lt"/>
                <a:cs typeface="+mn-lt"/>
              </a:rPr>
              <a:t> a </a:t>
            </a:r>
            <a:r>
              <a:rPr lang="en-US" sz="2400" dirty="0" err="1">
                <a:latin typeface="Calibri"/>
                <a:ea typeface="+mn-lt"/>
                <a:cs typeface="+mn-lt"/>
              </a:rPr>
              <a:t>chyfrinachol</a:t>
            </a:r>
            <a:r>
              <a:rPr lang="en-US" sz="2400" dirty="0">
                <a:latin typeface="Calibri"/>
                <a:ea typeface="+mn-lt"/>
                <a:cs typeface="+mn-lt"/>
              </a:rPr>
              <a:t> </a:t>
            </a:r>
          </a:p>
          <a:p>
            <a:pPr marL="285750" indent="-285750">
              <a:buFont typeface="Arial"/>
              <a:buChar char="•"/>
            </a:pPr>
            <a:endParaRPr lang="en-US" sz="2400" dirty="0">
              <a:latin typeface="Calibri"/>
              <a:ea typeface="+mn-lt"/>
              <a:cs typeface="+mn-lt"/>
            </a:endParaRPr>
          </a:p>
          <a:p>
            <a:pPr marL="285750" indent="-285750">
              <a:buFont typeface="Arial"/>
              <a:buChar char="•"/>
            </a:pPr>
            <a:r>
              <a:rPr lang="en-US" sz="2400" dirty="0" err="1">
                <a:latin typeface="Calibri"/>
                <a:ea typeface="+mn-lt"/>
                <a:cs typeface="+mn-lt"/>
              </a:rPr>
              <a:t>Hawdd</a:t>
            </a:r>
            <a:r>
              <a:rPr lang="en-US" sz="2400" dirty="0">
                <a:latin typeface="Calibri"/>
                <a:ea typeface="+mn-lt"/>
                <a:cs typeface="+mn-lt"/>
              </a:rPr>
              <a:t> </a:t>
            </a:r>
            <a:r>
              <a:rPr lang="en-US" sz="2400" dirty="0" err="1">
                <a:latin typeface="Calibri"/>
                <a:ea typeface="+mn-lt"/>
                <a:cs typeface="+mn-lt"/>
              </a:rPr>
              <a:t>ei</a:t>
            </a:r>
            <a:r>
              <a:rPr lang="en-US" sz="2400" dirty="0">
                <a:latin typeface="Calibri"/>
                <a:ea typeface="+mn-lt"/>
                <a:cs typeface="+mn-lt"/>
              </a:rPr>
              <a:t> </a:t>
            </a:r>
            <a:r>
              <a:rPr lang="en-US" sz="2400" dirty="0" err="1">
                <a:latin typeface="Calibri"/>
                <a:ea typeface="+mn-lt"/>
                <a:cs typeface="+mn-lt"/>
              </a:rPr>
              <a:t>gyrchu</a:t>
            </a:r>
            <a:endParaRPr lang="en-US" sz="2400" dirty="0">
              <a:latin typeface="Calibri"/>
              <a:cs typeface="Calibri"/>
            </a:endParaRP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7722E172-51D1-4AC2-B2DA-A571A7CCF569}"/>
              </a:ext>
            </a:extLst>
          </p:cNvPr>
          <p:cNvSpPr txBox="1"/>
          <p:nvPr/>
        </p:nvSpPr>
        <p:spPr>
          <a:xfrm>
            <a:off x="7239539" y="2624407"/>
            <a:ext cx="4209690" cy="2677656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sz="2400" b="1" u="sng" dirty="0">
                <a:latin typeface="Calibri"/>
                <a:ea typeface="+mn-lt"/>
                <a:cs typeface="+mn-lt"/>
              </a:rPr>
              <a:t>Beth gall </a:t>
            </a:r>
            <a:r>
              <a:rPr lang="en-US" sz="2400" b="1" u="sng" dirty="0" err="1">
                <a:latin typeface="Calibri"/>
                <a:ea typeface="+mn-lt"/>
                <a:cs typeface="+mn-lt"/>
              </a:rPr>
              <a:t>ei</a:t>
            </a:r>
            <a:r>
              <a:rPr lang="en-US" sz="2400" b="1" u="sng" dirty="0">
                <a:latin typeface="Calibri"/>
                <a:ea typeface="+mn-lt"/>
                <a:cs typeface="+mn-lt"/>
              </a:rPr>
              <a:t> </a:t>
            </a:r>
            <a:r>
              <a:rPr lang="en-US" sz="2400" b="1" u="sng" dirty="0" err="1">
                <a:latin typeface="Calibri"/>
                <a:ea typeface="+mn-lt"/>
                <a:cs typeface="+mn-lt"/>
              </a:rPr>
              <a:t>gwneud</a:t>
            </a:r>
            <a:r>
              <a:rPr lang="en-US" sz="2400" b="1" u="sng" dirty="0">
                <a:latin typeface="Calibri"/>
                <a:ea typeface="+mn-lt"/>
                <a:cs typeface="+mn-lt"/>
              </a:rPr>
              <a:t>?</a:t>
            </a:r>
          </a:p>
          <a:p>
            <a:pPr marL="285750" indent="-285750">
              <a:buFont typeface="Arial"/>
              <a:buChar char="•"/>
            </a:pPr>
            <a:endParaRPr lang="en-US" sz="2400" dirty="0">
              <a:latin typeface="Calibri"/>
              <a:ea typeface="+mn-lt"/>
              <a:cs typeface="+mn-lt"/>
            </a:endParaRPr>
          </a:p>
          <a:p>
            <a:pPr marL="285750" indent="-285750">
              <a:buFont typeface="Arial"/>
              <a:buChar char="•"/>
            </a:pPr>
            <a:r>
              <a:rPr lang="en-US" sz="2400" dirty="0">
                <a:latin typeface="Calibri"/>
                <a:ea typeface="+mn-lt"/>
                <a:cs typeface="+mn-lt"/>
              </a:rPr>
              <a:t>Dal </a:t>
            </a:r>
            <a:r>
              <a:rPr lang="en-US" sz="2400" dirty="0" err="1">
                <a:latin typeface="Calibri"/>
                <a:ea typeface="+mn-lt"/>
                <a:cs typeface="+mn-lt"/>
              </a:rPr>
              <a:t>eich</a:t>
            </a:r>
            <a:r>
              <a:rPr lang="en-US" sz="2400" dirty="0">
                <a:latin typeface="Calibri"/>
                <a:ea typeface="+mn-lt"/>
                <a:cs typeface="+mn-lt"/>
              </a:rPr>
              <a:t> </a:t>
            </a:r>
            <a:r>
              <a:rPr lang="en-US" sz="2400" dirty="0" err="1">
                <a:latin typeface="Calibri"/>
                <a:ea typeface="+mn-lt"/>
                <a:cs typeface="+mn-lt"/>
              </a:rPr>
              <a:t>profiadau</a:t>
            </a:r>
            <a:endParaRPr lang="en-US" sz="2400">
              <a:latin typeface="Calibri"/>
              <a:ea typeface="+mn-lt"/>
              <a:cs typeface="+mn-lt"/>
            </a:endParaRPr>
          </a:p>
          <a:p>
            <a:pPr marL="285750" indent="-285750">
              <a:buFont typeface="Arial"/>
              <a:buChar char="•"/>
            </a:pPr>
            <a:endParaRPr lang="en-US" sz="2400" dirty="0">
              <a:latin typeface="Calibri"/>
              <a:ea typeface="+mn-lt"/>
              <a:cs typeface="+mn-lt"/>
            </a:endParaRPr>
          </a:p>
          <a:p>
            <a:pPr marL="285750" indent="-285750">
              <a:buFont typeface="Arial"/>
              <a:buChar char="•"/>
            </a:pPr>
            <a:r>
              <a:rPr lang="en-US" sz="2400" dirty="0" err="1">
                <a:latin typeface="Calibri"/>
                <a:ea typeface="+mn-lt"/>
                <a:cs typeface="+mn-lt"/>
              </a:rPr>
              <a:t>Myfyrio</a:t>
            </a:r>
            <a:r>
              <a:rPr lang="en-US" sz="2400" dirty="0">
                <a:latin typeface="Calibri"/>
                <a:ea typeface="+mn-lt"/>
                <a:cs typeface="+mn-lt"/>
              </a:rPr>
              <a:t> </a:t>
            </a:r>
            <a:r>
              <a:rPr lang="en-US" sz="2400" dirty="0" err="1">
                <a:latin typeface="Calibri"/>
                <a:ea typeface="+mn-lt"/>
                <a:cs typeface="+mn-lt"/>
              </a:rPr>
              <a:t>ar</a:t>
            </a:r>
            <a:r>
              <a:rPr lang="en-US" sz="2400" dirty="0">
                <a:latin typeface="Calibri"/>
                <a:ea typeface="+mn-lt"/>
                <a:cs typeface="+mn-lt"/>
              </a:rPr>
              <a:t> </a:t>
            </a:r>
            <a:r>
              <a:rPr lang="en-US" sz="2400" dirty="0" err="1">
                <a:latin typeface="Calibri"/>
                <a:ea typeface="+mn-lt"/>
                <a:cs typeface="+mn-lt"/>
              </a:rPr>
              <a:t>eich</a:t>
            </a:r>
            <a:r>
              <a:rPr lang="en-US" sz="2400" dirty="0">
                <a:latin typeface="Calibri"/>
                <a:ea typeface="+mn-lt"/>
                <a:cs typeface="+mn-lt"/>
              </a:rPr>
              <a:t> </a:t>
            </a:r>
            <a:r>
              <a:rPr lang="en-US" sz="2400" dirty="0" err="1">
                <a:latin typeface="Calibri"/>
                <a:ea typeface="+mn-lt"/>
                <a:cs typeface="+mn-lt"/>
              </a:rPr>
              <a:t>profiadau</a:t>
            </a:r>
            <a:endParaRPr lang="en-US" sz="2400" dirty="0">
              <a:latin typeface="Calibri"/>
              <a:ea typeface="+mn-lt"/>
              <a:cs typeface="+mn-lt"/>
            </a:endParaRPr>
          </a:p>
          <a:p>
            <a:pPr marL="285750" indent="-285750">
              <a:buFont typeface="Arial"/>
              <a:buChar char="•"/>
            </a:pPr>
            <a:endParaRPr lang="en-US" sz="2400" dirty="0">
              <a:latin typeface="Calibri"/>
              <a:ea typeface="+mn-lt"/>
              <a:cs typeface="+mn-lt"/>
            </a:endParaRPr>
          </a:p>
          <a:p>
            <a:pPr marL="285750" indent="-285750">
              <a:buFont typeface="Arial"/>
              <a:buChar char="•"/>
            </a:pPr>
            <a:r>
              <a:rPr lang="en-US" sz="2400" dirty="0">
                <a:latin typeface="Calibri"/>
                <a:ea typeface="+mn-lt"/>
                <a:cs typeface="+mn-lt"/>
              </a:rPr>
              <a:t> </a:t>
            </a:r>
            <a:r>
              <a:rPr lang="en-US" sz="2400" err="1">
                <a:latin typeface="Calibri"/>
                <a:ea typeface="+mn-lt"/>
                <a:cs typeface="+mn-lt"/>
              </a:rPr>
              <a:t>Safonau</a:t>
            </a:r>
            <a:r>
              <a:rPr lang="en-US" sz="2400" dirty="0">
                <a:latin typeface="Calibri"/>
                <a:ea typeface="+mn-lt"/>
                <a:cs typeface="+mn-lt"/>
              </a:rPr>
              <a:t> </a:t>
            </a:r>
            <a:r>
              <a:rPr lang="en-US" sz="2400" err="1">
                <a:latin typeface="Calibri"/>
                <a:ea typeface="+mn-lt"/>
                <a:cs typeface="+mn-lt"/>
              </a:rPr>
              <a:t>proffesiynol</a:t>
            </a:r>
            <a:endParaRPr lang="en-US" sz="2400">
              <a:latin typeface="Calibri"/>
              <a:cs typeface="Calibri"/>
            </a:endParaRPr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F23E0EA2-5C7F-4B64-A38F-0FE5AA5DF901}"/>
              </a:ext>
            </a:extLst>
          </p:cNvPr>
          <p:cNvSpPr txBox="1"/>
          <p:nvPr/>
        </p:nvSpPr>
        <p:spPr>
          <a:xfrm>
            <a:off x="7973683" y="6406551"/>
            <a:ext cx="4396596" cy="646331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dirty="0">
                <a:ea typeface="+mn-lt"/>
                <a:cs typeface="+mn-lt"/>
              </a:rPr>
              <a:t>(Educational workface </a:t>
            </a:r>
            <a:r>
              <a:rPr lang="en-US" dirty="0" err="1">
                <a:ea typeface="+mn-lt"/>
                <a:cs typeface="+mn-lt"/>
              </a:rPr>
              <a:t>councli</a:t>
            </a:r>
            <a:r>
              <a:rPr lang="en-US" dirty="0">
                <a:ea typeface="+mn-lt"/>
                <a:cs typeface="+mn-lt"/>
              </a:rPr>
              <a:t>, 2014)</a:t>
            </a:r>
          </a:p>
          <a:p>
            <a:pPr algn="l"/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161326956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5EE650C-A532-481E-A316-9E19784BAE6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z="4800" b="1" u="sng" dirty="0" err="1">
                <a:latin typeface="Calibri"/>
                <a:ea typeface="+mj-lt"/>
                <a:cs typeface="+mj-lt"/>
              </a:rPr>
              <a:t>Fy</a:t>
            </a:r>
            <a:r>
              <a:rPr lang="en-US" sz="4800" b="1" u="sng" dirty="0">
                <a:latin typeface="Calibri"/>
                <a:ea typeface="+mj-lt"/>
                <a:cs typeface="+mj-lt"/>
              </a:rPr>
              <a:t> </a:t>
            </a:r>
            <a:r>
              <a:rPr lang="en-US" sz="4800" b="1" u="sng" dirty="0" err="1">
                <a:latin typeface="Calibri"/>
                <a:ea typeface="+mj-lt"/>
                <a:cs typeface="+mj-lt"/>
              </a:rPr>
              <a:t>nhaith</a:t>
            </a:r>
            <a:r>
              <a:rPr lang="en-US" sz="4800" b="1" u="sng" dirty="0">
                <a:latin typeface="Calibri"/>
                <a:ea typeface="+mj-lt"/>
                <a:cs typeface="+mj-lt"/>
              </a:rPr>
              <a:t> </a:t>
            </a:r>
            <a:r>
              <a:rPr lang="en-US" sz="4800" b="1" u="sng" dirty="0" err="1">
                <a:latin typeface="Calibri"/>
                <a:ea typeface="+mj-lt"/>
                <a:cs typeface="+mj-lt"/>
              </a:rPr>
              <a:t>hyd</a:t>
            </a:r>
            <a:r>
              <a:rPr lang="en-US" sz="4800" b="1" u="sng" dirty="0">
                <a:latin typeface="Calibri"/>
                <a:ea typeface="+mj-lt"/>
                <a:cs typeface="+mj-lt"/>
              </a:rPr>
              <a:t> </a:t>
            </a:r>
            <a:r>
              <a:rPr lang="en-US" sz="4800" b="1" u="sng" dirty="0" err="1">
                <a:latin typeface="Calibri"/>
                <a:ea typeface="+mj-lt"/>
                <a:cs typeface="+mj-lt"/>
              </a:rPr>
              <a:t>yn</a:t>
            </a:r>
            <a:r>
              <a:rPr lang="en-US" sz="4800" b="1" u="sng" dirty="0">
                <a:latin typeface="Calibri"/>
                <a:ea typeface="+mj-lt"/>
                <a:cs typeface="+mj-lt"/>
              </a:rPr>
              <a:t> </a:t>
            </a:r>
            <a:r>
              <a:rPr lang="en-US" sz="4800" b="1" u="sng" dirty="0" err="1">
                <a:latin typeface="Calibri"/>
                <a:ea typeface="+mj-lt"/>
                <a:cs typeface="+mj-lt"/>
              </a:rPr>
              <a:t>hyn</a:t>
            </a:r>
            <a:endParaRPr lang="en-US" sz="4800" b="1" u="sng" dirty="0" err="1">
              <a:latin typeface="Calibri"/>
            </a:endParaRP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E53FD68C-D5A6-4F2F-91A8-8EFEE7837DC6}"/>
              </a:ext>
            </a:extLst>
          </p:cNvPr>
          <p:cNvSpPr txBox="1"/>
          <p:nvPr/>
        </p:nvSpPr>
        <p:spPr>
          <a:xfrm>
            <a:off x="1072551" y="2193985"/>
            <a:ext cx="4986067" cy="4524315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sz="2400" b="1" u="sng" dirty="0" err="1">
                <a:latin typeface="Calibri"/>
                <a:ea typeface="+mn-lt"/>
                <a:cs typeface="+mn-lt"/>
              </a:rPr>
              <a:t>Profiadau</a:t>
            </a:r>
            <a:r>
              <a:rPr lang="en-US" sz="2400" dirty="0">
                <a:latin typeface="Calibri"/>
                <a:ea typeface="+mn-lt"/>
                <a:cs typeface="+mn-lt"/>
              </a:rPr>
              <a:t>
</a:t>
            </a:r>
          </a:p>
          <a:p>
            <a:pPr marL="285750" indent="-285750">
              <a:buFont typeface="Arial"/>
              <a:buChar char="•"/>
            </a:pPr>
            <a:r>
              <a:rPr lang="en-US" sz="2400" dirty="0" err="1">
                <a:latin typeface="Calibri"/>
                <a:ea typeface="+mn-lt"/>
                <a:cs typeface="+mn-lt"/>
              </a:rPr>
              <a:t>Hyfforddi</a:t>
            </a:r>
            <a:r>
              <a:rPr lang="en-US" sz="2400" dirty="0">
                <a:latin typeface="Calibri"/>
                <a:ea typeface="+mn-lt"/>
                <a:cs typeface="+mn-lt"/>
              </a:rPr>
              <a:t> </a:t>
            </a:r>
            <a:r>
              <a:rPr lang="en-US" sz="2400" dirty="0" err="1">
                <a:latin typeface="Calibri"/>
                <a:ea typeface="+mn-lt"/>
                <a:cs typeface="+mn-lt"/>
              </a:rPr>
              <a:t>nofio</a:t>
            </a:r>
            <a:endParaRPr lang="en-US" sz="2400">
              <a:latin typeface="Calibri"/>
              <a:ea typeface="+mn-lt"/>
              <a:cs typeface="+mn-lt"/>
            </a:endParaRPr>
          </a:p>
          <a:p>
            <a:pPr marL="285750" indent="-285750">
              <a:buFont typeface="Arial"/>
              <a:buChar char="•"/>
            </a:pPr>
            <a:endParaRPr lang="en-US" sz="2400" dirty="0">
              <a:latin typeface="Calibri"/>
              <a:ea typeface="+mn-lt"/>
              <a:cs typeface="+mn-lt"/>
            </a:endParaRPr>
          </a:p>
          <a:p>
            <a:pPr marL="285750" indent="-285750">
              <a:buFont typeface="Arial"/>
              <a:buChar char="•"/>
            </a:pPr>
            <a:r>
              <a:rPr lang="en-US" sz="2400" dirty="0">
                <a:latin typeface="Calibri"/>
                <a:ea typeface="+mn-lt"/>
                <a:cs typeface="+mn-lt"/>
              </a:rPr>
              <a:t>2 </a:t>
            </a:r>
            <a:r>
              <a:rPr lang="en-US" sz="2400" dirty="0" err="1">
                <a:latin typeface="Calibri"/>
                <a:ea typeface="+mn-lt"/>
                <a:cs typeface="+mn-lt"/>
              </a:rPr>
              <a:t>flynedd</a:t>
            </a:r>
            <a:r>
              <a:rPr lang="en-US" sz="2400" dirty="0">
                <a:latin typeface="Calibri"/>
                <a:ea typeface="+mn-lt"/>
                <a:cs typeface="+mn-lt"/>
              </a:rPr>
              <a:t> o </a:t>
            </a:r>
            <a:r>
              <a:rPr lang="en-US" sz="2400" dirty="0" err="1">
                <a:latin typeface="Calibri"/>
                <a:ea typeface="+mn-lt"/>
                <a:cs typeface="+mn-lt"/>
              </a:rPr>
              <a:t>brofiad</a:t>
            </a:r>
            <a:r>
              <a:rPr lang="en-US" sz="2400" dirty="0">
                <a:latin typeface="Calibri"/>
                <a:ea typeface="+mn-lt"/>
                <a:cs typeface="+mn-lt"/>
              </a:rPr>
              <a:t> </a:t>
            </a:r>
            <a:r>
              <a:rPr lang="en-US" sz="2400" dirty="0" err="1">
                <a:latin typeface="Calibri"/>
                <a:ea typeface="+mn-lt"/>
                <a:cs typeface="+mn-lt"/>
              </a:rPr>
              <a:t>yn</a:t>
            </a:r>
            <a:r>
              <a:rPr lang="en-US" sz="2400" dirty="0">
                <a:latin typeface="Calibri"/>
                <a:ea typeface="+mn-lt"/>
                <a:cs typeface="+mn-lt"/>
              </a:rPr>
              <a:t> </a:t>
            </a:r>
            <a:r>
              <a:rPr lang="en-US" sz="2400" dirty="0" err="1">
                <a:latin typeface="Calibri"/>
                <a:ea typeface="+mn-lt"/>
                <a:cs typeface="+mn-lt"/>
              </a:rPr>
              <a:t>hyfforddi</a:t>
            </a:r>
            <a:r>
              <a:rPr lang="en-US" sz="2400" dirty="0">
                <a:latin typeface="Calibri"/>
                <a:ea typeface="+mn-lt"/>
                <a:cs typeface="+mn-lt"/>
              </a:rPr>
              <a:t> </a:t>
            </a:r>
            <a:r>
              <a:rPr lang="en-US" sz="2400" dirty="0" err="1">
                <a:latin typeface="Calibri"/>
                <a:ea typeface="+mn-lt"/>
                <a:cs typeface="+mn-lt"/>
              </a:rPr>
              <a:t>sesiynau</a:t>
            </a:r>
            <a:r>
              <a:rPr lang="en-US" sz="2400" dirty="0">
                <a:latin typeface="Calibri"/>
                <a:ea typeface="+mn-lt"/>
                <a:cs typeface="+mn-lt"/>
              </a:rPr>
              <a:t> </a:t>
            </a:r>
            <a:r>
              <a:rPr lang="en-US" sz="2400" dirty="0" err="1">
                <a:latin typeface="Calibri"/>
                <a:ea typeface="+mn-lt"/>
                <a:cs typeface="+mn-lt"/>
              </a:rPr>
              <a:t>aml-sgiliau</a:t>
            </a:r>
            <a:r>
              <a:rPr lang="en-US" sz="2400" dirty="0">
                <a:latin typeface="Calibri"/>
                <a:ea typeface="+mn-lt"/>
                <a:cs typeface="+mn-lt"/>
              </a:rPr>
              <a:t>
</a:t>
            </a:r>
          </a:p>
          <a:p>
            <a:pPr marL="285750" indent="-285750">
              <a:buFont typeface="Arial"/>
              <a:buChar char="•"/>
            </a:pPr>
            <a:r>
              <a:rPr lang="en-US" sz="2400" dirty="0">
                <a:latin typeface="Calibri"/>
                <a:ea typeface="+mn-lt"/>
                <a:cs typeface="+mn-lt"/>
              </a:rPr>
              <a:t>Mae </a:t>
            </a:r>
            <a:r>
              <a:rPr lang="en-US" sz="2400" err="1">
                <a:latin typeface="Calibri"/>
                <a:ea typeface="+mn-lt"/>
                <a:cs typeface="+mn-lt"/>
              </a:rPr>
              <a:t>rhywfaint</a:t>
            </a:r>
            <a:r>
              <a:rPr lang="en-US" sz="2400" dirty="0">
                <a:latin typeface="Calibri"/>
                <a:ea typeface="+mn-lt"/>
                <a:cs typeface="+mn-lt"/>
              </a:rPr>
              <a:t> </a:t>
            </a:r>
            <a:r>
              <a:rPr lang="en-US" sz="2400" err="1">
                <a:latin typeface="Calibri"/>
                <a:ea typeface="+mn-lt"/>
                <a:cs typeface="+mn-lt"/>
              </a:rPr>
              <a:t>o'r</a:t>
            </a:r>
            <a:r>
              <a:rPr lang="en-US" sz="2400" dirty="0">
                <a:latin typeface="Calibri"/>
                <a:ea typeface="+mn-lt"/>
                <a:cs typeface="+mn-lt"/>
              </a:rPr>
              <a:t> </a:t>
            </a:r>
            <a:r>
              <a:rPr lang="en-US" sz="2400" err="1">
                <a:latin typeface="Calibri"/>
                <a:ea typeface="+mn-lt"/>
                <a:cs typeface="+mn-lt"/>
              </a:rPr>
              <a:t>moeseg</a:t>
            </a:r>
            <a:r>
              <a:rPr lang="en-US" sz="2400" dirty="0">
                <a:latin typeface="Calibri"/>
                <a:ea typeface="+mn-lt"/>
                <a:cs typeface="+mn-lt"/>
              </a:rPr>
              <a:t> </a:t>
            </a:r>
            <a:r>
              <a:rPr lang="en-US" sz="2400" err="1">
                <a:latin typeface="Calibri"/>
                <a:ea typeface="+mn-lt"/>
                <a:cs typeface="+mn-lt"/>
              </a:rPr>
              <a:t>sydd</a:t>
            </a:r>
            <a:r>
              <a:rPr lang="en-US" sz="2400" dirty="0">
                <a:latin typeface="Calibri"/>
                <a:ea typeface="+mn-lt"/>
                <a:cs typeface="+mn-lt"/>
              </a:rPr>
              <a:t> </a:t>
            </a:r>
            <a:r>
              <a:rPr lang="en-US" sz="2400" err="1">
                <a:latin typeface="Calibri"/>
                <a:ea typeface="+mn-lt"/>
                <a:cs typeface="+mn-lt"/>
              </a:rPr>
              <a:t>gan</a:t>
            </a:r>
            <a:r>
              <a:rPr lang="en-US" sz="2400" dirty="0">
                <a:latin typeface="Calibri"/>
                <a:ea typeface="+mn-lt"/>
                <a:cs typeface="+mn-lt"/>
              </a:rPr>
              <a:t> </a:t>
            </a:r>
            <a:r>
              <a:rPr lang="en-US" sz="2400" err="1">
                <a:latin typeface="Calibri"/>
                <a:ea typeface="+mn-lt"/>
                <a:cs typeface="+mn-lt"/>
              </a:rPr>
              <a:t>athro</a:t>
            </a:r>
            <a:endParaRPr lang="en-US" sz="2400">
              <a:latin typeface="Calibri"/>
              <a:ea typeface="+mn-lt"/>
              <a:cs typeface="Calibri"/>
            </a:endParaRPr>
          </a:p>
          <a:p>
            <a:pPr marL="285750" indent="-285750">
              <a:buFont typeface="Arial"/>
              <a:buChar char="•"/>
            </a:pPr>
            <a:endParaRPr lang="en-US" sz="2400" dirty="0">
              <a:latin typeface="Calibri"/>
              <a:cs typeface="Calibri"/>
            </a:endParaRPr>
          </a:p>
          <a:p>
            <a:pPr marL="285750" indent="-285750">
              <a:buFont typeface="Arial"/>
              <a:buChar char="•"/>
            </a:pPr>
            <a:r>
              <a:rPr lang="en-US" sz="2400" dirty="0" err="1">
                <a:latin typeface="Calibri"/>
                <a:cs typeface="Calibri"/>
              </a:rPr>
              <a:t>Cymryd</a:t>
            </a:r>
            <a:r>
              <a:rPr lang="en-US" sz="2400" dirty="0">
                <a:latin typeface="Calibri"/>
                <a:cs typeface="Calibri"/>
              </a:rPr>
              <a:t> </a:t>
            </a:r>
            <a:r>
              <a:rPr lang="en-US" sz="2400" dirty="0" err="1">
                <a:latin typeface="Calibri"/>
                <a:cs typeface="Calibri"/>
              </a:rPr>
              <a:t>sesiynau</a:t>
            </a:r>
            <a:r>
              <a:rPr lang="en-US" sz="2400" dirty="0">
                <a:latin typeface="Calibri"/>
                <a:cs typeface="Calibri"/>
              </a:rPr>
              <a:t> </a:t>
            </a:r>
            <a:r>
              <a:rPr lang="en-US" sz="2400" dirty="0" err="1">
                <a:latin typeface="Calibri"/>
                <a:cs typeface="Calibri"/>
              </a:rPr>
              <a:t>awyr</a:t>
            </a:r>
            <a:r>
              <a:rPr lang="en-US" sz="2400" dirty="0">
                <a:latin typeface="Calibri"/>
                <a:cs typeface="Calibri"/>
              </a:rPr>
              <a:t> </a:t>
            </a:r>
            <a:r>
              <a:rPr lang="en-US" sz="2400" dirty="0" err="1">
                <a:latin typeface="Calibri"/>
                <a:cs typeface="Calibri"/>
              </a:rPr>
              <a:t>agored</a:t>
            </a:r>
            <a:r>
              <a:rPr lang="en-US" sz="2400" dirty="0">
                <a:latin typeface="Calibri"/>
                <a:cs typeface="Calibri"/>
              </a:rPr>
              <a:t> </a:t>
            </a:r>
            <a:r>
              <a:rPr lang="en-US" sz="2400" dirty="0" err="1">
                <a:latin typeface="Calibri"/>
                <a:cs typeface="Calibri"/>
              </a:rPr>
              <a:t>yn</a:t>
            </a:r>
            <a:r>
              <a:rPr lang="en-US" sz="2400" dirty="0">
                <a:latin typeface="Calibri"/>
                <a:cs typeface="Calibri"/>
              </a:rPr>
              <a:t> y </a:t>
            </a:r>
            <a:r>
              <a:rPr lang="en-US" sz="2400" dirty="0" err="1">
                <a:latin typeface="Calibri"/>
                <a:cs typeface="Calibri"/>
              </a:rPr>
              <a:t>prif</a:t>
            </a:r>
            <a:r>
              <a:rPr lang="en-US" sz="2400" dirty="0">
                <a:latin typeface="Calibri"/>
                <a:cs typeface="Calibri"/>
              </a:rPr>
              <a:t> </a:t>
            </a:r>
            <a:r>
              <a:rPr lang="en-US" sz="2400" dirty="0" err="1">
                <a:latin typeface="Calibri"/>
                <a:cs typeface="Calibri"/>
              </a:rPr>
              <a:t>ysgol</a:t>
            </a:r>
          </a:p>
        </p:txBody>
      </p:sp>
    </p:spTree>
    <p:extLst>
      <p:ext uri="{BB962C8B-B14F-4D97-AF65-F5344CB8AC3E}">
        <p14:creationId xmlns:p14="http://schemas.microsoft.com/office/powerpoint/2010/main" val="3817342225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3389FB7-5E46-4028-AE17-5662741949C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15568" y="332980"/>
            <a:ext cx="10182505" cy="1222708"/>
          </a:xfrm>
        </p:spPr>
        <p:txBody>
          <a:bodyPr>
            <a:normAutofit fontScale="90000"/>
          </a:bodyPr>
          <a:lstStyle/>
          <a:p>
            <a:br>
              <a:rPr lang="en-US" dirty="0"/>
            </a:br>
            <a:r>
              <a:rPr lang="en-US" sz="4800" b="1" u="sng" dirty="0">
                <a:latin typeface="Calibri"/>
                <a:ea typeface="+mj-lt"/>
                <a:cs typeface="+mj-lt"/>
              </a:rPr>
              <a:t>Beth </a:t>
            </a:r>
            <a:r>
              <a:rPr lang="en-US" sz="4800" b="1" u="sng" dirty="0" err="1">
                <a:latin typeface="Calibri"/>
                <a:ea typeface="+mj-lt"/>
                <a:cs typeface="+mj-lt"/>
              </a:rPr>
              <a:t>rydw</a:t>
            </a:r>
            <a:r>
              <a:rPr lang="en-US" sz="4800" b="1" u="sng" dirty="0">
                <a:latin typeface="Calibri"/>
                <a:ea typeface="+mj-lt"/>
                <a:cs typeface="+mj-lt"/>
              </a:rPr>
              <a:t> </a:t>
            </a:r>
            <a:r>
              <a:rPr lang="en-US" sz="4800" b="1" u="sng" dirty="0" err="1">
                <a:latin typeface="Calibri"/>
                <a:ea typeface="+mj-lt"/>
                <a:cs typeface="+mj-lt"/>
              </a:rPr>
              <a:t>i'n</a:t>
            </a:r>
            <a:r>
              <a:rPr lang="en-US" sz="4800" b="1" u="sng" dirty="0">
                <a:latin typeface="Calibri"/>
                <a:ea typeface="+mj-lt"/>
                <a:cs typeface="+mj-lt"/>
              </a:rPr>
              <a:t> </a:t>
            </a:r>
            <a:r>
              <a:rPr lang="en-US" sz="4800" b="1" u="sng" dirty="0" err="1">
                <a:latin typeface="Calibri"/>
                <a:ea typeface="+mj-lt"/>
                <a:cs typeface="+mj-lt"/>
              </a:rPr>
              <a:t>mynd</a:t>
            </a:r>
            <a:r>
              <a:rPr lang="en-US" sz="4800" b="1" u="sng" dirty="0">
                <a:latin typeface="Calibri"/>
                <a:ea typeface="+mj-lt"/>
                <a:cs typeface="+mj-lt"/>
              </a:rPr>
              <a:t> </a:t>
            </a:r>
            <a:r>
              <a:rPr lang="en-US" sz="4800" b="1" u="sng" dirty="0" err="1">
                <a:latin typeface="Calibri"/>
                <a:ea typeface="+mj-lt"/>
                <a:cs typeface="+mj-lt"/>
              </a:rPr>
              <a:t>i'w</a:t>
            </a:r>
            <a:r>
              <a:rPr lang="en-US" sz="4800" b="1" u="sng" dirty="0">
                <a:latin typeface="Calibri"/>
                <a:ea typeface="+mj-lt"/>
                <a:cs typeface="+mj-lt"/>
              </a:rPr>
              <a:t> </a:t>
            </a:r>
            <a:r>
              <a:rPr lang="en-US" sz="4800" b="1" u="sng" dirty="0" err="1">
                <a:latin typeface="Calibri"/>
                <a:ea typeface="+mj-lt"/>
                <a:cs typeface="+mj-lt"/>
              </a:rPr>
              <a:t>wneud</a:t>
            </a:r>
            <a:r>
              <a:rPr lang="en-US" sz="4800" b="1" u="sng" dirty="0">
                <a:latin typeface="Calibri"/>
                <a:ea typeface="+mj-lt"/>
                <a:cs typeface="+mj-lt"/>
              </a:rPr>
              <a:t> </a:t>
            </a:r>
            <a:r>
              <a:rPr lang="en-US" sz="4800" b="1" u="sng" dirty="0" err="1">
                <a:latin typeface="Calibri"/>
                <a:ea typeface="+mj-lt"/>
                <a:cs typeface="+mj-lt"/>
              </a:rPr>
              <a:t>i</a:t>
            </a:r>
            <a:r>
              <a:rPr lang="en-US" sz="4800" b="1" u="sng" dirty="0">
                <a:latin typeface="Calibri"/>
                <a:ea typeface="+mj-lt"/>
                <a:cs typeface="+mj-lt"/>
              </a:rPr>
              <a:t> </a:t>
            </a:r>
            <a:r>
              <a:rPr lang="en-US" sz="4800" b="1" u="sng" dirty="0" err="1">
                <a:latin typeface="Calibri"/>
                <a:ea typeface="+mj-lt"/>
                <a:cs typeface="+mj-lt"/>
              </a:rPr>
              <a:t>roi</a:t>
            </a:r>
            <a:r>
              <a:rPr lang="en-US" sz="4800" b="1" u="sng" dirty="0">
                <a:latin typeface="Calibri"/>
                <a:ea typeface="+mj-lt"/>
                <a:cs typeface="+mj-lt"/>
              </a:rPr>
              <a:t> </a:t>
            </a:r>
            <a:r>
              <a:rPr lang="en-US" sz="4800" b="1" u="sng" dirty="0" err="1">
                <a:latin typeface="Calibri"/>
                <a:ea typeface="+mj-lt"/>
                <a:cs typeface="+mj-lt"/>
              </a:rPr>
              <a:t>cyfle</a:t>
            </a:r>
            <a:r>
              <a:rPr lang="en-US" sz="4800" b="1" u="sng" dirty="0">
                <a:latin typeface="Calibri"/>
                <a:ea typeface="+mj-lt"/>
                <a:cs typeface="+mj-lt"/>
              </a:rPr>
              <a:t> </a:t>
            </a:r>
            <a:r>
              <a:rPr lang="en-US" sz="4800" b="1" u="sng" dirty="0" err="1">
                <a:latin typeface="Calibri"/>
                <a:ea typeface="+mj-lt"/>
                <a:cs typeface="+mj-lt"/>
              </a:rPr>
              <a:t>i</a:t>
            </a:r>
            <a:r>
              <a:rPr lang="en-US" sz="4800" b="1" u="sng" dirty="0">
                <a:latin typeface="Calibri"/>
                <a:ea typeface="+mj-lt"/>
                <a:cs typeface="+mj-lt"/>
              </a:rPr>
              <a:t> mi </a:t>
            </a:r>
            <a:r>
              <a:rPr lang="en-US" sz="4800" b="1" u="sng" dirty="0" err="1">
                <a:latin typeface="Calibri"/>
                <a:ea typeface="+mj-lt"/>
                <a:cs typeface="+mj-lt"/>
              </a:rPr>
              <a:t>ddod</a:t>
            </a:r>
            <a:r>
              <a:rPr lang="en-US" sz="4800" b="1" u="sng" dirty="0">
                <a:latin typeface="Calibri"/>
                <a:ea typeface="+mj-lt"/>
                <a:cs typeface="+mj-lt"/>
              </a:rPr>
              <a:t> </a:t>
            </a:r>
            <a:r>
              <a:rPr lang="en-US" sz="4800" b="1" u="sng" dirty="0" err="1">
                <a:latin typeface="Calibri"/>
                <a:ea typeface="+mj-lt"/>
                <a:cs typeface="+mj-lt"/>
              </a:rPr>
              <a:t>yn</a:t>
            </a:r>
            <a:r>
              <a:rPr lang="en-US" sz="4800" b="1" u="sng" dirty="0">
                <a:latin typeface="Calibri"/>
                <a:ea typeface="+mj-lt"/>
                <a:cs typeface="+mj-lt"/>
              </a:rPr>
              <a:t> </a:t>
            </a:r>
            <a:r>
              <a:rPr lang="en-US" sz="4800" b="1" u="sng" dirty="0" err="1">
                <a:latin typeface="Calibri"/>
                <a:ea typeface="+mj-lt"/>
                <a:cs typeface="+mj-lt"/>
              </a:rPr>
              <a:t>athro</a:t>
            </a:r>
            <a:endParaRPr lang="en-US" sz="4800" b="1" u="sng" dirty="0" err="1">
              <a:latin typeface="Calibri"/>
            </a:endParaRP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0DAC5CFF-679D-4E72-B8F9-925FBCA8681F}"/>
              </a:ext>
            </a:extLst>
          </p:cNvPr>
          <p:cNvSpPr txBox="1"/>
          <p:nvPr/>
        </p:nvSpPr>
        <p:spPr>
          <a:xfrm>
            <a:off x="1115683" y="2452777"/>
            <a:ext cx="5359879" cy="3046988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marL="285750" indent="-285750">
              <a:buFont typeface="Arial"/>
              <a:buChar char="•"/>
            </a:pPr>
            <a:r>
              <a:rPr lang="en-US" sz="2400" dirty="0" err="1">
                <a:latin typeface="Calibri"/>
                <a:ea typeface="+mn-lt"/>
                <a:cs typeface="+mn-lt"/>
              </a:rPr>
              <a:t>Parhau</a:t>
            </a:r>
            <a:r>
              <a:rPr lang="en-US" sz="2400" dirty="0">
                <a:latin typeface="Calibri"/>
                <a:ea typeface="+mn-lt"/>
                <a:cs typeface="+mn-lt"/>
              </a:rPr>
              <a:t> </a:t>
            </a:r>
            <a:r>
              <a:rPr lang="en-US" sz="2400" dirty="0" err="1">
                <a:latin typeface="Calibri"/>
                <a:ea typeface="+mn-lt"/>
                <a:cs typeface="+mn-lt"/>
              </a:rPr>
              <a:t>i</a:t>
            </a:r>
            <a:r>
              <a:rPr lang="en-US" sz="2400" dirty="0">
                <a:latin typeface="Calibri"/>
                <a:ea typeface="+mn-lt"/>
                <a:cs typeface="+mn-lt"/>
              </a:rPr>
              <a:t> </a:t>
            </a:r>
            <a:r>
              <a:rPr lang="en-US" sz="2400" dirty="0" err="1">
                <a:latin typeface="Calibri"/>
                <a:ea typeface="+mn-lt"/>
                <a:cs typeface="+mn-lt"/>
              </a:rPr>
              <a:t>hyfforddi</a:t>
            </a:r>
            <a:r>
              <a:rPr lang="en-US" sz="2400" dirty="0">
                <a:latin typeface="Calibri"/>
                <a:ea typeface="+mn-lt"/>
                <a:cs typeface="+mn-lt"/>
              </a:rPr>
              <a:t>
</a:t>
            </a:r>
          </a:p>
          <a:p>
            <a:pPr marL="285750" indent="-285750">
              <a:buFont typeface="Arial"/>
              <a:buChar char="•"/>
            </a:pPr>
            <a:r>
              <a:rPr lang="en-US" sz="2400" dirty="0" err="1">
                <a:latin typeface="Calibri"/>
                <a:ea typeface="+mn-lt"/>
                <a:cs typeface="+mn-lt"/>
              </a:rPr>
              <a:t>gwirfoddoli</a:t>
            </a:r>
            <a:r>
              <a:rPr lang="en-US" sz="2400" dirty="0">
                <a:latin typeface="Calibri"/>
                <a:ea typeface="+mn-lt"/>
                <a:cs typeface="+mn-lt"/>
              </a:rPr>
              <a:t> </a:t>
            </a:r>
            <a:r>
              <a:rPr lang="en-US" sz="2400" dirty="0" err="1">
                <a:latin typeface="Calibri"/>
                <a:ea typeface="+mn-lt"/>
                <a:cs typeface="+mn-lt"/>
              </a:rPr>
              <a:t>mewn</a:t>
            </a:r>
            <a:r>
              <a:rPr lang="en-US" sz="2400" dirty="0">
                <a:latin typeface="Calibri"/>
                <a:ea typeface="+mn-lt"/>
                <a:cs typeface="+mn-lt"/>
              </a:rPr>
              <a:t> </a:t>
            </a:r>
            <a:r>
              <a:rPr lang="en-US" sz="2400" dirty="0" err="1">
                <a:latin typeface="Calibri"/>
                <a:ea typeface="+mn-lt"/>
                <a:cs typeface="+mn-lt"/>
              </a:rPr>
              <a:t>ysgol</a:t>
            </a:r>
            <a:r>
              <a:rPr lang="en-US" sz="2400" dirty="0">
                <a:latin typeface="Calibri"/>
                <a:ea typeface="+mn-lt"/>
                <a:cs typeface="+mn-lt"/>
              </a:rPr>
              <a:t>
</a:t>
            </a:r>
          </a:p>
          <a:p>
            <a:pPr marL="285750" indent="-285750">
              <a:buFont typeface="Arial"/>
              <a:buChar char="•"/>
            </a:pPr>
            <a:r>
              <a:rPr lang="en-US" sz="2400" dirty="0" err="1">
                <a:latin typeface="Calibri"/>
                <a:ea typeface="+mn-lt"/>
                <a:cs typeface="+mn-lt"/>
              </a:rPr>
              <a:t>parhau</a:t>
            </a:r>
            <a:r>
              <a:rPr lang="en-US" sz="2400" dirty="0">
                <a:latin typeface="Calibri"/>
                <a:ea typeface="+mn-lt"/>
                <a:cs typeface="+mn-lt"/>
              </a:rPr>
              <a:t> ag </a:t>
            </a:r>
            <a:r>
              <a:rPr lang="en-US" sz="2400" dirty="0" err="1">
                <a:latin typeface="Calibri"/>
                <a:ea typeface="+mn-lt"/>
                <a:cs typeface="+mn-lt"/>
              </a:rPr>
              <a:t>ymchwil</a:t>
            </a:r>
            <a:r>
              <a:rPr lang="en-US" sz="2400" dirty="0">
                <a:latin typeface="Calibri"/>
                <a:ea typeface="+mn-lt"/>
                <a:cs typeface="+mn-lt"/>
              </a:rPr>
              <a:t> </a:t>
            </a:r>
            <a:r>
              <a:rPr lang="en-US" sz="2400" dirty="0" err="1">
                <a:latin typeface="Calibri"/>
                <a:ea typeface="+mn-lt"/>
                <a:cs typeface="+mn-lt"/>
              </a:rPr>
              <a:t>ar</a:t>
            </a:r>
            <a:r>
              <a:rPr lang="en-US" sz="2400" dirty="0">
                <a:latin typeface="Calibri"/>
                <a:ea typeface="+mn-lt"/>
                <a:cs typeface="+mn-lt"/>
              </a:rPr>
              <a:t> </a:t>
            </a:r>
            <a:r>
              <a:rPr lang="en-US" sz="2400" dirty="0" err="1">
                <a:latin typeface="Calibri"/>
                <a:ea typeface="+mn-lt"/>
                <a:cs typeface="+mn-lt"/>
              </a:rPr>
              <a:t>fy</a:t>
            </a:r>
            <a:r>
              <a:rPr lang="en-US" sz="2400" dirty="0">
                <a:latin typeface="Calibri"/>
                <a:ea typeface="+mn-lt"/>
                <a:cs typeface="+mn-lt"/>
              </a:rPr>
              <a:t> </a:t>
            </a:r>
            <a:r>
              <a:rPr lang="en-US" sz="2400" dirty="0" err="1">
                <a:latin typeface="Calibri"/>
                <a:ea typeface="+mn-lt"/>
                <a:cs typeface="+mn-lt"/>
              </a:rPr>
              <a:t>rôl</a:t>
            </a:r>
            <a:r>
              <a:rPr lang="en-US" sz="2400" dirty="0">
                <a:latin typeface="Calibri"/>
                <a:ea typeface="+mn-lt"/>
                <a:cs typeface="+mn-lt"/>
              </a:rPr>
              <a:t> </a:t>
            </a:r>
            <a:r>
              <a:rPr lang="en-US" sz="2400" dirty="0" err="1">
                <a:latin typeface="Calibri"/>
                <a:ea typeface="+mn-lt"/>
                <a:cs typeface="+mn-lt"/>
              </a:rPr>
              <a:t>swydd</a:t>
            </a:r>
            <a:r>
              <a:rPr lang="en-US" sz="2400" dirty="0">
                <a:latin typeface="Calibri"/>
                <a:ea typeface="+mn-lt"/>
                <a:cs typeface="+mn-lt"/>
              </a:rPr>
              <a:t>
</a:t>
            </a:r>
          </a:p>
          <a:p>
            <a:pPr marL="285750" indent="-285750">
              <a:buFont typeface="Arial"/>
              <a:buChar char="•"/>
            </a:pPr>
            <a:r>
              <a:rPr lang="en-US" sz="2400" err="1">
                <a:latin typeface="Calibri"/>
                <a:ea typeface="+mn-lt"/>
                <a:cs typeface="+mn-lt"/>
              </a:rPr>
              <a:t>gwyliwch</a:t>
            </a:r>
            <a:r>
              <a:rPr lang="en-US" sz="2400" dirty="0">
                <a:latin typeface="Calibri"/>
                <a:ea typeface="+mn-lt"/>
                <a:cs typeface="+mn-lt"/>
              </a:rPr>
              <a:t> </a:t>
            </a:r>
            <a:r>
              <a:rPr lang="en-US" sz="2400" err="1">
                <a:latin typeface="Calibri"/>
                <a:ea typeface="+mn-lt"/>
                <a:cs typeface="+mn-lt"/>
              </a:rPr>
              <a:t>fy</a:t>
            </a:r>
            <a:r>
              <a:rPr lang="en-US" sz="2400" dirty="0">
                <a:latin typeface="Calibri"/>
                <a:ea typeface="+mn-lt"/>
                <a:cs typeface="+mn-lt"/>
              </a:rPr>
              <a:t> </a:t>
            </a:r>
            <a:r>
              <a:rPr lang="en-US" sz="2400" err="1">
                <a:latin typeface="Calibri"/>
                <a:ea typeface="+mn-lt"/>
                <a:cs typeface="+mn-lt"/>
              </a:rPr>
              <a:t>nhiwtoriaid</a:t>
            </a:r>
            <a:r>
              <a:rPr lang="en-US" sz="2400" dirty="0">
                <a:latin typeface="Calibri"/>
                <a:ea typeface="+mn-lt"/>
                <a:cs typeface="+mn-lt"/>
              </a:rPr>
              <a:t> </a:t>
            </a:r>
            <a:r>
              <a:rPr lang="en-US" sz="2400" err="1">
                <a:latin typeface="Calibri"/>
                <a:ea typeface="+mn-lt"/>
                <a:cs typeface="+mn-lt"/>
              </a:rPr>
              <a:t>yn</a:t>
            </a:r>
            <a:r>
              <a:rPr lang="en-US" sz="2400" dirty="0">
                <a:latin typeface="Calibri"/>
                <a:ea typeface="+mn-lt"/>
                <a:cs typeface="+mn-lt"/>
              </a:rPr>
              <a:t> </a:t>
            </a:r>
            <a:r>
              <a:rPr lang="en-US" sz="2400" err="1">
                <a:latin typeface="Calibri"/>
                <a:ea typeface="+mn-lt"/>
                <a:cs typeface="+mn-lt"/>
              </a:rPr>
              <a:t>dysgu</a:t>
            </a:r>
            <a:r>
              <a:rPr lang="en-US" sz="2400" dirty="0">
                <a:latin typeface="Calibri"/>
                <a:ea typeface="+mn-lt"/>
                <a:cs typeface="+mn-lt"/>
              </a:rPr>
              <a:t> a </a:t>
            </a:r>
            <a:r>
              <a:rPr lang="en-US" sz="2400" err="1">
                <a:latin typeface="Calibri"/>
                <a:ea typeface="+mn-lt"/>
                <a:cs typeface="+mn-lt"/>
              </a:rPr>
              <a:t>chymryd</a:t>
            </a:r>
            <a:r>
              <a:rPr lang="en-US" sz="2400" dirty="0">
                <a:latin typeface="Calibri"/>
                <a:ea typeface="+mn-lt"/>
                <a:cs typeface="+mn-lt"/>
              </a:rPr>
              <a:t> </a:t>
            </a:r>
            <a:r>
              <a:rPr lang="en-US" sz="2400" err="1">
                <a:latin typeface="Calibri"/>
                <a:ea typeface="+mn-lt"/>
                <a:cs typeface="+mn-lt"/>
              </a:rPr>
              <a:t>awgrymiadau</a:t>
            </a:r>
            <a:r>
              <a:rPr lang="en-US" sz="2400" dirty="0">
                <a:latin typeface="Calibri"/>
                <a:ea typeface="+mn-lt"/>
                <a:cs typeface="+mn-lt"/>
              </a:rPr>
              <a:t> </a:t>
            </a:r>
            <a:r>
              <a:rPr lang="en-US" sz="2400" err="1">
                <a:latin typeface="Calibri"/>
                <a:ea typeface="+mn-lt"/>
                <a:cs typeface="+mn-lt"/>
              </a:rPr>
              <a:t>ganddyn</a:t>
            </a:r>
            <a:r>
              <a:rPr lang="en-US" sz="2400" dirty="0">
                <a:latin typeface="Calibri"/>
                <a:ea typeface="+mn-lt"/>
                <a:cs typeface="+mn-lt"/>
              </a:rPr>
              <a:t> </a:t>
            </a:r>
            <a:r>
              <a:rPr lang="en-US" sz="2400" err="1">
                <a:latin typeface="Calibri"/>
                <a:ea typeface="+mn-lt"/>
                <a:cs typeface="+mn-lt"/>
              </a:rPr>
              <a:t>nhw</a:t>
            </a:r>
            <a:endParaRPr lang="en-US" sz="2400">
              <a:latin typeface="Calibri"/>
              <a:cs typeface="Calibri"/>
            </a:endParaRPr>
          </a:p>
        </p:txBody>
      </p:sp>
    </p:spTree>
    <p:extLst>
      <p:ext uri="{BB962C8B-B14F-4D97-AF65-F5344CB8AC3E}">
        <p14:creationId xmlns:p14="http://schemas.microsoft.com/office/powerpoint/2010/main" val="2634276278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E0C3589-36ED-46CA-A86D-2B38F0F69A0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US" sz="4800" b="1" u="sng">
                <a:latin typeface="Calibri"/>
                <a:cs typeface="Calibri"/>
              </a:rPr>
              <a:t>Casgliad</a:t>
            </a: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6672AF15-8494-4231-AA50-192AE3E175AC}"/>
              </a:ext>
            </a:extLst>
          </p:cNvPr>
          <p:cNvSpPr txBox="1"/>
          <p:nvPr/>
        </p:nvSpPr>
        <p:spPr>
          <a:xfrm>
            <a:off x="1819275" y="3026973"/>
            <a:ext cx="7401464" cy="3416320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sz="2400">
                <a:latin typeface="Calibri"/>
                <a:ea typeface="+mn-lt"/>
                <a:cs typeface="+mn-lt"/>
              </a:rPr>
              <a:t>I gloi, mae dod yn athro yn mynd i gymryd llawer o amser a meddwl yn galed. Er mai cwrs blwyddyn yn unig yw TAR, mae disgwyliadau'r hyn sydd angen i chi ei wneud yn y flwyddyn honno yn uchel iawn ac os na fyddwch chi'n cadw at gadw amser, bydd yn amhosibl cwblhau eich TAR. Rydw i ar fy siwrnai athrawon wrth i ni siarad ac rydw i'n teimlo pe na bawn i'n dechrau rhoi'r gwaith caled i mewn nawr bydd hi'n anodd i mi fod yn barod ac yn barod ar gyfer fy TAR.</a:t>
            </a:r>
            <a:endParaRPr lang="en-US" sz="2400">
              <a:latin typeface="Calibri"/>
              <a:cs typeface="Calibri"/>
            </a:endParaRPr>
          </a:p>
        </p:txBody>
      </p:sp>
    </p:spTree>
    <p:extLst>
      <p:ext uri="{BB962C8B-B14F-4D97-AF65-F5344CB8AC3E}">
        <p14:creationId xmlns:p14="http://schemas.microsoft.com/office/powerpoint/2010/main" val="1461479361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Box 3">
            <a:extLst>
              <a:ext uri="{FF2B5EF4-FFF2-40B4-BE49-F238E27FC236}">
                <a16:creationId xmlns:a16="http://schemas.microsoft.com/office/drawing/2014/main" id="{65FC10B7-7550-4BEF-A062-56F67C697B08}"/>
              </a:ext>
            </a:extLst>
          </p:cNvPr>
          <p:cNvSpPr txBox="1"/>
          <p:nvPr/>
        </p:nvSpPr>
        <p:spPr>
          <a:xfrm>
            <a:off x="569344" y="986287"/>
            <a:ext cx="10535727" cy="4801314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b="1" u="sng" dirty="0">
                <a:latin typeface="Calibri"/>
                <a:cs typeface="Calibri"/>
              </a:rPr>
              <a:t>References</a:t>
            </a:r>
          </a:p>
          <a:p>
            <a:endParaRPr lang="en-US" dirty="0">
              <a:latin typeface="Calibri"/>
              <a:cs typeface="Calibri"/>
            </a:endParaRPr>
          </a:p>
          <a:p>
            <a:r>
              <a:rPr lang="en-US" dirty="0">
                <a:latin typeface="Calibri"/>
                <a:cs typeface="Calibri"/>
              </a:rPr>
              <a:t>Brown, H. D. (2001). Teaching by principles. New York: Pearson.</a:t>
            </a:r>
            <a:endParaRPr lang="en-US">
              <a:latin typeface="Calibri"/>
              <a:ea typeface="+mn-lt"/>
              <a:cs typeface="+mn-lt"/>
            </a:endParaRPr>
          </a:p>
          <a:p>
            <a:endParaRPr lang="en-US" dirty="0">
              <a:latin typeface="Calibri"/>
              <a:ea typeface="+mn-lt"/>
              <a:cs typeface="+mn-lt"/>
            </a:endParaRPr>
          </a:p>
          <a:p>
            <a:r>
              <a:rPr lang="en-US" dirty="0">
                <a:latin typeface="Calibri"/>
                <a:cs typeface="Calibri"/>
              </a:rPr>
              <a:t>Palmer, P. (1999). "The Grace of Great Things: Reclaiming the Sacred in Knowing, Teaching, and Learning." In The Heart of Knowing: Spirituality in Education. </a:t>
            </a:r>
            <a:endParaRPr lang="en-US">
              <a:latin typeface="Calibri"/>
              <a:ea typeface="+mn-lt"/>
              <a:cs typeface="+mn-lt"/>
            </a:endParaRPr>
          </a:p>
          <a:p>
            <a:endParaRPr lang="en-US" dirty="0">
              <a:latin typeface="Calibri"/>
              <a:ea typeface="+mn-lt"/>
              <a:cs typeface="+mn-lt"/>
            </a:endParaRPr>
          </a:p>
          <a:p>
            <a:r>
              <a:rPr lang="en-US" dirty="0">
                <a:latin typeface="Calibri"/>
                <a:cs typeface="Calibri"/>
              </a:rPr>
              <a:t>Thompson, S., </a:t>
            </a:r>
            <a:r>
              <a:rPr lang="en-US" dirty="0" err="1">
                <a:latin typeface="Calibri"/>
                <a:cs typeface="Calibri"/>
              </a:rPr>
              <a:t>Greer,J</a:t>
            </a:r>
            <a:r>
              <a:rPr lang="en-US" dirty="0">
                <a:latin typeface="Calibri"/>
                <a:cs typeface="Calibri"/>
              </a:rPr>
              <a:t>., &amp; Greer, B. (2004). Highly qualified for successful teaching. Characteristics every teacher should possess. University of Memphis. </a:t>
            </a:r>
            <a:endParaRPr lang="en-US" dirty="0">
              <a:latin typeface="Calibri"/>
              <a:ea typeface="+mn-lt"/>
              <a:cs typeface="Calibri"/>
            </a:endParaRPr>
          </a:p>
          <a:p>
            <a:pPr algn="l"/>
            <a:endParaRPr lang="en-US" dirty="0">
              <a:latin typeface="Calibri"/>
              <a:cs typeface="Calibri"/>
            </a:endParaRPr>
          </a:p>
          <a:p>
            <a:r>
              <a:rPr lang="en-US" dirty="0" err="1">
                <a:latin typeface="Calibri"/>
                <a:cs typeface="Calibri"/>
              </a:rPr>
              <a:t>Tes</a:t>
            </a:r>
            <a:r>
              <a:rPr lang="en-US" dirty="0">
                <a:latin typeface="Calibri"/>
                <a:cs typeface="Calibri"/>
              </a:rPr>
              <a:t> institute team. (2019). QTS, PGCE or EYTS: which teaching qualification are right for me ?.</a:t>
            </a:r>
          </a:p>
          <a:p>
            <a:endParaRPr lang="en-US" dirty="0">
              <a:latin typeface="Calibri"/>
              <a:cs typeface="Calibri"/>
            </a:endParaRPr>
          </a:p>
          <a:p>
            <a:r>
              <a:rPr lang="en-US" dirty="0">
                <a:latin typeface="Calibri"/>
                <a:cs typeface="Calibri"/>
              </a:rPr>
              <a:t>Education workforce council. (2014). Professional learning passport. </a:t>
            </a:r>
          </a:p>
          <a:p>
            <a:endParaRPr lang="en-US" dirty="0">
              <a:latin typeface="Avenir Next LT Pro"/>
              <a:cs typeface="Calibri"/>
            </a:endParaRPr>
          </a:p>
          <a:p>
            <a:endParaRPr lang="en-US" dirty="0">
              <a:cs typeface="Calibri"/>
            </a:endParaRPr>
          </a:p>
          <a:p>
            <a:endParaRPr lang="en-US" dirty="0">
              <a:latin typeface="Calibri"/>
              <a:cs typeface="Calibri"/>
            </a:endParaRPr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956152174"/>
      </p:ext>
    </p:extLst>
  </p:cSld>
  <p:clrMapOvr>
    <a:masterClrMapping/>
  </p:clrMapOvr>
</p:sld>
</file>

<file path=ppt/theme/theme1.xml><?xml version="1.0" encoding="utf-8"?>
<a:theme xmlns:a="http://schemas.openxmlformats.org/drawingml/2006/main" name="AccentBoxVTI">
  <a:themeElements>
    <a:clrScheme name="AnalogousFromDarkSeedLeftStep">
      <a:dk1>
        <a:srgbClr val="000000"/>
      </a:dk1>
      <a:lt1>
        <a:srgbClr val="FFFFFF"/>
      </a:lt1>
      <a:dk2>
        <a:srgbClr val="243041"/>
      </a:dk2>
      <a:lt2>
        <a:srgbClr val="E2E8E3"/>
      </a:lt2>
      <a:accent1>
        <a:srgbClr val="C34DA6"/>
      </a:accent1>
      <a:accent2>
        <a:srgbClr val="9D3BB1"/>
      </a:accent2>
      <a:accent3>
        <a:srgbClr val="7D4DC3"/>
      </a:accent3>
      <a:accent4>
        <a:srgbClr val="5151BA"/>
      </a:accent4>
      <a:accent5>
        <a:srgbClr val="4D7FC3"/>
      </a:accent5>
      <a:accent6>
        <a:srgbClr val="3B9EB1"/>
      </a:accent6>
      <a:hlink>
        <a:srgbClr val="5875C7"/>
      </a:hlink>
      <a:folHlink>
        <a:srgbClr val="7F7F7F"/>
      </a:folHlink>
    </a:clrScheme>
    <a:fontScheme name="Avenir">
      <a:majorFont>
        <a:latin typeface="Avenir Next LT Pro"/>
        <a:ea typeface=""/>
        <a:cs typeface=""/>
      </a:majorFont>
      <a:minorFont>
        <a:latin typeface="Avenir Next LT Pro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AccentBoxVTI" id="{9F778A78-DC9A-453A-A82D-A75CAD503E15}" vid="{EA961113-7CC4-4569-8A6A-7BC2C1E2F401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office theme</Template>
  <TotalTime>0</TotalTime>
  <Words>0</Words>
  <Application>Microsoft Office PowerPoint</Application>
  <PresentationFormat>Widescreen</PresentationFormat>
  <Paragraphs>0</Paragraphs>
  <Slides>15</Slides>
  <Notes>0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size="16" baseType="lpstr">
      <vt:lpstr>AccentBoxVTI</vt:lpstr>
      <vt:lpstr> Dod yn athro </vt:lpstr>
      <vt:lpstr>Pam rwyf  wedi dewis canolbwyntio ar yr agweddau hyn?</vt:lpstr>
      <vt:lpstr> Beth sy'n gwneud athro da?</vt:lpstr>
      <vt:lpstr>Cod ymarfer</vt:lpstr>
      <vt:lpstr>Llwybr i ddod yn athro -Tystysgrif Addysg i Raddedigion</vt:lpstr>
      <vt:lpstr> Sut i fod yn gymwys i fynd ar gwrs TAR?</vt:lpstr>
      <vt:lpstr>Beth mae cwrs TAR yn cynnwys? </vt:lpstr>
      <vt:lpstr>Gwahanol fathau o TAR</vt:lpstr>
      <vt:lpstr>Pwysigrwydd gwneud cwrs TAR?</vt:lpstr>
      <vt:lpstr>Canlyniadau cwblhau cwrs TAR</vt:lpstr>
      <vt:lpstr> Pasbort dysgu proffesiynol</vt:lpstr>
      <vt:lpstr>Fy nhaith hyd yn hyn</vt:lpstr>
      <vt:lpstr> Beth rydw i'n mynd i'w wneud i roi cyfle i mi ddod yn athro</vt:lpstr>
      <vt:lpstr>Casgliad</vt:lpstr>
      <vt:lpstr>PowerPoint Presentation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/>
  <cp:lastModifiedBy/>
  <cp:revision>660</cp:revision>
  <dcterms:created xsi:type="dcterms:W3CDTF">2020-04-03T01:39:22Z</dcterms:created>
  <dcterms:modified xsi:type="dcterms:W3CDTF">2020-04-03T08:05:25Z</dcterms:modified>
</cp:coreProperties>
</file>