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8" r:id="rId4"/>
  </p:sldMasterIdLst>
  <p:notesMasterIdLst>
    <p:notesMasterId r:id="rId17"/>
  </p:notesMasterIdLst>
  <p:sldIdLst>
    <p:sldId id="272" r:id="rId5"/>
    <p:sldId id="271" r:id="rId6"/>
    <p:sldId id="258" r:id="rId7"/>
    <p:sldId id="259" r:id="rId8"/>
    <p:sldId id="260" r:id="rId9"/>
    <p:sldId id="261" r:id="rId10"/>
    <p:sldId id="262" r:id="rId11"/>
    <p:sldId id="270" r:id="rId12"/>
    <p:sldId id="264" r:id="rId13"/>
    <p:sldId id="265" r:id="rId14"/>
    <p:sldId id="266"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407E9E-91C1-66CC-673D-D1A19F76E541}" v="681" dt="2026-02-15T15:08:12.5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Palmer (2523993)" userId="S::2523993@student.uwtsd.ac.uk::2ded304f-4769-4091-a3b6-a422f572e338" providerId="AD" clId="Web-{FFA45F70-1258-0E17-194B-CDAA1941139E}"/>
    <pc:docChg chg="delSld modSld">
      <pc:chgData name="Katie Palmer (2523993)" userId="S::2523993@student.uwtsd.ac.uk::2ded304f-4769-4091-a3b6-a422f572e338" providerId="AD" clId="Web-{FFA45F70-1258-0E17-194B-CDAA1941139E}" dt="2026-02-12T12:28:34.388" v="95" actId="1076"/>
      <pc:docMkLst>
        <pc:docMk/>
      </pc:docMkLst>
      <pc:sldChg chg="modSp">
        <pc:chgData name="Katie Palmer (2523993)" userId="S::2523993@student.uwtsd.ac.uk::2ded304f-4769-4091-a3b6-a422f572e338" providerId="AD" clId="Web-{FFA45F70-1258-0E17-194B-CDAA1941139E}" dt="2026-02-12T12:03:07.750" v="93" actId="1076"/>
        <pc:sldMkLst>
          <pc:docMk/>
          <pc:sldMk cId="3471284701" sldId="259"/>
        </pc:sldMkLst>
        <pc:spChg chg="mod">
          <ac:chgData name="Katie Palmer (2523993)" userId="S::2523993@student.uwtsd.ac.uk::2ded304f-4769-4091-a3b6-a422f572e338" providerId="AD" clId="Web-{FFA45F70-1258-0E17-194B-CDAA1941139E}" dt="2026-02-12T12:03:00.969" v="91" actId="1076"/>
          <ac:spMkLst>
            <pc:docMk/>
            <pc:sldMk cId="3471284701" sldId="259"/>
            <ac:spMk id="5" creationId="{7AD72911-BA8F-926B-0098-53539D535F44}"/>
          </ac:spMkLst>
        </pc:spChg>
        <pc:picChg chg="mod">
          <ac:chgData name="Katie Palmer (2523993)" userId="S::2523993@student.uwtsd.ac.uk::2ded304f-4769-4091-a3b6-a422f572e338" providerId="AD" clId="Web-{FFA45F70-1258-0E17-194B-CDAA1941139E}" dt="2026-02-12T12:03:07.750" v="93" actId="1076"/>
          <ac:picMkLst>
            <pc:docMk/>
            <pc:sldMk cId="3471284701" sldId="259"/>
            <ac:picMk id="7" creationId="{9A3A0E44-131E-7D34-8EEF-CB50A39F46D4}"/>
          </ac:picMkLst>
        </pc:picChg>
      </pc:sldChg>
      <pc:sldChg chg="modSp">
        <pc:chgData name="Katie Palmer (2523993)" userId="S::2523993@student.uwtsd.ac.uk::2ded304f-4769-4091-a3b6-a422f572e338" providerId="AD" clId="Web-{FFA45F70-1258-0E17-194B-CDAA1941139E}" dt="2026-02-12T12:00:28.371" v="73" actId="20577"/>
        <pc:sldMkLst>
          <pc:docMk/>
          <pc:sldMk cId="3404390418" sldId="261"/>
        </pc:sldMkLst>
        <pc:spChg chg="mod">
          <ac:chgData name="Katie Palmer (2523993)" userId="S::2523993@student.uwtsd.ac.uk::2ded304f-4769-4091-a3b6-a422f572e338" providerId="AD" clId="Web-{FFA45F70-1258-0E17-194B-CDAA1941139E}" dt="2026-02-12T12:00:28.371" v="73" actId="20577"/>
          <ac:spMkLst>
            <pc:docMk/>
            <pc:sldMk cId="3404390418" sldId="261"/>
            <ac:spMk id="3" creationId="{7F8AB555-33D3-2BBE-FA09-CBD89E0D098C}"/>
          </ac:spMkLst>
        </pc:spChg>
      </pc:sldChg>
      <pc:sldChg chg="modSp">
        <pc:chgData name="Katie Palmer (2523993)" userId="S::2523993@student.uwtsd.ac.uk::2ded304f-4769-4091-a3b6-a422f572e338" providerId="AD" clId="Web-{FFA45F70-1258-0E17-194B-CDAA1941139E}" dt="2026-02-12T12:28:34.388" v="95" actId="1076"/>
        <pc:sldMkLst>
          <pc:docMk/>
          <pc:sldMk cId="904267420" sldId="262"/>
        </pc:sldMkLst>
        <pc:spChg chg="mod">
          <ac:chgData name="Katie Palmer (2523993)" userId="S::2523993@student.uwtsd.ac.uk::2ded304f-4769-4091-a3b6-a422f572e338" providerId="AD" clId="Web-{FFA45F70-1258-0E17-194B-CDAA1941139E}" dt="2026-02-12T12:28:34.388" v="95" actId="1076"/>
          <ac:spMkLst>
            <pc:docMk/>
            <pc:sldMk cId="904267420" sldId="262"/>
            <ac:spMk id="2" creationId="{2955E659-7E2D-91FB-B552-51BD2D32B0D0}"/>
          </ac:spMkLst>
        </pc:spChg>
        <pc:spChg chg="mod">
          <ac:chgData name="Katie Palmer (2523993)" userId="S::2523993@student.uwtsd.ac.uk::2ded304f-4769-4091-a3b6-a422f572e338" providerId="AD" clId="Web-{FFA45F70-1258-0E17-194B-CDAA1941139E}" dt="2026-02-12T12:28:30.670" v="94" actId="1076"/>
          <ac:spMkLst>
            <pc:docMk/>
            <pc:sldMk cId="904267420" sldId="262"/>
            <ac:spMk id="3" creationId="{989CE5EC-61E5-5695-39EE-B053444B9C53}"/>
          </ac:spMkLst>
        </pc:spChg>
      </pc:sldChg>
    </pc:docChg>
  </pc:docChgLst>
  <pc:docChgLst>
    <pc:chgData name="Katie Palmer (2523993)" userId="S::2523993@student.uwtsd.ac.uk::2ded304f-4769-4091-a3b6-a422f572e338" providerId="AD" clId="Web-{50B335A8-BC12-DF46-EF76-519FB1B1DCD6}"/>
    <pc:docChg chg="modSld">
      <pc:chgData name="Katie Palmer (2523993)" userId="S::2523993@student.uwtsd.ac.uk::2ded304f-4769-4091-a3b6-a422f572e338" providerId="AD" clId="Web-{50B335A8-BC12-DF46-EF76-519FB1B1DCD6}" dt="2026-02-12T11:52:09.617" v="1095" actId="20577"/>
      <pc:docMkLst>
        <pc:docMk/>
      </pc:docMkLst>
      <pc:sldChg chg="delSp modSp">
        <pc:chgData name="Katie Palmer (2523993)" userId="S::2523993@student.uwtsd.ac.uk::2ded304f-4769-4091-a3b6-a422f572e338" providerId="AD" clId="Web-{50B335A8-BC12-DF46-EF76-519FB1B1DCD6}" dt="2026-02-12T11:52:09.617" v="1095" actId="20577"/>
        <pc:sldMkLst>
          <pc:docMk/>
          <pc:sldMk cId="3404390418" sldId="261"/>
        </pc:sldMkLst>
        <pc:spChg chg="mod">
          <ac:chgData name="Katie Palmer (2523993)" userId="S::2523993@student.uwtsd.ac.uk::2ded304f-4769-4091-a3b6-a422f572e338" providerId="AD" clId="Web-{50B335A8-BC12-DF46-EF76-519FB1B1DCD6}" dt="2026-02-12T11:13:05.356" v="535" actId="20577"/>
          <ac:spMkLst>
            <pc:docMk/>
            <pc:sldMk cId="3404390418" sldId="261"/>
            <ac:spMk id="2" creationId="{CEEB0021-2CD7-96EB-082E-548F977ACC28}"/>
          </ac:spMkLst>
        </pc:spChg>
        <pc:spChg chg="mod">
          <ac:chgData name="Katie Palmer (2523993)" userId="S::2523993@student.uwtsd.ac.uk::2ded304f-4769-4091-a3b6-a422f572e338" providerId="AD" clId="Web-{50B335A8-BC12-DF46-EF76-519FB1B1DCD6}" dt="2026-02-12T11:52:09.617" v="1095" actId="20577"/>
          <ac:spMkLst>
            <pc:docMk/>
            <pc:sldMk cId="3404390418" sldId="261"/>
            <ac:spMk id="3" creationId="{7F8AB555-33D3-2BBE-FA09-CBD89E0D098C}"/>
          </ac:spMkLst>
        </pc:spChg>
        <pc:picChg chg="mod">
          <ac:chgData name="Katie Palmer (2523993)" userId="S::2523993@student.uwtsd.ac.uk::2ded304f-4769-4091-a3b6-a422f572e338" providerId="AD" clId="Web-{50B335A8-BC12-DF46-EF76-519FB1B1DCD6}" dt="2026-02-12T11:13:25.528" v="538" actId="14100"/>
          <ac:picMkLst>
            <pc:docMk/>
            <pc:sldMk cId="3404390418" sldId="261"/>
            <ac:picMk id="9" creationId="{98388909-FF4E-9576-F5FD-A8DA35ED0C8E}"/>
          </ac:picMkLst>
        </pc:picChg>
      </pc:sldChg>
      <pc:sldChg chg="addSp delSp modSp mod modClrScheme chgLayout">
        <pc:chgData name="Katie Palmer (2523993)" userId="S::2523993@student.uwtsd.ac.uk::2ded304f-4769-4091-a3b6-a422f572e338" providerId="AD" clId="Web-{50B335A8-BC12-DF46-EF76-519FB1B1DCD6}" dt="2026-02-12T11:17:35.863" v="542" actId="1076"/>
        <pc:sldMkLst>
          <pc:docMk/>
          <pc:sldMk cId="904267420" sldId="262"/>
        </pc:sldMkLst>
        <pc:spChg chg="mod ord">
          <ac:chgData name="Katie Palmer (2523993)" userId="S::2523993@student.uwtsd.ac.uk::2ded304f-4769-4091-a3b6-a422f572e338" providerId="AD" clId="Web-{50B335A8-BC12-DF46-EF76-519FB1B1DCD6}" dt="2026-02-12T11:17:30.768" v="541" actId="1076"/>
          <ac:spMkLst>
            <pc:docMk/>
            <pc:sldMk cId="904267420" sldId="262"/>
            <ac:spMk id="2" creationId="{2955E659-7E2D-91FB-B552-51BD2D32B0D0}"/>
          </ac:spMkLst>
        </pc:spChg>
        <pc:spChg chg="mod ord">
          <ac:chgData name="Katie Palmer (2523993)" userId="S::2523993@student.uwtsd.ac.uk::2ded304f-4769-4091-a3b6-a422f572e338" providerId="AD" clId="Web-{50B335A8-BC12-DF46-EF76-519FB1B1DCD6}" dt="2026-02-12T11:17:35.863" v="542" actId="1076"/>
          <ac:spMkLst>
            <pc:docMk/>
            <pc:sldMk cId="904267420" sldId="262"/>
            <ac:spMk id="3" creationId="{989CE5EC-61E5-5695-39EE-B053444B9C53}"/>
          </ac:spMkLst>
        </pc:spChg>
        <pc:picChg chg="mod modCrop">
          <ac:chgData name="Katie Palmer (2523993)" userId="S::2523993@student.uwtsd.ac.uk::2ded304f-4769-4091-a3b6-a422f572e338" providerId="AD" clId="Web-{50B335A8-BC12-DF46-EF76-519FB1B1DCD6}" dt="2026-02-12T11:08:14.838" v="485" actId="14100"/>
          <ac:picMkLst>
            <pc:docMk/>
            <pc:sldMk cId="904267420" sldId="262"/>
            <ac:picMk id="7170" creationId="{2696180A-D529-7DBF-D470-40E441FAB9EF}"/>
          </ac:picMkLst>
        </pc:picChg>
      </pc:sldChg>
    </pc:docChg>
  </pc:docChgLst>
  <pc:docChgLst>
    <pc:chgData name="Molly Batters (2525247)" userId="S::2525247@student.uwtsd.ac.uk::b93acea9-134c-4f72-9e64-ebd8de211a7f" providerId="AD" clId="Web-{B22CC00A-C9E1-8428-9115-E0A133AED633}"/>
    <pc:docChg chg="modSld">
      <pc:chgData name="Molly Batters (2525247)" userId="S::2525247@student.uwtsd.ac.uk::b93acea9-134c-4f72-9e64-ebd8de211a7f" providerId="AD" clId="Web-{B22CC00A-C9E1-8428-9115-E0A133AED633}" dt="2026-02-05T12:58:34.462" v="106" actId="20577"/>
      <pc:docMkLst>
        <pc:docMk/>
      </pc:docMkLst>
    </pc:docChg>
  </pc:docChgLst>
  <pc:docChgLst>
    <pc:chgData name="Katie Palmer (2523993)" userId="S::2523993@student.uwtsd.ac.uk::2ded304f-4769-4091-a3b6-a422f572e338" providerId="AD" clId="Web-{7A407E9E-91C1-66CC-673D-D1A19F76E541}"/>
    <pc:docChg chg="mod addSld delSld modSld addMainMaster delMainMaster">
      <pc:chgData name="Katie Palmer (2523993)" userId="S::2523993@student.uwtsd.ac.uk::2ded304f-4769-4091-a3b6-a422f572e338" providerId="AD" clId="Web-{7A407E9E-91C1-66CC-673D-D1A19F76E541}" dt="2026-02-15T15:08:12.533" v="674"/>
      <pc:docMkLst>
        <pc:docMk/>
      </pc:docMkLst>
      <pc:sldChg chg="addSp delSp modSp del mod setBg modClrScheme chgLayout">
        <pc:chgData name="Katie Palmer (2523993)" userId="S::2523993@student.uwtsd.ac.uk::2ded304f-4769-4091-a3b6-a422f572e338" providerId="AD" clId="Web-{7A407E9E-91C1-66CC-673D-D1A19F76E541}" dt="2026-02-15T14:59:13.591" v="611"/>
        <pc:sldMkLst>
          <pc:docMk/>
          <pc:sldMk cId="1385589935" sldId="256"/>
        </pc:sldMkLst>
        <pc:spChg chg="mod ord">
          <ac:chgData name="Katie Palmer (2523993)" userId="S::2523993@student.uwtsd.ac.uk::2ded304f-4769-4091-a3b6-a422f572e338" providerId="AD" clId="Web-{7A407E9E-91C1-66CC-673D-D1A19F76E541}" dt="2026-02-15T14:53:17.289" v="528" actId="1076"/>
          <ac:spMkLst>
            <pc:docMk/>
            <pc:sldMk cId="1385589935" sldId="256"/>
            <ac:spMk id="2" creationId="{CCE4CE32-C1FB-A242-9230-8B7C6F2DC4D2}"/>
          </ac:spMkLst>
        </pc:spChg>
        <pc:spChg chg="add del">
          <ac:chgData name="Katie Palmer (2523993)" userId="S::2523993@student.uwtsd.ac.uk::2ded304f-4769-4091-a3b6-a422f572e338" providerId="AD" clId="Web-{7A407E9E-91C1-66CC-673D-D1A19F76E541}" dt="2026-02-15T14:52:23.444" v="517"/>
          <ac:spMkLst>
            <pc:docMk/>
            <pc:sldMk cId="1385589935" sldId="256"/>
            <ac:spMk id="3" creationId="{73EF3DD6-EA83-CA2E-699E-88A7D1101178}"/>
          </ac:spMkLst>
        </pc:spChg>
        <pc:spChg chg="add del mod ord">
          <ac:chgData name="Katie Palmer (2523993)" userId="S::2523993@student.uwtsd.ac.uk::2ded304f-4769-4091-a3b6-a422f572e338" providerId="AD" clId="Web-{7A407E9E-91C1-66CC-673D-D1A19F76E541}" dt="2026-02-15T14:52:48.179" v="520"/>
          <ac:spMkLst>
            <pc:docMk/>
            <pc:sldMk cId="1385589935" sldId="256"/>
            <ac:spMk id="4" creationId="{6FAD5542-5198-9F35-3517-91A717CB9488}"/>
          </ac:spMkLst>
        </pc:spChg>
        <pc:spChg chg="add del">
          <ac:chgData name="Katie Palmer (2523993)" userId="S::2523993@student.uwtsd.ac.uk::2ded304f-4769-4091-a3b6-a422f572e338" providerId="AD" clId="Web-{7A407E9E-91C1-66CC-673D-D1A19F76E541}" dt="2026-02-15T14:55:51.292" v="530"/>
          <ac:spMkLst>
            <pc:docMk/>
            <pc:sldMk cId="1385589935" sldId="256"/>
            <ac:spMk id="5" creationId="{D7C6E035-F844-2110-556D-0588C3446E3F}"/>
          </ac:spMkLst>
        </pc:spChg>
        <pc:spChg chg="add del">
          <ac:chgData name="Katie Palmer (2523993)" userId="S::2523993@student.uwtsd.ac.uk::2ded304f-4769-4091-a3b6-a422f572e338" providerId="AD" clId="Web-{7A407E9E-91C1-66CC-673D-D1A19F76E541}" dt="2026-02-15T14:55:56.886" v="532"/>
          <ac:spMkLst>
            <pc:docMk/>
            <pc:sldMk cId="1385589935" sldId="256"/>
            <ac:spMk id="6" creationId="{19C01C33-3A06-57AC-530B-9F5D9B08F162}"/>
          </ac:spMkLst>
        </pc:spChg>
        <pc:spChg chg="add del">
          <ac:chgData name="Katie Palmer (2523993)" userId="S::2523993@student.uwtsd.ac.uk::2ded304f-4769-4091-a3b6-a422f572e338" providerId="AD" clId="Web-{7A407E9E-91C1-66CC-673D-D1A19F76E541}" dt="2026-02-15T14:53:11.429" v="527"/>
          <ac:spMkLst>
            <pc:docMk/>
            <pc:sldMk cId="1385589935" sldId="256"/>
            <ac:spMk id="7" creationId="{A6F05DDE-5F2C-44F5-BACC-DED4737B11B8}"/>
          </ac:spMkLst>
        </pc:spChg>
        <pc:spChg chg="add del">
          <ac:chgData name="Katie Palmer (2523993)" userId="S::2523993@student.uwtsd.ac.uk::2ded304f-4769-4091-a3b6-a422f572e338" providerId="AD" clId="Web-{7A407E9E-91C1-66CC-673D-D1A19F76E541}" dt="2026-02-15T14:56:06.120" v="534"/>
          <ac:spMkLst>
            <pc:docMk/>
            <pc:sldMk cId="1385589935" sldId="256"/>
            <ac:spMk id="8" creationId="{68D175DB-C48E-1791-C97D-0B9C3C5225EA}"/>
          </ac:spMkLst>
        </pc:spChg>
        <pc:spChg chg="add del">
          <ac:chgData name="Katie Palmer (2523993)" userId="S::2523993@student.uwtsd.ac.uk::2ded304f-4769-4091-a3b6-a422f572e338" providerId="AD" clId="Web-{7A407E9E-91C1-66CC-673D-D1A19F76E541}" dt="2026-02-15T14:53:11.429" v="527"/>
          <ac:spMkLst>
            <pc:docMk/>
            <pc:sldMk cId="1385589935" sldId="256"/>
            <ac:spMk id="9" creationId="{B6BC6A0D-8979-47FF-B606-70528EF8E548}"/>
          </ac:spMkLst>
        </pc:spChg>
        <pc:spChg chg="add del">
          <ac:chgData name="Katie Palmer (2523993)" userId="S::2523993@student.uwtsd.ac.uk::2ded304f-4769-4091-a3b6-a422f572e338" providerId="AD" clId="Web-{7A407E9E-91C1-66CC-673D-D1A19F76E541}" dt="2026-02-15T14:56:18.386" v="537"/>
          <ac:spMkLst>
            <pc:docMk/>
            <pc:sldMk cId="1385589935" sldId="256"/>
            <ac:spMk id="10" creationId="{6C0C63EB-D672-5BBD-04D4-E2BCC02E0D46}"/>
          </ac:spMkLst>
        </pc:spChg>
        <pc:spChg chg="add del">
          <ac:chgData name="Katie Palmer (2523993)" userId="S::2523993@student.uwtsd.ac.uk::2ded304f-4769-4091-a3b6-a422f572e338" providerId="AD" clId="Web-{7A407E9E-91C1-66CC-673D-D1A19F76E541}" dt="2026-02-15T14:53:11.429" v="527"/>
          <ac:spMkLst>
            <pc:docMk/>
            <pc:sldMk cId="1385589935" sldId="256"/>
            <ac:spMk id="11" creationId="{3B92CCBF-1641-4D35-9B74-6E4981730FF5}"/>
          </ac:spMkLst>
        </pc:spChg>
        <pc:spChg chg="add del">
          <ac:chgData name="Katie Palmer (2523993)" userId="S::2523993@student.uwtsd.ac.uk::2ded304f-4769-4091-a3b6-a422f572e338" providerId="AD" clId="Web-{7A407E9E-91C1-66CC-673D-D1A19F76E541}" dt="2026-02-15T14:56:26.011" v="539"/>
          <ac:spMkLst>
            <pc:docMk/>
            <pc:sldMk cId="1385589935" sldId="256"/>
            <ac:spMk id="12" creationId="{14DB82A3-90FE-6E4C-88C4-196EAC9EDDF0}"/>
          </ac:spMkLst>
        </pc:spChg>
        <pc:spChg chg="add del">
          <ac:chgData name="Katie Palmer (2523993)" userId="S::2523993@student.uwtsd.ac.uk::2ded304f-4769-4091-a3b6-a422f572e338" providerId="AD" clId="Web-{7A407E9E-91C1-66CC-673D-D1A19F76E541}" dt="2026-02-15T14:56:33.433" v="541"/>
          <ac:spMkLst>
            <pc:docMk/>
            <pc:sldMk cId="1385589935" sldId="256"/>
            <ac:spMk id="13" creationId="{D3D0481E-EBEB-E911-309A-535F4DCE0EE1}"/>
          </ac:spMkLst>
        </pc:spChg>
        <pc:spChg chg="add del">
          <ac:chgData name="Katie Palmer (2523993)" userId="S::2523993@student.uwtsd.ac.uk::2ded304f-4769-4091-a3b6-a422f572e338" providerId="AD" clId="Web-{7A407E9E-91C1-66CC-673D-D1A19F76E541}" dt="2026-02-15T14:53:07.851" v="524"/>
          <ac:spMkLst>
            <pc:docMk/>
            <pc:sldMk cId="1385589935" sldId="256"/>
            <ac:spMk id="16" creationId="{A6F05DDE-5F2C-44F5-BACC-DED4737B11B8}"/>
          </ac:spMkLst>
        </pc:spChg>
        <pc:spChg chg="add del">
          <ac:chgData name="Katie Palmer (2523993)" userId="S::2523993@student.uwtsd.ac.uk::2ded304f-4769-4091-a3b6-a422f572e338" providerId="AD" clId="Web-{7A407E9E-91C1-66CC-673D-D1A19F76E541}" dt="2026-02-15T14:53:07.851" v="524"/>
          <ac:spMkLst>
            <pc:docMk/>
            <pc:sldMk cId="1385589935" sldId="256"/>
            <ac:spMk id="18" creationId="{1322BCA3-31C1-4329-B0BA-4748F937B5C0}"/>
          </ac:spMkLst>
        </pc:spChg>
        <pc:spChg chg="add del">
          <ac:chgData name="Katie Palmer (2523993)" userId="S::2523993@student.uwtsd.ac.uk::2ded304f-4769-4091-a3b6-a422f572e338" providerId="AD" clId="Web-{7A407E9E-91C1-66CC-673D-D1A19F76E541}" dt="2026-02-15T14:53:07.851" v="524"/>
          <ac:spMkLst>
            <pc:docMk/>
            <pc:sldMk cId="1385589935" sldId="256"/>
            <ac:spMk id="20" creationId="{F6C1DD8F-426A-45F7-A524-5569263BE5D0}"/>
          </ac:spMkLst>
        </pc:spChg>
        <pc:spChg chg="add del">
          <ac:chgData name="Katie Palmer (2523993)" userId="S::2523993@student.uwtsd.ac.uk::2ded304f-4769-4091-a3b6-a422f572e338" providerId="AD" clId="Web-{7A407E9E-91C1-66CC-673D-D1A19F76E541}" dt="2026-02-15T14:53:07.851" v="524"/>
          <ac:spMkLst>
            <pc:docMk/>
            <pc:sldMk cId="1385589935" sldId="256"/>
            <ac:spMk id="24" creationId="{3D65D7AA-A0C8-491E-9211-059F0D299A43}"/>
          </ac:spMkLst>
        </pc:spChg>
        <pc:spChg chg="add del">
          <ac:chgData name="Katie Palmer (2523993)" userId="S::2523993@student.uwtsd.ac.uk::2ded304f-4769-4091-a3b6-a422f572e338" providerId="AD" clId="Web-{7A407E9E-91C1-66CC-673D-D1A19F76E541}" dt="2026-02-15T14:53:11.414" v="526"/>
          <ac:spMkLst>
            <pc:docMk/>
            <pc:sldMk cId="1385589935" sldId="256"/>
            <ac:spMk id="26" creationId="{A6F05DDE-5F2C-44F5-BACC-DED4737B11B8}"/>
          </ac:spMkLst>
        </pc:spChg>
        <pc:spChg chg="add del">
          <ac:chgData name="Katie Palmer (2523993)" userId="S::2523993@student.uwtsd.ac.uk::2ded304f-4769-4091-a3b6-a422f572e338" providerId="AD" clId="Web-{7A407E9E-91C1-66CC-673D-D1A19F76E541}" dt="2026-02-15T14:53:11.414" v="526"/>
          <ac:spMkLst>
            <pc:docMk/>
            <pc:sldMk cId="1385589935" sldId="256"/>
            <ac:spMk id="27" creationId="{7EFFE664-A3F2-4977-A6E3-C38CF57A1630}"/>
          </ac:spMkLst>
        </pc:spChg>
        <pc:spChg chg="add del">
          <ac:chgData name="Katie Palmer (2523993)" userId="S::2523993@student.uwtsd.ac.uk::2ded304f-4769-4091-a3b6-a422f572e338" providerId="AD" clId="Web-{7A407E9E-91C1-66CC-673D-D1A19F76E541}" dt="2026-02-15T14:53:11.414" v="526"/>
          <ac:spMkLst>
            <pc:docMk/>
            <pc:sldMk cId="1385589935" sldId="256"/>
            <ac:spMk id="28" creationId="{C85C471A-7EB8-45A1-901F-B4BBC499F1ED}"/>
          </ac:spMkLst>
        </pc:spChg>
        <pc:spChg chg="add">
          <ac:chgData name="Katie Palmer (2523993)" userId="S::2523993@student.uwtsd.ac.uk::2ded304f-4769-4091-a3b6-a422f572e338" providerId="AD" clId="Web-{7A407E9E-91C1-66CC-673D-D1A19F76E541}" dt="2026-02-15T14:53:11.429" v="527"/>
          <ac:spMkLst>
            <pc:docMk/>
            <pc:sldMk cId="1385589935" sldId="256"/>
            <ac:spMk id="30" creationId="{A6F05DDE-5F2C-44F5-BACC-DED4737B11B8}"/>
          </ac:spMkLst>
        </pc:spChg>
        <pc:spChg chg="add mod">
          <ac:chgData name="Katie Palmer (2523993)" userId="S::2523993@student.uwtsd.ac.uk::2ded304f-4769-4091-a3b6-a422f572e338" providerId="AD" clId="Web-{7A407E9E-91C1-66CC-673D-D1A19F76E541}" dt="2026-02-15T14:56:08.214" v="535"/>
          <ac:spMkLst>
            <pc:docMk/>
            <pc:sldMk cId="1385589935" sldId="256"/>
            <ac:spMk id="31" creationId="{1322BCA3-31C1-4329-B0BA-4748F937B5C0}"/>
          </ac:spMkLst>
        </pc:spChg>
        <pc:spChg chg="add">
          <ac:chgData name="Katie Palmer (2523993)" userId="S::2523993@student.uwtsd.ac.uk::2ded304f-4769-4091-a3b6-a422f572e338" providerId="AD" clId="Web-{7A407E9E-91C1-66CC-673D-D1A19F76E541}" dt="2026-02-15T14:53:11.429" v="527"/>
          <ac:spMkLst>
            <pc:docMk/>
            <pc:sldMk cId="1385589935" sldId="256"/>
            <ac:spMk id="32" creationId="{F6C1DD8F-426A-45F7-A524-5569263BE5D0}"/>
          </ac:spMkLst>
        </pc:spChg>
        <pc:spChg chg="add">
          <ac:chgData name="Katie Palmer (2523993)" userId="S::2523993@student.uwtsd.ac.uk::2ded304f-4769-4091-a3b6-a422f572e338" providerId="AD" clId="Web-{7A407E9E-91C1-66CC-673D-D1A19F76E541}" dt="2026-02-15T14:53:11.429" v="527"/>
          <ac:spMkLst>
            <pc:docMk/>
            <pc:sldMk cId="1385589935" sldId="256"/>
            <ac:spMk id="34" creationId="{3D65D7AA-A0C8-491E-9211-059F0D299A43}"/>
          </ac:spMkLst>
        </pc:spChg>
        <pc:cxnChg chg="add del">
          <ac:chgData name="Katie Palmer (2523993)" userId="S::2523993@student.uwtsd.ac.uk::2ded304f-4769-4091-a3b6-a422f572e338" providerId="AD" clId="Web-{7A407E9E-91C1-66CC-673D-D1A19F76E541}" dt="2026-02-15T14:53:07.851" v="524"/>
          <ac:cxnSpMkLst>
            <pc:docMk/>
            <pc:sldMk cId="1385589935" sldId="256"/>
            <ac:cxnSpMk id="22" creationId="{98D39CD7-AB20-4006-930C-6368406D01E5}"/>
          </ac:cxnSpMkLst>
        </pc:cxnChg>
        <pc:cxnChg chg="add">
          <ac:chgData name="Katie Palmer (2523993)" userId="S::2523993@student.uwtsd.ac.uk::2ded304f-4769-4091-a3b6-a422f572e338" providerId="AD" clId="Web-{7A407E9E-91C1-66CC-673D-D1A19F76E541}" dt="2026-02-15T14:53:11.429" v="527"/>
          <ac:cxnSpMkLst>
            <pc:docMk/>
            <pc:sldMk cId="1385589935" sldId="256"/>
            <ac:cxnSpMk id="33" creationId="{98D39CD7-AB20-4006-930C-6368406D01E5}"/>
          </ac:cxnSpMkLst>
        </pc:cxnChg>
      </pc:sldChg>
      <pc:sldChg chg="modSp mod modClrScheme chgLayout">
        <pc:chgData name="Katie Palmer (2523993)" userId="S::2523993@student.uwtsd.ac.uk::2ded304f-4769-4091-a3b6-a422f572e338" providerId="AD" clId="Web-{7A407E9E-91C1-66CC-673D-D1A19F76E541}" dt="2026-02-15T14:49:57.170" v="507" actId="14100"/>
        <pc:sldMkLst>
          <pc:docMk/>
          <pc:sldMk cId="3788109367" sldId="258"/>
        </pc:sldMkLst>
        <pc:spChg chg="mod ord">
          <ac:chgData name="Katie Palmer (2523993)" userId="S::2523993@student.uwtsd.ac.uk::2ded304f-4769-4091-a3b6-a422f572e338" providerId="AD" clId="Web-{7A407E9E-91C1-66CC-673D-D1A19F76E541}" dt="2026-02-15T14:45:50.108" v="469"/>
          <ac:spMkLst>
            <pc:docMk/>
            <pc:sldMk cId="3788109367" sldId="258"/>
            <ac:spMk id="2" creationId="{FE0A4F47-0540-F008-8533-D5F643449D6A}"/>
          </ac:spMkLst>
        </pc:spChg>
        <pc:spChg chg="mod ord">
          <ac:chgData name="Katie Palmer (2523993)" userId="S::2523993@student.uwtsd.ac.uk::2ded304f-4769-4091-a3b6-a422f572e338" providerId="AD" clId="Web-{7A407E9E-91C1-66CC-673D-D1A19F76E541}" dt="2026-02-15T14:45:50.108" v="469"/>
          <ac:spMkLst>
            <pc:docMk/>
            <pc:sldMk cId="3788109367" sldId="258"/>
            <ac:spMk id="3" creationId="{AF3CC380-77CD-4196-2770-8478430988D0}"/>
          </ac:spMkLst>
        </pc:spChg>
        <pc:spChg chg="mod">
          <ac:chgData name="Katie Palmer (2523993)" userId="S::2523993@student.uwtsd.ac.uk::2ded304f-4769-4091-a3b6-a422f572e338" providerId="AD" clId="Web-{7A407E9E-91C1-66CC-673D-D1A19F76E541}" dt="2026-02-15T14:26:05.985" v="336" actId="20577"/>
          <ac:spMkLst>
            <pc:docMk/>
            <pc:sldMk cId="3788109367" sldId="258"/>
            <ac:spMk id="5" creationId="{5FFFB68B-D0B0-FC55-086F-A2C82CFC1E8A}"/>
          </ac:spMkLst>
        </pc:spChg>
        <pc:picChg chg="mod">
          <ac:chgData name="Katie Palmer (2523993)" userId="S::2523993@student.uwtsd.ac.uk::2ded304f-4769-4091-a3b6-a422f572e338" providerId="AD" clId="Web-{7A407E9E-91C1-66CC-673D-D1A19F76E541}" dt="2026-02-15T14:49:57.170" v="507" actId="14100"/>
          <ac:picMkLst>
            <pc:docMk/>
            <pc:sldMk cId="3788109367" sldId="258"/>
            <ac:picMk id="3078" creationId="{1EB4F306-65AA-080A-552E-98FA32165F18}"/>
          </ac:picMkLst>
        </pc:picChg>
      </pc:sldChg>
      <pc:sldChg chg="modSp mod modClrScheme chgLayout">
        <pc:chgData name="Katie Palmer (2523993)" userId="S::2523993@student.uwtsd.ac.uk::2ded304f-4769-4091-a3b6-a422f572e338" providerId="AD" clId="Web-{7A407E9E-91C1-66CC-673D-D1A19F76E541}" dt="2026-02-15T15:02:05.874" v="625" actId="14100"/>
        <pc:sldMkLst>
          <pc:docMk/>
          <pc:sldMk cId="3471284701" sldId="259"/>
        </pc:sldMkLst>
        <pc:spChg chg="mod ord">
          <ac:chgData name="Katie Palmer (2523993)" userId="S::2523993@student.uwtsd.ac.uk::2ded304f-4769-4091-a3b6-a422f572e338" providerId="AD" clId="Web-{7A407E9E-91C1-66CC-673D-D1A19F76E541}" dt="2026-02-15T14:45:50.108" v="469"/>
          <ac:spMkLst>
            <pc:docMk/>
            <pc:sldMk cId="3471284701" sldId="259"/>
            <ac:spMk id="2" creationId="{668A20D2-C975-6D73-3E64-86F1D99A77E2}"/>
          </ac:spMkLst>
        </pc:spChg>
        <pc:spChg chg="mod ord">
          <ac:chgData name="Katie Palmer (2523993)" userId="S::2523993@student.uwtsd.ac.uk::2ded304f-4769-4091-a3b6-a422f572e338" providerId="AD" clId="Web-{7A407E9E-91C1-66CC-673D-D1A19F76E541}" dt="2026-02-15T14:45:50.108" v="469"/>
          <ac:spMkLst>
            <pc:docMk/>
            <pc:sldMk cId="3471284701" sldId="259"/>
            <ac:spMk id="3" creationId="{113CFACA-C372-A20D-C8B1-BECBF9DE5069}"/>
          </ac:spMkLst>
        </pc:spChg>
        <pc:spChg chg="mod">
          <ac:chgData name="Katie Palmer (2523993)" userId="S::2523993@student.uwtsd.ac.uk::2ded304f-4769-4091-a3b6-a422f572e338" providerId="AD" clId="Web-{7A407E9E-91C1-66CC-673D-D1A19F76E541}" dt="2026-02-15T14:40:52.275" v="451" actId="20577"/>
          <ac:spMkLst>
            <pc:docMk/>
            <pc:sldMk cId="3471284701" sldId="259"/>
            <ac:spMk id="5" creationId="{7AD72911-BA8F-926B-0098-53539D535F44}"/>
          </ac:spMkLst>
        </pc:spChg>
        <pc:picChg chg="mod">
          <ac:chgData name="Katie Palmer (2523993)" userId="S::2523993@student.uwtsd.ac.uk::2ded304f-4769-4091-a3b6-a422f572e338" providerId="AD" clId="Web-{7A407E9E-91C1-66CC-673D-D1A19F76E541}" dt="2026-02-15T15:02:05.874" v="625" actId="14100"/>
          <ac:picMkLst>
            <pc:docMk/>
            <pc:sldMk cId="3471284701" sldId="259"/>
            <ac:picMk id="7" creationId="{9A3A0E44-131E-7D34-8EEF-CB50A39F46D4}"/>
          </ac:picMkLst>
        </pc:picChg>
      </pc:sldChg>
      <pc:sldChg chg="delSp modSp mod modClrScheme chgLayout">
        <pc:chgData name="Katie Palmer (2523993)" userId="S::2523993@student.uwtsd.ac.uk::2ded304f-4769-4091-a3b6-a422f572e338" providerId="AD" clId="Web-{7A407E9E-91C1-66CC-673D-D1A19F76E541}" dt="2026-02-15T15:05:09.556" v="653" actId="20577"/>
        <pc:sldMkLst>
          <pc:docMk/>
          <pc:sldMk cId="1234085569" sldId="260"/>
        </pc:sldMkLst>
        <pc:spChg chg="mod ord">
          <ac:chgData name="Katie Palmer (2523993)" userId="S::2523993@student.uwtsd.ac.uk::2ded304f-4769-4091-a3b6-a422f572e338" providerId="AD" clId="Web-{7A407E9E-91C1-66CC-673D-D1A19F76E541}" dt="2026-02-15T15:05:09.556" v="653" actId="20577"/>
          <ac:spMkLst>
            <pc:docMk/>
            <pc:sldMk cId="1234085569" sldId="260"/>
            <ac:spMk id="2" creationId="{BF74D27E-B5BC-5E72-7E89-F61FCFD2688D}"/>
          </ac:spMkLst>
        </pc:spChg>
        <pc:spChg chg="del mod">
          <ac:chgData name="Katie Palmer (2523993)" userId="S::2523993@student.uwtsd.ac.uk::2ded304f-4769-4091-a3b6-a422f572e338" providerId="AD" clId="Web-{7A407E9E-91C1-66CC-673D-D1A19F76E541}" dt="2026-02-15T14:33:09.695" v="387"/>
          <ac:spMkLst>
            <pc:docMk/>
            <pc:sldMk cId="1234085569" sldId="260"/>
            <ac:spMk id="3" creationId="{885ACFA2-4BF2-A9B7-2A8E-FD591BB0CBFE}"/>
          </ac:spMkLst>
        </pc:spChg>
        <pc:spChg chg="mod">
          <ac:chgData name="Katie Palmer (2523993)" userId="S::2523993@student.uwtsd.ac.uk::2ded304f-4769-4091-a3b6-a422f572e338" providerId="AD" clId="Web-{7A407E9E-91C1-66CC-673D-D1A19F76E541}" dt="2026-02-15T14:33:29.508" v="391" actId="20577"/>
          <ac:spMkLst>
            <pc:docMk/>
            <pc:sldMk cId="1234085569" sldId="260"/>
            <ac:spMk id="5" creationId="{21DAC58F-CD4E-0F75-218E-2A66E0789D4B}"/>
          </ac:spMkLst>
        </pc:spChg>
        <pc:spChg chg="mod">
          <ac:chgData name="Katie Palmer (2523993)" userId="S::2523993@student.uwtsd.ac.uk::2ded304f-4769-4091-a3b6-a422f572e338" providerId="AD" clId="Web-{7A407E9E-91C1-66CC-673D-D1A19F76E541}" dt="2026-02-15T14:33:38.587" v="393" actId="20577"/>
          <ac:spMkLst>
            <pc:docMk/>
            <pc:sldMk cId="1234085569" sldId="260"/>
            <ac:spMk id="7" creationId="{5DC871C6-049A-FE18-8FFB-839A4731D03E}"/>
          </ac:spMkLst>
        </pc:spChg>
        <pc:picChg chg="mod">
          <ac:chgData name="Katie Palmer (2523993)" userId="S::2523993@student.uwtsd.ac.uk::2ded304f-4769-4091-a3b6-a422f572e338" providerId="AD" clId="Web-{7A407E9E-91C1-66CC-673D-D1A19F76E541}" dt="2026-02-15T15:02:15.218" v="626" actId="14100"/>
          <ac:picMkLst>
            <pc:docMk/>
            <pc:sldMk cId="1234085569" sldId="260"/>
            <ac:picMk id="3076" creationId="{2A9F9B92-E31A-B731-12BB-1DFAF5C79E4B}"/>
          </ac:picMkLst>
        </pc:picChg>
      </pc:sldChg>
      <pc:sldChg chg="modSp mod modClrScheme addAnim chgLayout">
        <pc:chgData name="Katie Palmer (2523993)" userId="S::2523993@student.uwtsd.ac.uk::2ded304f-4769-4091-a3b6-a422f572e338" providerId="AD" clId="Web-{7A407E9E-91C1-66CC-673D-D1A19F76E541}" dt="2026-02-15T15:08:12.533" v="674"/>
        <pc:sldMkLst>
          <pc:docMk/>
          <pc:sldMk cId="3404390418" sldId="261"/>
        </pc:sldMkLst>
        <pc:spChg chg="mod ord">
          <ac:chgData name="Katie Palmer (2523993)" userId="S::2523993@student.uwtsd.ac.uk::2ded304f-4769-4091-a3b6-a422f572e338" providerId="AD" clId="Web-{7A407E9E-91C1-66CC-673D-D1A19F76E541}" dt="2026-02-15T15:06:29.076" v="666" actId="20577"/>
          <ac:spMkLst>
            <pc:docMk/>
            <pc:sldMk cId="3404390418" sldId="261"/>
            <ac:spMk id="2" creationId="{CEEB0021-2CD7-96EB-082E-548F977ACC28}"/>
          </ac:spMkLst>
        </pc:spChg>
        <pc:spChg chg="mod ord">
          <ac:chgData name="Katie Palmer (2523993)" userId="S::2523993@student.uwtsd.ac.uk::2ded304f-4769-4091-a3b6-a422f572e338" providerId="AD" clId="Web-{7A407E9E-91C1-66CC-673D-D1A19F76E541}" dt="2026-02-15T15:04:32.351" v="647" actId="14100"/>
          <ac:spMkLst>
            <pc:docMk/>
            <pc:sldMk cId="3404390418" sldId="261"/>
            <ac:spMk id="3" creationId="{7F8AB555-33D3-2BBE-FA09-CBD89E0D098C}"/>
          </ac:spMkLst>
        </pc:spChg>
        <pc:picChg chg="mod">
          <ac:chgData name="Katie Palmer (2523993)" userId="S::2523993@student.uwtsd.ac.uk::2ded304f-4769-4091-a3b6-a422f572e338" providerId="AD" clId="Web-{7A407E9E-91C1-66CC-673D-D1A19F76E541}" dt="2026-02-15T15:04:14.459" v="645" actId="14100"/>
          <ac:picMkLst>
            <pc:docMk/>
            <pc:sldMk cId="3404390418" sldId="261"/>
            <ac:picMk id="9" creationId="{98388909-FF4E-9576-F5FD-A8DA35ED0C8E}"/>
          </ac:picMkLst>
        </pc:picChg>
      </pc:sldChg>
      <pc:sldChg chg="modSp mod modClrScheme chgLayout">
        <pc:chgData name="Katie Palmer (2523993)" userId="S::2523993@student.uwtsd.ac.uk::2ded304f-4769-4091-a3b6-a422f572e338" providerId="AD" clId="Web-{7A407E9E-91C1-66CC-673D-D1A19F76E541}" dt="2026-02-15T15:06:18.888" v="665" actId="20577"/>
        <pc:sldMkLst>
          <pc:docMk/>
          <pc:sldMk cId="904267420" sldId="262"/>
        </pc:sldMkLst>
        <pc:spChg chg="mod ord">
          <ac:chgData name="Katie Palmer (2523993)" userId="S::2523993@student.uwtsd.ac.uk::2ded304f-4769-4091-a3b6-a422f572e338" providerId="AD" clId="Web-{7A407E9E-91C1-66CC-673D-D1A19F76E541}" dt="2026-02-15T15:06:18.888" v="665" actId="20577"/>
          <ac:spMkLst>
            <pc:docMk/>
            <pc:sldMk cId="904267420" sldId="262"/>
            <ac:spMk id="2" creationId="{2955E659-7E2D-91FB-B552-51BD2D32B0D0}"/>
          </ac:spMkLst>
        </pc:spChg>
        <pc:spChg chg="mod ord">
          <ac:chgData name="Katie Palmer (2523993)" userId="S::2523993@student.uwtsd.ac.uk::2ded304f-4769-4091-a3b6-a422f572e338" providerId="AD" clId="Web-{7A407E9E-91C1-66CC-673D-D1A19F76E541}" dt="2026-02-15T15:05:41.855" v="659" actId="20577"/>
          <ac:spMkLst>
            <pc:docMk/>
            <pc:sldMk cId="904267420" sldId="262"/>
            <ac:spMk id="3" creationId="{989CE5EC-61E5-5695-39EE-B053444B9C53}"/>
          </ac:spMkLst>
        </pc:spChg>
      </pc:sldChg>
      <pc:sldChg chg="modSp mod modClrScheme chgLayout">
        <pc:chgData name="Katie Palmer (2523993)" userId="S::2523993@student.uwtsd.ac.uk::2ded304f-4769-4091-a3b6-a422f572e338" providerId="AD" clId="Web-{7A407E9E-91C1-66CC-673D-D1A19F76E541}" dt="2026-02-15T14:45:50.108" v="469"/>
        <pc:sldMkLst>
          <pc:docMk/>
          <pc:sldMk cId="3352594682" sldId="264"/>
        </pc:sldMkLst>
        <pc:spChg chg="mod ord">
          <ac:chgData name="Katie Palmer (2523993)" userId="S::2523993@student.uwtsd.ac.uk::2ded304f-4769-4091-a3b6-a422f572e338" providerId="AD" clId="Web-{7A407E9E-91C1-66CC-673D-D1A19F76E541}" dt="2026-02-15T14:45:50.108" v="469"/>
          <ac:spMkLst>
            <pc:docMk/>
            <pc:sldMk cId="3352594682" sldId="264"/>
            <ac:spMk id="2" creationId="{FB123117-DC83-1734-9CA2-8BB9ADBE00FD}"/>
          </ac:spMkLst>
        </pc:spChg>
        <pc:spChg chg="mod ord">
          <ac:chgData name="Katie Palmer (2523993)" userId="S::2523993@student.uwtsd.ac.uk::2ded304f-4769-4091-a3b6-a422f572e338" providerId="AD" clId="Web-{7A407E9E-91C1-66CC-673D-D1A19F76E541}" dt="2026-02-15T14:45:50.108" v="469"/>
          <ac:spMkLst>
            <pc:docMk/>
            <pc:sldMk cId="3352594682" sldId="264"/>
            <ac:spMk id="3" creationId="{1F1241C1-78EE-3EE4-9601-8C2E46B3F561}"/>
          </ac:spMkLst>
        </pc:spChg>
        <pc:picChg chg="mod">
          <ac:chgData name="Katie Palmer (2523993)" userId="S::2523993@student.uwtsd.ac.uk::2ded304f-4769-4091-a3b6-a422f572e338" providerId="AD" clId="Web-{7A407E9E-91C1-66CC-673D-D1A19F76E541}" dt="2026-02-15T14:42:06.573" v="461" actId="1076"/>
          <ac:picMkLst>
            <pc:docMk/>
            <pc:sldMk cId="3352594682" sldId="264"/>
            <ac:picMk id="11" creationId="{EE21F7AD-3063-F1F8-CFA2-01679D67E774}"/>
          </ac:picMkLst>
        </pc:picChg>
      </pc:sldChg>
      <pc:sldChg chg="modSp mod modClrScheme chgLayout">
        <pc:chgData name="Katie Palmer (2523993)" userId="S::2523993@student.uwtsd.ac.uk::2ded304f-4769-4091-a3b6-a422f572e338" providerId="AD" clId="Web-{7A407E9E-91C1-66CC-673D-D1A19F76E541}" dt="2026-02-15T14:45:50.108" v="469"/>
        <pc:sldMkLst>
          <pc:docMk/>
          <pc:sldMk cId="2550033669" sldId="265"/>
        </pc:sldMkLst>
        <pc:spChg chg="mod ord">
          <ac:chgData name="Katie Palmer (2523993)" userId="S::2523993@student.uwtsd.ac.uk::2ded304f-4769-4091-a3b6-a422f572e338" providerId="AD" clId="Web-{7A407E9E-91C1-66CC-673D-D1A19F76E541}" dt="2026-02-15T14:45:50.108" v="469"/>
          <ac:spMkLst>
            <pc:docMk/>
            <pc:sldMk cId="2550033669" sldId="265"/>
            <ac:spMk id="2" creationId="{25E44A82-3BD6-CF95-62F5-2A9242E49ED9}"/>
          </ac:spMkLst>
        </pc:spChg>
        <pc:spChg chg="mod ord">
          <ac:chgData name="Katie Palmer (2523993)" userId="S::2523993@student.uwtsd.ac.uk::2ded304f-4769-4091-a3b6-a422f572e338" providerId="AD" clId="Web-{7A407E9E-91C1-66CC-673D-D1A19F76E541}" dt="2026-02-15T14:45:50.108" v="469"/>
          <ac:spMkLst>
            <pc:docMk/>
            <pc:sldMk cId="2550033669" sldId="265"/>
            <ac:spMk id="3" creationId="{01360297-3B2E-28D3-8E69-20AEBC41EC1E}"/>
          </ac:spMkLst>
        </pc:spChg>
      </pc:sldChg>
      <pc:sldChg chg="modSp mod modClrScheme chgLayout">
        <pc:chgData name="Katie Palmer (2523993)" userId="S::2523993@student.uwtsd.ac.uk::2ded304f-4769-4091-a3b6-a422f572e338" providerId="AD" clId="Web-{7A407E9E-91C1-66CC-673D-D1A19F76E541}" dt="2026-02-15T14:45:50.108" v="469"/>
        <pc:sldMkLst>
          <pc:docMk/>
          <pc:sldMk cId="2344871341" sldId="266"/>
        </pc:sldMkLst>
        <pc:spChg chg="mod ord">
          <ac:chgData name="Katie Palmer (2523993)" userId="S::2523993@student.uwtsd.ac.uk::2ded304f-4769-4091-a3b6-a422f572e338" providerId="AD" clId="Web-{7A407E9E-91C1-66CC-673D-D1A19F76E541}" dt="2026-02-15T14:45:50.108" v="469"/>
          <ac:spMkLst>
            <pc:docMk/>
            <pc:sldMk cId="2344871341" sldId="266"/>
            <ac:spMk id="2" creationId="{61F97257-1298-E983-E95B-377A4BF4E442}"/>
          </ac:spMkLst>
        </pc:spChg>
        <pc:spChg chg="mod ord">
          <ac:chgData name="Katie Palmer (2523993)" userId="S::2523993@student.uwtsd.ac.uk::2ded304f-4769-4091-a3b6-a422f572e338" providerId="AD" clId="Web-{7A407E9E-91C1-66CC-673D-D1A19F76E541}" dt="2026-02-15T14:45:50.108" v="469"/>
          <ac:spMkLst>
            <pc:docMk/>
            <pc:sldMk cId="2344871341" sldId="266"/>
            <ac:spMk id="3" creationId="{02DE5A46-6E13-22D2-0643-369DC3E855D3}"/>
          </ac:spMkLst>
        </pc:spChg>
      </pc:sldChg>
      <pc:sldChg chg="modSp mod modClrScheme chgLayout">
        <pc:chgData name="Katie Palmer (2523993)" userId="S::2523993@student.uwtsd.ac.uk::2ded304f-4769-4091-a3b6-a422f572e338" providerId="AD" clId="Web-{7A407E9E-91C1-66CC-673D-D1A19F76E541}" dt="2026-02-15T14:45:50.108" v="469"/>
        <pc:sldMkLst>
          <pc:docMk/>
          <pc:sldMk cId="3674105740" sldId="268"/>
        </pc:sldMkLst>
        <pc:spChg chg="mod ord">
          <ac:chgData name="Katie Palmer (2523993)" userId="S::2523993@student.uwtsd.ac.uk::2ded304f-4769-4091-a3b6-a422f572e338" providerId="AD" clId="Web-{7A407E9E-91C1-66CC-673D-D1A19F76E541}" dt="2026-02-15T14:45:50.108" v="469"/>
          <ac:spMkLst>
            <pc:docMk/>
            <pc:sldMk cId="3674105740" sldId="268"/>
            <ac:spMk id="2" creationId="{0621ACB0-7524-BC4D-57EE-53EE2EAC63CA}"/>
          </ac:spMkLst>
        </pc:spChg>
        <pc:spChg chg="mod ord">
          <ac:chgData name="Katie Palmer (2523993)" userId="S::2523993@student.uwtsd.ac.uk::2ded304f-4769-4091-a3b6-a422f572e338" providerId="AD" clId="Web-{7A407E9E-91C1-66CC-673D-D1A19F76E541}" dt="2026-02-15T14:45:50.108" v="469"/>
          <ac:spMkLst>
            <pc:docMk/>
            <pc:sldMk cId="3674105740" sldId="268"/>
            <ac:spMk id="4" creationId="{FD3208C5-7213-6650-0F0F-D0D0EE1AFB7D}"/>
          </ac:spMkLst>
        </pc:spChg>
      </pc:sldChg>
      <pc:sldChg chg="addSp delSp modSp del mod modClrScheme setClrOvrMap delDesignElem chgLayout">
        <pc:chgData name="Katie Palmer (2523993)" userId="S::2523993@student.uwtsd.ac.uk::2ded304f-4769-4091-a3b6-a422f572e338" providerId="AD" clId="Web-{7A407E9E-91C1-66CC-673D-D1A19F76E541}" dt="2026-02-15T14:51:41.380" v="510"/>
        <pc:sldMkLst>
          <pc:docMk/>
          <pc:sldMk cId="3664810733" sldId="269"/>
        </pc:sldMkLst>
        <pc:spChg chg="del mod ord">
          <ac:chgData name="Katie Palmer (2523993)" userId="S::2523993@student.uwtsd.ac.uk::2ded304f-4769-4091-a3b6-a422f572e338" providerId="AD" clId="Web-{7A407E9E-91C1-66CC-673D-D1A19F76E541}" dt="2026-02-15T14:46:46.393" v="477"/>
          <ac:spMkLst>
            <pc:docMk/>
            <pc:sldMk cId="3664810733" sldId="269"/>
            <ac:spMk id="2" creationId="{059B224F-F90F-0C38-449D-BD827161F592}"/>
          </ac:spMkLst>
        </pc:spChg>
        <pc:spChg chg="add del mod ord">
          <ac:chgData name="Katie Palmer (2523993)" userId="S::2523993@student.uwtsd.ac.uk::2ded304f-4769-4091-a3b6-a422f572e338" providerId="AD" clId="Web-{7A407E9E-91C1-66CC-673D-D1A19F76E541}" dt="2026-02-15T14:51:21.548" v="509"/>
          <ac:spMkLst>
            <pc:docMk/>
            <pc:sldMk cId="3664810733" sldId="269"/>
            <ac:spMk id="3" creationId="{B682B163-6B87-D82F-CC40-6D3991DA3EC0}"/>
          </ac:spMkLst>
        </pc:spChg>
        <pc:spChg chg="add del mod">
          <ac:chgData name="Katie Palmer (2523993)" userId="S::2523993@student.uwtsd.ac.uk::2ded304f-4769-4091-a3b6-a422f572e338" providerId="AD" clId="Web-{7A407E9E-91C1-66CC-673D-D1A19F76E541}" dt="2026-02-15T14:51:21.548" v="509"/>
          <ac:spMkLst>
            <pc:docMk/>
            <pc:sldMk cId="3664810733" sldId="269"/>
            <ac:spMk id="6" creationId="{312C1D75-BDE7-8320-6BE4-956D3A85331E}"/>
          </ac:spMkLst>
        </pc:spChg>
        <pc:spChg chg="del">
          <ac:chgData name="Katie Palmer (2523993)" userId="S::2523993@student.uwtsd.ac.uk::2ded304f-4769-4091-a3b6-a422f572e338" providerId="AD" clId="Web-{7A407E9E-91C1-66CC-673D-D1A19F76E541}" dt="2026-02-15T14:34:10.041" v="399"/>
          <ac:spMkLst>
            <pc:docMk/>
            <pc:sldMk cId="3664810733" sldId="269"/>
            <ac:spMk id="8" creationId="{7CFAC9FD-BAD6-47B4-9C11-BE23CEAC750B}"/>
          </ac:spMkLst>
        </pc:spChg>
        <pc:spChg chg="del">
          <ac:chgData name="Katie Palmer (2523993)" userId="S::2523993@student.uwtsd.ac.uk::2ded304f-4769-4091-a3b6-a422f572e338" providerId="AD" clId="Web-{7A407E9E-91C1-66CC-673D-D1A19F76E541}" dt="2026-02-15T14:34:10.041" v="399"/>
          <ac:spMkLst>
            <pc:docMk/>
            <pc:sldMk cId="3664810733" sldId="269"/>
            <ac:spMk id="10" creationId="{45B67B9C-9B45-4084-9BB5-187071EE9A61}"/>
          </ac:spMkLst>
        </pc:spChg>
        <pc:picChg chg="add mod">
          <ac:chgData name="Katie Palmer (2523993)" userId="S::2523993@student.uwtsd.ac.uk::2ded304f-4769-4091-a3b6-a422f572e338" providerId="AD" clId="Web-{7A407E9E-91C1-66CC-673D-D1A19F76E541}" dt="2026-02-15T14:47:01.207" v="479"/>
          <ac:picMkLst>
            <pc:docMk/>
            <pc:sldMk cId="3664810733" sldId="269"/>
            <ac:picMk id="4" creationId="{1FB45473-15D4-1B33-EA8A-E0689C018722}"/>
          </ac:picMkLst>
        </pc:picChg>
      </pc:sldChg>
      <pc:sldChg chg="modSp new mod modClrScheme addAnim chgLayout">
        <pc:chgData name="Katie Palmer (2523993)" userId="S::2523993@student.uwtsd.ac.uk::2ded304f-4769-4091-a3b6-a422f572e338" providerId="AD" clId="Web-{7A407E9E-91C1-66CC-673D-D1A19F76E541}" dt="2026-02-15T15:07:43.876" v="672"/>
        <pc:sldMkLst>
          <pc:docMk/>
          <pc:sldMk cId="1033467451" sldId="270"/>
        </pc:sldMkLst>
        <pc:spChg chg="mod ord">
          <ac:chgData name="Katie Palmer (2523993)" userId="S::2523993@student.uwtsd.ac.uk::2ded304f-4769-4091-a3b6-a422f572e338" providerId="AD" clId="Web-{7A407E9E-91C1-66CC-673D-D1A19F76E541}" dt="2026-02-15T15:06:39.905" v="667" actId="20577"/>
          <ac:spMkLst>
            <pc:docMk/>
            <pc:sldMk cId="1033467451" sldId="270"/>
            <ac:spMk id="2" creationId="{6C2BB7F7-AD14-CA63-6767-4EE1EAA0428F}"/>
          </ac:spMkLst>
        </pc:spChg>
        <pc:spChg chg="mod ord">
          <ac:chgData name="Katie Palmer (2523993)" userId="S::2523993@student.uwtsd.ac.uk::2ded304f-4769-4091-a3b6-a422f572e338" providerId="AD" clId="Web-{7A407E9E-91C1-66CC-673D-D1A19F76E541}" dt="2026-02-15T15:06:55.765" v="670" actId="20577"/>
          <ac:spMkLst>
            <pc:docMk/>
            <pc:sldMk cId="1033467451" sldId="270"/>
            <ac:spMk id="3" creationId="{61295189-24AD-C764-C72F-E6B461F8DFFE}"/>
          </ac:spMkLst>
        </pc:spChg>
      </pc:sldChg>
      <pc:sldChg chg="modSp new mod modClrScheme addAnim delAnim chgLayout">
        <pc:chgData name="Katie Palmer (2523993)" userId="S::2523993@student.uwtsd.ac.uk::2ded304f-4769-4091-a3b6-a422f572e338" providerId="AD" clId="Web-{7A407E9E-91C1-66CC-673D-D1A19F76E541}" dt="2026-02-15T15:01:05.514" v="624" actId="1076"/>
        <pc:sldMkLst>
          <pc:docMk/>
          <pc:sldMk cId="1217638463" sldId="271"/>
        </pc:sldMkLst>
        <pc:spChg chg="mod ord">
          <ac:chgData name="Katie Palmer (2523993)" userId="S::2523993@student.uwtsd.ac.uk::2ded304f-4769-4091-a3b6-a422f572e338" providerId="AD" clId="Web-{7A407E9E-91C1-66CC-673D-D1A19F76E541}" dt="2026-02-15T15:00:50.858" v="623" actId="1076"/>
          <ac:spMkLst>
            <pc:docMk/>
            <pc:sldMk cId="1217638463" sldId="271"/>
            <ac:spMk id="2" creationId="{FA93F2DC-E041-B294-2324-462F09AE6B3F}"/>
          </ac:spMkLst>
        </pc:spChg>
        <pc:spChg chg="mod ord">
          <ac:chgData name="Katie Palmer (2523993)" userId="S::2523993@student.uwtsd.ac.uk::2ded304f-4769-4091-a3b6-a422f572e338" providerId="AD" clId="Web-{7A407E9E-91C1-66CC-673D-D1A19F76E541}" dt="2026-02-15T15:01:05.514" v="624" actId="1076"/>
          <ac:spMkLst>
            <pc:docMk/>
            <pc:sldMk cId="1217638463" sldId="271"/>
            <ac:spMk id="3" creationId="{F32EB448-D86C-510B-343B-DB3F987E6546}"/>
          </ac:spMkLst>
        </pc:spChg>
      </pc:sldChg>
      <pc:sldChg chg="addSp delSp modSp new mod setBg addAnim chgLayout">
        <pc:chgData name="Katie Palmer (2523993)" userId="S::2523993@student.uwtsd.ac.uk::2ded304f-4769-4091-a3b6-a422f572e338" providerId="AD" clId="Web-{7A407E9E-91C1-66CC-673D-D1A19F76E541}" dt="2026-02-15T14:59:30.091" v="613"/>
        <pc:sldMkLst>
          <pc:docMk/>
          <pc:sldMk cId="2562648504" sldId="272"/>
        </pc:sldMkLst>
        <pc:spChg chg="mod ord">
          <ac:chgData name="Katie Palmer (2523993)" userId="S::2523993@student.uwtsd.ac.uk::2ded304f-4769-4091-a3b6-a422f572e338" providerId="AD" clId="Web-{7A407E9E-91C1-66CC-673D-D1A19F76E541}" dt="2026-02-15T14:58:55.232" v="608" actId="20577"/>
          <ac:spMkLst>
            <pc:docMk/>
            <pc:sldMk cId="2562648504" sldId="272"/>
            <ac:spMk id="2" creationId="{DD599883-047B-4B72-DFAA-B32D73E3AB65}"/>
          </ac:spMkLst>
        </pc:spChg>
        <pc:spChg chg="mod ord">
          <ac:chgData name="Katie Palmer (2523993)" userId="S::2523993@student.uwtsd.ac.uk::2ded304f-4769-4091-a3b6-a422f572e338" providerId="AD" clId="Web-{7A407E9E-91C1-66CC-673D-D1A19F76E541}" dt="2026-02-15T14:59:09.013" v="610" actId="20577"/>
          <ac:spMkLst>
            <pc:docMk/>
            <pc:sldMk cId="2562648504" sldId="272"/>
            <ac:spMk id="3" creationId="{4A2F645B-7FAF-9477-B535-A5CDFC95B1A1}"/>
          </ac:spMkLst>
        </pc:spChg>
        <pc:spChg chg="add del">
          <ac:chgData name="Katie Palmer (2523993)" userId="S::2523993@student.uwtsd.ac.uk::2ded304f-4769-4091-a3b6-a422f572e338" providerId="AD" clId="Web-{7A407E9E-91C1-66CC-673D-D1A19F76E541}" dt="2026-02-15T14:57:36.215" v="593"/>
          <ac:spMkLst>
            <pc:docMk/>
            <pc:sldMk cId="2562648504" sldId="272"/>
            <ac:spMk id="9" creationId="{EFB0C39A-F8CA-4A79-AFFC-E9780FB1991A}"/>
          </ac:spMkLst>
        </pc:spChg>
        <pc:spChg chg="add">
          <ac:chgData name="Katie Palmer (2523993)" userId="S::2523993@student.uwtsd.ac.uk::2ded304f-4769-4091-a3b6-a422f572e338" providerId="AD" clId="Web-{7A407E9E-91C1-66CC-673D-D1A19F76E541}" dt="2026-02-15T14:57:36.231" v="594"/>
          <ac:spMkLst>
            <pc:docMk/>
            <pc:sldMk cId="2562648504" sldId="272"/>
            <ac:spMk id="12" creationId="{F774E8E4-3A52-4B19-AFD7-B242CE61A7A9}"/>
          </ac:spMkLst>
        </pc:spChg>
        <pc:picChg chg="add del">
          <ac:chgData name="Katie Palmer (2523993)" userId="S::2523993@student.uwtsd.ac.uk::2ded304f-4769-4091-a3b6-a422f572e338" providerId="AD" clId="Web-{7A407E9E-91C1-66CC-673D-D1A19F76E541}" dt="2026-02-15T14:57:36.215" v="593"/>
          <ac:picMkLst>
            <pc:docMk/>
            <pc:sldMk cId="2562648504" sldId="272"/>
            <ac:picMk id="5" creationId="{278A159A-EE10-8FC3-01F0-EB45B4FD0477}"/>
          </ac:picMkLst>
        </pc:picChg>
        <pc:picChg chg="add">
          <ac:chgData name="Katie Palmer (2523993)" userId="S::2523993@student.uwtsd.ac.uk::2ded304f-4769-4091-a3b6-a422f572e338" providerId="AD" clId="Web-{7A407E9E-91C1-66CC-673D-D1A19F76E541}" dt="2026-02-15T14:57:36.231" v="594"/>
          <ac:picMkLst>
            <pc:docMk/>
            <pc:sldMk cId="2562648504" sldId="272"/>
            <ac:picMk id="11" creationId="{A4EB11F4-D9F1-01BC-5F24-8D419E71460B}"/>
          </ac:picMkLst>
        </pc:picChg>
      </pc:sldChg>
      <pc:sldMasterChg chg="del delSldLayout">
        <pc:chgData name="Katie Palmer (2523993)" userId="S::2523993@student.uwtsd.ac.uk::2ded304f-4769-4091-a3b6-a422f572e338" providerId="AD" clId="Web-{7A407E9E-91C1-66CC-673D-D1A19F76E541}" dt="2026-02-15T14:34:10.041" v="399"/>
        <pc:sldMasterMkLst>
          <pc:docMk/>
          <pc:sldMasterMk cId="826807492" sldId="2147483660"/>
        </pc:sldMasterMkLst>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1052043304" sldId="2147483661"/>
          </pc:sldLayoutMkLst>
        </pc:sldLayoutChg>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4238666285" sldId="2147483662"/>
          </pc:sldLayoutMkLst>
        </pc:sldLayoutChg>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498742167" sldId="2147483663"/>
          </pc:sldLayoutMkLst>
        </pc:sldLayoutChg>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3059467000" sldId="2147483664"/>
          </pc:sldLayoutMkLst>
        </pc:sldLayoutChg>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2816009914" sldId="2147483665"/>
          </pc:sldLayoutMkLst>
        </pc:sldLayoutChg>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3455393808" sldId="2147483666"/>
          </pc:sldLayoutMkLst>
        </pc:sldLayoutChg>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4000920907" sldId="2147483667"/>
          </pc:sldLayoutMkLst>
        </pc:sldLayoutChg>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2708588962" sldId="2147483668"/>
          </pc:sldLayoutMkLst>
        </pc:sldLayoutChg>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681805618" sldId="2147483669"/>
          </pc:sldLayoutMkLst>
        </pc:sldLayoutChg>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4208162467" sldId="2147483670"/>
          </pc:sldLayoutMkLst>
        </pc:sldLayoutChg>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1850567299" sldId="2147483671"/>
          </pc:sldLayoutMkLst>
        </pc:sldLayoutChg>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879886360" sldId="2147483672"/>
          </pc:sldLayoutMkLst>
        </pc:sldLayoutChg>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233334264" sldId="2147483673"/>
          </pc:sldLayoutMkLst>
        </pc:sldLayoutChg>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553180325" sldId="2147483674"/>
          </pc:sldLayoutMkLst>
        </pc:sldLayoutChg>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3781283736" sldId="2147483675"/>
          </pc:sldLayoutMkLst>
        </pc:sldLayoutChg>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2078087811" sldId="2147483676"/>
          </pc:sldLayoutMkLst>
        </pc:sldLayoutChg>
        <pc:sldLayoutChg chg="del">
          <pc:chgData name="Katie Palmer (2523993)" userId="S::2523993@student.uwtsd.ac.uk::2ded304f-4769-4091-a3b6-a422f572e338" providerId="AD" clId="Web-{7A407E9E-91C1-66CC-673D-D1A19F76E541}" dt="2026-02-15T14:34:10.041" v="399"/>
          <pc:sldLayoutMkLst>
            <pc:docMk/>
            <pc:sldMasterMk cId="826807492" sldId="2147483660"/>
            <pc:sldLayoutMk cId="2815989015" sldId="2147483677"/>
          </pc:sldLayoutMkLst>
        </pc:sldLayoutChg>
      </pc:sldMasterChg>
      <pc:sldMasterChg chg="add del addSldLayout delSldLayout modSldLayout">
        <pc:chgData name="Katie Palmer (2523993)" userId="S::2523993@student.uwtsd.ac.uk::2ded304f-4769-4091-a3b6-a422f572e338" providerId="AD" clId="Web-{7A407E9E-91C1-66CC-673D-D1A19F76E541}" dt="2026-02-15T14:34:12.557" v="400"/>
        <pc:sldMasterMkLst>
          <pc:docMk/>
          <pc:sldMasterMk cId="517786165" sldId="2147483678"/>
        </pc:sldMasterMkLst>
        <pc:sldLayoutChg chg="add del mod replId">
          <pc:chgData name="Katie Palmer (2523993)" userId="S::2523993@student.uwtsd.ac.uk::2ded304f-4769-4091-a3b6-a422f572e338" providerId="AD" clId="Web-{7A407E9E-91C1-66CC-673D-D1A19F76E541}" dt="2026-02-15T14:34:12.557" v="400"/>
          <pc:sldLayoutMkLst>
            <pc:docMk/>
            <pc:sldMasterMk cId="517786165" sldId="2147483678"/>
            <pc:sldLayoutMk cId="3287179656" sldId="2147483679"/>
          </pc:sldLayoutMkLst>
        </pc:sldLayoutChg>
        <pc:sldLayoutChg chg="add del mod replId">
          <pc:chgData name="Katie Palmer (2523993)" userId="S::2523993@student.uwtsd.ac.uk::2ded304f-4769-4091-a3b6-a422f572e338" providerId="AD" clId="Web-{7A407E9E-91C1-66CC-673D-D1A19F76E541}" dt="2026-02-15T14:34:12.557" v="400"/>
          <pc:sldLayoutMkLst>
            <pc:docMk/>
            <pc:sldMasterMk cId="517786165" sldId="2147483678"/>
            <pc:sldLayoutMk cId="3379596378" sldId="2147483680"/>
          </pc:sldLayoutMkLst>
        </pc:sldLayoutChg>
        <pc:sldLayoutChg chg="add del mod replId">
          <pc:chgData name="Katie Palmer (2523993)" userId="S::2523993@student.uwtsd.ac.uk::2ded304f-4769-4091-a3b6-a422f572e338" providerId="AD" clId="Web-{7A407E9E-91C1-66CC-673D-D1A19F76E541}" dt="2026-02-15T14:34:12.557" v="400"/>
          <pc:sldLayoutMkLst>
            <pc:docMk/>
            <pc:sldMasterMk cId="517786165" sldId="2147483678"/>
            <pc:sldLayoutMk cId="629048144" sldId="2147483681"/>
          </pc:sldLayoutMkLst>
        </pc:sldLayoutChg>
        <pc:sldLayoutChg chg="add del mod replId">
          <pc:chgData name="Katie Palmer (2523993)" userId="S::2523993@student.uwtsd.ac.uk::2ded304f-4769-4091-a3b6-a422f572e338" providerId="AD" clId="Web-{7A407E9E-91C1-66CC-673D-D1A19F76E541}" dt="2026-02-15T14:34:12.557" v="400"/>
          <pc:sldLayoutMkLst>
            <pc:docMk/>
            <pc:sldMasterMk cId="517786165" sldId="2147483678"/>
            <pc:sldLayoutMk cId="1748740809" sldId="2147483682"/>
          </pc:sldLayoutMkLst>
        </pc:sldLayoutChg>
        <pc:sldLayoutChg chg="add del mod replId">
          <pc:chgData name="Katie Palmer (2523993)" userId="S::2523993@student.uwtsd.ac.uk::2ded304f-4769-4091-a3b6-a422f572e338" providerId="AD" clId="Web-{7A407E9E-91C1-66CC-673D-D1A19F76E541}" dt="2026-02-15T14:34:12.557" v="400"/>
          <pc:sldLayoutMkLst>
            <pc:docMk/>
            <pc:sldMasterMk cId="517786165" sldId="2147483678"/>
            <pc:sldLayoutMk cId="2910468078" sldId="2147483683"/>
          </pc:sldLayoutMkLst>
        </pc:sldLayoutChg>
        <pc:sldLayoutChg chg="add del mod replId">
          <pc:chgData name="Katie Palmer (2523993)" userId="S::2523993@student.uwtsd.ac.uk::2ded304f-4769-4091-a3b6-a422f572e338" providerId="AD" clId="Web-{7A407E9E-91C1-66CC-673D-D1A19F76E541}" dt="2026-02-15T14:34:12.557" v="400"/>
          <pc:sldLayoutMkLst>
            <pc:docMk/>
            <pc:sldMasterMk cId="517786165" sldId="2147483678"/>
            <pc:sldLayoutMk cId="1695236883" sldId="2147483684"/>
          </pc:sldLayoutMkLst>
        </pc:sldLayoutChg>
        <pc:sldLayoutChg chg="add del mod replId">
          <pc:chgData name="Katie Palmer (2523993)" userId="S::2523993@student.uwtsd.ac.uk::2ded304f-4769-4091-a3b6-a422f572e338" providerId="AD" clId="Web-{7A407E9E-91C1-66CC-673D-D1A19F76E541}" dt="2026-02-15T14:34:12.557" v="400"/>
          <pc:sldLayoutMkLst>
            <pc:docMk/>
            <pc:sldMasterMk cId="517786165" sldId="2147483678"/>
            <pc:sldLayoutMk cId="3607646469" sldId="2147483685"/>
          </pc:sldLayoutMkLst>
        </pc:sldLayoutChg>
        <pc:sldLayoutChg chg="add del mod replId">
          <pc:chgData name="Katie Palmer (2523993)" userId="S::2523993@student.uwtsd.ac.uk::2ded304f-4769-4091-a3b6-a422f572e338" providerId="AD" clId="Web-{7A407E9E-91C1-66CC-673D-D1A19F76E541}" dt="2026-02-15T14:34:12.557" v="400"/>
          <pc:sldLayoutMkLst>
            <pc:docMk/>
            <pc:sldMasterMk cId="517786165" sldId="2147483678"/>
            <pc:sldLayoutMk cId="2620571368" sldId="2147483686"/>
          </pc:sldLayoutMkLst>
        </pc:sldLayoutChg>
        <pc:sldLayoutChg chg="add del mod replId">
          <pc:chgData name="Katie Palmer (2523993)" userId="S::2523993@student.uwtsd.ac.uk::2ded304f-4769-4091-a3b6-a422f572e338" providerId="AD" clId="Web-{7A407E9E-91C1-66CC-673D-D1A19F76E541}" dt="2026-02-15T14:34:12.557" v="400"/>
          <pc:sldLayoutMkLst>
            <pc:docMk/>
            <pc:sldMasterMk cId="517786165" sldId="2147483678"/>
            <pc:sldLayoutMk cId="1557656233" sldId="2147483687"/>
          </pc:sldLayoutMkLst>
        </pc:sldLayoutChg>
        <pc:sldLayoutChg chg="add del mod replId">
          <pc:chgData name="Katie Palmer (2523993)" userId="S::2523993@student.uwtsd.ac.uk::2ded304f-4769-4091-a3b6-a422f572e338" providerId="AD" clId="Web-{7A407E9E-91C1-66CC-673D-D1A19F76E541}" dt="2026-02-15T14:34:12.557" v="400"/>
          <pc:sldLayoutMkLst>
            <pc:docMk/>
            <pc:sldMasterMk cId="517786165" sldId="2147483678"/>
            <pc:sldLayoutMk cId="1818122246" sldId="2147483688"/>
          </pc:sldLayoutMkLst>
        </pc:sldLayoutChg>
        <pc:sldLayoutChg chg="add del mod replId">
          <pc:chgData name="Katie Palmer (2523993)" userId="S::2523993@student.uwtsd.ac.uk::2ded304f-4769-4091-a3b6-a422f572e338" providerId="AD" clId="Web-{7A407E9E-91C1-66CC-673D-D1A19F76E541}" dt="2026-02-15T14:34:12.557" v="400"/>
          <pc:sldLayoutMkLst>
            <pc:docMk/>
            <pc:sldMasterMk cId="517786165" sldId="2147483678"/>
            <pc:sldLayoutMk cId="424697366" sldId="2147483689"/>
          </pc:sldLayoutMkLst>
        </pc:sldLayoutChg>
      </pc:sldMasterChg>
      <pc:sldMasterChg chg="add del addSldLayout delSldLayout modSldLayout">
        <pc:chgData name="Katie Palmer (2523993)" userId="S::2523993@student.uwtsd.ac.uk::2ded304f-4769-4091-a3b6-a422f572e338" providerId="AD" clId="Web-{7A407E9E-91C1-66CC-673D-D1A19F76E541}" dt="2026-02-15T14:34:14.839" v="401"/>
        <pc:sldMasterMkLst>
          <pc:docMk/>
          <pc:sldMasterMk cId="322189699" sldId="2147483690"/>
        </pc:sldMasterMkLst>
        <pc:sldLayoutChg chg="add del mod replId">
          <pc:chgData name="Katie Palmer (2523993)" userId="S::2523993@student.uwtsd.ac.uk::2ded304f-4769-4091-a3b6-a422f572e338" providerId="AD" clId="Web-{7A407E9E-91C1-66CC-673D-D1A19F76E541}" dt="2026-02-15T14:34:14.839" v="401"/>
          <pc:sldLayoutMkLst>
            <pc:docMk/>
            <pc:sldMasterMk cId="322189699" sldId="2147483690"/>
            <pc:sldLayoutMk cId="2291489361" sldId="2147483691"/>
          </pc:sldLayoutMkLst>
        </pc:sldLayoutChg>
        <pc:sldLayoutChg chg="add del mod replId">
          <pc:chgData name="Katie Palmer (2523993)" userId="S::2523993@student.uwtsd.ac.uk::2ded304f-4769-4091-a3b6-a422f572e338" providerId="AD" clId="Web-{7A407E9E-91C1-66CC-673D-D1A19F76E541}" dt="2026-02-15T14:34:14.839" v="401"/>
          <pc:sldLayoutMkLst>
            <pc:docMk/>
            <pc:sldMasterMk cId="322189699" sldId="2147483690"/>
            <pc:sldLayoutMk cId="4120822093" sldId="2147483692"/>
          </pc:sldLayoutMkLst>
        </pc:sldLayoutChg>
        <pc:sldLayoutChg chg="add del mod replId">
          <pc:chgData name="Katie Palmer (2523993)" userId="S::2523993@student.uwtsd.ac.uk::2ded304f-4769-4091-a3b6-a422f572e338" providerId="AD" clId="Web-{7A407E9E-91C1-66CC-673D-D1A19F76E541}" dt="2026-02-15T14:34:14.839" v="401"/>
          <pc:sldLayoutMkLst>
            <pc:docMk/>
            <pc:sldMasterMk cId="322189699" sldId="2147483690"/>
            <pc:sldLayoutMk cId="395848642" sldId="2147483693"/>
          </pc:sldLayoutMkLst>
        </pc:sldLayoutChg>
        <pc:sldLayoutChg chg="add del mod replId">
          <pc:chgData name="Katie Palmer (2523993)" userId="S::2523993@student.uwtsd.ac.uk::2ded304f-4769-4091-a3b6-a422f572e338" providerId="AD" clId="Web-{7A407E9E-91C1-66CC-673D-D1A19F76E541}" dt="2026-02-15T14:34:14.839" v="401"/>
          <pc:sldLayoutMkLst>
            <pc:docMk/>
            <pc:sldMasterMk cId="322189699" sldId="2147483690"/>
            <pc:sldLayoutMk cId="783452811" sldId="2147483694"/>
          </pc:sldLayoutMkLst>
        </pc:sldLayoutChg>
        <pc:sldLayoutChg chg="add del mod replId">
          <pc:chgData name="Katie Palmer (2523993)" userId="S::2523993@student.uwtsd.ac.uk::2ded304f-4769-4091-a3b6-a422f572e338" providerId="AD" clId="Web-{7A407E9E-91C1-66CC-673D-D1A19F76E541}" dt="2026-02-15T14:34:14.839" v="401"/>
          <pc:sldLayoutMkLst>
            <pc:docMk/>
            <pc:sldMasterMk cId="322189699" sldId="2147483690"/>
            <pc:sldLayoutMk cId="1469432820" sldId="2147483695"/>
          </pc:sldLayoutMkLst>
        </pc:sldLayoutChg>
        <pc:sldLayoutChg chg="add del mod replId">
          <pc:chgData name="Katie Palmer (2523993)" userId="S::2523993@student.uwtsd.ac.uk::2ded304f-4769-4091-a3b6-a422f572e338" providerId="AD" clId="Web-{7A407E9E-91C1-66CC-673D-D1A19F76E541}" dt="2026-02-15T14:34:14.839" v="401"/>
          <pc:sldLayoutMkLst>
            <pc:docMk/>
            <pc:sldMasterMk cId="322189699" sldId="2147483690"/>
            <pc:sldLayoutMk cId="3981140326" sldId="2147483696"/>
          </pc:sldLayoutMkLst>
        </pc:sldLayoutChg>
        <pc:sldLayoutChg chg="add del mod replId">
          <pc:chgData name="Katie Palmer (2523993)" userId="S::2523993@student.uwtsd.ac.uk::2ded304f-4769-4091-a3b6-a422f572e338" providerId="AD" clId="Web-{7A407E9E-91C1-66CC-673D-D1A19F76E541}" dt="2026-02-15T14:34:14.839" v="401"/>
          <pc:sldLayoutMkLst>
            <pc:docMk/>
            <pc:sldMasterMk cId="322189699" sldId="2147483690"/>
            <pc:sldLayoutMk cId="2215212644" sldId="2147483697"/>
          </pc:sldLayoutMkLst>
        </pc:sldLayoutChg>
        <pc:sldLayoutChg chg="add del mod replId">
          <pc:chgData name="Katie Palmer (2523993)" userId="S::2523993@student.uwtsd.ac.uk::2ded304f-4769-4091-a3b6-a422f572e338" providerId="AD" clId="Web-{7A407E9E-91C1-66CC-673D-D1A19F76E541}" dt="2026-02-15T14:34:14.839" v="401"/>
          <pc:sldLayoutMkLst>
            <pc:docMk/>
            <pc:sldMasterMk cId="322189699" sldId="2147483690"/>
            <pc:sldLayoutMk cId="337698786" sldId="2147483698"/>
          </pc:sldLayoutMkLst>
        </pc:sldLayoutChg>
        <pc:sldLayoutChg chg="add del mod replId">
          <pc:chgData name="Katie Palmer (2523993)" userId="S::2523993@student.uwtsd.ac.uk::2ded304f-4769-4091-a3b6-a422f572e338" providerId="AD" clId="Web-{7A407E9E-91C1-66CC-673D-D1A19F76E541}" dt="2026-02-15T14:34:14.839" v="401"/>
          <pc:sldLayoutMkLst>
            <pc:docMk/>
            <pc:sldMasterMk cId="322189699" sldId="2147483690"/>
            <pc:sldLayoutMk cId="138420869" sldId="2147483699"/>
          </pc:sldLayoutMkLst>
        </pc:sldLayoutChg>
        <pc:sldLayoutChg chg="add del mod replId">
          <pc:chgData name="Katie Palmer (2523993)" userId="S::2523993@student.uwtsd.ac.uk::2ded304f-4769-4091-a3b6-a422f572e338" providerId="AD" clId="Web-{7A407E9E-91C1-66CC-673D-D1A19F76E541}" dt="2026-02-15T14:34:14.839" v="401"/>
          <pc:sldLayoutMkLst>
            <pc:docMk/>
            <pc:sldMasterMk cId="322189699" sldId="2147483690"/>
            <pc:sldLayoutMk cId="3904929369" sldId="2147483700"/>
          </pc:sldLayoutMkLst>
        </pc:sldLayoutChg>
        <pc:sldLayoutChg chg="add del mod replId">
          <pc:chgData name="Katie Palmer (2523993)" userId="S::2523993@student.uwtsd.ac.uk::2ded304f-4769-4091-a3b6-a422f572e338" providerId="AD" clId="Web-{7A407E9E-91C1-66CC-673D-D1A19F76E541}" dt="2026-02-15T14:34:14.839" v="401"/>
          <pc:sldLayoutMkLst>
            <pc:docMk/>
            <pc:sldMasterMk cId="322189699" sldId="2147483690"/>
            <pc:sldLayoutMk cId="2368520245" sldId="2147483701"/>
          </pc:sldLayoutMkLst>
        </pc:sldLayoutChg>
      </pc:sldMasterChg>
      <pc:sldMasterChg chg="add del addSldLayout delSldLayout modSldLayout">
        <pc:chgData name="Katie Palmer (2523993)" userId="S::2523993@student.uwtsd.ac.uk::2ded304f-4769-4091-a3b6-a422f572e338" providerId="AD" clId="Web-{7A407E9E-91C1-66CC-673D-D1A19F76E541}" dt="2026-02-15T14:34:22.354" v="402"/>
        <pc:sldMasterMkLst>
          <pc:docMk/>
          <pc:sldMasterMk cId="392003439" sldId="2147483702"/>
        </pc:sldMasterMkLst>
        <pc:sldLayoutChg chg="add del mod replId">
          <pc:chgData name="Katie Palmer (2523993)" userId="S::2523993@student.uwtsd.ac.uk::2ded304f-4769-4091-a3b6-a422f572e338" providerId="AD" clId="Web-{7A407E9E-91C1-66CC-673D-D1A19F76E541}" dt="2026-02-15T14:34:22.354" v="402"/>
          <pc:sldLayoutMkLst>
            <pc:docMk/>
            <pc:sldMasterMk cId="392003439" sldId="2147483702"/>
            <pc:sldLayoutMk cId="571561522" sldId="2147483703"/>
          </pc:sldLayoutMkLst>
        </pc:sldLayoutChg>
        <pc:sldLayoutChg chg="add del mod replId">
          <pc:chgData name="Katie Palmer (2523993)" userId="S::2523993@student.uwtsd.ac.uk::2ded304f-4769-4091-a3b6-a422f572e338" providerId="AD" clId="Web-{7A407E9E-91C1-66CC-673D-D1A19F76E541}" dt="2026-02-15T14:34:22.354" v="402"/>
          <pc:sldLayoutMkLst>
            <pc:docMk/>
            <pc:sldMasterMk cId="392003439" sldId="2147483702"/>
            <pc:sldLayoutMk cId="1800230939" sldId="2147483704"/>
          </pc:sldLayoutMkLst>
        </pc:sldLayoutChg>
        <pc:sldLayoutChg chg="add del mod replId">
          <pc:chgData name="Katie Palmer (2523993)" userId="S::2523993@student.uwtsd.ac.uk::2ded304f-4769-4091-a3b6-a422f572e338" providerId="AD" clId="Web-{7A407E9E-91C1-66CC-673D-D1A19F76E541}" dt="2026-02-15T14:34:22.354" v="402"/>
          <pc:sldLayoutMkLst>
            <pc:docMk/>
            <pc:sldMasterMk cId="392003439" sldId="2147483702"/>
            <pc:sldLayoutMk cId="1160429152" sldId="2147483705"/>
          </pc:sldLayoutMkLst>
        </pc:sldLayoutChg>
        <pc:sldLayoutChg chg="add del mod replId">
          <pc:chgData name="Katie Palmer (2523993)" userId="S::2523993@student.uwtsd.ac.uk::2ded304f-4769-4091-a3b6-a422f572e338" providerId="AD" clId="Web-{7A407E9E-91C1-66CC-673D-D1A19F76E541}" dt="2026-02-15T14:34:22.354" v="402"/>
          <pc:sldLayoutMkLst>
            <pc:docMk/>
            <pc:sldMasterMk cId="392003439" sldId="2147483702"/>
            <pc:sldLayoutMk cId="1881700139" sldId="2147483706"/>
          </pc:sldLayoutMkLst>
        </pc:sldLayoutChg>
        <pc:sldLayoutChg chg="add del mod replId">
          <pc:chgData name="Katie Palmer (2523993)" userId="S::2523993@student.uwtsd.ac.uk::2ded304f-4769-4091-a3b6-a422f572e338" providerId="AD" clId="Web-{7A407E9E-91C1-66CC-673D-D1A19F76E541}" dt="2026-02-15T14:34:22.354" v="402"/>
          <pc:sldLayoutMkLst>
            <pc:docMk/>
            <pc:sldMasterMk cId="392003439" sldId="2147483702"/>
            <pc:sldLayoutMk cId="3076749588" sldId="2147483707"/>
          </pc:sldLayoutMkLst>
        </pc:sldLayoutChg>
        <pc:sldLayoutChg chg="add del mod replId">
          <pc:chgData name="Katie Palmer (2523993)" userId="S::2523993@student.uwtsd.ac.uk::2ded304f-4769-4091-a3b6-a422f572e338" providerId="AD" clId="Web-{7A407E9E-91C1-66CC-673D-D1A19F76E541}" dt="2026-02-15T14:34:22.354" v="402"/>
          <pc:sldLayoutMkLst>
            <pc:docMk/>
            <pc:sldMasterMk cId="392003439" sldId="2147483702"/>
            <pc:sldLayoutMk cId="2242851246" sldId="2147483708"/>
          </pc:sldLayoutMkLst>
        </pc:sldLayoutChg>
        <pc:sldLayoutChg chg="add del mod replId">
          <pc:chgData name="Katie Palmer (2523993)" userId="S::2523993@student.uwtsd.ac.uk::2ded304f-4769-4091-a3b6-a422f572e338" providerId="AD" clId="Web-{7A407E9E-91C1-66CC-673D-D1A19F76E541}" dt="2026-02-15T14:34:22.354" v="402"/>
          <pc:sldLayoutMkLst>
            <pc:docMk/>
            <pc:sldMasterMk cId="392003439" sldId="2147483702"/>
            <pc:sldLayoutMk cId="1271840062" sldId="2147483709"/>
          </pc:sldLayoutMkLst>
        </pc:sldLayoutChg>
        <pc:sldLayoutChg chg="add del mod replId">
          <pc:chgData name="Katie Palmer (2523993)" userId="S::2523993@student.uwtsd.ac.uk::2ded304f-4769-4091-a3b6-a422f572e338" providerId="AD" clId="Web-{7A407E9E-91C1-66CC-673D-D1A19F76E541}" dt="2026-02-15T14:34:22.354" v="402"/>
          <pc:sldLayoutMkLst>
            <pc:docMk/>
            <pc:sldMasterMk cId="392003439" sldId="2147483702"/>
            <pc:sldLayoutMk cId="2455217507" sldId="2147483710"/>
          </pc:sldLayoutMkLst>
        </pc:sldLayoutChg>
        <pc:sldLayoutChg chg="add del mod replId">
          <pc:chgData name="Katie Palmer (2523993)" userId="S::2523993@student.uwtsd.ac.uk::2ded304f-4769-4091-a3b6-a422f572e338" providerId="AD" clId="Web-{7A407E9E-91C1-66CC-673D-D1A19F76E541}" dt="2026-02-15T14:34:22.354" v="402"/>
          <pc:sldLayoutMkLst>
            <pc:docMk/>
            <pc:sldMasterMk cId="392003439" sldId="2147483702"/>
            <pc:sldLayoutMk cId="2837108839" sldId="2147483711"/>
          </pc:sldLayoutMkLst>
        </pc:sldLayoutChg>
        <pc:sldLayoutChg chg="add del mod replId">
          <pc:chgData name="Katie Palmer (2523993)" userId="S::2523993@student.uwtsd.ac.uk::2ded304f-4769-4091-a3b6-a422f572e338" providerId="AD" clId="Web-{7A407E9E-91C1-66CC-673D-D1A19F76E541}" dt="2026-02-15T14:34:22.354" v="402"/>
          <pc:sldLayoutMkLst>
            <pc:docMk/>
            <pc:sldMasterMk cId="392003439" sldId="2147483702"/>
            <pc:sldLayoutMk cId="2779402993" sldId="2147483712"/>
          </pc:sldLayoutMkLst>
        </pc:sldLayoutChg>
        <pc:sldLayoutChg chg="add del mod replId">
          <pc:chgData name="Katie Palmer (2523993)" userId="S::2523993@student.uwtsd.ac.uk::2ded304f-4769-4091-a3b6-a422f572e338" providerId="AD" clId="Web-{7A407E9E-91C1-66CC-673D-D1A19F76E541}" dt="2026-02-15T14:34:22.354" v="402"/>
          <pc:sldLayoutMkLst>
            <pc:docMk/>
            <pc:sldMasterMk cId="392003439" sldId="2147483702"/>
            <pc:sldLayoutMk cId="3509137669" sldId="2147483713"/>
          </pc:sldLayoutMkLst>
        </pc:sldLayoutChg>
      </pc:sldMasterChg>
      <pc:sldMasterChg chg="add del addSldLayout delSldLayout modSldLayout">
        <pc:chgData name="Katie Palmer (2523993)" userId="S::2523993@student.uwtsd.ac.uk::2ded304f-4769-4091-a3b6-a422f572e338" providerId="AD" clId="Web-{7A407E9E-91C1-66CC-673D-D1A19F76E541}" dt="2026-02-15T14:34:29.620" v="403"/>
        <pc:sldMasterMkLst>
          <pc:docMk/>
          <pc:sldMasterMk cId="2541372418" sldId="2147483714"/>
        </pc:sldMasterMkLst>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4174964020" sldId="2147483715"/>
          </pc:sldLayoutMkLst>
        </pc:sldLayoutChg>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3208802500" sldId="2147483716"/>
          </pc:sldLayoutMkLst>
        </pc:sldLayoutChg>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2446052644" sldId="2147483717"/>
          </pc:sldLayoutMkLst>
        </pc:sldLayoutChg>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1212430254" sldId="2147483718"/>
          </pc:sldLayoutMkLst>
        </pc:sldLayoutChg>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301380817" sldId="2147483719"/>
          </pc:sldLayoutMkLst>
        </pc:sldLayoutChg>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660632035" sldId="2147483720"/>
          </pc:sldLayoutMkLst>
        </pc:sldLayoutChg>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949685838" sldId="2147483721"/>
          </pc:sldLayoutMkLst>
        </pc:sldLayoutChg>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4069024013" sldId="2147483722"/>
          </pc:sldLayoutMkLst>
        </pc:sldLayoutChg>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3290236422" sldId="2147483723"/>
          </pc:sldLayoutMkLst>
        </pc:sldLayoutChg>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755844967" sldId="2147483724"/>
          </pc:sldLayoutMkLst>
        </pc:sldLayoutChg>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2197031855" sldId="2147483725"/>
          </pc:sldLayoutMkLst>
        </pc:sldLayoutChg>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2520254816" sldId="2147483726"/>
          </pc:sldLayoutMkLst>
        </pc:sldLayoutChg>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721917183" sldId="2147483727"/>
          </pc:sldLayoutMkLst>
        </pc:sldLayoutChg>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1461226336" sldId="2147483728"/>
          </pc:sldLayoutMkLst>
        </pc:sldLayoutChg>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3855573435" sldId="2147483729"/>
          </pc:sldLayoutMkLst>
        </pc:sldLayoutChg>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1348154759" sldId="2147483730"/>
          </pc:sldLayoutMkLst>
        </pc:sldLayoutChg>
        <pc:sldLayoutChg chg="add del mod replId">
          <pc:chgData name="Katie Palmer (2523993)" userId="S::2523993@student.uwtsd.ac.uk::2ded304f-4769-4091-a3b6-a422f572e338" providerId="AD" clId="Web-{7A407E9E-91C1-66CC-673D-D1A19F76E541}" dt="2026-02-15T14:34:29.620" v="403"/>
          <pc:sldLayoutMkLst>
            <pc:docMk/>
            <pc:sldMasterMk cId="2541372418" sldId="2147483714"/>
            <pc:sldLayoutMk cId="3746465745" sldId="2147483731"/>
          </pc:sldLayoutMkLst>
        </pc:sldLayoutChg>
      </pc:sldMasterChg>
      <pc:sldMasterChg chg="add del addSldLayout delSldLayout modSldLayout">
        <pc:chgData name="Katie Palmer (2523993)" userId="S::2523993@student.uwtsd.ac.uk::2ded304f-4769-4091-a3b6-a422f572e338" providerId="AD" clId="Web-{7A407E9E-91C1-66CC-673D-D1A19F76E541}" dt="2026-02-15T14:34:39.761" v="404"/>
        <pc:sldMasterMkLst>
          <pc:docMk/>
          <pc:sldMasterMk cId="1647597460" sldId="2147483732"/>
        </pc:sldMasterMkLst>
        <pc:sldLayoutChg chg="add del mod replId">
          <pc:chgData name="Katie Palmer (2523993)" userId="S::2523993@student.uwtsd.ac.uk::2ded304f-4769-4091-a3b6-a422f572e338" providerId="AD" clId="Web-{7A407E9E-91C1-66CC-673D-D1A19F76E541}" dt="2026-02-15T14:34:39.761" v="404"/>
          <pc:sldLayoutMkLst>
            <pc:docMk/>
            <pc:sldMasterMk cId="1647597460" sldId="2147483732"/>
            <pc:sldLayoutMk cId="3508900968" sldId="2147483733"/>
          </pc:sldLayoutMkLst>
        </pc:sldLayoutChg>
        <pc:sldLayoutChg chg="add del mod replId">
          <pc:chgData name="Katie Palmer (2523993)" userId="S::2523993@student.uwtsd.ac.uk::2ded304f-4769-4091-a3b6-a422f572e338" providerId="AD" clId="Web-{7A407E9E-91C1-66CC-673D-D1A19F76E541}" dt="2026-02-15T14:34:39.761" v="404"/>
          <pc:sldLayoutMkLst>
            <pc:docMk/>
            <pc:sldMasterMk cId="1647597460" sldId="2147483732"/>
            <pc:sldLayoutMk cId="2448391246" sldId="2147483734"/>
          </pc:sldLayoutMkLst>
        </pc:sldLayoutChg>
        <pc:sldLayoutChg chg="add del mod replId">
          <pc:chgData name="Katie Palmer (2523993)" userId="S::2523993@student.uwtsd.ac.uk::2ded304f-4769-4091-a3b6-a422f572e338" providerId="AD" clId="Web-{7A407E9E-91C1-66CC-673D-D1A19F76E541}" dt="2026-02-15T14:34:39.761" v="404"/>
          <pc:sldLayoutMkLst>
            <pc:docMk/>
            <pc:sldMasterMk cId="1647597460" sldId="2147483732"/>
            <pc:sldLayoutMk cId="1829230673" sldId="2147483735"/>
          </pc:sldLayoutMkLst>
        </pc:sldLayoutChg>
        <pc:sldLayoutChg chg="add del mod replId">
          <pc:chgData name="Katie Palmer (2523993)" userId="S::2523993@student.uwtsd.ac.uk::2ded304f-4769-4091-a3b6-a422f572e338" providerId="AD" clId="Web-{7A407E9E-91C1-66CC-673D-D1A19F76E541}" dt="2026-02-15T14:34:39.761" v="404"/>
          <pc:sldLayoutMkLst>
            <pc:docMk/>
            <pc:sldMasterMk cId="1647597460" sldId="2147483732"/>
            <pc:sldLayoutMk cId="1502656373" sldId="2147483736"/>
          </pc:sldLayoutMkLst>
        </pc:sldLayoutChg>
        <pc:sldLayoutChg chg="add del mod replId">
          <pc:chgData name="Katie Palmer (2523993)" userId="S::2523993@student.uwtsd.ac.uk::2ded304f-4769-4091-a3b6-a422f572e338" providerId="AD" clId="Web-{7A407E9E-91C1-66CC-673D-D1A19F76E541}" dt="2026-02-15T14:34:39.761" v="404"/>
          <pc:sldLayoutMkLst>
            <pc:docMk/>
            <pc:sldMasterMk cId="1647597460" sldId="2147483732"/>
            <pc:sldLayoutMk cId="3389751229" sldId="2147483737"/>
          </pc:sldLayoutMkLst>
        </pc:sldLayoutChg>
        <pc:sldLayoutChg chg="add del mod replId">
          <pc:chgData name="Katie Palmer (2523993)" userId="S::2523993@student.uwtsd.ac.uk::2ded304f-4769-4091-a3b6-a422f572e338" providerId="AD" clId="Web-{7A407E9E-91C1-66CC-673D-D1A19F76E541}" dt="2026-02-15T14:34:39.761" v="404"/>
          <pc:sldLayoutMkLst>
            <pc:docMk/>
            <pc:sldMasterMk cId="1647597460" sldId="2147483732"/>
            <pc:sldLayoutMk cId="4264639508" sldId="2147483738"/>
          </pc:sldLayoutMkLst>
        </pc:sldLayoutChg>
        <pc:sldLayoutChg chg="add del mod replId">
          <pc:chgData name="Katie Palmer (2523993)" userId="S::2523993@student.uwtsd.ac.uk::2ded304f-4769-4091-a3b6-a422f572e338" providerId="AD" clId="Web-{7A407E9E-91C1-66CC-673D-D1A19F76E541}" dt="2026-02-15T14:34:39.761" v="404"/>
          <pc:sldLayoutMkLst>
            <pc:docMk/>
            <pc:sldMasterMk cId="1647597460" sldId="2147483732"/>
            <pc:sldLayoutMk cId="2974410465" sldId="2147483739"/>
          </pc:sldLayoutMkLst>
        </pc:sldLayoutChg>
        <pc:sldLayoutChg chg="add del mod replId">
          <pc:chgData name="Katie Palmer (2523993)" userId="S::2523993@student.uwtsd.ac.uk::2ded304f-4769-4091-a3b6-a422f572e338" providerId="AD" clId="Web-{7A407E9E-91C1-66CC-673D-D1A19F76E541}" dt="2026-02-15T14:34:39.761" v="404"/>
          <pc:sldLayoutMkLst>
            <pc:docMk/>
            <pc:sldMasterMk cId="1647597460" sldId="2147483732"/>
            <pc:sldLayoutMk cId="1210279800" sldId="2147483740"/>
          </pc:sldLayoutMkLst>
        </pc:sldLayoutChg>
        <pc:sldLayoutChg chg="add del mod replId">
          <pc:chgData name="Katie Palmer (2523993)" userId="S::2523993@student.uwtsd.ac.uk::2ded304f-4769-4091-a3b6-a422f572e338" providerId="AD" clId="Web-{7A407E9E-91C1-66CC-673D-D1A19F76E541}" dt="2026-02-15T14:34:39.761" v="404"/>
          <pc:sldLayoutMkLst>
            <pc:docMk/>
            <pc:sldMasterMk cId="1647597460" sldId="2147483732"/>
            <pc:sldLayoutMk cId="312529844" sldId="2147483741"/>
          </pc:sldLayoutMkLst>
        </pc:sldLayoutChg>
        <pc:sldLayoutChg chg="add del mod replId">
          <pc:chgData name="Katie Palmer (2523993)" userId="S::2523993@student.uwtsd.ac.uk::2ded304f-4769-4091-a3b6-a422f572e338" providerId="AD" clId="Web-{7A407E9E-91C1-66CC-673D-D1A19F76E541}" dt="2026-02-15T14:34:39.761" v="404"/>
          <pc:sldLayoutMkLst>
            <pc:docMk/>
            <pc:sldMasterMk cId="1647597460" sldId="2147483732"/>
            <pc:sldLayoutMk cId="273356575" sldId="2147483742"/>
          </pc:sldLayoutMkLst>
        </pc:sldLayoutChg>
        <pc:sldLayoutChg chg="add del mod replId">
          <pc:chgData name="Katie Palmer (2523993)" userId="S::2523993@student.uwtsd.ac.uk::2ded304f-4769-4091-a3b6-a422f572e338" providerId="AD" clId="Web-{7A407E9E-91C1-66CC-673D-D1A19F76E541}" dt="2026-02-15T14:34:39.761" v="404"/>
          <pc:sldLayoutMkLst>
            <pc:docMk/>
            <pc:sldMasterMk cId="1647597460" sldId="2147483732"/>
            <pc:sldLayoutMk cId="3970836518" sldId="2147483743"/>
          </pc:sldLayoutMkLst>
        </pc:sldLayoutChg>
      </pc:sldMasterChg>
      <pc:sldMasterChg chg="add del addSldLayout delSldLayout modSldLayout">
        <pc:chgData name="Katie Palmer (2523993)" userId="S::2523993@student.uwtsd.ac.uk::2ded304f-4769-4091-a3b6-a422f572e338" providerId="AD" clId="Web-{7A407E9E-91C1-66CC-673D-D1A19F76E541}" dt="2026-02-15T14:34:49.762" v="405"/>
        <pc:sldMasterMkLst>
          <pc:docMk/>
          <pc:sldMasterMk cId="3075294255" sldId="2147483744"/>
        </pc:sldMasterMkLst>
        <pc:sldLayoutChg chg="add del mod replId">
          <pc:chgData name="Katie Palmer (2523993)" userId="S::2523993@student.uwtsd.ac.uk::2ded304f-4769-4091-a3b6-a422f572e338" providerId="AD" clId="Web-{7A407E9E-91C1-66CC-673D-D1A19F76E541}" dt="2026-02-15T14:34:49.762" v="405"/>
          <pc:sldLayoutMkLst>
            <pc:docMk/>
            <pc:sldMasterMk cId="3075294255" sldId="2147483744"/>
            <pc:sldLayoutMk cId="1779685208" sldId="2147483745"/>
          </pc:sldLayoutMkLst>
        </pc:sldLayoutChg>
        <pc:sldLayoutChg chg="add del mod replId">
          <pc:chgData name="Katie Palmer (2523993)" userId="S::2523993@student.uwtsd.ac.uk::2ded304f-4769-4091-a3b6-a422f572e338" providerId="AD" clId="Web-{7A407E9E-91C1-66CC-673D-D1A19F76E541}" dt="2026-02-15T14:34:49.762" v="405"/>
          <pc:sldLayoutMkLst>
            <pc:docMk/>
            <pc:sldMasterMk cId="3075294255" sldId="2147483744"/>
            <pc:sldLayoutMk cId="3675648441" sldId="2147483746"/>
          </pc:sldLayoutMkLst>
        </pc:sldLayoutChg>
        <pc:sldLayoutChg chg="add del mod replId">
          <pc:chgData name="Katie Palmer (2523993)" userId="S::2523993@student.uwtsd.ac.uk::2ded304f-4769-4091-a3b6-a422f572e338" providerId="AD" clId="Web-{7A407E9E-91C1-66CC-673D-D1A19F76E541}" dt="2026-02-15T14:34:49.762" v="405"/>
          <pc:sldLayoutMkLst>
            <pc:docMk/>
            <pc:sldMasterMk cId="3075294255" sldId="2147483744"/>
            <pc:sldLayoutMk cId="90173735" sldId="2147483747"/>
          </pc:sldLayoutMkLst>
        </pc:sldLayoutChg>
        <pc:sldLayoutChg chg="add del mod replId">
          <pc:chgData name="Katie Palmer (2523993)" userId="S::2523993@student.uwtsd.ac.uk::2ded304f-4769-4091-a3b6-a422f572e338" providerId="AD" clId="Web-{7A407E9E-91C1-66CC-673D-D1A19F76E541}" dt="2026-02-15T14:34:49.762" v="405"/>
          <pc:sldLayoutMkLst>
            <pc:docMk/>
            <pc:sldMasterMk cId="3075294255" sldId="2147483744"/>
            <pc:sldLayoutMk cId="3760666095" sldId="2147483748"/>
          </pc:sldLayoutMkLst>
        </pc:sldLayoutChg>
        <pc:sldLayoutChg chg="add del mod replId">
          <pc:chgData name="Katie Palmer (2523993)" userId="S::2523993@student.uwtsd.ac.uk::2ded304f-4769-4091-a3b6-a422f572e338" providerId="AD" clId="Web-{7A407E9E-91C1-66CC-673D-D1A19F76E541}" dt="2026-02-15T14:34:49.762" v="405"/>
          <pc:sldLayoutMkLst>
            <pc:docMk/>
            <pc:sldMasterMk cId="3075294255" sldId="2147483744"/>
            <pc:sldLayoutMk cId="3622305679" sldId="2147483749"/>
          </pc:sldLayoutMkLst>
        </pc:sldLayoutChg>
        <pc:sldLayoutChg chg="add del mod replId">
          <pc:chgData name="Katie Palmer (2523993)" userId="S::2523993@student.uwtsd.ac.uk::2ded304f-4769-4091-a3b6-a422f572e338" providerId="AD" clId="Web-{7A407E9E-91C1-66CC-673D-D1A19F76E541}" dt="2026-02-15T14:34:49.762" v="405"/>
          <pc:sldLayoutMkLst>
            <pc:docMk/>
            <pc:sldMasterMk cId="3075294255" sldId="2147483744"/>
            <pc:sldLayoutMk cId="2072274753" sldId="2147483750"/>
          </pc:sldLayoutMkLst>
        </pc:sldLayoutChg>
        <pc:sldLayoutChg chg="add del mod replId">
          <pc:chgData name="Katie Palmer (2523993)" userId="S::2523993@student.uwtsd.ac.uk::2ded304f-4769-4091-a3b6-a422f572e338" providerId="AD" clId="Web-{7A407E9E-91C1-66CC-673D-D1A19F76E541}" dt="2026-02-15T14:34:49.762" v="405"/>
          <pc:sldLayoutMkLst>
            <pc:docMk/>
            <pc:sldMasterMk cId="3075294255" sldId="2147483744"/>
            <pc:sldLayoutMk cId="241383189" sldId="2147483751"/>
          </pc:sldLayoutMkLst>
        </pc:sldLayoutChg>
        <pc:sldLayoutChg chg="add del mod replId">
          <pc:chgData name="Katie Palmer (2523993)" userId="S::2523993@student.uwtsd.ac.uk::2ded304f-4769-4091-a3b6-a422f572e338" providerId="AD" clId="Web-{7A407E9E-91C1-66CC-673D-D1A19F76E541}" dt="2026-02-15T14:34:49.762" v="405"/>
          <pc:sldLayoutMkLst>
            <pc:docMk/>
            <pc:sldMasterMk cId="3075294255" sldId="2147483744"/>
            <pc:sldLayoutMk cId="780086269" sldId="2147483752"/>
          </pc:sldLayoutMkLst>
        </pc:sldLayoutChg>
        <pc:sldLayoutChg chg="add del mod replId">
          <pc:chgData name="Katie Palmer (2523993)" userId="S::2523993@student.uwtsd.ac.uk::2ded304f-4769-4091-a3b6-a422f572e338" providerId="AD" clId="Web-{7A407E9E-91C1-66CC-673D-D1A19F76E541}" dt="2026-02-15T14:34:49.762" v="405"/>
          <pc:sldLayoutMkLst>
            <pc:docMk/>
            <pc:sldMasterMk cId="3075294255" sldId="2147483744"/>
            <pc:sldLayoutMk cId="1369969772" sldId="2147483753"/>
          </pc:sldLayoutMkLst>
        </pc:sldLayoutChg>
        <pc:sldLayoutChg chg="add del mod replId">
          <pc:chgData name="Katie Palmer (2523993)" userId="S::2523993@student.uwtsd.ac.uk::2ded304f-4769-4091-a3b6-a422f572e338" providerId="AD" clId="Web-{7A407E9E-91C1-66CC-673D-D1A19F76E541}" dt="2026-02-15T14:34:49.762" v="405"/>
          <pc:sldLayoutMkLst>
            <pc:docMk/>
            <pc:sldMasterMk cId="3075294255" sldId="2147483744"/>
            <pc:sldLayoutMk cId="3146341541" sldId="2147483754"/>
          </pc:sldLayoutMkLst>
        </pc:sldLayoutChg>
        <pc:sldLayoutChg chg="add del mod replId">
          <pc:chgData name="Katie Palmer (2523993)" userId="S::2523993@student.uwtsd.ac.uk::2ded304f-4769-4091-a3b6-a422f572e338" providerId="AD" clId="Web-{7A407E9E-91C1-66CC-673D-D1A19F76E541}" dt="2026-02-15T14:34:49.762" v="405"/>
          <pc:sldLayoutMkLst>
            <pc:docMk/>
            <pc:sldMasterMk cId="3075294255" sldId="2147483744"/>
            <pc:sldLayoutMk cId="258174723" sldId="2147483755"/>
          </pc:sldLayoutMkLst>
        </pc:sldLayoutChg>
      </pc:sldMasterChg>
      <pc:sldMasterChg chg="add del addSldLayout delSldLayout modSldLayout">
        <pc:chgData name="Katie Palmer (2523993)" userId="S::2523993@student.uwtsd.ac.uk::2ded304f-4769-4091-a3b6-a422f572e338" providerId="AD" clId="Web-{7A407E9E-91C1-66CC-673D-D1A19F76E541}" dt="2026-02-15T14:34:52.121" v="406"/>
        <pc:sldMasterMkLst>
          <pc:docMk/>
          <pc:sldMasterMk cId="2422341529" sldId="2147483756"/>
        </pc:sldMasterMkLst>
        <pc:sldLayoutChg chg="add del mod replId">
          <pc:chgData name="Katie Palmer (2523993)" userId="S::2523993@student.uwtsd.ac.uk::2ded304f-4769-4091-a3b6-a422f572e338" providerId="AD" clId="Web-{7A407E9E-91C1-66CC-673D-D1A19F76E541}" dt="2026-02-15T14:34:52.121" v="406"/>
          <pc:sldLayoutMkLst>
            <pc:docMk/>
            <pc:sldMasterMk cId="2422341529" sldId="2147483756"/>
            <pc:sldLayoutMk cId="3675486677" sldId="2147483757"/>
          </pc:sldLayoutMkLst>
        </pc:sldLayoutChg>
        <pc:sldLayoutChg chg="add del mod replId">
          <pc:chgData name="Katie Palmer (2523993)" userId="S::2523993@student.uwtsd.ac.uk::2ded304f-4769-4091-a3b6-a422f572e338" providerId="AD" clId="Web-{7A407E9E-91C1-66CC-673D-D1A19F76E541}" dt="2026-02-15T14:34:52.121" v="406"/>
          <pc:sldLayoutMkLst>
            <pc:docMk/>
            <pc:sldMasterMk cId="2422341529" sldId="2147483756"/>
            <pc:sldLayoutMk cId="1579001831" sldId="2147483758"/>
          </pc:sldLayoutMkLst>
        </pc:sldLayoutChg>
        <pc:sldLayoutChg chg="add del mod replId">
          <pc:chgData name="Katie Palmer (2523993)" userId="S::2523993@student.uwtsd.ac.uk::2ded304f-4769-4091-a3b6-a422f572e338" providerId="AD" clId="Web-{7A407E9E-91C1-66CC-673D-D1A19F76E541}" dt="2026-02-15T14:34:52.121" v="406"/>
          <pc:sldLayoutMkLst>
            <pc:docMk/>
            <pc:sldMasterMk cId="2422341529" sldId="2147483756"/>
            <pc:sldLayoutMk cId="1070117086" sldId="2147483759"/>
          </pc:sldLayoutMkLst>
        </pc:sldLayoutChg>
        <pc:sldLayoutChg chg="add del mod replId">
          <pc:chgData name="Katie Palmer (2523993)" userId="S::2523993@student.uwtsd.ac.uk::2ded304f-4769-4091-a3b6-a422f572e338" providerId="AD" clId="Web-{7A407E9E-91C1-66CC-673D-D1A19F76E541}" dt="2026-02-15T14:34:52.121" v="406"/>
          <pc:sldLayoutMkLst>
            <pc:docMk/>
            <pc:sldMasterMk cId="2422341529" sldId="2147483756"/>
            <pc:sldLayoutMk cId="2138383846" sldId="2147483760"/>
          </pc:sldLayoutMkLst>
        </pc:sldLayoutChg>
        <pc:sldLayoutChg chg="add del mod replId">
          <pc:chgData name="Katie Palmer (2523993)" userId="S::2523993@student.uwtsd.ac.uk::2ded304f-4769-4091-a3b6-a422f572e338" providerId="AD" clId="Web-{7A407E9E-91C1-66CC-673D-D1A19F76E541}" dt="2026-02-15T14:34:52.121" v="406"/>
          <pc:sldLayoutMkLst>
            <pc:docMk/>
            <pc:sldMasterMk cId="2422341529" sldId="2147483756"/>
            <pc:sldLayoutMk cId="388566167" sldId="2147483761"/>
          </pc:sldLayoutMkLst>
        </pc:sldLayoutChg>
        <pc:sldLayoutChg chg="add del mod replId">
          <pc:chgData name="Katie Palmer (2523993)" userId="S::2523993@student.uwtsd.ac.uk::2ded304f-4769-4091-a3b6-a422f572e338" providerId="AD" clId="Web-{7A407E9E-91C1-66CC-673D-D1A19F76E541}" dt="2026-02-15T14:34:52.121" v="406"/>
          <pc:sldLayoutMkLst>
            <pc:docMk/>
            <pc:sldMasterMk cId="2422341529" sldId="2147483756"/>
            <pc:sldLayoutMk cId="1241269261" sldId="2147483762"/>
          </pc:sldLayoutMkLst>
        </pc:sldLayoutChg>
        <pc:sldLayoutChg chg="add del mod replId">
          <pc:chgData name="Katie Palmer (2523993)" userId="S::2523993@student.uwtsd.ac.uk::2ded304f-4769-4091-a3b6-a422f572e338" providerId="AD" clId="Web-{7A407E9E-91C1-66CC-673D-D1A19F76E541}" dt="2026-02-15T14:34:52.121" v="406"/>
          <pc:sldLayoutMkLst>
            <pc:docMk/>
            <pc:sldMasterMk cId="2422341529" sldId="2147483756"/>
            <pc:sldLayoutMk cId="4232154286" sldId="2147483763"/>
          </pc:sldLayoutMkLst>
        </pc:sldLayoutChg>
        <pc:sldLayoutChg chg="add del mod replId">
          <pc:chgData name="Katie Palmer (2523993)" userId="S::2523993@student.uwtsd.ac.uk::2ded304f-4769-4091-a3b6-a422f572e338" providerId="AD" clId="Web-{7A407E9E-91C1-66CC-673D-D1A19F76E541}" dt="2026-02-15T14:34:52.121" v="406"/>
          <pc:sldLayoutMkLst>
            <pc:docMk/>
            <pc:sldMasterMk cId="2422341529" sldId="2147483756"/>
            <pc:sldLayoutMk cId="32780975" sldId="2147483764"/>
          </pc:sldLayoutMkLst>
        </pc:sldLayoutChg>
        <pc:sldLayoutChg chg="add del mod replId">
          <pc:chgData name="Katie Palmer (2523993)" userId="S::2523993@student.uwtsd.ac.uk::2ded304f-4769-4091-a3b6-a422f572e338" providerId="AD" clId="Web-{7A407E9E-91C1-66CC-673D-D1A19F76E541}" dt="2026-02-15T14:34:52.121" v="406"/>
          <pc:sldLayoutMkLst>
            <pc:docMk/>
            <pc:sldMasterMk cId="2422341529" sldId="2147483756"/>
            <pc:sldLayoutMk cId="638279095" sldId="2147483765"/>
          </pc:sldLayoutMkLst>
        </pc:sldLayoutChg>
        <pc:sldLayoutChg chg="add del mod replId">
          <pc:chgData name="Katie Palmer (2523993)" userId="S::2523993@student.uwtsd.ac.uk::2ded304f-4769-4091-a3b6-a422f572e338" providerId="AD" clId="Web-{7A407E9E-91C1-66CC-673D-D1A19F76E541}" dt="2026-02-15T14:34:52.121" v="406"/>
          <pc:sldLayoutMkLst>
            <pc:docMk/>
            <pc:sldMasterMk cId="2422341529" sldId="2147483756"/>
            <pc:sldLayoutMk cId="2905785815" sldId="2147483766"/>
          </pc:sldLayoutMkLst>
        </pc:sldLayoutChg>
        <pc:sldLayoutChg chg="add del mod replId">
          <pc:chgData name="Katie Palmer (2523993)" userId="S::2523993@student.uwtsd.ac.uk::2ded304f-4769-4091-a3b6-a422f572e338" providerId="AD" clId="Web-{7A407E9E-91C1-66CC-673D-D1A19F76E541}" dt="2026-02-15T14:34:52.121" v="406"/>
          <pc:sldLayoutMkLst>
            <pc:docMk/>
            <pc:sldMasterMk cId="2422341529" sldId="2147483756"/>
            <pc:sldLayoutMk cId="1327853366" sldId="2147483767"/>
          </pc:sldLayoutMkLst>
        </pc:sldLayoutChg>
      </pc:sldMasterChg>
      <pc:sldMasterChg chg="add del addSldLayout delSldLayout modSldLayout">
        <pc:chgData name="Katie Palmer (2523993)" userId="S::2523993@student.uwtsd.ac.uk::2ded304f-4769-4091-a3b6-a422f572e338" providerId="AD" clId="Web-{7A407E9E-91C1-66CC-673D-D1A19F76E541}" dt="2026-02-15T14:34:55.012" v="407"/>
        <pc:sldMasterMkLst>
          <pc:docMk/>
          <pc:sldMasterMk cId="3811088732" sldId="2147483768"/>
        </pc:sldMasterMkLst>
        <pc:sldLayoutChg chg="add del mod replId">
          <pc:chgData name="Katie Palmer (2523993)" userId="S::2523993@student.uwtsd.ac.uk::2ded304f-4769-4091-a3b6-a422f572e338" providerId="AD" clId="Web-{7A407E9E-91C1-66CC-673D-D1A19F76E541}" dt="2026-02-15T14:34:55.012" v="407"/>
          <pc:sldLayoutMkLst>
            <pc:docMk/>
            <pc:sldMasterMk cId="3811088732" sldId="2147483768"/>
            <pc:sldLayoutMk cId="3266081426" sldId="2147483769"/>
          </pc:sldLayoutMkLst>
        </pc:sldLayoutChg>
        <pc:sldLayoutChg chg="add del mod replId">
          <pc:chgData name="Katie Palmer (2523993)" userId="S::2523993@student.uwtsd.ac.uk::2ded304f-4769-4091-a3b6-a422f572e338" providerId="AD" clId="Web-{7A407E9E-91C1-66CC-673D-D1A19F76E541}" dt="2026-02-15T14:34:55.012" v="407"/>
          <pc:sldLayoutMkLst>
            <pc:docMk/>
            <pc:sldMasterMk cId="3811088732" sldId="2147483768"/>
            <pc:sldLayoutMk cId="2877944549" sldId="2147483770"/>
          </pc:sldLayoutMkLst>
        </pc:sldLayoutChg>
        <pc:sldLayoutChg chg="add del mod replId">
          <pc:chgData name="Katie Palmer (2523993)" userId="S::2523993@student.uwtsd.ac.uk::2ded304f-4769-4091-a3b6-a422f572e338" providerId="AD" clId="Web-{7A407E9E-91C1-66CC-673D-D1A19F76E541}" dt="2026-02-15T14:34:55.012" v="407"/>
          <pc:sldLayoutMkLst>
            <pc:docMk/>
            <pc:sldMasterMk cId="3811088732" sldId="2147483768"/>
            <pc:sldLayoutMk cId="3219009702" sldId="2147483771"/>
          </pc:sldLayoutMkLst>
        </pc:sldLayoutChg>
        <pc:sldLayoutChg chg="add del mod replId">
          <pc:chgData name="Katie Palmer (2523993)" userId="S::2523993@student.uwtsd.ac.uk::2ded304f-4769-4091-a3b6-a422f572e338" providerId="AD" clId="Web-{7A407E9E-91C1-66CC-673D-D1A19F76E541}" dt="2026-02-15T14:34:55.012" v="407"/>
          <pc:sldLayoutMkLst>
            <pc:docMk/>
            <pc:sldMasterMk cId="3811088732" sldId="2147483768"/>
            <pc:sldLayoutMk cId="1599374537" sldId="2147483772"/>
          </pc:sldLayoutMkLst>
        </pc:sldLayoutChg>
        <pc:sldLayoutChg chg="add del mod replId">
          <pc:chgData name="Katie Palmer (2523993)" userId="S::2523993@student.uwtsd.ac.uk::2ded304f-4769-4091-a3b6-a422f572e338" providerId="AD" clId="Web-{7A407E9E-91C1-66CC-673D-D1A19F76E541}" dt="2026-02-15T14:34:55.012" v="407"/>
          <pc:sldLayoutMkLst>
            <pc:docMk/>
            <pc:sldMasterMk cId="3811088732" sldId="2147483768"/>
            <pc:sldLayoutMk cId="958382103" sldId="2147483773"/>
          </pc:sldLayoutMkLst>
        </pc:sldLayoutChg>
        <pc:sldLayoutChg chg="add del mod replId">
          <pc:chgData name="Katie Palmer (2523993)" userId="S::2523993@student.uwtsd.ac.uk::2ded304f-4769-4091-a3b6-a422f572e338" providerId="AD" clId="Web-{7A407E9E-91C1-66CC-673D-D1A19F76E541}" dt="2026-02-15T14:34:55.012" v="407"/>
          <pc:sldLayoutMkLst>
            <pc:docMk/>
            <pc:sldMasterMk cId="3811088732" sldId="2147483768"/>
            <pc:sldLayoutMk cId="1860013555" sldId="2147483774"/>
          </pc:sldLayoutMkLst>
        </pc:sldLayoutChg>
        <pc:sldLayoutChg chg="add del mod replId">
          <pc:chgData name="Katie Palmer (2523993)" userId="S::2523993@student.uwtsd.ac.uk::2ded304f-4769-4091-a3b6-a422f572e338" providerId="AD" clId="Web-{7A407E9E-91C1-66CC-673D-D1A19F76E541}" dt="2026-02-15T14:34:55.012" v="407"/>
          <pc:sldLayoutMkLst>
            <pc:docMk/>
            <pc:sldMasterMk cId="3811088732" sldId="2147483768"/>
            <pc:sldLayoutMk cId="1062397930" sldId="2147483775"/>
          </pc:sldLayoutMkLst>
        </pc:sldLayoutChg>
        <pc:sldLayoutChg chg="add del mod replId">
          <pc:chgData name="Katie Palmer (2523993)" userId="S::2523993@student.uwtsd.ac.uk::2ded304f-4769-4091-a3b6-a422f572e338" providerId="AD" clId="Web-{7A407E9E-91C1-66CC-673D-D1A19F76E541}" dt="2026-02-15T14:34:55.012" v="407"/>
          <pc:sldLayoutMkLst>
            <pc:docMk/>
            <pc:sldMasterMk cId="3811088732" sldId="2147483768"/>
            <pc:sldLayoutMk cId="548104395" sldId="2147483776"/>
          </pc:sldLayoutMkLst>
        </pc:sldLayoutChg>
        <pc:sldLayoutChg chg="add del mod replId">
          <pc:chgData name="Katie Palmer (2523993)" userId="S::2523993@student.uwtsd.ac.uk::2ded304f-4769-4091-a3b6-a422f572e338" providerId="AD" clId="Web-{7A407E9E-91C1-66CC-673D-D1A19F76E541}" dt="2026-02-15T14:34:55.012" v="407"/>
          <pc:sldLayoutMkLst>
            <pc:docMk/>
            <pc:sldMasterMk cId="3811088732" sldId="2147483768"/>
            <pc:sldLayoutMk cId="1212310782" sldId="2147483777"/>
          </pc:sldLayoutMkLst>
        </pc:sldLayoutChg>
        <pc:sldLayoutChg chg="add del mod replId">
          <pc:chgData name="Katie Palmer (2523993)" userId="S::2523993@student.uwtsd.ac.uk::2ded304f-4769-4091-a3b6-a422f572e338" providerId="AD" clId="Web-{7A407E9E-91C1-66CC-673D-D1A19F76E541}" dt="2026-02-15T14:34:55.012" v="407"/>
          <pc:sldLayoutMkLst>
            <pc:docMk/>
            <pc:sldMasterMk cId="3811088732" sldId="2147483768"/>
            <pc:sldLayoutMk cId="3777983724" sldId="2147483778"/>
          </pc:sldLayoutMkLst>
        </pc:sldLayoutChg>
        <pc:sldLayoutChg chg="add del mod replId">
          <pc:chgData name="Katie Palmer (2523993)" userId="S::2523993@student.uwtsd.ac.uk::2ded304f-4769-4091-a3b6-a422f572e338" providerId="AD" clId="Web-{7A407E9E-91C1-66CC-673D-D1A19F76E541}" dt="2026-02-15T14:34:55.012" v="407"/>
          <pc:sldLayoutMkLst>
            <pc:docMk/>
            <pc:sldMasterMk cId="3811088732" sldId="2147483768"/>
            <pc:sldLayoutMk cId="2068439925" sldId="2147483779"/>
          </pc:sldLayoutMkLst>
        </pc:sldLayoutChg>
      </pc:sldMasterChg>
      <pc:sldMasterChg chg="add del addSldLayout delSldLayout modSldLayout">
        <pc:chgData name="Katie Palmer (2523993)" userId="S::2523993@student.uwtsd.ac.uk::2ded304f-4769-4091-a3b6-a422f572e338" providerId="AD" clId="Web-{7A407E9E-91C1-66CC-673D-D1A19F76E541}" dt="2026-02-15T14:35:26.779" v="410"/>
        <pc:sldMasterMkLst>
          <pc:docMk/>
          <pc:sldMasterMk cId="3320404751" sldId="2147483780"/>
        </pc:sldMasterMkLst>
        <pc:sldLayoutChg chg="add del mod replId">
          <pc:chgData name="Katie Palmer (2523993)" userId="S::2523993@student.uwtsd.ac.uk::2ded304f-4769-4091-a3b6-a422f572e338" providerId="AD" clId="Web-{7A407E9E-91C1-66CC-673D-D1A19F76E541}" dt="2026-02-15T14:35:26.779" v="410"/>
          <pc:sldLayoutMkLst>
            <pc:docMk/>
            <pc:sldMasterMk cId="3320404751" sldId="2147483780"/>
            <pc:sldLayoutMk cId="1603970594" sldId="2147483781"/>
          </pc:sldLayoutMkLst>
        </pc:sldLayoutChg>
        <pc:sldLayoutChg chg="add del mod replId">
          <pc:chgData name="Katie Palmer (2523993)" userId="S::2523993@student.uwtsd.ac.uk::2ded304f-4769-4091-a3b6-a422f572e338" providerId="AD" clId="Web-{7A407E9E-91C1-66CC-673D-D1A19F76E541}" dt="2026-02-15T14:35:26.779" v="410"/>
          <pc:sldLayoutMkLst>
            <pc:docMk/>
            <pc:sldMasterMk cId="3320404751" sldId="2147483780"/>
            <pc:sldLayoutMk cId="572340818" sldId="2147483782"/>
          </pc:sldLayoutMkLst>
        </pc:sldLayoutChg>
        <pc:sldLayoutChg chg="add del mod replId">
          <pc:chgData name="Katie Palmer (2523993)" userId="S::2523993@student.uwtsd.ac.uk::2ded304f-4769-4091-a3b6-a422f572e338" providerId="AD" clId="Web-{7A407E9E-91C1-66CC-673D-D1A19F76E541}" dt="2026-02-15T14:35:26.779" v="410"/>
          <pc:sldLayoutMkLst>
            <pc:docMk/>
            <pc:sldMasterMk cId="3320404751" sldId="2147483780"/>
            <pc:sldLayoutMk cId="4065143329" sldId="2147483783"/>
          </pc:sldLayoutMkLst>
        </pc:sldLayoutChg>
        <pc:sldLayoutChg chg="add del mod replId">
          <pc:chgData name="Katie Palmer (2523993)" userId="S::2523993@student.uwtsd.ac.uk::2ded304f-4769-4091-a3b6-a422f572e338" providerId="AD" clId="Web-{7A407E9E-91C1-66CC-673D-D1A19F76E541}" dt="2026-02-15T14:35:26.779" v="410"/>
          <pc:sldLayoutMkLst>
            <pc:docMk/>
            <pc:sldMasterMk cId="3320404751" sldId="2147483780"/>
            <pc:sldLayoutMk cId="1093835528" sldId="2147483784"/>
          </pc:sldLayoutMkLst>
        </pc:sldLayoutChg>
        <pc:sldLayoutChg chg="add del mod replId">
          <pc:chgData name="Katie Palmer (2523993)" userId="S::2523993@student.uwtsd.ac.uk::2ded304f-4769-4091-a3b6-a422f572e338" providerId="AD" clId="Web-{7A407E9E-91C1-66CC-673D-D1A19F76E541}" dt="2026-02-15T14:35:26.779" v="410"/>
          <pc:sldLayoutMkLst>
            <pc:docMk/>
            <pc:sldMasterMk cId="3320404751" sldId="2147483780"/>
            <pc:sldLayoutMk cId="734580137" sldId="2147483785"/>
          </pc:sldLayoutMkLst>
        </pc:sldLayoutChg>
        <pc:sldLayoutChg chg="add del mod replId">
          <pc:chgData name="Katie Palmer (2523993)" userId="S::2523993@student.uwtsd.ac.uk::2ded304f-4769-4091-a3b6-a422f572e338" providerId="AD" clId="Web-{7A407E9E-91C1-66CC-673D-D1A19F76E541}" dt="2026-02-15T14:35:26.779" v="410"/>
          <pc:sldLayoutMkLst>
            <pc:docMk/>
            <pc:sldMasterMk cId="3320404751" sldId="2147483780"/>
            <pc:sldLayoutMk cId="3991613693" sldId="2147483786"/>
          </pc:sldLayoutMkLst>
        </pc:sldLayoutChg>
        <pc:sldLayoutChg chg="add del mod replId">
          <pc:chgData name="Katie Palmer (2523993)" userId="S::2523993@student.uwtsd.ac.uk::2ded304f-4769-4091-a3b6-a422f572e338" providerId="AD" clId="Web-{7A407E9E-91C1-66CC-673D-D1A19F76E541}" dt="2026-02-15T14:35:26.779" v="410"/>
          <pc:sldLayoutMkLst>
            <pc:docMk/>
            <pc:sldMasterMk cId="3320404751" sldId="2147483780"/>
            <pc:sldLayoutMk cId="3110438234" sldId="2147483787"/>
          </pc:sldLayoutMkLst>
        </pc:sldLayoutChg>
        <pc:sldLayoutChg chg="add del mod replId">
          <pc:chgData name="Katie Palmer (2523993)" userId="S::2523993@student.uwtsd.ac.uk::2ded304f-4769-4091-a3b6-a422f572e338" providerId="AD" clId="Web-{7A407E9E-91C1-66CC-673D-D1A19F76E541}" dt="2026-02-15T14:35:26.779" v="410"/>
          <pc:sldLayoutMkLst>
            <pc:docMk/>
            <pc:sldMasterMk cId="3320404751" sldId="2147483780"/>
            <pc:sldLayoutMk cId="3359929243" sldId="2147483788"/>
          </pc:sldLayoutMkLst>
        </pc:sldLayoutChg>
        <pc:sldLayoutChg chg="add del mod replId">
          <pc:chgData name="Katie Palmer (2523993)" userId="S::2523993@student.uwtsd.ac.uk::2ded304f-4769-4091-a3b6-a422f572e338" providerId="AD" clId="Web-{7A407E9E-91C1-66CC-673D-D1A19F76E541}" dt="2026-02-15T14:35:26.779" v="410"/>
          <pc:sldLayoutMkLst>
            <pc:docMk/>
            <pc:sldMasterMk cId="3320404751" sldId="2147483780"/>
            <pc:sldLayoutMk cId="2668813275" sldId="2147483789"/>
          </pc:sldLayoutMkLst>
        </pc:sldLayoutChg>
        <pc:sldLayoutChg chg="add del mod replId">
          <pc:chgData name="Katie Palmer (2523993)" userId="S::2523993@student.uwtsd.ac.uk::2ded304f-4769-4091-a3b6-a422f572e338" providerId="AD" clId="Web-{7A407E9E-91C1-66CC-673D-D1A19F76E541}" dt="2026-02-15T14:35:26.779" v="410"/>
          <pc:sldLayoutMkLst>
            <pc:docMk/>
            <pc:sldMasterMk cId="3320404751" sldId="2147483780"/>
            <pc:sldLayoutMk cId="2852401043" sldId="2147483790"/>
          </pc:sldLayoutMkLst>
        </pc:sldLayoutChg>
        <pc:sldLayoutChg chg="add del mod replId">
          <pc:chgData name="Katie Palmer (2523993)" userId="S::2523993@student.uwtsd.ac.uk::2ded304f-4769-4091-a3b6-a422f572e338" providerId="AD" clId="Web-{7A407E9E-91C1-66CC-673D-D1A19F76E541}" dt="2026-02-15T14:35:26.779" v="410"/>
          <pc:sldLayoutMkLst>
            <pc:docMk/>
            <pc:sldMasterMk cId="3320404751" sldId="2147483780"/>
            <pc:sldLayoutMk cId="1975332634" sldId="2147483791"/>
          </pc:sldLayoutMkLst>
        </pc:sldLayoutChg>
      </pc:sldMasterChg>
      <pc:sldMasterChg chg="add del addSldLayout delSldLayout modSldLayout">
        <pc:chgData name="Katie Palmer (2523993)" userId="S::2523993@student.uwtsd.ac.uk::2ded304f-4769-4091-a3b6-a422f572e338" providerId="AD" clId="Web-{7A407E9E-91C1-66CC-673D-D1A19F76E541}" dt="2026-02-15T14:35:28.951" v="411"/>
        <pc:sldMasterMkLst>
          <pc:docMk/>
          <pc:sldMasterMk cId="3254382598" sldId="2147483792"/>
        </pc:sldMasterMkLst>
        <pc:sldLayoutChg chg="add del mod replId">
          <pc:chgData name="Katie Palmer (2523993)" userId="S::2523993@student.uwtsd.ac.uk::2ded304f-4769-4091-a3b6-a422f572e338" providerId="AD" clId="Web-{7A407E9E-91C1-66CC-673D-D1A19F76E541}" dt="2026-02-15T14:35:28.951" v="411"/>
          <pc:sldLayoutMkLst>
            <pc:docMk/>
            <pc:sldMasterMk cId="3254382598" sldId="2147483792"/>
            <pc:sldLayoutMk cId="4196705793" sldId="2147483793"/>
          </pc:sldLayoutMkLst>
        </pc:sldLayoutChg>
        <pc:sldLayoutChg chg="add del mod replId">
          <pc:chgData name="Katie Palmer (2523993)" userId="S::2523993@student.uwtsd.ac.uk::2ded304f-4769-4091-a3b6-a422f572e338" providerId="AD" clId="Web-{7A407E9E-91C1-66CC-673D-D1A19F76E541}" dt="2026-02-15T14:35:28.951" v="411"/>
          <pc:sldLayoutMkLst>
            <pc:docMk/>
            <pc:sldMasterMk cId="3254382598" sldId="2147483792"/>
            <pc:sldLayoutMk cId="3389580371" sldId="2147483794"/>
          </pc:sldLayoutMkLst>
        </pc:sldLayoutChg>
        <pc:sldLayoutChg chg="add del mod replId">
          <pc:chgData name="Katie Palmer (2523993)" userId="S::2523993@student.uwtsd.ac.uk::2ded304f-4769-4091-a3b6-a422f572e338" providerId="AD" clId="Web-{7A407E9E-91C1-66CC-673D-D1A19F76E541}" dt="2026-02-15T14:35:28.951" v="411"/>
          <pc:sldLayoutMkLst>
            <pc:docMk/>
            <pc:sldMasterMk cId="3254382598" sldId="2147483792"/>
            <pc:sldLayoutMk cId="1499485448" sldId="2147483795"/>
          </pc:sldLayoutMkLst>
        </pc:sldLayoutChg>
        <pc:sldLayoutChg chg="add del mod replId">
          <pc:chgData name="Katie Palmer (2523993)" userId="S::2523993@student.uwtsd.ac.uk::2ded304f-4769-4091-a3b6-a422f572e338" providerId="AD" clId="Web-{7A407E9E-91C1-66CC-673D-D1A19F76E541}" dt="2026-02-15T14:35:28.951" v="411"/>
          <pc:sldLayoutMkLst>
            <pc:docMk/>
            <pc:sldMasterMk cId="3254382598" sldId="2147483792"/>
            <pc:sldLayoutMk cId="3253743966" sldId="2147483796"/>
          </pc:sldLayoutMkLst>
        </pc:sldLayoutChg>
        <pc:sldLayoutChg chg="add del mod replId">
          <pc:chgData name="Katie Palmer (2523993)" userId="S::2523993@student.uwtsd.ac.uk::2ded304f-4769-4091-a3b6-a422f572e338" providerId="AD" clId="Web-{7A407E9E-91C1-66CC-673D-D1A19F76E541}" dt="2026-02-15T14:35:28.951" v="411"/>
          <pc:sldLayoutMkLst>
            <pc:docMk/>
            <pc:sldMasterMk cId="3254382598" sldId="2147483792"/>
            <pc:sldLayoutMk cId="3158645024" sldId="2147483797"/>
          </pc:sldLayoutMkLst>
        </pc:sldLayoutChg>
        <pc:sldLayoutChg chg="add del mod replId">
          <pc:chgData name="Katie Palmer (2523993)" userId="S::2523993@student.uwtsd.ac.uk::2ded304f-4769-4091-a3b6-a422f572e338" providerId="AD" clId="Web-{7A407E9E-91C1-66CC-673D-D1A19F76E541}" dt="2026-02-15T14:35:28.951" v="411"/>
          <pc:sldLayoutMkLst>
            <pc:docMk/>
            <pc:sldMasterMk cId="3254382598" sldId="2147483792"/>
            <pc:sldLayoutMk cId="534611057" sldId="2147483798"/>
          </pc:sldLayoutMkLst>
        </pc:sldLayoutChg>
        <pc:sldLayoutChg chg="add del mod replId">
          <pc:chgData name="Katie Palmer (2523993)" userId="S::2523993@student.uwtsd.ac.uk::2ded304f-4769-4091-a3b6-a422f572e338" providerId="AD" clId="Web-{7A407E9E-91C1-66CC-673D-D1A19F76E541}" dt="2026-02-15T14:35:28.951" v="411"/>
          <pc:sldLayoutMkLst>
            <pc:docMk/>
            <pc:sldMasterMk cId="3254382598" sldId="2147483792"/>
            <pc:sldLayoutMk cId="1727993947" sldId="2147483799"/>
          </pc:sldLayoutMkLst>
        </pc:sldLayoutChg>
        <pc:sldLayoutChg chg="add del mod replId">
          <pc:chgData name="Katie Palmer (2523993)" userId="S::2523993@student.uwtsd.ac.uk::2ded304f-4769-4091-a3b6-a422f572e338" providerId="AD" clId="Web-{7A407E9E-91C1-66CC-673D-D1A19F76E541}" dt="2026-02-15T14:35:28.951" v="411"/>
          <pc:sldLayoutMkLst>
            <pc:docMk/>
            <pc:sldMasterMk cId="3254382598" sldId="2147483792"/>
            <pc:sldLayoutMk cId="2827206986" sldId="2147483800"/>
          </pc:sldLayoutMkLst>
        </pc:sldLayoutChg>
        <pc:sldLayoutChg chg="add del mod replId">
          <pc:chgData name="Katie Palmer (2523993)" userId="S::2523993@student.uwtsd.ac.uk::2ded304f-4769-4091-a3b6-a422f572e338" providerId="AD" clId="Web-{7A407E9E-91C1-66CC-673D-D1A19F76E541}" dt="2026-02-15T14:35:28.951" v="411"/>
          <pc:sldLayoutMkLst>
            <pc:docMk/>
            <pc:sldMasterMk cId="3254382598" sldId="2147483792"/>
            <pc:sldLayoutMk cId="694236436" sldId="2147483801"/>
          </pc:sldLayoutMkLst>
        </pc:sldLayoutChg>
        <pc:sldLayoutChg chg="add del mod replId">
          <pc:chgData name="Katie Palmer (2523993)" userId="S::2523993@student.uwtsd.ac.uk::2ded304f-4769-4091-a3b6-a422f572e338" providerId="AD" clId="Web-{7A407E9E-91C1-66CC-673D-D1A19F76E541}" dt="2026-02-15T14:35:28.951" v="411"/>
          <pc:sldLayoutMkLst>
            <pc:docMk/>
            <pc:sldMasterMk cId="3254382598" sldId="2147483792"/>
            <pc:sldLayoutMk cId="1543580722" sldId="2147483802"/>
          </pc:sldLayoutMkLst>
        </pc:sldLayoutChg>
        <pc:sldLayoutChg chg="add del mod replId">
          <pc:chgData name="Katie Palmer (2523993)" userId="S::2523993@student.uwtsd.ac.uk::2ded304f-4769-4091-a3b6-a422f572e338" providerId="AD" clId="Web-{7A407E9E-91C1-66CC-673D-D1A19F76E541}" dt="2026-02-15T14:35:28.951" v="411"/>
          <pc:sldLayoutMkLst>
            <pc:docMk/>
            <pc:sldMasterMk cId="3254382598" sldId="2147483792"/>
            <pc:sldLayoutMk cId="3927233421" sldId="2147483803"/>
          </pc:sldLayoutMkLst>
        </pc:sldLayoutChg>
      </pc:sldMasterChg>
      <pc:sldMasterChg chg="add del addSldLayout delSldLayout modSldLayout">
        <pc:chgData name="Katie Palmer (2523993)" userId="S::2523993@student.uwtsd.ac.uk::2ded304f-4769-4091-a3b6-a422f572e338" providerId="AD" clId="Web-{7A407E9E-91C1-66CC-673D-D1A19F76E541}" dt="2026-02-15T14:35:35.154" v="412"/>
        <pc:sldMasterMkLst>
          <pc:docMk/>
          <pc:sldMasterMk cId="1845527248" sldId="2147483804"/>
        </pc:sldMasterMkLst>
        <pc:sldLayoutChg chg="add del mod replId">
          <pc:chgData name="Katie Palmer (2523993)" userId="S::2523993@student.uwtsd.ac.uk::2ded304f-4769-4091-a3b6-a422f572e338" providerId="AD" clId="Web-{7A407E9E-91C1-66CC-673D-D1A19F76E541}" dt="2026-02-15T14:35:35.154" v="412"/>
          <pc:sldLayoutMkLst>
            <pc:docMk/>
            <pc:sldMasterMk cId="1845527248" sldId="2147483804"/>
            <pc:sldLayoutMk cId="4186340295" sldId="2147483805"/>
          </pc:sldLayoutMkLst>
        </pc:sldLayoutChg>
        <pc:sldLayoutChg chg="add del mod replId">
          <pc:chgData name="Katie Palmer (2523993)" userId="S::2523993@student.uwtsd.ac.uk::2ded304f-4769-4091-a3b6-a422f572e338" providerId="AD" clId="Web-{7A407E9E-91C1-66CC-673D-D1A19F76E541}" dt="2026-02-15T14:35:35.154" v="412"/>
          <pc:sldLayoutMkLst>
            <pc:docMk/>
            <pc:sldMasterMk cId="1845527248" sldId="2147483804"/>
            <pc:sldLayoutMk cId="3801878366" sldId="2147483806"/>
          </pc:sldLayoutMkLst>
        </pc:sldLayoutChg>
        <pc:sldLayoutChg chg="add del mod replId">
          <pc:chgData name="Katie Palmer (2523993)" userId="S::2523993@student.uwtsd.ac.uk::2ded304f-4769-4091-a3b6-a422f572e338" providerId="AD" clId="Web-{7A407E9E-91C1-66CC-673D-D1A19F76E541}" dt="2026-02-15T14:35:35.154" v="412"/>
          <pc:sldLayoutMkLst>
            <pc:docMk/>
            <pc:sldMasterMk cId="1845527248" sldId="2147483804"/>
            <pc:sldLayoutMk cId="2798470496" sldId="2147483807"/>
          </pc:sldLayoutMkLst>
        </pc:sldLayoutChg>
        <pc:sldLayoutChg chg="add del mod replId">
          <pc:chgData name="Katie Palmer (2523993)" userId="S::2523993@student.uwtsd.ac.uk::2ded304f-4769-4091-a3b6-a422f572e338" providerId="AD" clId="Web-{7A407E9E-91C1-66CC-673D-D1A19F76E541}" dt="2026-02-15T14:35:35.154" v="412"/>
          <pc:sldLayoutMkLst>
            <pc:docMk/>
            <pc:sldMasterMk cId="1845527248" sldId="2147483804"/>
            <pc:sldLayoutMk cId="2759377370" sldId="2147483808"/>
          </pc:sldLayoutMkLst>
        </pc:sldLayoutChg>
        <pc:sldLayoutChg chg="add del mod replId">
          <pc:chgData name="Katie Palmer (2523993)" userId="S::2523993@student.uwtsd.ac.uk::2ded304f-4769-4091-a3b6-a422f572e338" providerId="AD" clId="Web-{7A407E9E-91C1-66CC-673D-D1A19F76E541}" dt="2026-02-15T14:35:35.154" v="412"/>
          <pc:sldLayoutMkLst>
            <pc:docMk/>
            <pc:sldMasterMk cId="1845527248" sldId="2147483804"/>
            <pc:sldLayoutMk cId="2196683656" sldId="2147483809"/>
          </pc:sldLayoutMkLst>
        </pc:sldLayoutChg>
        <pc:sldLayoutChg chg="add del mod replId">
          <pc:chgData name="Katie Palmer (2523993)" userId="S::2523993@student.uwtsd.ac.uk::2ded304f-4769-4091-a3b6-a422f572e338" providerId="AD" clId="Web-{7A407E9E-91C1-66CC-673D-D1A19F76E541}" dt="2026-02-15T14:35:35.154" v="412"/>
          <pc:sldLayoutMkLst>
            <pc:docMk/>
            <pc:sldMasterMk cId="1845527248" sldId="2147483804"/>
            <pc:sldLayoutMk cId="1803854809" sldId="2147483810"/>
          </pc:sldLayoutMkLst>
        </pc:sldLayoutChg>
        <pc:sldLayoutChg chg="add del mod replId">
          <pc:chgData name="Katie Palmer (2523993)" userId="S::2523993@student.uwtsd.ac.uk::2ded304f-4769-4091-a3b6-a422f572e338" providerId="AD" clId="Web-{7A407E9E-91C1-66CC-673D-D1A19F76E541}" dt="2026-02-15T14:35:35.154" v="412"/>
          <pc:sldLayoutMkLst>
            <pc:docMk/>
            <pc:sldMasterMk cId="1845527248" sldId="2147483804"/>
            <pc:sldLayoutMk cId="1147317882" sldId="2147483811"/>
          </pc:sldLayoutMkLst>
        </pc:sldLayoutChg>
        <pc:sldLayoutChg chg="add del mod replId">
          <pc:chgData name="Katie Palmer (2523993)" userId="S::2523993@student.uwtsd.ac.uk::2ded304f-4769-4091-a3b6-a422f572e338" providerId="AD" clId="Web-{7A407E9E-91C1-66CC-673D-D1A19F76E541}" dt="2026-02-15T14:35:35.154" v="412"/>
          <pc:sldLayoutMkLst>
            <pc:docMk/>
            <pc:sldMasterMk cId="1845527248" sldId="2147483804"/>
            <pc:sldLayoutMk cId="2662432534" sldId="2147483812"/>
          </pc:sldLayoutMkLst>
        </pc:sldLayoutChg>
        <pc:sldLayoutChg chg="add del mod replId">
          <pc:chgData name="Katie Palmer (2523993)" userId="S::2523993@student.uwtsd.ac.uk::2ded304f-4769-4091-a3b6-a422f572e338" providerId="AD" clId="Web-{7A407E9E-91C1-66CC-673D-D1A19F76E541}" dt="2026-02-15T14:35:35.154" v="412"/>
          <pc:sldLayoutMkLst>
            <pc:docMk/>
            <pc:sldMasterMk cId="1845527248" sldId="2147483804"/>
            <pc:sldLayoutMk cId="3407911585" sldId="2147483813"/>
          </pc:sldLayoutMkLst>
        </pc:sldLayoutChg>
        <pc:sldLayoutChg chg="add del mod replId">
          <pc:chgData name="Katie Palmer (2523993)" userId="S::2523993@student.uwtsd.ac.uk::2ded304f-4769-4091-a3b6-a422f572e338" providerId="AD" clId="Web-{7A407E9E-91C1-66CC-673D-D1A19F76E541}" dt="2026-02-15T14:35:35.154" v="412"/>
          <pc:sldLayoutMkLst>
            <pc:docMk/>
            <pc:sldMasterMk cId="1845527248" sldId="2147483804"/>
            <pc:sldLayoutMk cId="2436284409" sldId="2147483814"/>
          </pc:sldLayoutMkLst>
        </pc:sldLayoutChg>
        <pc:sldLayoutChg chg="add del mod replId">
          <pc:chgData name="Katie Palmer (2523993)" userId="S::2523993@student.uwtsd.ac.uk::2ded304f-4769-4091-a3b6-a422f572e338" providerId="AD" clId="Web-{7A407E9E-91C1-66CC-673D-D1A19F76E541}" dt="2026-02-15T14:35:35.154" v="412"/>
          <pc:sldLayoutMkLst>
            <pc:docMk/>
            <pc:sldMasterMk cId="1845527248" sldId="2147483804"/>
            <pc:sldLayoutMk cId="3214736043" sldId="2147483815"/>
          </pc:sldLayoutMkLst>
        </pc:sldLayoutChg>
      </pc:sldMasterChg>
      <pc:sldMasterChg chg="add del addSldLayout delSldLayout modSldLayout">
        <pc:chgData name="Katie Palmer (2523993)" userId="S::2523993@student.uwtsd.ac.uk::2ded304f-4769-4091-a3b6-a422f572e338" providerId="AD" clId="Web-{7A407E9E-91C1-66CC-673D-D1A19F76E541}" dt="2026-02-15T14:36:00.342" v="413"/>
        <pc:sldMasterMkLst>
          <pc:docMk/>
          <pc:sldMasterMk cId="2089749842" sldId="2147483816"/>
        </pc:sldMasterMkLst>
        <pc:sldLayoutChg chg="add del mod replId">
          <pc:chgData name="Katie Palmer (2523993)" userId="S::2523993@student.uwtsd.ac.uk::2ded304f-4769-4091-a3b6-a422f572e338" providerId="AD" clId="Web-{7A407E9E-91C1-66CC-673D-D1A19F76E541}" dt="2026-02-15T14:36:00.342" v="413"/>
          <pc:sldLayoutMkLst>
            <pc:docMk/>
            <pc:sldMasterMk cId="2089749842" sldId="2147483816"/>
            <pc:sldLayoutMk cId="1470346438" sldId="2147483817"/>
          </pc:sldLayoutMkLst>
        </pc:sldLayoutChg>
        <pc:sldLayoutChg chg="add del mod replId">
          <pc:chgData name="Katie Palmer (2523993)" userId="S::2523993@student.uwtsd.ac.uk::2ded304f-4769-4091-a3b6-a422f572e338" providerId="AD" clId="Web-{7A407E9E-91C1-66CC-673D-D1A19F76E541}" dt="2026-02-15T14:36:00.342" v="413"/>
          <pc:sldLayoutMkLst>
            <pc:docMk/>
            <pc:sldMasterMk cId="2089749842" sldId="2147483816"/>
            <pc:sldLayoutMk cId="2997735827" sldId="2147483818"/>
          </pc:sldLayoutMkLst>
        </pc:sldLayoutChg>
        <pc:sldLayoutChg chg="add del mod replId">
          <pc:chgData name="Katie Palmer (2523993)" userId="S::2523993@student.uwtsd.ac.uk::2ded304f-4769-4091-a3b6-a422f572e338" providerId="AD" clId="Web-{7A407E9E-91C1-66CC-673D-D1A19F76E541}" dt="2026-02-15T14:36:00.342" v="413"/>
          <pc:sldLayoutMkLst>
            <pc:docMk/>
            <pc:sldMasterMk cId="2089749842" sldId="2147483816"/>
            <pc:sldLayoutMk cId="1229323362" sldId="2147483819"/>
          </pc:sldLayoutMkLst>
        </pc:sldLayoutChg>
        <pc:sldLayoutChg chg="add del mod replId">
          <pc:chgData name="Katie Palmer (2523993)" userId="S::2523993@student.uwtsd.ac.uk::2ded304f-4769-4091-a3b6-a422f572e338" providerId="AD" clId="Web-{7A407E9E-91C1-66CC-673D-D1A19F76E541}" dt="2026-02-15T14:36:00.342" v="413"/>
          <pc:sldLayoutMkLst>
            <pc:docMk/>
            <pc:sldMasterMk cId="2089749842" sldId="2147483816"/>
            <pc:sldLayoutMk cId="500200367" sldId="2147483820"/>
          </pc:sldLayoutMkLst>
        </pc:sldLayoutChg>
        <pc:sldLayoutChg chg="add del mod replId">
          <pc:chgData name="Katie Palmer (2523993)" userId="S::2523993@student.uwtsd.ac.uk::2ded304f-4769-4091-a3b6-a422f572e338" providerId="AD" clId="Web-{7A407E9E-91C1-66CC-673D-D1A19F76E541}" dt="2026-02-15T14:36:00.342" v="413"/>
          <pc:sldLayoutMkLst>
            <pc:docMk/>
            <pc:sldMasterMk cId="2089749842" sldId="2147483816"/>
            <pc:sldLayoutMk cId="4033316548" sldId="2147483821"/>
          </pc:sldLayoutMkLst>
        </pc:sldLayoutChg>
        <pc:sldLayoutChg chg="add del mod replId">
          <pc:chgData name="Katie Palmer (2523993)" userId="S::2523993@student.uwtsd.ac.uk::2ded304f-4769-4091-a3b6-a422f572e338" providerId="AD" clId="Web-{7A407E9E-91C1-66CC-673D-D1A19F76E541}" dt="2026-02-15T14:36:00.342" v="413"/>
          <pc:sldLayoutMkLst>
            <pc:docMk/>
            <pc:sldMasterMk cId="2089749842" sldId="2147483816"/>
            <pc:sldLayoutMk cId="3484727930" sldId="2147483822"/>
          </pc:sldLayoutMkLst>
        </pc:sldLayoutChg>
        <pc:sldLayoutChg chg="add del mod replId">
          <pc:chgData name="Katie Palmer (2523993)" userId="S::2523993@student.uwtsd.ac.uk::2ded304f-4769-4091-a3b6-a422f572e338" providerId="AD" clId="Web-{7A407E9E-91C1-66CC-673D-D1A19F76E541}" dt="2026-02-15T14:36:00.342" v="413"/>
          <pc:sldLayoutMkLst>
            <pc:docMk/>
            <pc:sldMasterMk cId="2089749842" sldId="2147483816"/>
            <pc:sldLayoutMk cId="3010455583" sldId="2147483823"/>
          </pc:sldLayoutMkLst>
        </pc:sldLayoutChg>
        <pc:sldLayoutChg chg="add del mod replId">
          <pc:chgData name="Katie Palmer (2523993)" userId="S::2523993@student.uwtsd.ac.uk::2ded304f-4769-4091-a3b6-a422f572e338" providerId="AD" clId="Web-{7A407E9E-91C1-66CC-673D-D1A19F76E541}" dt="2026-02-15T14:36:00.342" v="413"/>
          <pc:sldLayoutMkLst>
            <pc:docMk/>
            <pc:sldMasterMk cId="2089749842" sldId="2147483816"/>
            <pc:sldLayoutMk cId="2465428194" sldId="2147483824"/>
          </pc:sldLayoutMkLst>
        </pc:sldLayoutChg>
        <pc:sldLayoutChg chg="add del mod replId">
          <pc:chgData name="Katie Palmer (2523993)" userId="S::2523993@student.uwtsd.ac.uk::2ded304f-4769-4091-a3b6-a422f572e338" providerId="AD" clId="Web-{7A407E9E-91C1-66CC-673D-D1A19F76E541}" dt="2026-02-15T14:36:00.342" v="413"/>
          <pc:sldLayoutMkLst>
            <pc:docMk/>
            <pc:sldMasterMk cId="2089749842" sldId="2147483816"/>
            <pc:sldLayoutMk cId="3390576386" sldId="2147483825"/>
          </pc:sldLayoutMkLst>
        </pc:sldLayoutChg>
        <pc:sldLayoutChg chg="add del mod replId">
          <pc:chgData name="Katie Palmer (2523993)" userId="S::2523993@student.uwtsd.ac.uk::2ded304f-4769-4091-a3b6-a422f572e338" providerId="AD" clId="Web-{7A407E9E-91C1-66CC-673D-D1A19F76E541}" dt="2026-02-15T14:36:00.342" v="413"/>
          <pc:sldLayoutMkLst>
            <pc:docMk/>
            <pc:sldMasterMk cId="2089749842" sldId="2147483816"/>
            <pc:sldLayoutMk cId="2006898898" sldId="2147483826"/>
          </pc:sldLayoutMkLst>
        </pc:sldLayoutChg>
        <pc:sldLayoutChg chg="add del mod replId">
          <pc:chgData name="Katie Palmer (2523993)" userId="S::2523993@student.uwtsd.ac.uk::2ded304f-4769-4091-a3b6-a422f572e338" providerId="AD" clId="Web-{7A407E9E-91C1-66CC-673D-D1A19F76E541}" dt="2026-02-15T14:36:00.342" v="413"/>
          <pc:sldLayoutMkLst>
            <pc:docMk/>
            <pc:sldMasterMk cId="2089749842" sldId="2147483816"/>
            <pc:sldLayoutMk cId="2747496974" sldId="2147483827"/>
          </pc:sldLayoutMkLst>
        </pc:sldLayoutChg>
      </pc:sldMasterChg>
      <pc:sldMasterChg chg="add del addSldLayout delSldLayout modSldLayout">
        <pc:chgData name="Katie Palmer (2523993)" userId="S::2523993@student.uwtsd.ac.uk::2ded304f-4769-4091-a3b6-a422f572e338" providerId="AD" clId="Web-{7A407E9E-91C1-66CC-673D-D1A19F76E541}" dt="2026-02-15T14:36:25.358" v="414"/>
        <pc:sldMasterMkLst>
          <pc:docMk/>
          <pc:sldMasterMk cId="926608512" sldId="2147483828"/>
        </pc:sldMasterMkLst>
        <pc:sldLayoutChg chg="add del mod replId">
          <pc:chgData name="Katie Palmer (2523993)" userId="S::2523993@student.uwtsd.ac.uk::2ded304f-4769-4091-a3b6-a422f572e338" providerId="AD" clId="Web-{7A407E9E-91C1-66CC-673D-D1A19F76E541}" dt="2026-02-15T14:36:25.358" v="414"/>
          <pc:sldLayoutMkLst>
            <pc:docMk/>
            <pc:sldMasterMk cId="926608512" sldId="2147483828"/>
            <pc:sldLayoutMk cId="4237953382" sldId="2147483829"/>
          </pc:sldLayoutMkLst>
        </pc:sldLayoutChg>
        <pc:sldLayoutChg chg="add del mod replId">
          <pc:chgData name="Katie Palmer (2523993)" userId="S::2523993@student.uwtsd.ac.uk::2ded304f-4769-4091-a3b6-a422f572e338" providerId="AD" clId="Web-{7A407E9E-91C1-66CC-673D-D1A19F76E541}" dt="2026-02-15T14:36:25.358" v="414"/>
          <pc:sldLayoutMkLst>
            <pc:docMk/>
            <pc:sldMasterMk cId="926608512" sldId="2147483828"/>
            <pc:sldLayoutMk cId="3858660653" sldId="2147483830"/>
          </pc:sldLayoutMkLst>
        </pc:sldLayoutChg>
        <pc:sldLayoutChg chg="add del mod replId">
          <pc:chgData name="Katie Palmer (2523993)" userId="S::2523993@student.uwtsd.ac.uk::2ded304f-4769-4091-a3b6-a422f572e338" providerId="AD" clId="Web-{7A407E9E-91C1-66CC-673D-D1A19F76E541}" dt="2026-02-15T14:36:25.358" v="414"/>
          <pc:sldLayoutMkLst>
            <pc:docMk/>
            <pc:sldMasterMk cId="926608512" sldId="2147483828"/>
            <pc:sldLayoutMk cId="4086941166" sldId="2147483831"/>
          </pc:sldLayoutMkLst>
        </pc:sldLayoutChg>
        <pc:sldLayoutChg chg="add del mod replId">
          <pc:chgData name="Katie Palmer (2523993)" userId="S::2523993@student.uwtsd.ac.uk::2ded304f-4769-4091-a3b6-a422f572e338" providerId="AD" clId="Web-{7A407E9E-91C1-66CC-673D-D1A19F76E541}" dt="2026-02-15T14:36:25.358" v="414"/>
          <pc:sldLayoutMkLst>
            <pc:docMk/>
            <pc:sldMasterMk cId="926608512" sldId="2147483828"/>
            <pc:sldLayoutMk cId="1326593079" sldId="2147483832"/>
          </pc:sldLayoutMkLst>
        </pc:sldLayoutChg>
        <pc:sldLayoutChg chg="add del mod replId">
          <pc:chgData name="Katie Palmer (2523993)" userId="S::2523993@student.uwtsd.ac.uk::2ded304f-4769-4091-a3b6-a422f572e338" providerId="AD" clId="Web-{7A407E9E-91C1-66CC-673D-D1A19F76E541}" dt="2026-02-15T14:36:25.358" v="414"/>
          <pc:sldLayoutMkLst>
            <pc:docMk/>
            <pc:sldMasterMk cId="926608512" sldId="2147483828"/>
            <pc:sldLayoutMk cId="4155791686" sldId="2147483833"/>
          </pc:sldLayoutMkLst>
        </pc:sldLayoutChg>
        <pc:sldLayoutChg chg="add del mod replId">
          <pc:chgData name="Katie Palmer (2523993)" userId="S::2523993@student.uwtsd.ac.uk::2ded304f-4769-4091-a3b6-a422f572e338" providerId="AD" clId="Web-{7A407E9E-91C1-66CC-673D-D1A19F76E541}" dt="2026-02-15T14:36:25.358" v="414"/>
          <pc:sldLayoutMkLst>
            <pc:docMk/>
            <pc:sldMasterMk cId="926608512" sldId="2147483828"/>
            <pc:sldLayoutMk cId="690663035" sldId="2147483834"/>
          </pc:sldLayoutMkLst>
        </pc:sldLayoutChg>
        <pc:sldLayoutChg chg="add del mod replId">
          <pc:chgData name="Katie Palmer (2523993)" userId="S::2523993@student.uwtsd.ac.uk::2ded304f-4769-4091-a3b6-a422f572e338" providerId="AD" clId="Web-{7A407E9E-91C1-66CC-673D-D1A19F76E541}" dt="2026-02-15T14:36:25.358" v="414"/>
          <pc:sldLayoutMkLst>
            <pc:docMk/>
            <pc:sldMasterMk cId="926608512" sldId="2147483828"/>
            <pc:sldLayoutMk cId="2104419234" sldId="2147483835"/>
          </pc:sldLayoutMkLst>
        </pc:sldLayoutChg>
        <pc:sldLayoutChg chg="add del mod replId">
          <pc:chgData name="Katie Palmer (2523993)" userId="S::2523993@student.uwtsd.ac.uk::2ded304f-4769-4091-a3b6-a422f572e338" providerId="AD" clId="Web-{7A407E9E-91C1-66CC-673D-D1A19F76E541}" dt="2026-02-15T14:36:25.358" v="414"/>
          <pc:sldLayoutMkLst>
            <pc:docMk/>
            <pc:sldMasterMk cId="926608512" sldId="2147483828"/>
            <pc:sldLayoutMk cId="1338610434" sldId="2147483836"/>
          </pc:sldLayoutMkLst>
        </pc:sldLayoutChg>
        <pc:sldLayoutChg chg="add del mod replId">
          <pc:chgData name="Katie Palmer (2523993)" userId="S::2523993@student.uwtsd.ac.uk::2ded304f-4769-4091-a3b6-a422f572e338" providerId="AD" clId="Web-{7A407E9E-91C1-66CC-673D-D1A19F76E541}" dt="2026-02-15T14:36:25.358" v="414"/>
          <pc:sldLayoutMkLst>
            <pc:docMk/>
            <pc:sldMasterMk cId="926608512" sldId="2147483828"/>
            <pc:sldLayoutMk cId="2546875636" sldId="2147483837"/>
          </pc:sldLayoutMkLst>
        </pc:sldLayoutChg>
        <pc:sldLayoutChg chg="add del mod replId">
          <pc:chgData name="Katie Palmer (2523993)" userId="S::2523993@student.uwtsd.ac.uk::2ded304f-4769-4091-a3b6-a422f572e338" providerId="AD" clId="Web-{7A407E9E-91C1-66CC-673D-D1A19F76E541}" dt="2026-02-15T14:36:25.358" v="414"/>
          <pc:sldLayoutMkLst>
            <pc:docMk/>
            <pc:sldMasterMk cId="926608512" sldId="2147483828"/>
            <pc:sldLayoutMk cId="310647889" sldId="2147483838"/>
          </pc:sldLayoutMkLst>
        </pc:sldLayoutChg>
        <pc:sldLayoutChg chg="add del mod replId">
          <pc:chgData name="Katie Palmer (2523993)" userId="S::2523993@student.uwtsd.ac.uk::2ded304f-4769-4091-a3b6-a422f572e338" providerId="AD" clId="Web-{7A407E9E-91C1-66CC-673D-D1A19F76E541}" dt="2026-02-15T14:36:25.358" v="414"/>
          <pc:sldLayoutMkLst>
            <pc:docMk/>
            <pc:sldMasterMk cId="926608512" sldId="2147483828"/>
            <pc:sldLayoutMk cId="3268534449" sldId="2147483839"/>
          </pc:sldLayoutMkLst>
        </pc:sldLayoutChg>
      </pc:sldMasterChg>
      <pc:sldMasterChg chg="add del addSldLayout delSldLayout modSldLayout">
        <pc:chgData name="Katie Palmer (2523993)" userId="S::2523993@student.uwtsd.ac.uk::2ded304f-4769-4091-a3b6-a422f572e338" providerId="AD" clId="Web-{7A407E9E-91C1-66CC-673D-D1A19F76E541}" dt="2026-02-15T14:36:30.280" v="415"/>
        <pc:sldMasterMkLst>
          <pc:docMk/>
          <pc:sldMasterMk cId="3345551779" sldId="2147483840"/>
        </pc:sldMasterMkLst>
        <pc:sldLayoutChg chg="add del mod replId">
          <pc:chgData name="Katie Palmer (2523993)" userId="S::2523993@student.uwtsd.ac.uk::2ded304f-4769-4091-a3b6-a422f572e338" providerId="AD" clId="Web-{7A407E9E-91C1-66CC-673D-D1A19F76E541}" dt="2026-02-15T14:36:30.280" v="415"/>
          <pc:sldLayoutMkLst>
            <pc:docMk/>
            <pc:sldMasterMk cId="3345551779" sldId="2147483840"/>
            <pc:sldLayoutMk cId="3698743260" sldId="2147483841"/>
          </pc:sldLayoutMkLst>
        </pc:sldLayoutChg>
        <pc:sldLayoutChg chg="add del mod replId">
          <pc:chgData name="Katie Palmer (2523993)" userId="S::2523993@student.uwtsd.ac.uk::2ded304f-4769-4091-a3b6-a422f572e338" providerId="AD" clId="Web-{7A407E9E-91C1-66CC-673D-D1A19F76E541}" dt="2026-02-15T14:36:30.280" v="415"/>
          <pc:sldLayoutMkLst>
            <pc:docMk/>
            <pc:sldMasterMk cId="3345551779" sldId="2147483840"/>
            <pc:sldLayoutMk cId="1518227643" sldId="2147483842"/>
          </pc:sldLayoutMkLst>
        </pc:sldLayoutChg>
        <pc:sldLayoutChg chg="add del mod replId">
          <pc:chgData name="Katie Palmer (2523993)" userId="S::2523993@student.uwtsd.ac.uk::2ded304f-4769-4091-a3b6-a422f572e338" providerId="AD" clId="Web-{7A407E9E-91C1-66CC-673D-D1A19F76E541}" dt="2026-02-15T14:36:30.280" v="415"/>
          <pc:sldLayoutMkLst>
            <pc:docMk/>
            <pc:sldMasterMk cId="3345551779" sldId="2147483840"/>
            <pc:sldLayoutMk cId="2073188545" sldId="2147483843"/>
          </pc:sldLayoutMkLst>
        </pc:sldLayoutChg>
        <pc:sldLayoutChg chg="add del mod replId">
          <pc:chgData name="Katie Palmer (2523993)" userId="S::2523993@student.uwtsd.ac.uk::2ded304f-4769-4091-a3b6-a422f572e338" providerId="AD" clId="Web-{7A407E9E-91C1-66CC-673D-D1A19F76E541}" dt="2026-02-15T14:36:30.280" v="415"/>
          <pc:sldLayoutMkLst>
            <pc:docMk/>
            <pc:sldMasterMk cId="3345551779" sldId="2147483840"/>
            <pc:sldLayoutMk cId="2168618707" sldId="2147483844"/>
          </pc:sldLayoutMkLst>
        </pc:sldLayoutChg>
        <pc:sldLayoutChg chg="add del mod replId">
          <pc:chgData name="Katie Palmer (2523993)" userId="S::2523993@student.uwtsd.ac.uk::2ded304f-4769-4091-a3b6-a422f572e338" providerId="AD" clId="Web-{7A407E9E-91C1-66CC-673D-D1A19F76E541}" dt="2026-02-15T14:36:30.280" v="415"/>
          <pc:sldLayoutMkLst>
            <pc:docMk/>
            <pc:sldMasterMk cId="3345551779" sldId="2147483840"/>
            <pc:sldLayoutMk cId="3142498833" sldId="2147483845"/>
          </pc:sldLayoutMkLst>
        </pc:sldLayoutChg>
        <pc:sldLayoutChg chg="add del mod replId">
          <pc:chgData name="Katie Palmer (2523993)" userId="S::2523993@student.uwtsd.ac.uk::2ded304f-4769-4091-a3b6-a422f572e338" providerId="AD" clId="Web-{7A407E9E-91C1-66CC-673D-D1A19F76E541}" dt="2026-02-15T14:36:30.280" v="415"/>
          <pc:sldLayoutMkLst>
            <pc:docMk/>
            <pc:sldMasterMk cId="3345551779" sldId="2147483840"/>
            <pc:sldLayoutMk cId="2845516485" sldId="2147483846"/>
          </pc:sldLayoutMkLst>
        </pc:sldLayoutChg>
        <pc:sldLayoutChg chg="add del mod replId">
          <pc:chgData name="Katie Palmer (2523993)" userId="S::2523993@student.uwtsd.ac.uk::2ded304f-4769-4091-a3b6-a422f572e338" providerId="AD" clId="Web-{7A407E9E-91C1-66CC-673D-D1A19F76E541}" dt="2026-02-15T14:36:30.280" v="415"/>
          <pc:sldLayoutMkLst>
            <pc:docMk/>
            <pc:sldMasterMk cId="3345551779" sldId="2147483840"/>
            <pc:sldLayoutMk cId="1419955635" sldId="2147483847"/>
          </pc:sldLayoutMkLst>
        </pc:sldLayoutChg>
        <pc:sldLayoutChg chg="add del mod replId">
          <pc:chgData name="Katie Palmer (2523993)" userId="S::2523993@student.uwtsd.ac.uk::2ded304f-4769-4091-a3b6-a422f572e338" providerId="AD" clId="Web-{7A407E9E-91C1-66CC-673D-D1A19F76E541}" dt="2026-02-15T14:36:30.280" v="415"/>
          <pc:sldLayoutMkLst>
            <pc:docMk/>
            <pc:sldMasterMk cId="3345551779" sldId="2147483840"/>
            <pc:sldLayoutMk cId="1569772256" sldId="2147483848"/>
          </pc:sldLayoutMkLst>
        </pc:sldLayoutChg>
        <pc:sldLayoutChg chg="add del mod replId">
          <pc:chgData name="Katie Palmer (2523993)" userId="S::2523993@student.uwtsd.ac.uk::2ded304f-4769-4091-a3b6-a422f572e338" providerId="AD" clId="Web-{7A407E9E-91C1-66CC-673D-D1A19F76E541}" dt="2026-02-15T14:36:30.280" v="415"/>
          <pc:sldLayoutMkLst>
            <pc:docMk/>
            <pc:sldMasterMk cId="3345551779" sldId="2147483840"/>
            <pc:sldLayoutMk cId="1624756255" sldId="2147483849"/>
          </pc:sldLayoutMkLst>
        </pc:sldLayoutChg>
        <pc:sldLayoutChg chg="add del mod replId">
          <pc:chgData name="Katie Palmer (2523993)" userId="S::2523993@student.uwtsd.ac.uk::2ded304f-4769-4091-a3b6-a422f572e338" providerId="AD" clId="Web-{7A407E9E-91C1-66CC-673D-D1A19F76E541}" dt="2026-02-15T14:36:30.280" v="415"/>
          <pc:sldLayoutMkLst>
            <pc:docMk/>
            <pc:sldMasterMk cId="3345551779" sldId="2147483840"/>
            <pc:sldLayoutMk cId="2375221422" sldId="2147483850"/>
          </pc:sldLayoutMkLst>
        </pc:sldLayoutChg>
        <pc:sldLayoutChg chg="add del mod replId">
          <pc:chgData name="Katie Palmer (2523993)" userId="S::2523993@student.uwtsd.ac.uk::2ded304f-4769-4091-a3b6-a422f572e338" providerId="AD" clId="Web-{7A407E9E-91C1-66CC-673D-D1A19F76E541}" dt="2026-02-15T14:36:30.280" v="415"/>
          <pc:sldLayoutMkLst>
            <pc:docMk/>
            <pc:sldMasterMk cId="3345551779" sldId="2147483840"/>
            <pc:sldLayoutMk cId="3163055716" sldId="2147483851"/>
          </pc:sldLayoutMkLst>
        </pc:sldLayoutChg>
      </pc:sldMasterChg>
      <pc:sldMasterChg chg="add del addSldLayout delSldLayout modSldLayout">
        <pc:chgData name="Katie Palmer (2523993)" userId="S::2523993@student.uwtsd.ac.uk::2ded304f-4769-4091-a3b6-a422f572e338" providerId="AD" clId="Web-{7A407E9E-91C1-66CC-673D-D1A19F76E541}" dt="2026-02-15T14:36:35.796" v="416"/>
        <pc:sldMasterMkLst>
          <pc:docMk/>
          <pc:sldMasterMk cId="87135228" sldId="2147483852"/>
        </pc:sldMasterMkLst>
        <pc:sldLayoutChg chg="add del mod replId">
          <pc:chgData name="Katie Palmer (2523993)" userId="S::2523993@student.uwtsd.ac.uk::2ded304f-4769-4091-a3b6-a422f572e338" providerId="AD" clId="Web-{7A407E9E-91C1-66CC-673D-D1A19F76E541}" dt="2026-02-15T14:36:35.796" v="416"/>
          <pc:sldLayoutMkLst>
            <pc:docMk/>
            <pc:sldMasterMk cId="87135228" sldId="2147483852"/>
            <pc:sldLayoutMk cId="2913026219" sldId="2147483853"/>
          </pc:sldLayoutMkLst>
        </pc:sldLayoutChg>
        <pc:sldLayoutChg chg="add del mod replId">
          <pc:chgData name="Katie Palmer (2523993)" userId="S::2523993@student.uwtsd.ac.uk::2ded304f-4769-4091-a3b6-a422f572e338" providerId="AD" clId="Web-{7A407E9E-91C1-66CC-673D-D1A19F76E541}" dt="2026-02-15T14:36:35.796" v="416"/>
          <pc:sldLayoutMkLst>
            <pc:docMk/>
            <pc:sldMasterMk cId="87135228" sldId="2147483852"/>
            <pc:sldLayoutMk cId="23740718" sldId="2147483854"/>
          </pc:sldLayoutMkLst>
        </pc:sldLayoutChg>
        <pc:sldLayoutChg chg="add del mod replId">
          <pc:chgData name="Katie Palmer (2523993)" userId="S::2523993@student.uwtsd.ac.uk::2ded304f-4769-4091-a3b6-a422f572e338" providerId="AD" clId="Web-{7A407E9E-91C1-66CC-673D-D1A19F76E541}" dt="2026-02-15T14:36:35.796" v="416"/>
          <pc:sldLayoutMkLst>
            <pc:docMk/>
            <pc:sldMasterMk cId="87135228" sldId="2147483852"/>
            <pc:sldLayoutMk cId="3375053158" sldId="2147483855"/>
          </pc:sldLayoutMkLst>
        </pc:sldLayoutChg>
        <pc:sldLayoutChg chg="add del mod replId">
          <pc:chgData name="Katie Palmer (2523993)" userId="S::2523993@student.uwtsd.ac.uk::2ded304f-4769-4091-a3b6-a422f572e338" providerId="AD" clId="Web-{7A407E9E-91C1-66CC-673D-D1A19F76E541}" dt="2026-02-15T14:36:35.796" v="416"/>
          <pc:sldLayoutMkLst>
            <pc:docMk/>
            <pc:sldMasterMk cId="87135228" sldId="2147483852"/>
            <pc:sldLayoutMk cId="1190034210" sldId="2147483856"/>
          </pc:sldLayoutMkLst>
        </pc:sldLayoutChg>
        <pc:sldLayoutChg chg="add del mod replId">
          <pc:chgData name="Katie Palmer (2523993)" userId="S::2523993@student.uwtsd.ac.uk::2ded304f-4769-4091-a3b6-a422f572e338" providerId="AD" clId="Web-{7A407E9E-91C1-66CC-673D-D1A19F76E541}" dt="2026-02-15T14:36:35.796" v="416"/>
          <pc:sldLayoutMkLst>
            <pc:docMk/>
            <pc:sldMasterMk cId="87135228" sldId="2147483852"/>
            <pc:sldLayoutMk cId="1548111267" sldId="2147483857"/>
          </pc:sldLayoutMkLst>
        </pc:sldLayoutChg>
        <pc:sldLayoutChg chg="add del mod replId">
          <pc:chgData name="Katie Palmer (2523993)" userId="S::2523993@student.uwtsd.ac.uk::2ded304f-4769-4091-a3b6-a422f572e338" providerId="AD" clId="Web-{7A407E9E-91C1-66CC-673D-D1A19F76E541}" dt="2026-02-15T14:36:35.796" v="416"/>
          <pc:sldLayoutMkLst>
            <pc:docMk/>
            <pc:sldMasterMk cId="87135228" sldId="2147483852"/>
            <pc:sldLayoutMk cId="1045789452" sldId="2147483858"/>
          </pc:sldLayoutMkLst>
        </pc:sldLayoutChg>
        <pc:sldLayoutChg chg="add del mod replId">
          <pc:chgData name="Katie Palmer (2523993)" userId="S::2523993@student.uwtsd.ac.uk::2ded304f-4769-4091-a3b6-a422f572e338" providerId="AD" clId="Web-{7A407E9E-91C1-66CC-673D-D1A19F76E541}" dt="2026-02-15T14:36:35.796" v="416"/>
          <pc:sldLayoutMkLst>
            <pc:docMk/>
            <pc:sldMasterMk cId="87135228" sldId="2147483852"/>
            <pc:sldLayoutMk cId="1240679454" sldId="2147483859"/>
          </pc:sldLayoutMkLst>
        </pc:sldLayoutChg>
        <pc:sldLayoutChg chg="add del mod replId">
          <pc:chgData name="Katie Palmer (2523993)" userId="S::2523993@student.uwtsd.ac.uk::2ded304f-4769-4091-a3b6-a422f572e338" providerId="AD" clId="Web-{7A407E9E-91C1-66CC-673D-D1A19F76E541}" dt="2026-02-15T14:36:35.796" v="416"/>
          <pc:sldLayoutMkLst>
            <pc:docMk/>
            <pc:sldMasterMk cId="87135228" sldId="2147483852"/>
            <pc:sldLayoutMk cId="3627711530" sldId="2147483860"/>
          </pc:sldLayoutMkLst>
        </pc:sldLayoutChg>
        <pc:sldLayoutChg chg="add del mod replId">
          <pc:chgData name="Katie Palmer (2523993)" userId="S::2523993@student.uwtsd.ac.uk::2ded304f-4769-4091-a3b6-a422f572e338" providerId="AD" clId="Web-{7A407E9E-91C1-66CC-673D-D1A19F76E541}" dt="2026-02-15T14:36:35.796" v="416"/>
          <pc:sldLayoutMkLst>
            <pc:docMk/>
            <pc:sldMasterMk cId="87135228" sldId="2147483852"/>
            <pc:sldLayoutMk cId="2505397014" sldId="2147483861"/>
          </pc:sldLayoutMkLst>
        </pc:sldLayoutChg>
        <pc:sldLayoutChg chg="add del mod replId">
          <pc:chgData name="Katie Palmer (2523993)" userId="S::2523993@student.uwtsd.ac.uk::2ded304f-4769-4091-a3b6-a422f572e338" providerId="AD" clId="Web-{7A407E9E-91C1-66CC-673D-D1A19F76E541}" dt="2026-02-15T14:36:35.796" v="416"/>
          <pc:sldLayoutMkLst>
            <pc:docMk/>
            <pc:sldMasterMk cId="87135228" sldId="2147483852"/>
            <pc:sldLayoutMk cId="755944053" sldId="2147483862"/>
          </pc:sldLayoutMkLst>
        </pc:sldLayoutChg>
        <pc:sldLayoutChg chg="add del mod replId">
          <pc:chgData name="Katie Palmer (2523993)" userId="S::2523993@student.uwtsd.ac.uk::2ded304f-4769-4091-a3b6-a422f572e338" providerId="AD" clId="Web-{7A407E9E-91C1-66CC-673D-D1A19F76E541}" dt="2026-02-15T14:36:35.796" v="416"/>
          <pc:sldLayoutMkLst>
            <pc:docMk/>
            <pc:sldMasterMk cId="87135228" sldId="2147483852"/>
            <pc:sldLayoutMk cId="940463477" sldId="2147483863"/>
          </pc:sldLayoutMkLst>
        </pc:sldLayoutChg>
      </pc:sldMasterChg>
      <pc:sldMasterChg chg="add del addSldLayout delSldLayout modSldLayout">
        <pc:chgData name="Katie Palmer (2523993)" userId="S::2523993@student.uwtsd.ac.uk::2ded304f-4769-4091-a3b6-a422f572e338" providerId="AD" clId="Web-{7A407E9E-91C1-66CC-673D-D1A19F76E541}" dt="2026-02-15T14:36:42.921" v="417"/>
        <pc:sldMasterMkLst>
          <pc:docMk/>
          <pc:sldMasterMk cId="1447220731" sldId="2147483864"/>
        </pc:sldMasterMkLst>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1539047115" sldId="2147483865"/>
          </pc:sldLayoutMkLst>
        </pc:sldLayoutChg>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1291756990" sldId="2147483866"/>
          </pc:sldLayoutMkLst>
        </pc:sldLayoutChg>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53996080" sldId="2147483867"/>
          </pc:sldLayoutMkLst>
        </pc:sldLayoutChg>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343688143" sldId="2147483868"/>
          </pc:sldLayoutMkLst>
        </pc:sldLayoutChg>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2306846341" sldId="2147483869"/>
          </pc:sldLayoutMkLst>
        </pc:sldLayoutChg>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2710717275" sldId="2147483870"/>
          </pc:sldLayoutMkLst>
        </pc:sldLayoutChg>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3535938144" sldId="2147483871"/>
          </pc:sldLayoutMkLst>
        </pc:sldLayoutChg>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1144017032" sldId="2147483872"/>
          </pc:sldLayoutMkLst>
        </pc:sldLayoutChg>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2069425084" sldId="2147483873"/>
          </pc:sldLayoutMkLst>
        </pc:sldLayoutChg>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701863437" sldId="2147483874"/>
          </pc:sldLayoutMkLst>
        </pc:sldLayoutChg>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2637423788" sldId="2147483875"/>
          </pc:sldLayoutMkLst>
        </pc:sldLayoutChg>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2502549950" sldId="2147483876"/>
          </pc:sldLayoutMkLst>
        </pc:sldLayoutChg>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3834337829" sldId="2147483877"/>
          </pc:sldLayoutMkLst>
        </pc:sldLayoutChg>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2379534609" sldId="2147483878"/>
          </pc:sldLayoutMkLst>
        </pc:sldLayoutChg>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1275215164" sldId="2147483879"/>
          </pc:sldLayoutMkLst>
        </pc:sldLayoutChg>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3898129616" sldId="2147483880"/>
          </pc:sldLayoutMkLst>
        </pc:sldLayoutChg>
        <pc:sldLayoutChg chg="add del mod replId">
          <pc:chgData name="Katie Palmer (2523993)" userId="S::2523993@student.uwtsd.ac.uk::2ded304f-4769-4091-a3b6-a422f572e338" providerId="AD" clId="Web-{7A407E9E-91C1-66CC-673D-D1A19F76E541}" dt="2026-02-15T14:36:42.921" v="417"/>
          <pc:sldLayoutMkLst>
            <pc:docMk/>
            <pc:sldMasterMk cId="1447220731" sldId="2147483864"/>
            <pc:sldLayoutMk cId="2101154000" sldId="2147483881"/>
          </pc:sldLayoutMkLst>
        </pc:sldLayoutChg>
      </pc:sldMasterChg>
      <pc:sldMasterChg chg="add del addSldLayout delSldLayout modSldLayout">
        <pc:chgData name="Katie Palmer (2523993)" userId="S::2523993@student.uwtsd.ac.uk::2ded304f-4769-4091-a3b6-a422f572e338" providerId="AD" clId="Web-{7A407E9E-91C1-66CC-673D-D1A19F76E541}" dt="2026-02-15T14:36:46.328" v="418"/>
        <pc:sldMasterMkLst>
          <pc:docMk/>
          <pc:sldMasterMk cId="350836855" sldId="2147483882"/>
        </pc:sldMasterMkLst>
        <pc:sldLayoutChg chg="add del mod replId">
          <pc:chgData name="Katie Palmer (2523993)" userId="S::2523993@student.uwtsd.ac.uk::2ded304f-4769-4091-a3b6-a422f572e338" providerId="AD" clId="Web-{7A407E9E-91C1-66CC-673D-D1A19F76E541}" dt="2026-02-15T14:36:46.328" v="418"/>
          <pc:sldLayoutMkLst>
            <pc:docMk/>
            <pc:sldMasterMk cId="350836855" sldId="2147483882"/>
            <pc:sldLayoutMk cId="1510023093" sldId="2147483883"/>
          </pc:sldLayoutMkLst>
        </pc:sldLayoutChg>
        <pc:sldLayoutChg chg="add del mod replId">
          <pc:chgData name="Katie Palmer (2523993)" userId="S::2523993@student.uwtsd.ac.uk::2ded304f-4769-4091-a3b6-a422f572e338" providerId="AD" clId="Web-{7A407E9E-91C1-66CC-673D-D1A19F76E541}" dt="2026-02-15T14:36:46.328" v="418"/>
          <pc:sldLayoutMkLst>
            <pc:docMk/>
            <pc:sldMasterMk cId="350836855" sldId="2147483882"/>
            <pc:sldLayoutMk cId="1239794683" sldId="2147483884"/>
          </pc:sldLayoutMkLst>
        </pc:sldLayoutChg>
        <pc:sldLayoutChg chg="add del mod replId">
          <pc:chgData name="Katie Palmer (2523993)" userId="S::2523993@student.uwtsd.ac.uk::2ded304f-4769-4091-a3b6-a422f572e338" providerId="AD" clId="Web-{7A407E9E-91C1-66CC-673D-D1A19F76E541}" dt="2026-02-15T14:36:46.328" v="418"/>
          <pc:sldLayoutMkLst>
            <pc:docMk/>
            <pc:sldMasterMk cId="350836855" sldId="2147483882"/>
            <pc:sldLayoutMk cId="2916336203" sldId="2147483885"/>
          </pc:sldLayoutMkLst>
        </pc:sldLayoutChg>
        <pc:sldLayoutChg chg="add del mod replId">
          <pc:chgData name="Katie Palmer (2523993)" userId="S::2523993@student.uwtsd.ac.uk::2ded304f-4769-4091-a3b6-a422f572e338" providerId="AD" clId="Web-{7A407E9E-91C1-66CC-673D-D1A19F76E541}" dt="2026-02-15T14:36:46.328" v="418"/>
          <pc:sldLayoutMkLst>
            <pc:docMk/>
            <pc:sldMasterMk cId="350836855" sldId="2147483882"/>
            <pc:sldLayoutMk cId="2656825117" sldId="2147483886"/>
          </pc:sldLayoutMkLst>
        </pc:sldLayoutChg>
        <pc:sldLayoutChg chg="add del mod replId">
          <pc:chgData name="Katie Palmer (2523993)" userId="S::2523993@student.uwtsd.ac.uk::2ded304f-4769-4091-a3b6-a422f572e338" providerId="AD" clId="Web-{7A407E9E-91C1-66CC-673D-D1A19F76E541}" dt="2026-02-15T14:36:46.328" v="418"/>
          <pc:sldLayoutMkLst>
            <pc:docMk/>
            <pc:sldMasterMk cId="350836855" sldId="2147483882"/>
            <pc:sldLayoutMk cId="1832324305" sldId="2147483887"/>
          </pc:sldLayoutMkLst>
        </pc:sldLayoutChg>
        <pc:sldLayoutChg chg="add del mod replId">
          <pc:chgData name="Katie Palmer (2523993)" userId="S::2523993@student.uwtsd.ac.uk::2ded304f-4769-4091-a3b6-a422f572e338" providerId="AD" clId="Web-{7A407E9E-91C1-66CC-673D-D1A19F76E541}" dt="2026-02-15T14:36:46.328" v="418"/>
          <pc:sldLayoutMkLst>
            <pc:docMk/>
            <pc:sldMasterMk cId="350836855" sldId="2147483882"/>
            <pc:sldLayoutMk cId="3145132430" sldId="2147483888"/>
          </pc:sldLayoutMkLst>
        </pc:sldLayoutChg>
        <pc:sldLayoutChg chg="add del mod replId">
          <pc:chgData name="Katie Palmer (2523993)" userId="S::2523993@student.uwtsd.ac.uk::2ded304f-4769-4091-a3b6-a422f572e338" providerId="AD" clId="Web-{7A407E9E-91C1-66CC-673D-D1A19F76E541}" dt="2026-02-15T14:36:46.328" v="418"/>
          <pc:sldLayoutMkLst>
            <pc:docMk/>
            <pc:sldMasterMk cId="350836855" sldId="2147483882"/>
            <pc:sldLayoutMk cId="2892314974" sldId="2147483889"/>
          </pc:sldLayoutMkLst>
        </pc:sldLayoutChg>
        <pc:sldLayoutChg chg="add del mod replId">
          <pc:chgData name="Katie Palmer (2523993)" userId="S::2523993@student.uwtsd.ac.uk::2ded304f-4769-4091-a3b6-a422f572e338" providerId="AD" clId="Web-{7A407E9E-91C1-66CC-673D-D1A19F76E541}" dt="2026-02-15T14:36:46.328" v="418"/>
          <pc:sldLayoutMkLst>
            <pc:docMk/>
            <pc:sldMasterMk cId="350836855" sldId="2147483882"/>
            <pc:sldLayoutMk cId="2407511012" sldId="2147483890"/>
          </pc:sldLayoutMkLst>
        </pc:sldLayoutChg>
        <pc:sldLayoutChg chg="add del mod replId">
          <pc:chgData name="Katie Palmer (2523993)" userId="S::2523993@student.uwtsd.ac.uk::2ded304f-4769-4091-a3b6-a422f572e338" providerId="AD" clId="Web-{7A407E9E-91C1-66CC-673D-D1A19F76E541}" dt="2026-02-15T14:36:46.328" v="418"/>
          <pc:sldLayoutMkLst>
            <pc:docMk/>
            <pc:sldMasterMk cId="350836855" sldId="2147483882"/>
            <pc:sldLayoutMk cId="690289581" sldId="2147483891"/>
          </pc:sldLayoutMkLst>
        </pc:sldLayoutChg>
        <pc:sldLayoutChg chg="add del mod replId">
          <pc:chgData name="Katie Palmer (2523993)" userId="S::2523993@student.uwtsd.ac.uk::2ded304f-4769-4091-a3b6-a422f572e338" providerId="AD" clId="Web-{7A407E9E-91C1-66CC-673D-D1A19F76E541}" dt="2026-02-15T14:36:46.328" v="418"/>
          <pc:sldLayoutMkLst>
            <pc:docMk/>
            <pc:sldMasterMk cId="350836855" sldId="2147483882"/>
            <pc:sldLayoutMk cId="775860735" sldId="2147483892"/>
          </pc:sldLayoutMkLst>
        </pc:sldLayoutChg>
        <pc:sldLayoutChg chg="add del mod replId">
          <pc:chgData name="Katie Palmer (2523993)" userId="S::2523993@student.uwtsd.ac.uk::2ded304f-4769-4091-a3b6-a422f572e338" providerId="AD" clId="Web-{7A407E9E-91C1-66CC-673D-D1A19F76E541}" dt="2026-02-15T14:36:46.328" v="418"/>
          <pc:sldLayoutMkLst>
            <pc:docMk/>
            <pc:sldMasterMk cId="350836855" sldId="2147483882"/>
            <pc:sldLayoutMk cId="2081528401" sldId="2147483893"/>
          </pc:sldLayoutMkLst>
        </pc:sldLayoutChg>
      </pc:sldMasterChg>
      <pc:sldMasterChg chg="add del addSldLayout delSldLayout modSldLayout">
        <pc:chgData name="Katie Palmer (2523993)" userId="S::2523993@student.uwtsd.ac.uk::2ded304f-4769-4091-a3b6-a422f572e338" providerId="AD" clId="Web-{7A407E9E-91C1-66CC-673D-D1A19F76E541}" dt="2026-02-15T14:36:49.078" v="419"/>
        <pc:sldMasterMkLst>
          <pc:docMk/>
          <pc:sldMasterMk cId="229218296" sldId="2147483894"/>
        </pc:sldMasterMkLst>
        <pc:sldLayoutChg chg="add del mod replId">
          <pc:chgData name="Katie Palmer (2523993)" userId="S::2523993@student.uwtsd.ac.uk::2ded304f-4769-4091-a3b6-a422f572e338" providerId="AD" clId="Web-{7A407E9E-91C1-66CC-673D-D1A19F76E541}" dt="2026-02-15T14:36:49.078" v="419"/>
          <pc:sldLayoutMkLst>
            <pc:docMk/>
            <pc:sldMasterMk cId="229218296" sldId="2147483894"/>
            <pc:sldLayoutMk cId="1205048774" sldId="2147483895"/>
          </pc:sldLayoutMkLst>
        </pc:sldLayoutChg>
        <pc:sldLayoutChg chg="add del mod replId">
          <pc:chgData name="Katie Palmer (2523993)" userId="S::2523993@student.uwtsd.ac.uk::2ded304f-4769-4091-a3b6-a422f572e338" providerId="AD" clId="Web-{7A407E9E-91C1-66CC-673D-D1A19F76E541}" dt="2026-02-15T14:36:49.078" v="419"/>
          <pc:sldLayoutMkLst>
            <pc:docMk/>
            <pc:sldMasterMk cId="229218296" sldId="2147483894"/>
            <pc:sldLayoutMk cId="270074580" sldId="2147483896"/>
          </pc:sldLayoutMkLst>
        </pc:sldLayoutChg>
        <pc:sldLayoutChg chg="add del mod replId">
          <pc:chgData name="Katie Palmer (2523993)" userId="S::2523993@student.uwtsd.ac.uk::2ded304f-4769-4091-a3b6-a422f572e338" providerId="AD" clId="Web-{7A407E9E-91C1-66CC-673D-D1A19F76E541}" dt="2026-02-15T14:36:49.078" v="419"/>
          <pc:sldLayoutMkLst>
            <pc:docMk/>
            <pc:sldMasterMk cId="229218296" sldId="2147483894"/>
            <pc:sldLayoutMk cId="4148506113" sldId="2147483897"/>
          </pc:sldLayoutMkLst>
        </pc:sldLayoutChg>
        <pc:sldLayoutChg chg="add del mod replId">
          <pc:chgData name="Katie Palmer (2523993)" userId="S::2523993@student.uwtsd.ac.uk::2ded304f-4769-4091-a3b6-a422f572e338" providerId="AD" clId="Web-{7A407E9E-91C1-66CC-673D-D1A19F76E541}" dt="2026-02-15T14:36:49.078" v="419"/>
          <pc:sldLayoutMkLst>
            <pc:docMk/>
            <pc:sldMasterMk cId="229218296" sldId="2147483894"/>
            <pc:sldLayoutMk cId="3400647418" sldId="2147483898"/>
          </pc:sldLayoutMkLst>
        </pc:sldLayoutChg>
        <pc:sldLayoutChg chg="add del mod replId">
          <pc:chgData name="Katie Palmer (2523993)" userId="S::2523993@student.uwtsd.ac.uk::2ded304f-4769-4091-a3b6-a422f572e338" providerId="AD" clId="Web-{7A407E9E-91C1-66CC-673D-D1A19F76E541}" dt="2026-02-15T14:36:49.078" v="419"/>
          <pc:sldLayoutMkLst>
            <pc:docMk/>
            <pc:sldMasterMk cId="229218296" sldId="2147483894"/>
            <pc:sldLayoutMk cId="3610314088" sldId="2147483899"/>
          </pc:sldLayoutMkLst>
        </pc:sldLayoutChg>
        <pc:sldLayoutChg chg="add del mod replId">
          <pc:chgData name="Katie Palmer (2523993)" userId="S::2523993@student.uwtsd.ac.uk::2ded304f-4769-4091-a3b6-a422f572e338" providerId="AD" clId="Web-{7A407E9E-91C1-66CC-673D-D1A19F76E541}" dt="2026-02-15T14:36:49.078" v="419"/>
          <pc:sldLayoutMkLst>
            <pc:docMk/>
            <pc:sldMasterMk cId="229218296" sldId="2147483894"/>
            <pc:sldLayoutMk cId="2845913819" sldId="2147483900"/>
          </pc:sldLayoutMkLst>
        </pc:sldLayoutChg>
        <pc:sldLayoutChg chg="add del mod replId">
          <pc:chgData name="Katie Palmer (2523993)" userId="S::2523993@student.uwtsd.ac.uk::2ded304f-4769-4091-a3b6-a422f572e338" providerId="AD" clId="Web-{7A407E9E-91C1-66CC-673D-D1A19F76E541}" dt="2026-02-15T14:36:49.078" v="419"/>
          <pc:sldLayoutMkLst>
            <pc:docMk/>
            <pc:sldMasterMk cId="229218296" sldId="2147483894"/>
            <pc:sldLayoutMk cId="2764647985" sldId="2147483901"/>
          </pc:sldLayoutMkLst>
        </pc:sldLayoutChg>
        <pc:sldLayoutChg chg="add del mod replId">
          <pc:chgData name="Katie Palmer (2523993)" userId="S::2523993@student.uwtsd.ac.uk::2ded304f-4769-4091-a3b6-a422f572e338" providerId="AD" clId="Web-{7A407E9E-91C1-66CC-673D-D1A19F76E541}" dt="2026-02-15T14:36:49.078" v="419"/>
          <pc:sldLayoutMkLst>
            <pc:docMk/>
            <pc:sldMasterMk cId="229218296" sldId="2147483894"/>
            <pc:sldLayoutMk cId="2670348380" sldId="2147483902"/>
          </pc:sldLayoutMkLst>
        </pc:sldLayoutChg>
        <pc:sldLayoutChg chg="add del mod replId">
          <pc:chgData name="Katie Palmer (2523993)" userId="S::2523993@student.uwtsd.ac.uk::2ded304f-4769-4091-a3b6-a422f572e338" providerId="AD" clId="Web-{7A407E9E-91C1-66CC-673D-D1A19F76E541}" dt="2026-02-15T14:36:49.078" v="419"/>
          <pc:sldLayoutMkLst>
            <pc:docMk/>
            <pc:sldMasterMk cId="229218296" sldId="2147483894"/>
            <pc:sldLayoutMk cId="835050716" sldId="2147483903"/>
          </pc:sldLayoutMkLst>
        </pc:sldLayoutChg>
        <pc:sldLayoutChg chg="add del mod replId">
          <pc:chgData name="Katie Palmer (2523993)" userId="S::2523993@student.uwtsd.ac.uk::2ded304f-4769-4091-a3b6-a422f572e338" providerId="AD" clId="Web-{7A407E9E-91C1-66CC-673D-D1A19F76E541}" dt="2026-02-15T14:36:49.078" v="419"/>
          <pc:sldLayoutMkLst>
            <pc:docMk/>
            <pc:sldMasterMk cId="229218296" sldId="2147483894"/>
            <pc:sldLayoutMk cId="3661610407" sldId="2147483904"/>
          </pc:sldLayoutMkLst>
        </pc:sldLayoutChg>
        <pc:sldLayoutChg chg="add del mod replId">
          <pc:chgData name="Katie Palmer (2523993)" userId="S::2523993@student.uwtsd.ac.uk::2ded304f-4769-4091-a3b6-a422f572e338" providerId="AD" clId="Web-{7A407E9E-91C1-66CC-673D-D1A19F76E541}" dt="2026-02-15T14:36:49.078" v="419"/>
          <pc:sldLayoutMkLst>
            <pc:docMk/>
            <pc:sldMasterMk cId="229218296" sldId="2147483894"/>
            <pc:sldLayoutMk cId="2999327489" sldId="2147483905"/>
          </pc:sldLayoutMkLst>
        </pc:sldLayoutChg>
      </pc:sldMasterChg>
      <pc:sldMasterChg chg="add del addSldLayout delSldLayout modSldLayout">
        <pc:chgData name="Katie Palmer (2523993)" userId="S::2523993@student.uwtsd.ac.uk::2ded304f-4769-4091-a3b6-a422f572e338" providerId="AD" clId="Web-{7A407E9E-91C1-66CC-673D-D1A19F76E541}" dt="2026-02-15T14:36:52.172" v="420"/>
        <pc:sldMasterMkLst>
          <pc:docMk/>
          <pc:sldMasterMk cId="2323697767" sldId="2147483906"/>
        </pc:sldMasterMkLst>
        <pc:sldLayoutChg chg="add del mod replId">
          <pc:chgData name="Katie Palmer (2523993)" userId="S::2523993@student.uwtsd.ac.uk::2ded304f-4769-4091-a3b6-a422f572e338" providerId="AD" clId="Web-{7A407E9E-91C1-66CC-673D-D1A19F76E541}" dt="2026-02-15T14:36:52.172" v="420"/>
          <pc:sldLayoutMkLst>
            <pc:docMk/>
            <pc:sldMasterMk cId="2323697767" sldId="2147483906"/>
            <pc:sldLayoutMk cId="2248716448" sldId="2147483907"/>
          </pc:sldLayoutMkLst>
        </pc:sldLayoutChg>
        <pc:sldLayoutChg chg="add del mod replId">
          <pc:chgData name="Katie Palmer (2523993)" userId="S::2523993@student.uwtsd.ac.uk::2ded304f-4769-4091-a3b6-a422f572e338" providerId="AD" clId="Web-{7A407E9E-91C1-66CC-673D-D1A19F76E541}" dt="2026-02-15T14:36:52.172" v="420"/>
          <pc:sldLayoutMkLst>
            <pc:docMk/>
            <pc:sldMasterMk cId="2323697767" sldId="2147483906"/>
            <pc:sldLayoutMk cId="2802466246" sldId="2147483908"/>
          </pc:sldLayoutMkLst>
        </pc:sldLayoutChg>
        <pc:sldLayoutChg chg="add del mod replId">
          <pc:chgData name="Katie Palmer (2523993)" userId="S::2523993@student.uwtsd.ac.uk::2ded304f-4769-4091-a3b6-a422f572e338" providerId="AD" clId="Web-{7A407E9E-91C1-66CC-673D-D1A19F76E541}" dt="2026-02-15T14:36:52.172" v="420"/>
          <pc:sldLayoutMkLst>
            <pc:docMk/>
            <pc:sldMasterMk cId="2323697767" sldId="2147483906"/>
            <pc:sldLayoutMk cId="1845265276" sldId="2147483909"/>
          </pc:sldLayoutMkLst>
        </pc:sldLayoutChg>
        <pc:sldLayoutChg chg="add del mod replId">
          <pc:chgData name="Katie Palmer (2523993)" userId="S::2523993@student.uwtsd.ac.uk::2ded304f-4769-4091-a3b6-a422f572e338" providerId="AD" clId="Web-{7A407E9E-91C1-66CC-673D-D1A19F76E541}" dt="2026-02-15T14:36:52.172" v="420"/>
          <pc:sldLayoutMkLst>
            <pc:docMk/>
            <pc:sldMasterMk cId="2323697767" sldId="2147483906"/>
            <pc:sldLayoutMk cId="2337850165" sldId="2147483910"/>
          </pc:sldLayoutMkLst>
        </pc:sldLayoutChg>
        <pc:sldLayoutChg chg="add del mod replId">
          <pc:chgData name="Katie Palmer (2523993)" userId="S::2523993@student.uwtsd.ac.uk::2ded304f-4769-4091-a3b6-a422f572e338" providerId="AD" clId="Web-{7A407E9E-91C1-66CC-673D-D1A19F76E541}" dt="2026-02-15T14:36:52.172" v="420"/>
          <pc:sldLayoutMkLst>
            <pc:docMk/>
            <pc:sldMasterMk cId="2323697767" sldId="2147483906"/>
            <pc:sldLayoutMk cId="2531220842" sldId="2147483911"/>
          </pc:sldLayoutMkLst>
        </pc:sldLayoutChg>
        <pc:sldLayoutChg chg="add del mod replId">
          <pc:chgData name="Katie Palmer (2523993)" userId="S::2523993@student.uwtsd.ac.uk::2ded304f-4769-4091-a3b6-a422f572e338" providerId="AD" clId="Web-{7A407E9E-91C1-66CC-673D-D1A19F76E541}" dt="2026-02-15T14:36:52.172" v="420"/>
          <pc:sldLayoutMkLst>
            <pc:docMk/>
            <pc:sldMasterMk cId="2323697767" sldId="2147483906"/>
            <pc:sldLayoutMk cId="840391718" sldId="2147483912"/>
          </pc:sldLayoutMkLst>
        </pc:sldLayoutChg>
        <pc:sldLayoutChg chg="add del mod replId">
          <pc:chgData name="Katie Palmer (2523993)" userId="S::2523993@student.uwtsd.ac.uk::2ded304f-4769-4091-a3b6-a422f572e338" providerId="AD" clId="Web-{7A407E9E-91C1-66CC-673D-D1A19F76E541}" dt="2026-02-15T14:36:52.172" v="420"/>
          <pc:sldLayoutMkLst>
            <pc:docMk/>
            <pc:sldMasterMk cId="2323697767" sldId="2147483906"/>
            <pc:sldLayoutMk cId="1913260640" sldId="2147483913"/>
          </pc:sldLayoutMkLst>
        </pc:sldLayoutChg>
        <pc:sldLayoutChg chg="add del mod replId">
          <pc:chgData name="Katie Palmer (2523993)" userId="S::2523993@student.uwtsd.ac.uk::2ded304f-4769-4091-a3b6-a422f572e338" providerId="AD" clId="Web-{7A407E9E-91C1-66CC-673D-D1A19F76E541}" dt="2026-02-15T14:36:52.172" v="420"/>
          <pc:sldLayoutMkLst>
            <pc:docMk/>
            <pc:sldMasterMk cId="2323697767" sldId="2147483906"/>
            <pc:sldLayoutMk cId="1172670403" sldId="2147483914"/>
          </pc:sldLayoutMkLst>
        </pc:sldLayoutChg>
        <pc:sldLayoutChg chg="add del mod replId">
          <pc:chgData name="Katie Palmer (2523993)" userId="S::2523993@student.uwtsd.ac.uk::2ded304f-4769-4091-a3b6-a422f572e338" providerId="AD" clId="Web-{7A407E9E-91C1-66CC-673D-D1A19F76E541}" dt="2026-02-15T14:36:52.172" v="420"/>
          <pc:sldLayoutMkLst>
            <pc:docMk/>
            <pc:sldMasterMk cId="2323697767" sldId="2147483906"/>
            <pc:sldLayoutMk cId="1405528168" sldId="2147483915"/>
          </pc:sldLayoutMkLst>
        </pc:sldLayoutChg>
        <pc:sldLayoutChg chg="add del mod replId">
          <pc:chgData name="Katie Palmer (2523993)" userId="S::2523993@student.uwtsd.ac.uk::2ded304f-4769-4091-a3b6-a422f572e338" providerId="AD" clId="Web-{7A407E9E-91C1-66CC-673D-D1A19F76E541}" dt="2026-02-15T14:36:52.172" v="420"/>
          <pc:sldLayoutMkLst>
            <pc:docMk/>
            <pc:sldMasterMk cId="2323697767" sldId="2147483906"/>
            <pc:sldLayoutMk cId="3043368504" sldId="2147483916"/>
          </pc:sldLayoutMkLst>
        </pc:sldLayoutChg>
        <pc:sldLayoutChg chg="add del mod replId">
          <pc:chgData name="Katie Palmer (2523993)" userId="S::2523993@student.uwtsd.ac.uk::2ded304f-4769-4091-a3b6-a422f572e338" providerId="AD" clId="Web-{7A407E9E-91C1-66CC-673D-D1A19F76E541}" dt="2026-02-15T14:36:52.172" v="420"/>
          <pc:sldLayoutMkLst>
            <pc:docMk/>
            <pc:sldMasterMk cId="2323697767" sldId="2147483906"/>
            <pc:sldLayoutMk cId="3573476461" sldId="2147483917"/>
          </pc:sldLayoutMkLst>
        </pc:sldLayoutChg>
      </pc:sldMasterChg>
      <pc:sldMasterChg chg="add del addSldLayout delSldLayout modSldLayout">
        <pc:chgData name="Katie Palmer (2523993)" userId="S::2523993@student.uwtsd.ac.uk::2ded304f-4769-4091-a3b6-a422f572e338" providerId="AD" clId="Web-{7A407E9E-91C1-66CC-673D-D1A19F76E541}" dt="2026-02-15T14:37:05.328" v="421"/>
        <pc:sldMasterMkLst>
          <pc:docMk/>
          <pc:sldMasterMk cId="2677164454" sldId="2147483918"/>
        </pc:sldMasterMkLst>
        <pc:sldLayoutChg chg="add del mod replId">
          <pc:chgData name="Katie Palmer (2523993)" userId="S::2523993@student.uwtsd.ac.uk::2ded304f-4769-4091-a3b6-a422f572e338" providerId="AD" clId="Web-{7A407E9E-91C1-66CC-673D-D1A19F76E541}" dt="2026-02-15T14:37:05.328" v="421"/>
          <pc:sldLayoutMkLst>
            <pc:docMk/>
            <pc:sldMasterMk cId="2677164454" sldId="2147483918"/>
            <pc:sldLayoutMk cId="2943737537" sldId="2147483919"/>
          </pc:sldLayoutMkLst>
        </pc:sldLayoutChg>
        <pc:sldLayoutChg chg="add del mod replId">
          <pc:chgData name="Katie Palmer (2523993)" userId="S::2523993@student.uwtsd.ac.uk::2ded304f-4769-4091-a3b6-a422f572e338" providerId="AD" clId="Web-{7A407E9E-91C1-66CC-673D-D1A19F76E541}" dt="2026-02-15T14:37:05.328" v="421"/>
          <pc:sldLayoutMkLst>
            <pc:docMk/>
            <pc:sldMasterMk cId="2677164454" sldId="2147483918"/>
            <pc:sldLayoutMk cId="3678709619" sldId="2147483920"/>
          </pc:sldLayoutMkLst>
        </pc:sldLayoutChg>
        <pc:sldLayoutChg chg="add del mod replId">
          <pc:chgData name="Katie Palmer (2523993)" userId="S::2523993@student.uwtsd.ac.uk::2ded304f-4769-4091-a3b6-a422f572e338" providerId="AD" clId="Web-{7A407E9E-91C1-66CC-673D-D1A19F76E541}" dt="2026-02-15T14:37:05.328" v="421"/>
          <pc:sldLayoutMkLst>
            <pc:docMk/>
            <pc:sldMasterMk cId="2677164454" sldId="2147483918"/>
            <pc:sldLayoutMk cId="1266646399" sldId="2147483921"/>
          </pc:sldLayoutMkLst>
        </pc:sldLayoutChg>
        <pc:sldLayoutChg chg="add del mod replId">
          <pc:chgData name="Katie Palmer (2523993)" userId="S::2523993@student.uwtsd.ac.uk::2ded304f-4769-4091-a3b6-a422f572e338" providerId="AD" clId="Web-{7A407E9E-91C1-66CC-673D-D1A19F76E541}" dt="2026-02-15T14:37:05.328" v="421"/>
          <pc:sldLayoutMkLst>
            <pc:docMk/>
            <pc:sldMasterMk cId="2677164454" sldId="2147483918"/>
            <pc:sldLayoutMk cId="1161978806" sldId="2147483922"/>
          </pc:sldLayoutMkLst>
        </pc:sldLayoutChg>
        <pc:sldLayoutChg chg="add del mod replId">
          <pc:chgData name="Katie Palmer (2523993)" userId="S::2523993@student.uwtsd.ac.uk::2ded304f-4769-4091-a3b6-a422f572e338" providerId="AD" clId="Web-{7A407E9E-91C1-66CC-673D-D1A19F76E541}" dt="2026-02-15T14:37:05.328" v="421"/>
          <pc:sldLayoutMkLst>
            <pc:docMk/>
            <pc:sldMasterMk cId="2677164454" sldId="2147483918"/>
            <pc:sldLayoutMk cId="818218180" sldId="2147483923"/>
          </pc:sldLayoutMkLst>
        </pc:sldLayoutChg>
        <pc:sldLayoutChg chg="add del mod replId">
          <pc:chgData name="Katie Palmer (2523993)" userId="S::2523993@student.uwtsd.ac.uk::2ded304f-4769-4091-a3b6-a422f572e338" providerId="AD" clId="Web-{7A407E9E-91C1-66CC-673D-D1A19F76E541}" dt="2026-02-15T14:37:05.328" v="421"/>
          <pc:sldLayoutMkLst>
            <pc:docMk/>
            <pc:sldMasterMk cId="2677164454" sldId="2147483918"/>
            <pc:sldLayoutMk cId="1722509419" sldId="2147483924"/>
          </pc:sldLayoutMkLst>
        </pc:sldLayoutChg>
        <pc:sldLayoutChg chg="add del mod replId">
          <pc:chgData name="Katie Palmer (2523993)" userId="S::2523993@student.uwtsd.ac.uk::2ded304f-4769-4091-a3b6-a422f572e338" providerId="AD" clId="Web-{7A407E9E-91C1-66CC-673D-D1A19F76E541}" dt="2026-02-15T14:37:05.328" v="421"/>
          <pc:sldLayoutMkLst>
            <pc:docMk/>
            <pc:sldMasterMk cId="2677164454" sldId="2147483918"/>
            <pc:sldLayoutMk cId="820484759" sldId="2147483925"/>
          </pc:sldLayoutMkLst>
        </pc:sldLayoutChg>
        <pc:sldLayoutChg chg="add del mod replId">
          <pc:chgData name="Katie Palmer (2523993)" userId="S::2523993@student.uwtsd.ac.uk::2ded304f-4769-4091-a3b6-a422f572e338" providerId="AD" clId="Web-{7A407E9E-91C1-66CC-673D-D1A19F76E541}" dt="2026-02-15T14:37:05.328" v="421"/>
          <pc:sldLayoutMkLst>
            <pc:docMk/>
            <pc:sldMasterMk cId="2677164454" sldId="2147483918"/>
            <pc:sldLayoutMk cId="2382036862" sldId="2147483926"/>
          </pc:sldLayoutMkLst>
        </pc:sldLayoutChg>
        <pc:sldLayoutChg chg="add del mod replId">
          <pc:chgData name="Katie Palmer (2523993)" userId="S::2523993@student.uwtsd.ac.uk::2ded304f-4769-4091-a3b6-a422f572e338" providerId="AD" clId="Web-{7A407E9E-91C1-66CC-673D-D1A19F76E541}" dt="2026-02-15T14:37:05.328" v="421"/>
          <pc:sldLayoutMkLst>
            <pc:docMk/>
            <pc:sldMasterMk cId="2677164454" sldId="2147483918"/>
            <pc:sldLayoutMk cId="3293631485" sldId="2147483927"/>
          </pc:sldLayoutMkLst>
        </pc:sldLayoutChg>
        <pc:sldLayoutChg chg="add del mod replId">
          <pc:chgData name="Katie Palmer (2523993)" userId="S::2523993@student.uwtsd.ac.uk::2ded304f-4769-4091-a3b6-a422f572e338" providerId="AD" clId="Web-{7A407E9E-91C1-66CC-673D-D1A19F76E541}" dt="2026-02-15T14:37:05.328" v="421"/>
          <pc:sldLayoutMkLst>
            <pc:docMk/>
            <pc:sldMasterMk cId="2677164454" sldId="2147483918"/>
            <pc:sldLayoutMk cId="2728240664" sldId="2147483928"/>
          </pc:sldLayoutMkLst>
        </pc:sldLayoutChg>
        <pc:sldLayoutChg chg="add del mod replId">
          <pc:chgData name="Katie Palmer (2523993)" userId="S::2523993@student.uwtsd.ac.uk::2ded304f-4769-4091-a3b6-a422f572e338" providerId="AD" clId="Web-{7A407E9E-91C1-66CC-673D-D1A19F76E541}" dt="2026-02-15T14:37:05.328" v="421"/>
          <pc:sldLayoutMkLst>
            <pc:docMk/>
            <pc:sldMasterMk cId="2677164454" sldId="2147483918"/>
            <pc:sldLayoutMk cId="3469653914" sldId="2147483929"/>
          </pc:sldLayoutMkLst>
        </pc:sldLayoutChg>
      </pc:sldMasterChg>
      <pc:sldMasterChg chg="add del addSldLayout delSldLayout modSldLayout">
        <pc:chgData name="Katie Palmer (2523993)" userId="S::2523993@student.uwtsd.ac.uk::2ded304f-4769-4091-a3b6-a422f572e338" providerId="AD" clId="Web-{7A407E9E-91C1-66CC-673D-D1A19F76E541}" dt="2026-02-15T14:37:13.750" v="422"/>
        <pc:sldMasterMkLst>
          <pc:docMk/>
          <pc:sldMasterMk cId="2841159717" sldId="2147483930"/>
        </pc:sldMasterMkLst>
        <pc:sldLayoutChg chg="add del mod replId">
          <pc:chgData name="Katie Palmer (2523993)" userId="S::2523993@student.uwtsd.ac.uk::2ded304f-4769-4091-a3b6-a422f572e338" providerId="AD" clId="Web-{7A407E9E-91C1-66CC-673D-D1A19F76E541}" dt="2026-02-15T14:37:13.750" v="422"/>
          <pc:sldLayoutMkLst>
            <pc:docMk/>
            <pc:sldMasterMk cId="2841159717" sldId="2147483930"/>
            <pc:sldLayoutMk cId="158820196" sldId="2147483931"/>
          </pc:sldLayoutMkLst>
        </pc:sldLayoutChg>
        <pc:sldLayoutChg chg="add del mod replId">
          <pc:chgData name="Katie Palmer (2523993)" userId="S::2523993@student.uwtsd.ac.uk::2ded304f-4769-4091-a3b6-a422f572e338" providerId="AD" clId="Web-{7A407E9E-91C1-66CC-673D-D1A19F76E541}" dt="2026-02-15T14:37:13.750" v="422"/>
          <pc:sldLayoutMkLst>
            <pc:docMk/>
            <pc:sldMasterMk cId="2841159717" sldId="2147483930"/>
            <pc:sldLayoutMk cId="3768898732" sldId="2147483932"/>
          </pc:sldLayoutMkLst>
        </pc:sldLayoutChg>
        <pc:sldLayoutChg chg="add del mod replId">
          <pc:chgData name="Katie Palmer (2523993)" userId="S::2523993@student.uwtsd.ac.uk::2ded304f-4769-4091-a3b6-a422f572e338" providerId="AD" clId="Web-{7A407E9E-91C1-66CC-673D-D1A19F76E541}" dt="2026-02-15T14:37:13.750" v="422"/>
          <pc:sldLayoutMkLst>
            <pc:docMk/>
            <pc:sldMasterMk cId="2841159717" sldId="2147483930"/>
            <pc:sldLayoutMk cId="2857934253" sldId="2147483933"/>
          </pc:sldLayoutMkLst>
        </pc:sldLayoutChg>
        <pc:sldLayoutChg chg="add del mod replId">
          <pc:chgData name="Katie Palmer (2523993)" userId="S::2523993@student.uwtsd.ac.uk::2ded304f-4769-4091-a3b6-a422f572e338" providerId="AD" clId="Web-{7A407E9E-91C1-66CC-673D-D1A19F76E541}" dt="2026-02-15T14:37:13.750" v="422"/>
          <pc:sldLayoutMkLst>
            <pc:docMk/>
            <pc:sldMasterMk cId="2841159717" sldId="2147483930"/>
            <pc:sldLayoutMk cId="3621055579" sldId="2147483934"/>
          </pc:sldLayoutMkLst>
        </pc:sldLayoutChg>
        <pc:sldLayoutChg chg="add del mod replId">
          <pc:chgData name="Katie Palmer (2523993)" userId="S::2523993@student.uwtsd.ac.uk::2ded304f-4769-4091-a3b6-a422f572e338" providerId="AD" clId="Web-{7A407E9E-91C1-66CC-673D-D1A19F76E541}" dt="2026-02-15T14:37:13.750" v="422"/>
          <pc:sldLayoutMkLst>
            <pc:docMk/>
            <pc:sldMasterMk cId="2841159717" sldId="2147483930"/>
            <pc:sldLayoutMk cId="3083175034" sldId="2147483935"/>
          </pc:sldLayoutMkLst>
        </pc:sldLayoutChg>
        <pc:sldLayoutChg chg="add del mod replId">
          <pc:chgData name="Katie Palmer (2523993)" userId="S::2523993@student.uwtsd.ac.uk::2ded304f-4769-4091-a3b6-a422f572e338" providerId="AD" clId="Web-{7A407E9E-91C1-66CC-673D-D1A19F76E541}" dt="2026-02-15T14:37:13.750" v="422"/>
          <pc:sldLayoutMkLst>
            <pc:docMk/>
            <pc:sldMasterMk cId="2841159717" sldId="2147483930"/>
            <pc:sldLayoutMk cId="4245060698" sldId="2147483936"/>
          </pc:sldLayoutMkLst>
        </pc:sldLayoutChg>
        <pc:sldLayoutChg chg="add del mod replId">
          <pc:chgData name="Katie Palmer (2523993)" userId="S::2523993@student.uwtsd.ac.uk::2ded304f-4769-4091-a3b6-a422f572e338" providerId="AD" clId="Web-{7A407E9E-91C1-66CC-673D-D1A19F76E541}" dt="2026-02-15T14:37:13.750" v="422"/>
          <pc:sldLayoutMkLst>
            <pc:docMk/>
            <pc:sldMasterMk cId="2841159717" sldId="2147483930"/>
            <pc:sldLayoutMk cId="2768454788" sldId="2147483937"/>
          </pc:sldLayoutMkLst>
        </pc:sldLayoutChg>
        <pc:sldLayoutChg chg="add del mod replId">
          <pc:chgData name="Katie Palmer (2523993)" userId="S::2523993@student.uwtsd.ac.uk::2ded304f-4769-4091-a3b6-a422f572e338" providerId="AD" clId="Web-{7A407E9E-91C1-66CC-673D-D1A19F76E541}" dt="2026-02-15T14:37:13.750" v="422"/>
          <pc:sldLayoutMkLst>
            <pc:docMk/>
            <pc:sldMasterMk cId="2841159717" sldId="2147483930"/>
            <pc:sldLayoutMk cId="1867221262" sldId="2147483938"/>
          </pc:sldLayoutMkLst>
        </pc:sldLayoutChg>
        <pc:sldLayoutChg chg="add del mod replId">
          <pc:chgData name="Katie Palmer (2523993)" userId="S::2523993@student.uwtsd.ac.uk::2ded304f-4769-4091-a3b6-a422f572e338" providerId="AD" clId="Web-{7A407E9E-91C1-66CC-673D-D1A19F76E541}" dt="2026-02-15T14:37:13.750" v="422"/>
          <pc:sldLayoutMkLst>
            <pc:docMk/>
            <pc:sldMasterMk cId="2841159717" sldId="2147483930"/>
            <pc:sldLayoutMk cId="605785091" sldId="2147483939"/>
          </pc:sldLayoutMkLst>
        </pc:sldLayoutChg>
        <pc:sldLayoutChg chg="add del mod replId">
          <pc:chgData name="Katie Palmer (2523993)" userId="S::2523993@student.uwtsd.ac.uk::2ded304f-4769-4091-a3b6-a422f572e338" providerId="AD" clId="Web-{7A407E9E-91C1-66CC-673D-D1A19F76E541}" dt="2026-02-15T14:37:13.750" v="422"/>
          <pc:sldLayoutMkLst>
            <pc:docMk/>
            <pc:sldMasterMk cId="2841159717" sldId="2147483930"/>
            <pc:sldLayoutMk cId="2759039229" sldId="2147483940"/>
          </pc:sldLayoutMkLst>
        </pc:sldLayoutChg>
        <pc:sldLayoutChg chg="add del mod replId">
          <pc:chgData name="Katie Palmer (2523993)" userId="S::2523993@student.uwtsd.ac.uk::2ded304f-4769-4091-a3b6-a422f572e338" providerId="AD" clId="Web-{7A407E9E-91C1-66CC-673D-D1A19F76E541}" dt="2026-02-15T14:37:13.750" v="422"/>
          <pc:sldLayoutMkLst>
            <pc:docMk/>
            <pc:sldMasterMk cId="2841159717" sldId="2147483930"/>
            <pc:sldLayoutMk cId="1886842657" sldId="2147483941"/>
          </pc:sldLayoutMkLst>
        </pc:sldLayoutChg>
      </pc:sldMasterChg>
      <pc:sldMasterChg chg="add del addSldLayout delSldLayout modSldLayout">
        <pc:chgData name="Katie Palmer (2523993)" userId="S::2523993@student.uwtsd.ac.uk::2ded304f-4769-4091-a3b6-a422f572e338" providerId="AD" clId="Web-{7A407E9E-91C1-66CC-673D-D1A19F76E541}" dt="2026-02-15T14:37:16.391" v="423"/>
        <pc:sldMasterMkLst>
          <pc:docMk/>
          <pc:sldMasterMk cId="1850174053" sldId="2147483942"/>
        </pc:sldMasterMkLst>
        <pc:sldLayoutChg chg="add del mod replId">
          <pc:chgData name="Katie Palmer (2523993)" userId="S::2523993@student.uwtsd.ac.uk::2ded304f-4769-4091-a3b6-a422f572e338" providerId="AD" clId="Web-{7A407E9E-91C1-66CC-673D-D1A19F76E541}" dt="2026-02-15T14:37:16.391" v="423"/>
          <pc:sldLayoutMkLst>
            <pc:docMk/>
            <pc:sldMasterMk cId="1850174053" sldId="2147483942"/>
            <pc:sldLayoutMk cId="647297372" sldId="2147483943"/>
          </pc:sldLayoutMkLst>
        </pc:sldLayoutChg>
        <pc:sldLayoutChg chg="add del mod replId">
          <pc:chgData name="Katie Palmer (2523993)" userId="S::2523993@student.uwtsd.ac.uk::2ded304f-4769-4091-a3b6-a422f572e338" providerId="AD" clId="Web-{7A407E9E-91C1-66CC-673D-D1A19F76E541}" dt="2026-02-15T14:37:16.391" v="423"/>
          <pc:sldLayoutMkLst>
            <pc:docMk/>
            <pc:sldMasterMk cId="1850174053" sldId="2147483942"/>
            <pc:sldLayoutMk cId="1403837166" sldId="2147483944"/>
          </pc:sldLayoutMkLst>
        </pc:sldLayoutChg>
        <pc:sldLayoutChg chg="add del mod replId">
          <pc:chgData name="Katie Palmer (2523993)" userId="S::2523993@student.uwtsd.ac.uk::2ded304f-4769-4091-a3b6-a422f572e338" providerId="AD" clId="Web-{7A407E9E-91C1-66CC-673D-D1A19F76E541}" dt="2026-02-15T14:37:16.391" v="423"/>
          <pc:sldLayoutMkLst>
            <pc:docMk/>
            <pc:sldMasterMk cId="1850174053" sldId="2147483942"/>
            <pc:sldLayoutMk cId="62412462" sldId="2147483945"/>
          </pc:sldLayoutMkLst>
        </pc:sldLayoutChg>
        <pc:sldLayoutChg chg="add del mod replId">
          <pc:chgData name="Katie Palmer (2523993)" userId="S::2523993@student.uwtsd.ac.uk::2ded304f-4769-4091-a3b6-a422f572e338" providerId="AD" clId="Web-{7A407E9E-91C1-66CC-673D-D1A19F76E541}" dt="2026-02-15T14:37:16.391" v="423"/>
          <pc:sldLayoutMkLst>
            <pc:docMk/>
            <pc:sldMasterMk cId="1850174053" sldId="2147483942"/>
            <pc:sldLayoutMk cId="501061664" sldId="2147483946"/>
          </pc:sldLayoutMkLst>
        </pc:sldLayoutChg>
        <pc:sldLayoutChg chg="add del mod replId">
          <pc:chgData name="Katie Palmer (2523993)" userId="S::2523993@student.uwtsd.ac.uk::2ded304f-4769-4091-a3b6-a422f572e338" providerId="AD" clId="Web-{7A407E9E-91C1-66CC-673D-D1A19F76E541}" dt="2026-02-15T14:37:16.391" v="423"/>
          <pc:sldLayoutMkLst>
            <pc:docMk/>
            <pc:sldMasterMk cId="1850174053" sldId="2147483942"/>
            <pc:sldLayoutMk cId="3658794663" sldId="2147483947"/>
          </pc:sldLayoutMkLst>
        </pc:sldLayoutChg>
        <pc:sldLayoutChg chg="add del mod replId">
          <pc:chgData name="Katie Palmer (2523993)" userId="S::2523993@student.uwtsd.ac.uk::2ded304f-4769-4091-a3b6-a422f572e338" providerId="AD" clId="Web-{7A407E9E-91C1-66CC-673D-D1A19F76E541}" dt="2026-02-15T14:37:16.391" v="423"/>
          <pc:sldLayoutMkLst>
            <pc:docMk/>
            <pc:sldMasterMk cId="1850174053" sldId="2147483942"/>
            <pc:sldLayoutMk cId="2117675329" sldId="2147483948"/>
          </pc:sldLayoutMkLst>
        </pc:sldLayoutChg>
        <pc:sldLayoutChg chg="add del mod replId">
          <pc:chgData name="Katie Palmer (2523993)" userId="S::2523993@student.uwtsd.ac.uk::2ded304f-4769-4091-a3b6-a422f572e338" providerId="AD" clId="Web-{7A407E9E-91C1-66CC-673D-D1A19F76E541}" dt="2026-02-15T14:37:16.391" v="423"/>
          <pc:sldLayoutMkLst>
            <pc:docMk/>
            <pc:sldMasterMk cId="1850174053" sldId="2147483942"/>
            <pc:sldLayoutMk cId="4235212439" sldId="2147483949"/>
          </pc:sldLayoutMkLst>
        </pc:sldLayoutChg>
        <pc:sldLayoutChg chg="add del mod replId">
          <pc:chgData name="Katie Palmer (2523993)" userId="S::2523993@student.uwtsd.ac.uk::2ded304f-4769-4091-a3b6-a422f572e338" providerId="AD" clId="Web-{7A407E9E-91C1-66CC-673D-D1A19F76E541}" dt="2026-02-15T14:37:16.391" v="423"/>
          <pc:sldLayoutMkLst>
            <pc:docMk/>
            <pc:sldMasterMk cId="1850174053" sldId="2147483942"/>
            <pc:sldLayoutMk cId="3854665937" sldId="2147483950"/>
          </pc:sldLayoutMkLst>
        </pc:sldLayoutChg>
        <pc:sldLayoutChg chg="add del mod replId">
          <pc:chgData name="Katie Palmer (2523993)" userId="S::2523993@student.uwtsd.ac.uk::2ded304f-4769-4091-a3b6-a422f572e338" providerId="AD" clId="Web-{7A407E9E-91C1-66CC-673D-D1A19F76E541}" dt="2026-02-15T14:37:16.391" v="423"/>
          <pc:sldLayoutMkLst>
            <pc:docMk/>
            <pc:sldMasterMk cId="1850174053" sldId="2147483942"/>
            <pc:sldLayoutMk cId="1402441345" sldId="2147483951"/>
          </pc:sldLayoutMkLst>
        </pc:sldLayoutChg>
        <pc:sldLayoutChg chg="add del mod replId">
          <pc:chgData name="Katie Palmer (2523993)" userId="S::2523993@student.uwtsd.ac.uk::2ded304f-4769-4091-a3b6-a422f572e338" providerId="AD" clId="Web-{7A407E9E-91C1-66CC-673D-D1A19F76E541}" dt="2026-02-15T14:37:16.391" v="423"/>
          <pc:sldLayoutMkLst>
            <pc:docMk/>
            <pc:sldMasterMk cId="1850174053" sldId="2147483942"/>
            <pc:sldLayoutMk cId="3603428137" sldId="2147483952"/>
          </pc:sldLayoutMkLst>
        </pc:sldLayoutChg>
        <pc:sldLayoutChg chg="add del mod replId">
          <pc:chgData name="Katie Palmer (2523993)" userId="S::2523993@student.uwtsd.ac.uk::2ded304f-4769-4091-a3b6-a422f572e338" providerId="AD" clId="Web-{7A407E9E-91C1-66CC-673D-D1A19F76E541}" dt="2026-02-15T14:37:16.391" v="423"/>
          <pc:sldLayoutMkLst>
            <pc:docMk/>
            <pc:sldMasterMk cId="1850174053" sldId="2147483942"/>
            <pc:sldLayoutMk cId="4048272883" sldId="2147483953"/>
          </pc:sldLayoutMkLst>
        </pc:sldLayoutChg>
      </pc:sldMasterChg>
      <pc:sldMasterChg chg="add del addSldLayout delSldLayout modSldLayout">
        <pc:chgData name="Katie Palmer (2523993)" userId="S::2523993@student.uwtsd.ac.uk::2ded304f-4769-4091-a3b6-a422f572e338" providerId="AD" clId="Web-{7A407E9E-91C1-66CC-673D-D1A19F76E541}" dt="2026-02-15T14:37:45.954" v="424"/>
        <pc:sldMasterMkLst>
          <pc:docMk/>
          <pc:sldMasterMk cId="2454752687" sldId="2147483954"/>
        </pc:sldMasterMkLst>
        <pc:sldLayoutChg chg="add del mod replId">
          <pc:chgData name="Katie Palmer (2523993)" userId="S::2523993@student.uwtsd.ac.uk::2ded304f-4769-4091-a3b6-a422f572e338" providerId="AD" clId="Web-{7A407E9E-91C1-66CC-673D-D1A19F76E541}" dt="2026-02-15T14:37:45.954" v="424"/>
          <pc:sldLayoutMkLst>
            <pc:docMk/>
            <pc:sldMasterMk cId="2454752687" sldId="2147483954"/>
            <pc:sldLayoutMk cId="1895612916" sldId="2147483955"/>
          </pc:sldLayoutMkLst>
        </pc:sldLayoutChg>
        <pc:sldLayoutChg chg="add del mod replId">
          <pc:chgData name="Katie Palmer (2523993)" userId="S::2523993@student.uwtsd.ac.uk::2ded304f-4769-4091-a3b6-a422f572e338" providerId="AD" clId="Web-{7A407E9E-91C1-66CC-673D-D1A19F76E541}" dt="2026-02-15T14:37:45.954" v="424"/>
          <pc:sldLayoutMkLst>
            <pc:docMk/>
            <pc:sldMasterMk cId="2454752687" sldId="2147483954"/>
            <pc:sldLayoutMk cId="1557053674" sldId="2147483956"/>
          </pc:sldLayoutMkLst>
        </pc:sldLayoutChg>
        <pc:sldLayoutChg chg="add del mod replId">
          <pc:chgData name="Katie Palmer (2523993)" userId="S::2523993@student.uwtsd.ac.uk::2ded304f-4769-4091-a3b6-a422f572e338" providerId="AD" clId="Web-{7A407E9E-91C1-66CC-673D-D1A19F76E541}" dt="2026-02-15T14:37:45.954" v="424"/>
          <pc:sldLayoutMkLst>
            <pc:docMk/>
            <pc:sldMasterMk cId="2454752687" sldId="2147483954"/>
            <pc:sldLayoutMk cId="2428219254" sldId="2147483957"/>
          </pc:sldLayoutMkLst>
        </pc:sldLayoutChg>
        <pc:sldLayoutChg chg="add del mod replId">
          <pc:chgData name="Katie Palmer (2523993)" userId="S::2523993@student.uwtsd.ac.uk::2ded304f-4769-4091-a3b6-a422f572e338" providerId="AD" clId="Web-{7A407E9E-91C1-66CC-673D-D1A19F76E541}" dt="2026-02-15T14:37:45.954" v="424"/>
          <pc:sldLayoutMkLst>
            <pc:docMk/>
            <pc:sldMasterMk cId="2454752687" sldId="2147483954"/>
            <pc:sldLayoutMk cId="2680808700" sldId="2147483958"/>
          </pc:sldLayoutMkLst>
        </pc:sldLayoutChg>
        <pc:sldLayoutChg chg="add del mod replId">
          <pc:chgData name="Katie Palmer (2523993)" userId="S::2523993@student.uwtsd.ac.uk::2ded304f-4769-4091-a3b6-a422f572e338" providerId="AD" clId="Web-{7A407E9E-91C1-66CC-673D-D1A19F76E541}" dt="2026-02-15T14:37:45.954" v="424"/>
          <pc:sldLayoutMkLst>
            <pc:docMk/>
            <pc:sldMasterMk cId="2454752687" sldId="2147483954"/>
            <pc:sldLayoutMk cId="3961531055" sldId="2147483959"/>
          </pc:sldLayoutMkLst>
        </pc:sldLayoutChg>
        <pc:sldLayoutChg chg="add del mod replId">
          <pc:chgData name="Katie Palmer (2523993)" userId="S::2523993@student.uwtsd.ac.uk::2ded304f-4769-4091-a3b6-a422f572e338" providerId="AD" clId="Web-{7A407E9E-91C1-66CC-673D-D1A19F76E541}" dt="2026-02-15T14:37:45.954" v="424"/>
          <pc:sldLayoutMkLst>
            <pc:docMk/>
            <pc:sldMasterMk cId="2454752687" sldId="2147483954"/>
            <pc:sldLayoutMk cId="785894865" sldId="2147483960"/>
          </pc:sldLayoutMkLst>
        </pc:sldLayoutChg>
        <pc:sldLayoutChg chg="add del mod replId">
          <pc:chgData name="Katie Palmer (2523993)" userId="S::2523993@student.uwtsd.ac.uk::2ded304f-4769-4091-a3b6-a422f572e338" providerId="AD" clId="Web-{7A407E9E-91C1-66CC-673D-D1A19F76E541}" dt="2026-02-15T14:37:45.954" v="424"/>
          <pc:sldLayoutMkLst>
            <pc:docMk/>
            <pc:sldMasterMk cId="2454752687" sldId="2147483954"/>
            <pc:sldLayoutMk cId="2112864183" sldId="2147483961"/>
          </pc:sldLayoutMkLst>
        </pc:sldLayoutChg>
        <pc:sldLayoutChg chg="add del mod replId">
          <pc:chgData name="Katie Palmer (2523993)" userId="S::2523993@student.uwtsd.ac.uk::2ded304f-4769-4091-a3b6-a422f572e338" providerId="AD" clId="Web-{7A407E9E-91C1-66CC-673D-D1A19F76E541}" dt="2026-02-15T14:37:45.954" v="424"/>
          <pc:sldLayoutMkLst>
            <pc:docMk/>
            <pc:sldMasterMk cId="2454752687" sldId="2147483954"/>
            <pc:sldLayoutMk cId="355112580" sldId="2147483962"/>
          </pc:sldLayoutMkLst>
        </pc:sldLayoutChg>
        <pc:sldLayoutChg chg="add del mod replId">
          <pc:chgData name="Katie Palmer (2523993)" userId="S::2523993@student.uwtsd.ac.uk::2ded304f-4769-4091-a3b6-a422f572e338" providerId="AD" clId="Web-{7A407E9E-91C1-66CC-673D-D1A19F76E541}" dt="2026-02-15T14:37:45.954" v="424"/>
          <pc:sldLayoutMkLst>
            <pc:docMk/>
            <pc:sldMasterMk cId="2454752687" sldId="2147483954"/>
            <pc:sldLayoutMk cId="1558903054" sldId="2147483963"/>
          </pc:sldLayoutMkLst>
        </pc:sldLayoutChg>
        <pc:sldLayoutChg chg="add del mod replId">
          <pc:chgData name="Katie Palmer (2523993)" userId="S::2523993@student.uwtsd.ac.uk::2ded304f-4769-4091-a3b6-a422f572e338" providerId="AD" clId="Web-{7A407E9E-91C1-66CC-673D-D1A19F76E541}" dt="2026-02-15T14:37:45.954" v="424"/>
          <pc:sldLayoutMkLst>
            <pc:docMk/>
            <pc:sldMasterMk cId="2454752687" sldId="2147483954"/>
            <pc:sldLayoutMk cId="1077144191" sldId="2147483964"/>
          </pc:sldLayoutMkLst>
        </pc:sldLayoutChg>
        <pc:sldLayoutChg chg="add del mod replId">
          <pc:chgData name="Katie Palmer (2523993)" userId="S::2523993@student.uwtsd.ac.uk::2ded304f-4769-4091-a3b6-a422f572e338" providerId="AD" clId="Web-{7A407E9E-91C1-66CC-673D-D1A19F76E541}" dt="2026-02-15T14:37:45.954" v="424"/>
          <pc:sldLayoutMkLst>
            <pc:docMk/>
            <pc:sldMasterMk cId="2454752687" sldId="2147483954"/>
            <pc:sldLayoutMk cId="3604677962" sldId="2147483965"/>
          </pc:sldLayoutMkLst>
        </pc:sldLayoutChg>
      </pc:sldMasterChg>
      <pc:sldMasterChg chg="add del addSldLayout delSldLayout modSldLayout">
        <pc:chgData name="Katie Palmer (2523993)" userId="S::2523993@student.uwtsd.ac.uk::2ded304f-4769-4091-a3b6-a422f572e338" providerId="AD" clId="Web-{7A407E9E-91C1-66CC-673D-D1A19F76E541}" dt="2026-02-15T14:37:55.251" v="425"/>
        <pc:sldMasterMkLst>
          <pc:docMk/>
          <pc:sldMasterMk cId="3886998227" sldId="2147483966"/>
        </pc:sldMasterMkLst>
        <pc:sldLayoutChg chg="add del mod replId">
          <pc:chgData name="Katie Palmer (2523993)" userId="S::2523993@student.uwtsd.ac.uk::2ded304f-4769-4091-a3b6-a422f572e338" providerId="AD" clId="Web-{7A407E9E-91C1-66CC-673D-D1A19F76E541}" dt="2026-02-15T14:37:55.251" v="425"/>
          <pc:sldLayoutMkLst>
            <pc:docMk/>
            <pc:sldMasterMk cId="3886998227" sldId="2147483966"/>
            <pc:sldLayoutMk cId="3421137142" sldId="2147483967"/>
          </pc:sldLayoutMkLst>
        </pc:sldLayoutChg>
        <pc:sldLayoutChg chg="add del mod replId">
          <pc:chgData name="Katie Palmer (2523993)" userId="S::2523993@student.uwtsd.ac.uk::2ded304f-4769-4091-a3b6-a422f572e338" providerId="AD" clId="Web-{7A407E9E-91C1-66CC-673D-D1A19F76E541}" dt="2026-02-15T14:37:55.251" v="425"/>
          <pc:sldLayoutMkLst>
            <pc:docMk/>
            <pc:sldMasterMk cId="3886998227" sldId="2147483966"/>
            <pc:sldLayoutMk cId="1189723251" sldId="2147483968"/>
          </pc:sldLayoutMkLst>
        </pc:sldLayoutChg>
        <pc:sldLayoutChg chg="add del mod replId">
          <pc:chgData name="Katie Palmer (2523993)" userId="S::2523993@student.uwtsd.ac.uk::2ded304f-4769-4091-a3b6-a422f572e338" providerId="AD" clId="Web-{7A407E9E-91C1-66CC-673D-D1A19F76E541}" dt="2026-02-15T14:37:55.251" v="425"/>
          <pc:sldLayoutMkLst>
            <pc:docMk/>
            <pc:sldMasterMk cId="3886998227" sldId="2147483966"/>
            <pc:sldLayoutMk cId="3593484559" sldId="2147483969"/>
          </pc:sldLayoutMkLst>
        </pc:sldLayoutChg>
        <pc:sldLayoutChg chg="add del mod replId">
          <pc:chgData name="Katie Palmer (2523993)" userId="S::2523993@student.uwtsd.ac.uk::2ded304f-4769-4091-a3b6-a422f572e338" providerId="AD" clId="Web-{7A407E9E-91C1-66CC-673D-D1A19F76E541}" dt="2026-02-15T14:37:55.251" v="425"/>
          <pc:sldLayoutMkLst>
            <pc:docMk/>
            <pc:sldMasterMk cId="3886998227" sldId="2147483966"/>
            <pc:sldLayoutMk cId="4233826071" sldId="2147483970"/>
          </pc:sldLayoutMkLst>
        </pc:sldLayoutChg>
        <pc:sldLayoutChg chg="add del mod replId">
          <pc:chgData name="Katie Palmer (2523993)" userId="S::2523993@student.uwtsd.ac.uk::2ded304f-4769-4091-a3b6-a422f572e338" providerId="AD" clId="Web-{7A407E9E-91C1-66CC-673D-D1A19F76E541}" dt="2026-02-15T14:37:55.251" v="425"/>
          <pc:sldLayoutMkLst>
            <pc:docMk/>
            <pc:sldMasterMk cId="3886998227" sldId="2147483966"/>
            <pc:sldLayoutMk cId="3811288886" sldId="2147483971"/>
          </pc:sldLayoutMkLst>
        </pc:sldLayoutChg>
        <pc:sldLayoutChg chg="add del mod replId">
          <pc:chgData name="Katie Palmer (2523993)" userId="S::2523993@student.uwtsd.ac.uk::2ded304f-4769-4091-a3b6-a422f572e338" providerId="AD" clId="Web-{7A407E9E-91C1-66CC-673D-D1A19F76E541}" dt="2026-02-15T14:37:55.251" v="425"/>
          <pc:sldLayoutMkLst>
            <pc:docMk/>
            <pc:sldMasterMk cId="3886998227" sldId="2147483966"/>
            <pc:sldLayoutMk cId="1015894942" sldId="2147483972"/>
          </pc:sldLayoutMkLst>
        </pc:sldLayoutChg>
        <pc:sldLayoutChg chg="add del mod replId">
          <pc:chgData name="Katie Palmer (2523993)" userId="S::2523993@student.uwtsd.ac.uk::2ded304f-4769-4091-a3b6-a422f572e338" providerId="AD" clId="Web-{7A407E9E-91C1-66CC-673D-D1A19F76E541}" dt="2026-02-15T14:37:55.251" v="425"/>
          <pc:sldLayoutMkLst>
            <pc:docMk/>
            <pc:sldMasterMk cId="3886998227" sldId="2147483966"/>
            <pc:sldLayoutMk cId="439972716" sldId="2147483973"/>
          </pc:sldLayoutMkLst>
        </pc:sldLayoutChg>
        <pc:sldLayoutChg chg="add del mod replId">
          <pc:chgData name="Katie Palmer (2523993)" userId="S::2523993@student.uwtsd.ac.uk::2ded304f-4769-4091-a3b6-a422f572e338" providerId="AD" clId="Web-{7A407E9E-91C1-66CC-673D-D1A19F76E541}" dt="2026-02-15T14:37:55.251" v="425"/>
          <pc:sldLayoutMkLst>
            <pc:docMk/>
            <pc:sldMasterMk cId="3886998227" sldId="2147483966"/>
            <pc:sldLayoutMk cId="1702848687" sldId="2147483974"/>
          </pc:sldLayoutMkLst>
        </pc:sldLayoutChg>
        <pc:sldLayoutChg chg="add del mod replId">
          <pc:chgData name="Katie Palmer (2523993)" userId="S::2523993@student.uwtsd.ac.uk::2ded304f-4769-4091-a3b6-a422f572e338" providerId="AD" clId="Web-{7A407E9E-91C1-66CC-673D-D1A19F76E541}" dt="2026-02-15T14:37:55.251" v="425"/>
          <pc:sldLayoutMkLst>
            <pc:docMk/>
            <pc:sldMasterMk cId="3886998227" sldId="2147483966"/>
            <pc:sldLayoutMk cId="3892642455" sldId="2147483975"/>
          </pc:sldLayoutMkLst>
        </pc:sldLayoutChg>
        <pc:sldLayoutChg chg="add del mod replId">
          <pc:chgData name="Katie Palmer (2523993)" userId="S::2523993@student.uwtsd.ac.uk::2ded304f-4769-4091-a3b6-a422f572e338" providerId="AD" clId="Web-{7A407E9E-91C1-66CC-673D-D1A19F76E541}" dt="2026-02-15T14:37:55.251" v="425"/>
          <pc:sldLayoutMkLst>
            <pc:docMk/>
            <pc:sldMasterMk cId="3886998227" sldId="2147483966"/>
            <pc:sldLayoutMk cId="1284323854" sldId="2147483976"/>
          </pc:sldLayoutMkLst>
        </pc:sldLayoutChg>
        <pc:sldLayoutChg chg="add del mod replId">
          <pc:chgData name="Katie Palmer (2523993)" userId="S::2523993@student.uwtsd.ac.uk::2ded304f-4769-4091-a3b6-a422f572e338" providerId="AD" clId="Web-{7A407E9E-91C1-66CC-673D-D1A19F76E541}" dt="2026-02-15T14:37:55.251" v="425"/>
          <pc:sldLayoutMkLst>
            <pc:docMk/>
            <pc:sldMasterMk cId="3886998227" sldId="2147483966"/>
            <pc:sldLayoutMk cId="4190831938" sldId="2147483977"/>
          </pc:sldLayoutMkLst>
        </pc:sldLayoutChg>
      </pc:sldMasterChg>
      <pc:sldMasterChg chg="add del addSldLayout delSldLayout modSldLayout">
        <pc:chgData name="Katie Palmer (2523993)" userId="S::2523993@student.uwtsd.ac.uk::2ded304f-4769-4091-a3b6-a422f572e338" providerId="AD" clId="Web-{7A407E9E-91C1-66CC-673D-D1A19F76E541}" dt="2026-02-15T14:37:57.908" v="426"/>
        <pc:sldMasterMkLst>
          <pc:docMk/>
          <pc:sldMasterMk cId="492875955" sldId="2147483978"/>
        </pc:sldMasterMkLst>
        <pc:sldLayoutChg chg="add del mod replId">
          <pc:chgData name="Katie Palmer (2523993)" userId="S::2523993@student.uwtsd.ac.uk::2ded304f-4769-4091-a3b6-a422f572e338" providerId="AD" clId="Web-{7A407E9E-91C1-66CC-673D-D1A19F76E541}" dt="2026-02-15T14:37:57.908" v="426"/>
          <pc:sldLayoutMkLst>
            <pc:docMk/>
            <pc:sldMasterMk cId="492875955" sldId="2147483978"/>
            <pc:sldLayoutMk cId="2458973948" sldId="2147483979"/>
          </pc:sldLayoutMkLst>
        </pc:sldLayoutChg>
        <pc:sldLayoutChg chg="add del mod replId">
          <pc:chgData name="Katie Palmer (2523993)" userId="S::2523993@student.uwtsd.ac.uk::2ded304f-4769-4091-a3b6-a422f572e338" providerId="AD" clId="Web-{7A407E9E-91C1-66CC-673D-D1A19F76E541}" dt="2026-02-15T14:37:57.908" v="426"/>
          <pc:sldLayoutMkLst>
            <pc:docMk/>
            <pc:sldMasterMk cId="492875955" sldId="2147483978"/>
            <pc:sldLayoutMk cId="896663963" sldId="2147483980"/>
          </pc:sldLayoutMkLst>
        </pc:sldLayoutChg>
        <pc:sldLayoutChg chg="add del mod replId">
          <pc:chgData name="Katie Palmer (2523993)" userId="S::2523993@student.uwtsd.ac.uk::2ded304f-4769-4091-a3b6-a422f572e338" providerId="AD" clId="Web-{7A407E9E-91C1-66CC-673D-D1A19F76E541}" dt="2026-02-15T14:37:57.908" v="426"/>
          <pc:sldLayoutMkLst>
            <pc:docMk/>
            <pc:sldMasterMk cId="492875955" sldId="2147483978"/>
            <pc:sldLayoutMk cId="3670128276" sldId="2147483981"/>
          </pc:sldLayoutMkLst>
        </pc:sldLayoutChg>
        <pc:sldLayoutChg chg="add del mod replId">
          <pc:chgData name="Katie Palmer (2523993)" userId="S::2523993@student.uwtsd.ac.uk::2ded304f-4769-4091-a3b6-a422f572e338" providerId="AD" clId="Web-{7A407E9E-91C1-66CC-673D-D1A19F76E541}" dt="2026-02-15T14:37:57.908" v="426"/>
          <pc:sldLayoutMkLst>
            <pc:docMk/>
            <pc:sldMasterMk cId="492875955" sldId="2147483978"/>
            <pc:sldLayoutMk cId="4041165180" sldId="2147483982"/>
          </pc:sldLayoutMkLst>
        </pc:sldLayoutChg>
        <pc:sldLayoutChg chg="add del mod replId">
          <pc:chgData name="Katie Palmer (2523993)" userId="S::2523993@student.uwtsd.ac.uk::2ded304f-4769-4091-a3b6-a422f572e338" providerId="AD" clId="Web-{7A407E9E-91C1-66CC-673D-D1A19F76E541}" dt="2026-02-15T14:37:57.908" v="426"/>
          <pc:sldLayoutMkLst>
            <pc:docMk/>
            <pc:sldMasterMk cId="492875955" sldId="2147483978"/>
            <pc:sldLayoutMk cId="2852273075" sldId="2147483983"/>
          </pc:sldLayoutMkLst>
        </pc:sldLayoutChg>
        <pc:sldLayoutChg chg="add del mod replId">
          <pc:chgData name="Katie Palmer (2523993)" userId="S::2523993@student.uwtsd.ac.uk::2ded304f-4769-4091-a3b6-a422f572e338" providerId="AD" clId="Web-{7A407E9E-91C1-66CC-673D-D1A19F76E541}" dt="2026-02-15T14:37:57.908" v="426"/>
          <pc:sldLayoutMkLst>
            <pc:docMk/>
            <pc:sldMasterMk cId="492875955" sldId="2147483978"/>
            <pc:sldLayoutMk cId="935572641" sldId="2147483984"/>
          </pc:sldLayoutMkLst>
        </pc:sldLayoutChg>
        <pc:sldLayoutChg chg="add del mod replId">
          <pc:chgData name="Katie Palmer (2523993)" userId="S::2523993@student.uwtsd.ac.uk::2ded304f-4769-4091-a3b6-a422f572e338" providerId="AD" clId="Web-{7A407E9E-91C1-66CC-673D-D1A19F76E541}" dt="2026-02-15T14:37:57.908" v="426"/>
          <pc:sldLayoutMkLst>
            <pc:docMk/>
            <pc:sldMasterMk cId="492875955" sldId="2147483978"/>
            <pc:sldLayoutMk cId="67803159" sldId="2147483985"/>
          </pc:sldLayoutMkLst>
        </pc:sldLayoutChg>
        <pc:sldLayoutChg chg="add del mod replId">
          <pc:chgData name="Katie Palmer (2523993)" userId="S::2523993@student.uwtsd.ac.uk::2ded304f-4769-4091-a3b6-a422f572e338" providerId="AD" clId="Web-{7A407E9E-91C1-66CC-673D-D1A19F76E541}" dt="2026-02-15T14:37:57.908" v="426"/>
          <pc:sldLayoutMkLst>
            <pc:docMk/>
            <pc:sldMasterMk cId="492875955" sldId="2147483978"/>
            <pc:sldLayoutMk cId="3646252812" sldId="2147483986"/>
          </pc:sldLayoutMkLst>
        </pc:sldLayoutChg>
        <pc:sldLayoutChg chg="add del mod replId">
          <pc:chgData name="Katie Palmer (2523993)" userId="S::2523993@student.uwtsd.ac.uk::2ded304f-4769-4091-a3b6-a422f572e338" providerId="AD" clId="Web-{7A407E9E-91C1-66CC-673D-D1A19F76E541}" dt="2026-02-15T14:37:57.908" v="426"/>
          <pc:sldLayoutMkLst>
            <pc:docMk/>
            <pc:sldMasterMk cId="492875955" sldId="2147483978"/>
            <pc:sldLayoutMk cId="4210663479" sldId="2147483987"/>
          </pc:sldLayoutMkLst>
        </pc:sldLayoutChg>
        <pc:sldLayoutChg chg="add del mod replId">
          <pc:chgData name="Katie Palmer (2523993)" userId="S::2523993@student.uwtsd.ac.uk::2ded304f-4769-4091-a3b6-a422f572e338" providerId="AD" clId="Web-{7A407E9E-91C1-66CC-673D-D1A19F76E541}" dt="2026-02-15T14:37:57.908" v="426"/>
          <pc:sldLayoutMkLst>
            <pc:docMk/>
            <pc:sldMasterMk cId="492875955" sldId="2147483978"/>
            <pc:sldLayoutMk cId="2178714806" sldId="2147483988"/>
          </pc:sldLayoutMkLst>
        </pc:sldLayoutChg>
        <pc:sldLayoutChg chg="add del mod replId">
          <pc:chgData name="Katie Palmer (2523993)" userId="S::2523993@student.uwtsd.ac.uk::2ded304f-4769-4091-a3b6-a422f572e338" providerId="AD" clId="Web-{7A407E9E-91C1-66CC-673D-D1A19F76E541}" dt="2026-02-15T14:37:57.908" v="426"/>
          <pc:sldLayoutMkLst>
            <pc:docMk/>
            <pc:sldMasterMk cId="492875955" sldId="2147483978"/>
            <pc:sldLayoutMk cId="352736725" sldId="2147483989"/>
          </pc:sldLayoutMkLst>
        </pc:sldLayoutChg>
      </pc:sldMasterChg>
      <pc:sldMasterChg chg="add del addSldLayout delSldLayout modSldLayout">
        <pc:chgData name="Katie Palmer (2523993)" userId="S::2523993@student.uwtsd.ac.uk::2ded304f-4769-4091-a3b6-a422f572e338" providerId="AD" clId="Web-{7A407E9E-91C1-66CC-673D-D1A19F76E541}" dt="2026-02-15T14:37:59.189" v="427"/>
        <pc:sldMasterMkLst>
          <pc:docMk/>
          <pc:sldMasterMk cId="1578236759" sldId="2147483990"/>
        </pc:sldMasterMkLst>
        <pc:sldLayoutChg chg="add del mod replId">
          <pc:chgData name="Katie Palmer (2523993)" userId="S::2523993@student.uwtsd.ac.uk::2ded304f-4769-4091-a3b6-a422f572e338" providerId="AD" clId="Web-{7A407E9E-91C1-66CC-673D-D1A19F76E541}" dt="2026-02-15T14:37:59.189" v="427"/>
          <pc:sldLayoutMkLst>
            <pc:docMk/>
            <pc:sldMasterMk cId="1578236759" sldId="2147483990"/>
            <pc:sldLayoutMk cId="2395524172" sldId="2147483991"/>
          </pc:sldLayoutMkLst>
        </pc:sldLayoutChg>
        <pc:sldLayoutChg chg="add del mod replId">
          <pc:chgData name="Katie Palmer (2523993)" userId="S::2523993@student.uwtsd.ac.uk::2ded304f-4769-4091-a3b6-a422f572e338" providerId="AD" clId="Web-{7A407E9E-91C1-66CC-673D-D1A19F76E541}" dt="2026-02-15T14:37:59.189" v="427"/>
          <pc:sldLayoutMkLst>
            <pc:docMk/>
            <pc:sldMasterMk cId="1578236759" sldId="2147483990"/>
            <pc:sldLayoutMk cId="1455514992" sldId="2147483992"/>
          </pc:sldLayoutMkLst>
        </pc:sldLayoutChg>
        <pc:sldLayoutChg chg="add del mod replId">
          <pc:chgData name="Katie Palmer (2523993)" userId="S::2523993@student.uwtsd.ac.uk::2ded304f-4769-4091-a3b6-a422f572e338" providerId="AD" clId="Web-{7A407E9E-91C1-66CC-673D-D1A19F76E541}" dt="2026-02-15T14:37:59.189" v="427"/>
          <pc:sldLayoutMkLst>
            <pc:docMk/>
            <pc:sldMasterMk cId="1578236759" sldId="2147483990"/>
            <pc:sldLayoutMk cId="1465592313" sldId="2147483993"/>
          </pc:sldLayoutMkLst>
        </pc:sldLayoutChg>
        <pc:sldLayoutChg chg="add del mod replId">
          <pc:chgData name="Katie Palmer (2523993)" userId="S::2523993@student.uwtsd.ac.uk::2ded304f-4769-4091-a3b6-a422f572e338" providerId="AD" clId="Web-{7A407E9E-91C1-66CC-673D-D1A19F76E541}" dt="2026-02-15T14:37:59.189" v="427"/>
          <pc:sldLayoutMkLst>
            <pc:docMk/>
            <pc:sldMasterMk cId="1578236759" sldId="2147483990"/>
            <pc:sldLayoutMk cId="27136734" sldId="2147483994"/>
          </pc:sldLayoutMkLst>
        </pc:sldLayoutChg>
        <pc:sldLayoutChg chg="add del mod replId">
          <pc:chgData name="Katie Palmer (2523993)" userId="S::2523993@student.uwtsd.ac.uk::2ded304f-4769-4091-a3b6-a422f572e338" providerId="AD" clId="Web-{7A407E9E-91C1-66CC-673D-D1A19F76E541}" dt="2026-02-15T14:37:59.189" v="427"/>
          <pc:sldLayoutMkLst>
            <pc:docMk/>
            <pc:sldMasterMk cId="1578236759" sldId="2147483990"/>
            <pc:sldLayoutMk cId="637157255" sldId="2147483995"/>
          </pc:sldLayoutMkLst>
        </pc:sldLayoutChg>
        <pc:sldLayoutChg chg="add del mod replId">
          <pc:chgData name="Katie Palmer (2523993)" userId="S::2523993@student.uwtsd.ac.uk::2ded304f-4769-4091-a3b6-a422f572e338" providerId="AD" clId="Web-{7A407E9E-91C1-66CC-673D-D1A19F76E541}" dt="2026-02-15T14:37:59.189" v="427"/>
          <pc:sldLayoutMkLst>
            <pc:docMk/>
            <pc:sldMasterMk cId="1578236759" sldId="2147483990"/>
            <pc:sldLayoutMk cId="556281172" sldId="2147483996"/>
          </pc:sldLayoutMkLst>
        </pc:sldLayoutChg>
        <pc:sldLayoutChg chg="add del mod replId">
          <pc:chgData name="Katie Palmer (2523993)" userId="S::2523993@student.uwtsd.ac.uk::2ded304f-4769-4091-a3b6-a422f572e338" providerId="AD" clId="Web-{7A407E9E-91C1-66CC-673D-D1A19F76E541}" dt="2026-02-15T14:37:59.189" v="427"/>
          <pc:sldLayoutMkLst>
            <pc:docMk/>
            <pc:sldMasterMk cId="1578236759" sldId="2147483990"/>
            <pc:sldLayoutMk cId="3443519561" sldId="2147483997"/>
          </pc:sldLayoutMkLst>
        </pc:sldLayoutChg>
        <pc:sldLayoutChg chg="add del mod replId">
          <pc:chgData name="Katie Palmer (2523993)" userId="S::2523993@student.uwtsd.ac.uk::2ded304f-4769-4091-a3b6-a422f572e338" providerId="AD" clId="Web-{7A407E9E-91C1-66CC-673D-D1A19F76E541}" dt="2026-02-15T14:37:59.189" v="427"/>
          <pc:sldLayoutMkLst>
            <pc:docMk/>
            <pc:sldMasterMk cId="1578236759" sldId="2147483990"/>
            <pc:sldLayoutMk cId="559768495" sldId="2147483998"/>
          </pc:sldLayoutMkLst>
        </pc:sldLayoutChg>
        <pc:sldLayoutChg chg="add del mod replId">
          <pc:chgData name="Katie Palmer (2523993)" userId="S::2523993@student.uwtsd.ac.uk::2ded304f-4769-4091-a3b6-a422f572e338" providerId="AD" clId="Web-{7A407E9E-91C1-66CC-673D-D1A19F76E541}" dt="2026-02-15T14:37:59.189" v="427"/>
          <pc:sldLayoutMkLst>
            <pc:docMk/>
            <pc:sldMasterMk cId="1578236759" sldId="2147483990"/>
            <pc:sldLayoutMk cId="2267907705" sldId="2147483999"/>
          </pc:sldLayoutMkLst>
        </pc:sldLayoutChg>
        <pc:sldLayoutChg chg="add del mod replId">
          <pc:chgData name="Katie Palmer (2523993)" userId="S::2523993@student.uwtsd.ac.uk::2ded304f-4769-4091-a3b6-a422f572e338" providerId="AD" clId="Web-{7A407E9E-91C1-66CC-673D-D1A19F76E541}" dt="2026-02-15T14:37:59.189" v="427"/>
          <pc:sldLayoutMkLst>
            <pc:docMk/>
            <pc:sldMasterMk cId="1578236759" sldId="2147483990"/>
            <pc:sldLayoutMk cId="1866268987" sldId="2147484000"/>
          </pc:sldLayoutMkLst>
        </pc:sldLayoutChg>
        <pc:sldLayoutChg chg="add del mod replId">
          <pc:chgData name="Katie Palmer (2523993)" userId="S::2523993@student.uwtsd.ac.uk::2ded304f-4769-4091-a3b6-a422f572e338" providerId="AD" clId="Web-{7A407E9E-91C1-66CC-673D-D1A19F76E541}" dt="2026-02-15T14:37:59.189" v="427"/>
          <pc:sldLayoutMkLst>
            <pc:docMk/>
            <pc:sldMasterMk cId="1578236759" sldId="2147483990"/>
            <pc:sldLayoutMk cId="4204169573" sldId="2147484001"/>
          </pc:sldLayoutMkLst>
        </pc:sldLayoutChg>
      </pc:sldMasterChg>
      <pc:sldMasterChg chg="add del addSldLayout delSldLayout modSldLayout">
        <pc:chgData name="Katie Palmer (2523993)" userId="S::2523993@student.uwtsd.ac.uk::2ded304f-4769-4091-a3b6-a422f572e338" providerId="AD" clId="Web-{7A407E9E-91C1-66CC-673D-D1A19F76E541}" dt="2026-02-15T14:38:01.548" v="428"/>
        <pc:sldMasterMkLst>
          <pc:docMk/>
          <pc:sldMasterMk cId="3838735030" sldId="2147484002"/>
        </pc:sldMasterMkLst>
        <pc:sldLayoutChg chg="add del mod replId">
          <pc:chgData name="Katie Palmer (2523993)" userId="S::2523993@student.uwtsd.ac.uk::2ded304f-4769-4091-a3b6-a422f572e338" providerId="AD" clId="Web-{7A407E9E-91C1-66CC-673D-D1A19F76E541}" dt="2026-02-15T14:38:01.548" v="428"/>
          <pc:sldLayoutMkLst>
            <pc:docMk/>
            <pc:sldMasterMk cId="3838735030" sldId="2147484002"/>
            <pc:sldLayoutMk cId="2452687718" sldId="2147484003"/>
          </pc:sldLayoutMkLst>
        </pc:sldLayoutChg>
        <pc:sldLayoutChg chg="add del mod replId">
          <pc:chgData name="Katie Palmer (2523993)" userId="S::2523993@student.uwtsd.ac.uk::2ded304f-4769-4091-a3b6-a422f572e338" providerId="AD" clId="Web-{7A407E9E-91C1-66CC-673D-D1A19F76E541}" dt="2026-02-15T14:38:01.548" v="428"/>
          <pc:sldLayoutMkLst>
            <pc:docMk/>
            <pc:sldMasterMk cId="3838735030" sldId="2147484002"/>
            <pc:sldLayoutMk cId="3511796277" sldId="2147484004"/>
          </pc:sldLayoutMkLst>
        </pc:sldLayoutChg>
        <pc:sldLayoutChg chg="add del mod replId">
          <pc:chgData name="Katie Palmer (2523993)" userId="S::2523993@student.uwtsd.ac.uk::2ded304f-4769-4091-a3b6-a422f572e338" providerId="AD" clId="Web-{7A407E9E-91C1-66CC-673D-D1A19F76E541}" dt="2026-02-15T14:38:01.548" v="428"/>
          <pc:sldLayoutMkLst>
            <pc:docMk/>
            <pc:sldMasterMk cId="3838735030" sldId="2147484002"/>
            <pc:sldLayoutMk cId="2930582425" sldId="2147484005"/>
          </pc:sldLayoutMkLst>
        </pc:sldLayoutChg>
        <pc:sldLayoutChg chg="add del mod replId">
          <pc:chgData name="Katie Palmer (2523993)" userId="S::2523993@student.uwtsd.ac.uk::2ded304f-4769-4091-a3b6-a422f572e338" providerId="AD" clId="Web-{7A407E9E-91C1-66CC-673D-D1A19F76E541}" dt="2026-02-15T14:38:01.548" v="428"/>
          <pc:sldLayoutMkLst>
            <pc:docMk/>
            <pc:sldMasterMk cId="3838735030" sldId="2147484002"/>
            <pc:sldLayoutMk cId="1007328858" sldId="2147484006"/>
          </pc:sldLayoutMkLst>
        </pc:sldLayoutChg>
        <pc:sldLayoutChg chg="add del mod replId">
          <pc:chgData name="Katie Palmer (2523993)" userId="S::2523993@student.uwtsd.ac.uk::2ded304f-4769-4091-a3b6-a422f572e338" providerId="AD" clId="Web-{7A407E9E-91C1-66CC-673D-D1A19F76E541}" dt="2026-02-15T14:38:01.548" v="428"/>
          <pc:sldLayoutMkLst>
            <pc:docMk/>
            <pc:sldMasterMk cId="3838735030" sldId="2147484002"/>
            <pc:sldLayoutMk cId="3500665975" sldId="2147484007"/>
          </pc:sldLayoutMkLst>
        </pc:sldLayoutChg>
        <pc:sldLayoutChg chg="add del mod replId">
          <pc:chgData name="Katie Palmer (2523993)" userId="S::2523993@student.uwtsd.ac.uk::2ded304f-4769-4091-a3b6-a422f572e338" providerId="AD" clId="Web-{7A407E9E-91C1-66CC-673D-D1A19F76E541}" dt="2026-02-15T14:38:01.548" v="428"/>
          <pc:sldLayoutMkLst>
            <pc:docMk/>
            <pc:sldMasterMk cId="3838735030" sldId="2147484002"/>
            <pc:sldLayoutMk cId="3874403399" sldId="2147484008"/>
          </pc:sldLayoutMkLst>
        </pc:sldLayoutChg>
        <pc:sldLayoutChg chg="add del mod replId">
          <pc:chgData name="Katie Palmer (2523993)" userId="S::2523993@student.uwtsd.ac.uk::2ded304f-4769-4091-a3b6-a422f572e338" providerId="AD" clId="Web-{7A407E9E-91C1-66CC-673D-D1A19F76E541}" dt="2026-02-15T14:38:01.548" v="428"/>
          <pc:sldLayoutMkLst>
            <pc:docMk/>
            <pc:sldMasterMk cId="3838735030" sldId="2147484002"/>
            <pc:sldLayoutMk cId="237402929" sldId="2147484009"/>
          </pc:sldLayoutMkLst>
        </pc:sldLayoutChg>
        <pc:sldLayoutChg chg="add del mod replId">
          <pc:chgData name="Katie Palmer (2523993)" userId="S::2523993@student.uwtsd.ac.uk::2ded304f-4769-4091-a3b6-a422f572e338" providerId="AD" clId="Web-{7A407E9E-91C1-66CC-673D-D1A19F76E541}" dt="2026-02-15T14:38:01.548" v="428"/>
          <pc:sldLayoutMkLst>
            <pc:docMk/>
            <pc:sldMasterMk cId="3838735030" sldId="2147484002"/>
            <pc:sldLayoutMk cId="3114377795" sldId="2147484010"/>
          </pc:sldLayoutMkLst>
        </pc:sldLayoutChg>
        <pc:sldLayoutChg chg="add del mod replId">
          <pc:chgData name="Katie Palmer (2523993)" userId="S::2523993@student.uwtsd.ac.uk::2ded304f-4769-4091-a3b6-a422f572e338" providerId="AD" clId="Web-{7A407E9E-91C1-66CC-673D-D1A19F76E541}" dt="2026-02-15T14:38:01.548" v="428"/>
          <pc:sldLayoutMkLst>
            <pc:docMk/>
            <pc:sldMasterMk cId="3838735030" sldId="2147484002"/>
            <pc:sldLayoutMk cId="1667095540" sldId="2147484011"/>
          </pc:sldLayoutMkLst>
        </pc:sldLayoutChg>
        <pc:sldLayoutChg chg="add del mod replId">
          <pc:chgData name="Katie Palmer (2523993)" userId="S::2523993@student.uwtsd.ac.uk::2ded304f-4769-4091-a3b6-a422f572e338" providerId="AD" clId="Web-{7A407E9E-91C1-66CC-673D-D1A19F76E541}" dt="2026-02-15T14:38:01.548" v="428"/>
          <pc:sldLayoutMkLst>
            <pc:docMk/>
            <pc:sldMasterMk cId="3838735030" sldId="2147484002"/>
            <pc:sldLayoutMk cId="2496575349" sldId="2147484012"/>
          </pc:sldLayoutMkLst>
        </pc:sldLayoutChg>
        <pc:sldLayoutChg chg="add del mod replId">
          <pc:chgData name="Katie Palmer (2523993)" userId="S::2523993@student.uwtsd.ac.uk::2ded304f-4769-4091-a3b6-a422f572e338" providerId="AD" clId="Web-{7A407E9E-91C1-66CC-673D-D1A19F76E541}" dt="2026-02-15T14:38:01.548" v="428"/>
          <pc:sldLayoutMkLst>
            <pc:docMk/>
            <pc:sldMasterMk cId="3838735030" sldId="2147484002"/>
            <pc:sldLayoutMk cId="918698848" sldId="2147484013"/>
          </pc:sldLayoutMkLst>
        </pc:sldLayoutChg>
      </pc:sldMasterChg>
      <pc:sldMasterChg chg="add del addSldLayout delSldLayout modSldLayout">
        <pc:chgData name="Katie Palmer (2523993)" userId="S::2523993@student.uwtsd.ac.uk::2ded304f-4769-4091-a3b6-a422f572e338" providerId="AD" clId="Web-{7A407E9E-91C1-66CC-673D-D1A19F76E541}" dt="2026-02-15T14:38:04.517" v="429"/>
        <pc:sldMasterMkLst>
          <pc:docMk/>
          <pc:sldMasterMk cId="2802531306" sldId="2147484014"/>
        </pc:sldMasterMkLst>
        <pc:sldLayoutChg chg="add del mod replId">
          <pc:chgData name="Katie Palmer (2523993)" userId="S::2523993@student.uwtsd.ac.uk::2ded304f-4769-4091-a3b6-a422f572e338" providerId="AD" clId="Web-{7A407E9E-91C1-66CC-673D-D1A19F76E541}" dt="2026-02-15T14:38:04.517" v="429"/>
          <pc:sldLayoutMkLst>
            <pc:docMk/>
            <pc:sldMasterMk cId="2802531306" sldId="2147484014"/>
            <pc:sldLayoutMk cId="2317736751" sldId="2147484015"/>
          </pc:sldLayoutMkLst>
        </pc:sldLayoutChg>
        <pc:sldLayoutChg chg="add del mod replId">
          <pc:chgData name="Katie Palmer (2523993)" userId="S::2523993@student.uwtsd.ac.uk::2ded304f-4769-4091-a3b6-a422f572e338" providerId="AD" clId="Web-{7A407E9E-91C1-66CC-673D-D1A19F76E541}" dt="2026-02-15T14:38:04.517" v="429"/>
          <pc:sldLayoutMkLst>
            <pc:docMk/>
            <pc:sldMasterMk cId="2802531306" sldId="2147484014"/>
            <pc:sldLayoutMk cId="3435412698" sldId="2147484016"/>
          </pc:sldLayoutMkLst>
        </pc:sldLayoutChg>
        <pc:sldLayoutChg chg="add del mod replId">
          <pc:chgData name="Katie Palmer (2523993)" userId="S::2523993@student.uwtsd.ac.uk::2ded304f-4769-4091-a3b6-a422f572e338" providerId="AD" clId="Web-{7A407E9E-91C1-66CC-673D-D1A19F76E541}" dt="2026-02-15T14:38:04.517" v="429"/>
          <pc:sldLayoutMkLst>
            <pc:docMk/>
            <pc:sldMasterMk cId="2802531306" sldId="2147484014"/>
            <pc:sldLayoutMk cId="1116429354" sldId="2147484017"/>
          </pc:sldLayoutMkLst>
        </pc:sldLayoutChg>
        <pc:sldLayoutChg chg="add del mod replId">
          <pc:chgData name="Katie Palmer (2523993)" userId="S::2523993@student.uwtsd.ac.uk::2ded304f-4769-4091-a3b6-a422f572e338" providerId="AD" clId="Web-{7A407E9E-91C1-66CC-673D-D1A19F76E541}" dt="2026-02-15T14:38:04.517" v="429"/>
          <pc:sldLayoutMkLst>
            <pc:docMk/>
            <pc:sldMasterMk cId="2802531306" sldId="2147484014"/>
            <pc:sldLayoutMk cId="486071864" sldId="2147484018"/>
          </pc:sldLayoutMkLst>
        </pc:sldLayoutChg>
        <pc:sldLayoutChg chg="add del mod replId">
          <pc:chgData name="Katie Palmer (2523993)" userId="S::2523993@student.uwtsd.ac.uk::2ded304f-4769-4091-a3b6-a422f572e338" providerId="AD" clId="Web-{7A407E9E-91C1-66CC-673D-D1A19F76E541}" dt="2026-02-15T14:38:04.517" v="429"/>
          <pc:sldLayoutMkLst>
            <pc:docMk/>
            <pc:sldMasterMk cId="2802531306" sldId="2147484014"/>
            <pc:sldLayoutMk cId="2159912718" sldId="2147484019"/>
          </pc:sldLayoutMkLst>
        </pc:sldLayoutChg>
        <pc:sldLayoutChg chg="add del mod replId">
          <pc:chgData name="Katie Palmer (2523993)" userId="S::2523993@student.uwtsd.ac.uk::2ded304f-4769-4091-a3b6-a422f572e338" providerId="AD" clId="Web-{7A407E9E-91C1-66CC-673D-D1A19F76E541}" dt="2026-02-15T14:38:04.517" v="429"/>
          <pc:sldLayoutMkLst>
            <pc:docMk/>
            <pc:sldMasterMk cId="2802531306" sldId="2147484014"/>
            <pc:sldLayoutMk cId="4222105295" sldId="2147484020"/>
          </pc:sldLayoutMkLst>
        </pc:sldLayoutChg>
        <pc:sldLayoutChg chg="add del mod replId">
          <pc:chgData name="Katie Palmer (2523993)" userId="S::2523993@student.uwtsd.ac.uk::2ded304f-4769-4091-a3b6-a422f572e338" providerId="AD" clId="Web-{7A407E9E-91C1-66CC-673D-D1A19F76E541}" dt="2026-02-15T14:38:04.517" v="429"/>
          <pc:sldLayoutMkLst>
            <pc:docMk/>
            <pc:sldMasterMk cId="2802531306" sldId="2147484014"/>
            <pc:sldLayoutMk cId="2972020348" sldId="2147484021"/>
          </pc:sldLayoutMkLst>
        </pc:sldLayoutChg>
        <pc:sldLayoutChg chg="add del mod replId">
          <pc:chgData name="Katie Palmer (2523993)" userId="S::2523993@student.uwtsd.ac.uk::2ded304f-4769-4091-a3b6-a422f572e338" providerId="AD" clId="Web-{7A407E9E-91C1-66CC-673D-D1A19F76E541}" dt="2026-02-15T14:38:04.517" v="429"/>
          <pc:sldLayoutMkLst>
            <pc:docMk/>
            <pc:sldMasterMk cId="2802531306" sldId="2147484014"/>
            <pc:sldLayoutMk cId="1416764186" sldId="2147484022"/>
          </pc:sldLayoutMkLst>
        </pc:sldLayoutChg>
        <pc:sldLayoutChg chg="add del mod replId">
          <pc:chgData name="Katie Palmer (2523993)" userId="S::2523993@student.uwtsd.ac.uk::2ded304f-4769-4091-a3b6-a422f572e338" providerId="AD" clId="Web-{7A407E9E-91C1-66CC-673D-D1A19F76E541}" dt="2026-02-15T14:38:04.517" v="429"/>
          <pc:sldLayoutMkLst>
            <pc:docMk/>
            <pc:sldMasterMk cId="2802531306" sldId="2147484014"/>
            <pc:sldLayoutMk cId="3052684724" sldId="2147484023"/>
          </pc:sldLayoutMkLst>
        </pc:sldLayoutChg>
        <pc:sldLayoutChg chg="add del mod replId">
          <pc:chgData name="Katie Palmer (2523993)" userId="S::2523993@student.uwtsd.ac.uk::2ded304f-4769-4091-a3b6-a422f572e338" providerId="AD" clId="Web-{7A407E9E-91C1-66CC-673D-D1A19F76E541}" dt="2026-02-15T14:38:04.517" v="429"/>
          <pc:sldLayoutMkLst>
            <pc:docMk/>
            <pc:sldMasterMk cId="2802531306" sldId="2147484014"/>
            <pc:sldLayoutMk cId="1724254728" sldId="2147484024"/>
          </pc:sldLayoutMkLst>
        </pc:sldLayoutChg>
        <pc:sldLayoutChg chg="add del mod replId">
          <pc:chgData name="Katie Palmer (2523993)" userId="S::2523993@student.uwtsd.ac.uk::2ded304f-4769-4091-a3b6-a422f572e338" providerId="AD" clId="Web-{7A407E9E-91C1-66CC-673D-D1A19F76E541}" dt="2026-02-15T14:38:04.517" v="429"/>
          <pc:sldLayoutMkLst>
            <pc:docMk/>
            <pc:sldMasterMk cId="2802531306" sldId="2147484014"/>
            <pc:sldLayoutMk cId="2703751073" sldId="2147484025"/>
          </pc:sldLayoutMkLst>
        </pc:sldLayoutChg>
      </pc:sldMasterChg>
      <pc:sldMasterChg chg="add del addSldLayout delSldLayout modSldLayout">
        <pc:chgData name="Katie Palmer (2523993)" userId="S::2523993@student.uwtsd.ac.uk::2ded304f-4769-4091-a3b6-a422f572e338" providerId="AD" clId="Web-{7A407E9E-91C1-66CC-673D-D1A19F76E541}" dt="2026-02-15T14:38:06.939" v="430"/>
        <pc:sldMasterMkLst>
          <pc:docMk/>
          <pc:sldMasterMk cId="4257067511" sldId="2147484026"/>
        </pc:sldMasterMkLst>
        <pc:sldLayoutChg chg="add del mod replId">
          <pc:chgData name="Katie Palmer (2523993)" userId="S::2523993@student.uwtsd.ac.uk::2ded304f-4769-4091-a3b6-a422f572e338" providerId="AD" clId="Web-{7A407E9E-91C1-66CC-673D-D1A19F76E541}" dt="2026-02-15T14:38:06.939" v="430"/>
          <pc:sldLayoutMkLst>
            <pc:docMk/>
            <pc:sldMasterMk cId="4257067511" sldId="2147484026"/>
            <pc:sldLayoutMk cId="2991623840" sldId="2147484027"/>
          </pc:sldLayoutMkLst>
        </pc:sldLayoutChg>
        <pc:sldLayoutChg chg="add del mod replId">
          <pc:chgData name="Katie Palmer (2523993)" userId="S::2523993@student.uwtsd.ac.uk::2ded304f-4769-4091-a3b6-a422f572e338" providerId="AD" clId="Web-{7A407E9E-91C1-66CC-673D-D1A19F76E541}" dt="2026-02-15T14:38:06.939" v="430"/>
          <pc:sldLayoutMkLst>
            <pc:docMk/>
            <pc:sldMasterMk cId="4257067511" sldId="2147484026"/>
            <pc:sldLayoutMk cId="4168658730" sldId="2147484028"/>
          </pc:sldLayoutMkLst>
        </pc:sldLayoutChg>
        <pc:sldLayoutChg chg="add del mod replId">
          <pc:chgData name="Katie Palmer (2523993)" userId="S::2523993@student.uwtsd.ac.uk::2ded304f-4769-4091-a3b6-a422f572e338" providerId="AD" clId="Web-{7A407E9E-91C1-66CC-673D-D1A19F76E541}" dt="2026-02-15T14:38:06.939" v="430"/>
          <pc:sldLayoutMkLst>
            <pc:docMk/>
            <pc:sldMasterMk cId="4257067511" sldId="2147484026"/>
            <pc:sldLayoutMk cId="4016207540" sldId="2147484029"/>
          </pc:sldLayoutMkLst>
        </pc:sldLayoutChg>
        <pc:sldLayoutChg chg="add del mod replId">
          <pc:chgData name="Katie Palmer (2523993)" userId="S::2523993@student.uwtsd.ac.uk::2ded304f-4769-4091-a3b6-a422f572e338" providerId="AD" clId="Web-{7A407E9E-91C1-66CC-673D-D1A19F76E541}" dt="2026-02-15T14:38:06.939" v="430"/>
          <pc:sldLayoutMkLst>
            <pc:docMk/>
            <pc:sldMasterMk cId="4257067511" sldId="2147484026"/>
            <pc:sldLayoutMk cId="2042117546" sldId="2147484030"/>
          </pc:sldLayoutMkLst>
        </pc:sldLayoutChg>
        <pc:sldLayoutChg chg="add del mod replId">
          <pc:chgData name="Katie Palmer (2523993)" userId="S::2523993@student.uwtsd.ac.uk::2ded304f-4769-4091-a3b6-a422f572e338" providerId="AD" clId="Web-{7A407E9E-91C1-66CC-673D-D1A19F76E541}" dt="2026-02-15T14:38:06.939" v="430"/>
          <pc:sldLayoutMkLst>
            <pc:docMk/>
            <pc:sldMasterMk cId="4257067511" sldId="2147484026"/>
            <pc:sldLayoutMk cId="1307223569" sldId="2147484031"/>
          </pc:sldLayoutMkLst>
        </pc:sldLayoutChg>
        <pc:sldLayoutChg chg="add del mod replId">
          <pc:chgData name="Katie Palmer (2523993)" userId="S::2523993@student.uwtsd.ac.uk::2ded304f-4769-4091-a3b6-a422f572e338" providerId="AD" clId="Web-{7A407E9E-91C1-66CC-673D-D1A19F76E541}" dt="2026-02-15T14:38:06.939" v="430"/>
          <pc:sldLayoutMkLst>
            <pc:docMk/>
            <pc:sldMasterMk cId="4257067511" sldId="2147484026"/>
            <pc:sldLayoutMk cId="919829537" sldId="2147484032"/>
          </pc:sldLayoutMkLst>
        </pc:sldLayoutChg>
        <pc:sldLayoutChg chg="add del mod replId">
          <pc:chgData name="Katie Palmer (2523993)" userId="S::2523993@student.uwtsd.ac.uk::2ded304f-4769-4091-a3b6-a422f572e338" providerId="AD" clId="Web-{7A407E9E-91C1-66CC-673D-D1A19F76E541}" dt="2026-02-15T14:38:06.939" v="430"/>
          <pc:sldLayoutMkLst>
            <pc:docMk/>
            <pc:sldMasterMk cId="4257067511" sldId="2147484026"/>
            <pc:sldLayoutMk cId="902325480" sldId="2147484033"/>
          </pc:sldLayoutMkLst>
        </pc:sldLayoutChg>
        <pc:sldLayoutChg chg="add del mod replId">
          <pc:chgData name="Katie Palmer (2523993)" userId="S::2523993@student.uwtsd.ac.uk::2ded304f-4769-4091-a3b6-a422f572e338" providerId="AD" clId="Web-{7A407E9E-91C1-66CC-673D-D1A19F76E541}" dt="2026-02-15T14:38:06.939" v="430"/>
          <pc:sldLayoutMkLst>
            <pc:docMk/>
            <pc:sldMasterMk cId="4257067511" sldId="2147484026"/>
            <pc:sldLayoutMk cId="530129725" sldId="2147484034"/>
          </pc:sldLayoutMkLst>
        </pc:sldLayoutChg>
        <pc:sldLayoutChg chg="add del mod replId">
          <pc:chgData name="Katie Palmer (2523993)" userId="S::2523993@student.uwtsd.ac.uk::2ded304f-4769-4091-a3b6-a422f572e338" providerId="AD" clId="Web-{7A407E9E-91C1-66CC-673D-D1A19F76E541}" dt="2026-02-15T14:38:06.939" v="430"/>
          <pc:sldLayoutMkLst>
            <pc:docMk/>
            <pc:sldMasterMk cId="4257067511" sldId="2147484026"/>
            <pc:sldLayoutMk cId="420784784" sldId="2147484035"/>
          </pc:sldLayoutMkLst>
        </pc:sldLayoutChg>
        <pc:sldLayoutChg chg="add del mod replId">
          <pc:chgData name="Katie Palmer (2523993)" userId="S::2523993@student.uwtsd.ac.uk::2ded304f-4769-4091-a3b6-a422f572e338" providerId="AD" clId="Web-{7A407E9E-91C1-66CC-673D-D1A19F76E541}" dt="2026-02-15T14:38:06.939" v="430"/>
          <pc:sldLayoutMkLst>
            <pc:docMk/>
            <pc:sldMasterMk cId="4257067511" sldId="2147484026"/>
            <pc:sldLayoutMk cId="2213055416" sldId="2147484036"/>
          </pc:sldLayoutMkLst>
        </pc:sldLayoutChg>
        <pc:sldLayoutChg chg="add del mod replId">
          <pc:chgData name="Katie Palmer (2523993)" userId="S::2523993@student.uwtsd.ac.uk::2ded304f-4769-4091-a3b6-a422f572e338" providerId="AD" clId="Web-{7A407E9E-91C1-66CC-673D-D1A19F76E541}" dt="2026-02-15T14:38:06.939" v="430"/>
          <pc:sldLayoutMkLst>
            <pc:docMk/>
            <pc:sldMasterMk cId="4257067511" sldId="2147484026"/>
            <pc:sldLayoutMk cId="3490938016" sldId="2147484037"/>
          </pc:sldLayoutMkLst>
        </pc:sldLayoutChg>
      </pc:sldMasterChg>
      <pc:sldMasterChg chg="add del addSldLayout delSldLayout modSldLayout">
        <pc:chgData name="Katie Palmer (2523993)" userId="S::2523993@student.uwtsd.ac.uk::2ded304f-4769-4091-a3b6-a422f572e338" providerId="AD" clId="Web-{7A407E9E-91C1-66CC-673D-D1A19F76E541}" dt="2026-02-15T14:38:17.361" v="431"/>
        <pc:sldMasterMkLst>
          <pc:docMk/>
          <pc:sldMasterMk cId="2165999150" sldId="2147484038"/>
        </pc:sldMasterMkLst>
        <pc:sldLayoutChg chg="add del mod replId">
          <pc:chgData name="Katie Palmer (2523993)" userId="S::2523993@student.uwtsd.ac.uk::2ded304f-4769-4091-a3b6-a422f572e338" providerId="AD" clId="Web-{7A407E9E-91C1-66CC-673D-D1A19F76E541}" dt="2026-02-15T14:38:17.361" v="431"/>
          <pc:sldLayoutMkLst>
            <pc:docMk/>
            <pc:sldMasterMk cId="2165999150" sldId="2147484038"/>
            <pc:sldLayoutMk cId="3594643069" sldId="2147484039"/>
          </pc:sldLayoutMkLst>
        </pc:sldLayoutChg>
        <pc:sldLayoutChg chg="add del mod replId">
          <pc:chgData name="Katie Palmer (2523993)" userId="S::2523993@student.uwtsd.ac.uk::2ded304f-4769-4091-a3b6-a422f572e338" providerId="AD" clId="Web-{7A407E9E-91C1-66CC-673D-D1A19F76E541}" dt="2026-02-15T14:38:17.361" v="431"/>
          <pc:sldLayoutMkLst>
            <pc:docMk/>
            <pc:sldMasterMk cId="2165999150" sldId="2147484038"/>
            <pc:sldLayoutMk cId="1584928592" sldId="2147484040"/>
          </pc:sldLayoutMkLst>
        </pc:sldLayoutChg>
        <pc:sldLayoutChg chg="add del mod replId">
          <pc:chgData name="Katie Palmer (2523993)" userId="S::2523993@student.uwtsd.ac.uk::2ded304f-4769-4091-a3b6-a422f572e338" providerId="AD" clId="Web-{7A407E9E-91C1-66CC-673D-D1A19F76E541}" dt="2026-02-15T14:38:17.361" v="431"/>
          <pc:sldLayoutMkLst>
            <pc:docMk/>
            <pc:sldMasterMk cId="2165999150" sldId="2147484038"/>
            <pc:sldLayoutMk cId="65277721" sldId="2147484041"/>
          </pc:sldLayoutMkLst>
        </pc:sldLayoutChg>
        <pc:sldLayoutChg chg="add del mod replId">
          <pc:chgData name="Katie Palmer (2523993)" userId="S::2523993@student.uwtsd.ac.uk::2ded304f-4769-4091-a3b6-a422f572e338" providerId="AD" clId="Web-{7A407E9E-91C1-66CC-673D-D1A19F76E541}" dt="2026-02-15T14:38:17.361" v="431"/>
          <pc:sldLayoutMkLst>
            <pc:docMk/>
            <pc:sldMasterMk cId="2165999150" sldId="2147484038"/>
            <pc:sldLayoutMk cId="4024274684" sldId="2147484042"/>
          </pc:sldLayoutMkLst>
        </pc:sldLayoutChg>
        <pc:sldLayoutChg chg="add del mod replId">
          <pc:chgData name="Katie Palmer (2523993)" userId="S::2523993@student.uwtsd.ac.uk::2ded304f-4769-4091-a3b6-a422f572e338" providerId="AD" clId="Web-{7A407E9E-91C1-66CC-673D-D1A19F76E541}" dt="2026-02-15T14:38:17.361" v="431"/>
          <pc:sldLayoutMkLst>
            <pc:docMk/>
            <pc:sldMasterMk cId="2165999150" sldId="2147484038"/>
            <pc:sldLayoutMk cId="3703575742" sldId="2147484043"/>
          </pc:sldLayoutMkLst>
        </pc:sldLayoutChg>
        <pc:sldLayoutChg chg="add del mod replId">
          <pc:chgData name="Katie Palmer (2523993)" userId="S::2523993@student.uwtsd.ac.uk::2ded304f-4769-4091-a3b6-a422f572e338" providerId="AD" clId="Web-{7A407E9E-91C1-66CC-673D-D1A19F76E541}" dt="2026-02-15T14:38:17.361" v="431"/>
          <pc:sldLayoutMkLst>
            <pc:docMk/>
            <pc:sldMasterMk cId="2165999150" sldId="2147484038"/>
            <pc:sldLayoutMk cId="2206974528" sldId="2147484044"/>
          </pc:sldLayoutMkLst>
        </pc:sldLayoutChg>
        <pc:sldLayoutChg chg="add del mod replId">
          <pc:chgData name="Katie Palmer (2523993)" userId="S::2523993@student.uwtsd.ac.uk::2ded304f-4769-4091-a3b6-a422f572e338" providerId="AD" clId="Web-{7A407E9E-91C1-66CC-673D-D1A19F76E541}" dt="2026-02-15T14:38:17.361" v="431"/>
          <pc:sldLayoutMkLst>
            <pc:docMk/>
            <pc:sldMasterMk cId="2165999150" sldId="2147484038"/>
            <pc:sldLayoutMk cId="654169391" sldId="2147484045"/>
          </pc:sldLayoutMkLst>
        </pc:sldLayoutChg>
        <pc:sldLayoutChg chg="add del mod replId">
          <pc:chgData name="Katie Palmer (2523993)" userId="S::2523993@student.uwtsd.ac.uk::2ded304f-4769-4091-a3b6-a422f572e338" providerId="AD" clId="Web-{7A407E9E-91C1-66CC-673D-D1A19F76E541}" dt="2026-02-15T14:38:17.361" v="431"/>
          <pc:sldLayoutMkLst>
            <pc:docMk/>
            <pc:sldMasterMk cId="2165999150" sldId="2147484038"/>
            <pc:sldLayoutMk cId="1563240370" sldId="2147484046"/>
          </pc:sldLayoutMkLst>
        </pc:sldLayoutChg>
        <pc:sldLayoutChg chg="add del mod replId">
          <pc:chgData name="Katie Palmer (2523993)" userId="S::2523993@student.uwtsd.ac.uk::2ded304f-4769-4091-a3b6-a422f572e338" providerId="AD" clId="Web-{7A407E9E-91C1-66CC-673D-D1A19F76E541}" dt="2026-02-15T14:38:17.361" v="431"/>
          <pc:sldLayoutMkLst>
            <pc:docMk/>
            <pc:sldMasterMk cId="2165999150" sldId="2147484038"/>
            <pc:sldLayoutMk cId="3978223904" sldId="2147484047"/>
          </pc:sldLayoutMkLst>
        </pc:sldLayoutChg>
        <pc:sldLayoutChg chg="add del mod replId">
          <pc:chgData name="Katie Palmer (2523993)" userId="S::2523993@student.uwtsd.ac.uk::2ded304f-4769-4091-a3b6-a422f572e338" providerId="AD" clId="Web-{7A407E9E-91C1-66CC-673D-D1A19F76E541}" dt="2026-02-15T14:38:17.361" v="431"/>
          <pc:sldLayoutMkLst>
            <pc:docMk/>
            <pc:sldMasterMk cId="2165999150" sldId="2147484038"/>
            <pc:sldLayoutMk cId="3097679430" sldId="2147484048"/>
          </pc:sldLayoutMkLst>
        </pc:sldLayoutChg>
        <pc:sldLayoutChg chg="add del mod replId">
          <pc:chgData name="Katie Palmer (2523993)" userId="S::2523993@student.uwtsd.ac.uk::2ded304f-4769-4091-a3b6-a422f572e338" providerId="AD" clId="Web-{7A407E9E-91C1-66CC-673D-D1A19F76E541}" dt="2026-02-15T14:38:17.361" v="431"/>
          <pc:sldLayoutMkLst>
            <pc:docMk/>
            <pc:sldMasterMk cId="2165999150" sldId="2147484038"/>
            <pc:sldLayoutMk cId="1455942063" sldId="2147484049"/>
          </pc:sldLayoutMkLst>
        </pc:sldLayoutChg>
      </pc:sldMasterChg>
      <pc:sldMasterChg chg="add del addSldLayout delSldLayout modSldLayout">
        <pc:chgData name="Katie Palmer (2523993)" userId="S::2523993@student.uwtsd.ac.uk::2ded304f-4769-4091-a3b6-a422f572e338" providerId="AD" clId="Web-{7A407E9E-91C1-66CC-673D-D1A19F76E541}" dt="2026-02-15T14:38:21.455" v="432"/>
        <pc:sldMasterMkLst>
          <pc:docMk/>
          <pc:sldMasterMk cId="3374289401" sldId="2147484050"/>
        </pc:sldMasterMkLst>
        <pc:sldLayoutChg chg="add del mod replId">
          <pc:chgData name="Katie Palmer (2523993)" userId="S::2523993@student.uwtsd.ac.uk::2ded304f-4769-4091-a3b6-a422f572e338" providerId="AD" clId="Web-{7A407E9E-91C1-66CC-673D-D1A19F76E541}" dt="2026-02-15T14:38:21.455" v="432"/>
          <pc:sldLayoutMkLst>
            <pc:docMk/>
            <pc:sldMasterMk cId="3374289401" sldId="2147484050"/>
            <pc:sldLayoutMk cId="3065933805" sldId="2147484051"/>
          </pc:sldLayoutMkLst>
        </pc:sldLayoutChg>
        <pc:sldLayoutChg chg="add del mod replId">
          <pc:chgData name="Katie Palmer (2523993)" userId="S::2523993@student.uwtsd.ac.uk::2ded304f-4769-4091-a3b6-a422f572e338" providerId="AD" clId="Web-{7A407E9E-91C1-66CC-673D-D1A19F76E541}" dt="2026-02-15T14:38:21.455" v="432"/>
          <pc:sldLayoutMkLst>
            <pc:docMk/>
            <pc:sldMasterMk cId="3374289401" sldId="2147484050"/>
            <pc:sldLayoutMk cId="500377956" sldId="2147484052"/>
          </pc:sldLayoutMkLst>
        </pc:sldLayoutChg>
        <pc:sldLayoutChg chg="add del mod replId">
          <pc:chgData name="Katie Palmer (2523993)" userId="S::2523993@student.uwtsd.ac.uk::2ded304f-4769-4091-a3b6-a422f572e338" providerId="AD" clId="Web-{7A407E9E-91C1-66CC-673D-D1A19F76E541}" dt="2026-02-15T14:38:21.455" v="432"/>
          <pc:sldLayoutMkLst>
            <pc:docMk/>
            <pc:sldMasterMk cId="3374289401" sldId="2147484050"/>
            <pc:sldLayoutMk cId="3127527851" sldId="2147484053"/>
          </pc:sldLayoutMkLst>
        </pc:sldLayoutChg>
        <pc:sldLayoutChg chg="add del mod replId">
          <pc:chgData name="Katie Palmer (2523993)" userId="S::2523993@student.uwtsd.ac.uk::2ded304f-4769-4091-a3b6-a422f572e338" providerId="AD" clId="Web-{7A407E9E-91C1-66CC-673D-D1A19F76E541}" dt="2026-02-15T14:38:21.455" v="432"/>
          <pc:sldLayoutMkLst>
            <pc:docMk/>
            <pc:sldMasterMk cId="3374289401" sldId="2147484050"/>
            <pc:sldLayoutMk cId="3680280030" sldId="2147484054"/>
          </pc:sldLayoutMkLst>
        </pc:sldLayoutChg>
        <pc:sldLayoutChg chg="add del mod replId">
          <pc:chgData name="Katie Palmer (2523993)" userId="S::2523993@student.uwtsd.ac.uk::2ded304f-4769-4091-a3b6-a422f572e338" providerId="AD" clId="Web-{7A407E9E-91C1-66CC-673D-D1A19F76E541}" dt="2026-02-15T14:38:21.455" v="432"/>
          <pc:sldLayoutMkLst>
            <pc:docMk/>
            <pc:sldMasterMk cId="3374289401" sldId="2147484050"/>
            <pc:sldLayoutMk cId="1959884318" sldId="2147484055"/>
          </pc:sldLayoutMkLst>
        </pc:sldLayoutChg>
        <pc:sldLayoutChg chg="add del mod replId">
          <pc:chgData name="Katie Palmer (2523993)" userId="S::2523993@student.uwtsd.ac.uk::2ded304f-4769-4091-a3b6-a422f572e338" providerId="AD" clId="Web-{7A407E9E-91C1-66CC-673D-D1A19F76E541}" dt="2026-02-15T14:38:21.455" v="432"/>
          <pc:sldLayoutMkLst>
            <pc:docMk/>
            <pc:sldMasterMk cId="3374289401" sldId="2147484050"/>
            <pc:sldLayoutMk cId="2143097349" sldId="2147484056"/>
          </pc:sldLayoutMkLst>
        </pc:sldLayoutChg>
        <pc:sldLayoutChg chg="add del mod replId">
          <pc:chgData name="Katie Palmer (2523993)" userId="S::2523993@student.uwtsd.ac.uk::2ded304f-4769-4091-a3b6-a422f572e338" providerId="AD" clId="Web-{7A407E9E-91C1-66CC-673D-D1A19F76E541}" dt="2026-02-15T14:38:21.455" v="432"/>
          <pc:sldLayoutMkLst>
            <pc:docMk/>
            <pc:sldMasterMk cId="3374289401" sldId="2147484050"/>
            <pc:sldLayoutMk cId="1539061741" sldId="2147484057"/>
          </pc:sldLayoutMkLst>
        </pc:sldLayoutChg>
        <pc:sldLayoutChg chg="add del mod replId">
          <pc:chgData name="Katie Palmer (2523993)" userId="S::2523993@student.uwtsd.ac.uk::2ded304f-4769-4091-a3b6-a422f572e338" providerId="AD" clId="Web-{7A407E9E-91C1-66CC-673D-D1A19F76E541}" dt="2026-02-15T14:38:21.455" v="432"/>
          <pc:sldLayoutMkLst>
            <pc:docMk/>
            <pc:sldMasterMk cId="3374289401" sldId="2147484050"/>
            <pc:sldLayoutMk cId="1739971965" sldId="2147484058"/>
          </pc:sldLayoutMkLst>
        </pc:sldLayoutChg>
        <pc:sldLayoutChg chg="add del mod replId">
          <pc:chgData name="Katie Palmer (2523993)" userId="S::2523993@student.uwtsd.ac.uk::2ded304f-4769-4091-a3b6-a422f572e338" providerId="AD" clId="Web-{7A407E9E-91C1-66CC-673D-D1A19F76E541}" dt="2026-02-15T14:38:21.455" v="432"/>
          <pc:sldLayoutMkLst>
            <pc:docMk/>
            <pc:sldMasterMk cId="3374289401" sldId="2147484050"/>
            <pc:sldLayoutMk cId="1907231014" sldId="2147484059"/>
          </pc:sldLayoutMkLst>
        </pc:sldLayoutChg>
        <pc:sldLayoutChg chg="add del mod replId">
          <pc:chgData name="Katie Palmer (2523993)" userId="S::2523993@student.uwtsd.ac.uk::2ded304f-4769-4091-a3b6-a422f572e338" providerId="AD" clId="Web-{7A407E9E-91C1-66CC-673D-D1A19F76E541}" dt="2026-02-15T14:38:21.455" v="432"/>
          <pc:sldLayoutMkLst>
            <pc:docMk/>
            <pc:sldMasterMk cId="3374289401" sldId="2147484050"/>
            <pc:sldLayoutMk cId="517472672" sldId="2147484060"/>
          </pc:sldLayoutMkLst>
        </pc:sldLayoutChg>
        <pc:sldLayoutChg chg="add del mod replId">
          <pc:chgData name="Katie Palmer (2523993)" userId="S::2523993@student.uwtsd.ac.uk::2ded304f-4769-4091-a3b6-a422f572e338" providerId="AD" clId="Web-{7A407E9E-91C1-66CC-673D-D1A19F76E541}" dt="2026-02-15T14:38:21.455" v="432"/>
          <pc:sldLayoutMkLst>
            <pc:docMk/>
            <pc:sldMasterMk cId="3374289401" sldId="2147484050"/>
            <pc:sldLayoutMk cId="2206791663" sldId="2147484061"/>
          </pc:sldLayoutMkLst>
        </pc:sldLayoutChg>
      </pc:sldMasterChg>
      <pc:sldMasterChg chg="add del addSldLayout delSldLayout modSldLayout">
        <pc:chgData name="Katie Palmer (2523993)" userId="S::2523993@student.uwtsd.ac.uk::2ded304f-4769-4091-a3b6-a422f572e338" providerId="AD" clId="Web-{7A407E9E-91C1-66CC-673D-D1A19F76E541}" dt="2026-02-15T14:38:24.861" v="433"/>
        <pc:sldMasterMkLst>
          <pc:docMk/>
          <pc:sldMasterMk cId="2543997964" sldId="2147484062"/>
        </pc:sldMasterMkLst>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1976428731" sldId="2147484063"/>
          </pc:sldLayoutMkLst>
        </pc:sldLayoutChg>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4109190264" sldId="2147484064"/>
          </pc:sldLayoutMkLst>
        </pc:sldLayoutChg>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3676169088" sldId="2147484065"/>
          </pc:sldLayoutMkLst>
        </pc:sldLayoutChg>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377924071" sldId="2147484066"/>
          </pc:sldLayoutMkLst>
        </pc:sldLayoutChg>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4263262101" sldId="2147484067"/>
          </pc:sldLayoutMkLst>
        </pc:sldLayoutChg>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2494209474" sldId="2147484068"/>
          </pc:sldLayoutMkLst>
        </pc:sldLayoutChg>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3441031732" sldId="2147484069"/>
          </pc:sldLayoutMkLst>
        </pc:sldLayoutChg>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1094722590" sldId="2147484070"/>
          </pc:sldLayoutMkLst>
        </pc:sldLayoutChg>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2434056885" sldId="2147484071"/>
          </pc:sldLayoutMkLst>
        </pc:sldLayoutChg>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2002878091" sldId="2147484072"/>
          </pc:sldLayoutMkLst>
        </pc:sldLayoutChg>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641548571" sldId="2147484073"/>
          </pc:sldLayoutMkLst>
        </pc:sldLayoutChg>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2065893668" sldId="2147484074"/>
          </pc:sldLayoutMkLst>
        </pc:sldLayoutChg>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1523329615" sldId="2147484075"/>
          </pc:sldLayoutMkLst>
        </pc:sldLayoutChg>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1576959075" sldId="2147484076"/>
          </pc:sldLayoutMkLst>
        </pc:sldLayoutChg>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2908053371" sldId="2147484077"/>
          </pc:sldLayoutMkLst>
        </pc:sldLayoutChg>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3333332095" sldId="2147484078"/>
          </pc:sldLayoutMkLst>
        </pc:sldLayoutChg>
        <pc:sldLayoutChg chg="add del mod replId">
          <pc:chgData name="Katie Palmer (2523993)" userId="S::2523993@student.uwtsd.ac.uk::2ded304f-4769-4091-a3b6-a422f572e338" providerId="AD" clId="Web-{7A407E9E-91C1-66CC-673D-D1A19F76E541}" dt="2026-02-15T14:38:24.861" v="433"/>
          <pc:sldLayoutMkLst>
            <pc:docMk/>
            <pc:sldMasterMk cId="2543997964" sldId="2147484062"/>
            <pc:sldLayoutMk cId="3163784748" sldId="2147484079"/>
          </pc:sldLayoutMkLst>
        </pc:sldLayoutChg>
      </pc:sldMasterChg>
      <pc:sldMasterChg chg="add del addSldLayout delSldLayout modSldLayout">
        <pc:chgData name="Katie Palmer (2523993)" userId="S::2523993@student.uwtsd.ac.uk::2ded304f-4769-4091-a3b6-a422f572e338" providerId="AD" clId="Web-{7A407E9E-91C1-66CC-673D-D1A19F76E541}" dt="2026-02-15T14:38:36.549" v="434"/>
        <pc:sldMasterMkLst>
          <pc:docMk/>
          <pc:sldMasterMk cId="1269157143" sldId="2147484080"/>
        </pc:sldMasterMkLst>
        <pc:sldLayoutChg chg="add del mod replId">
          <pc:chgData name="Katie Palmer (2523993)" userId="S::2523993@student.uwtsd.ac.uk::2ded304f-4769-4091-a3b6-a422f572e338" providerId="AD" clId="Web-{7A407E9E-91C1-66CC-673D-D1A19F76E541}" dt="2026-02-15T14:38:36.549" v="434"/>
          <pc:sldLayoutMkLst>
            <pc:docMk/>
            <pc:sldMasterMk cId="1269157143" sldId="2147484080"/>
            <pc:sldLayoutMk cId="1224775764" sldId="2147484081"/>
          </pc:sldLayoutMkLst>
        </pc:sldLayoutChg>
        <pc:sldLayoutChg chg="add del mod replId">
          <pc:chgData name="Katie Palmer (2523993)" userId="S::2523993@student.uwtsd.ac.uk::2ded304f-4769-4091-a3b6-a422f572e338" providerId="AD" clId="Web-{7A407E9E-91C1-66CC-673D-D1A19F76E541}" dt="2026-02-15T14:38:36.549" v="434"/>
          <pc:sldLayoutMkLst>
            <pc:docMk/>
            <pc:sldMasterMk cId="1269157143" sldId="2147484080"/>
            <pc:sldLayoutMk cId="2630454945" sldId="2147484082"/>
          </pc:sldLayoutMkLst>
        </pc:sldLayoutChg>
        <pc:sldLayoutChg chg="add del mod replId">
          <pc:chgData name="Katie Palmer (2523993)" userId="S::2523993@student.uwtsd.ac.uk::2ded304f-4769-4091-a3b6-a422f572e338" providerId="AD" clId="Web-{7A407E9E-91C1-66CC-673D-D1A19F76E541}" dt="2026-02-15T14:38:36.549" v="434"/>
          <pc:sldLayoutMkLst>
            <pc:docMk/>
            <pc:sldMasterMk cId="1269157143" sldId="2147484080"/>
            <pc:sldLayoutMk cId="2836162036" sldId="2147484083"/>
          </pc:sldLayoutMkLst>
        </pc:sldLayoutChg>
        <pc:sldLayoutChg chg="add del mod replId">
          <pc:chgData name="Katie Palmer (2523993)" userId="S::2523993@student.uwtsd.ac.uk::2ded304f-4769-4091-a3b6-a422f572e338" providerId="AD" clId="Web-{7A407E9E-91C1-66CC-673D-D1A19F76E541}" dt="2026-02-15T14:38:36.549" v="434"/>
          <pc:sldLayoutMkLst>
            <pc:docMk/>
            <pc:sldMasterMk cId="1269157143" sldId="2147484080"/>
            <pc:sldLayoutMk cId="3269454647" sldId="2147484084"/>
          </pc:sldLayoutMkLst>
        </pc:sldLayoutChg>
        <pc:sldLayoutChg chg="add del mod replId">
          <pc:chgData name="Katie Palmer (2523993)" userId="S::2523993@student.uwtsd.ac.uk::2ded304f-4769-4091-a3b6-a422f572e338" providerId="AD" clId="Web-{7A407E9E-91C1-66CC-673D-D1A19F76E541}" dt="2026-02-15T14:38:36.549" v="434"/>
          <pc:sldLayoutMkLst>
            <pc:docMk/>
            <pc:sldMasterMk cId="1269157143" sldId="2147484080"/>
            <pc:sldLayoutMk cId="2275586007" sldId="2147484085"/>
          </pc:sldLayoutMkLst>
        </pc:sldLayoutChg>
        <pc:sldLayoutChg chg="add del mod replId">
          <pc:chgData name="Katie Palmer (2523993)" userId="S::2523993@student.uwtsd.ac.uk::2ded304f-4769-4091-a3b6-a422f572e338" providerId="AD" clId="Web-{7A407E9E-91C1-66CC-673D-D1A19F76E541}" dt="2026-02-15T14:38:36.549" v="434"/>
          <pc:sldLayoutMkLst>
            <pc:docMk/>
            <pc:sldMasterMk cId="1269157143" sldId="2147484080"/>
            <pc:sldLayoutMk cId="1548690335" sldId="2147484086"/>
          </pc:sldLayoutMkLst>
        </pc:sldLayoutChg>
        <pc:sldLayoutChg chg="add del mod replId">
          <pc:chgData name="Katie Palmer (2523993)" userId="S::2523993@student.uwtsd.ac.uk::2ded304f-4769-4091-a3b6-a422f572e338" providerId="AD" clId="Web-{7A407E9E-91C1-66CC-673D-D1A19F76E541}" dt="2026-02-15T14:38:36.549" v="434"/>
          <pc:sldLayoutMkLst>
            <pc:docMk/>
            <pc:sldMasterMk cId="1269157143" sldId="2147484080"/>
            <pc:sldLayoutMk cId="3691976805" sldId="2147484087"/>
          </pc:sldLayoutMkLst>
        </pc:sldLayoutChg>
        <pc:sldLayoutChg chg="add del mod replId">
          <pc:chgData name="Katie Palmer (2523993)" userId="S::2523993@student.uwtsd.ac.uk::2ded304f-4769-4091-a3b6-a422f572e338" providerId="AD" clId="Web-{7A407E9E-91C1-66CC-673D-D1A19F76E541}" dt="2026-02-15T14:38:36.549" v="434"/>
          <pc:sldLayoutMkLst>
            <pc:docMk/>
            <pc:sldMasterMk cId="1269157143" sldId="2147484080"/>
            <pc:sldLayoutMk cId="2597585053" sldId="2147484088"/>
          </pc:sldLayoutMkLst>
        </pc:sldLayoutChg>
        <pc:sldLayoutChg chg="add del mod replId">
          <pc:chgData name="Katie Palmer (2523993)" userId="S::2523993@student.uwtsd.ac.uk::2ded304f-4769-4091-a3b6-a422f572e338" providerId="AD" clId="Web-{7A407E9E-91C1-66CC-673D-D1A19F76E541}" dt="2026-02-15T14:38:36.549" v="434"/>
          <pc:sldLayoutMkLst>
            <pc:docMk/>
            <pc:sldMasterMk cId="1269157143" sldId="2147484080"/>
            <pc:sldLayoutMk cId="2226131720" sldId="2147484089"/>
          </pc:sldLayoutMkLst>
        </pc:sldLayoutChg>
        <pc:sldLayoutChg chg="add del mod replId">
          <pc:chgData name="Katie Palmer (2523993)" userId="S::2523993@student.uwtsd.ac.uk::2ded304f-4769-4091-a3b6-a422f572e338" providerId="AD" clId="Web-{7A407E9E-91C1-66CC-673D-D1A19F76E541}" dt="2026-02-15T14:38:36.549" v="434"/>
          <pc:sldLayoutMkLst>
            <pc:docMk/>
            <pc:sldMasterMk cId="1269157143" sldId="2147484080"/>
            <pc:sldLayoutMk cId="2858350678" sldId="2147484090"/>
          </pc:sldLayoutMkLst>
        </pc:sldLayoutChg>
        <pc:sldLayoutChg chg="add del mod replId">
          <pc:chgData name="Katie Palmer (2523993)" userId="S::2523993@student.uwtsd.ac.uk::2ded304f-4769-4091-a3b6-a422f572e338" providerId="AD" clId="Web-{7A407E9E-91C1-66CC-673D-D1A19F76E541}" dt="2026-02-15T14:38:36.549" v="434"/>
          <pc:sldLayoutMkLst>
            <pc:docMk/>
            <pc:sldMasterMk cId="1269157143" sldId="2147484080"/>
            <pc:sldLayoutMk cId="469686534" sldId="2147484091"/>
          </pc:sldLayoutMkLst>
        </pc:sldLayoutChg>
      </pc:sldMasterChg>
      <pc:sldMasterChg chg="add del addSldLayout delSldLayout modSldLayout">
        <pc:chgData name="Katie Palmer (2523993)" userId="S::2523993@student.uwtsd.ac.uk::2ded304f-4769-4091-a3b6-a422f572e338" providerId="AD" clId="Web-{7A407E9E-91C1-66CC-673D-D1A19F76E541}" dt="2026-02-15T14:38:48.315" v="435"/>
        <pc:sldMasterMkLst>
          <pc:docMk/>
          <pc:sldMasterMk cId="1687407513" sldId="2147484092"/>
        </pc:sldMasterMkLst>
        <pc:sldLayoutChg chg="add del mod replId">
          <pc:chgData name="Katie Palmer (2523993)" userId="S::2523993@student.uwtsd.ac.uk::2ded304f-4769-4091-a3b6-a422f572e338" providerId="AD" clId="Web-{7A407E9E-91C1-66CC-673D-D1A19F76E541}" dt="2026-02-15T14:38:48.315" v="435"/>
          <pc:sldLayoutMkLst>
            <pc:docMk/>
            <pc:sldMasterMk cId="1687407513" sldId="2147484092"/>
            <pc:sldLayoutMk cId="925548050" sldId="2147484093"/>
          </pc:sldLayoutMkLst>
        </pc:sldLayoutChg>
        <pc:sldLayoutChg chg="add del mod replId">
          <pc:chgData name="Katie Palmer (2523993)" userId="S::2523993@student.uwtsd.ac.uk::2ded304f-4769-4091-a3b6-a422f572e338" providerId="AD" clId="Web-{7A407E9E-91C1-66CC-673D-D1A19F76E541}" dt="2026-02-15T14:38:48.315" v="435"/>
          <pc:sldLayoutMkLst>
            <pc:docMk/>
            <pc:sldMasterMk cId="1687407513" sldId="2147484092"/>
            <pc:sldLayoutMk cId="3647993804" sldId="2147484094"/>
          </pc:sldLayoutMkLst>
        </pc:sldLayoutChg>
        <pc:sldLayoutChg chg="add del mod replId">
          <pc:chgData name="Katie Palmer (2523993)" userId="S::2523993@student.uwtsd.ac.uk::2ded304f-4769-4091-a3b6-a422f572e338" providerId="AD" clId="Web-{7A407E9E-91C1-66CC-673D-D1A19F76E541}" dt="2026-02-15T14:38:48.315" v="435"/>
          <pc:sldLayoutMkLst>
            <pc:docMk/>
            <pc:sldMasterMk cId="1687407513" sldId="2147484092"/>
            <pc:sldLayoutMk cId="1049321096" sldId="2147484095"/>
          </pc:sldLayoutMkLst>
        </pc:sldLayoutChg>
        <pc:sldLayoutChg chg="add del mod replId">
          <pc:chgData name="Katie Palmer (2523993)" userId="S::2523993@student.uwtsd.ac.uk::2ded304f-4769-4091-a3b6-a422f572e338" providerId="AD" clId="Web-{7A407E9E-91C1-66CC-673D-D1A19F76E541}" dt="2026-02-15T14:38:48.315" v="435"/>
          <pc:sldLayoutMkLst>
            <pc:docMk/>
            <pc:sldMasterMk cId="1687407513" sldId="2147484092"/>
            <pc:sldLayoutMk cId="1912456425" sldId="2147484096"/>
          </pc:sldLayoutMkLst>
        </pc:sldLayoutChg>
        <pc:sldLayoutChg chg="add del mod replId">
          <pc:chgData name="Katie Palmer (2523993)" userId="S::2523993@student.uwtsd.ac.uk::2ded304f-4769-4091-a3b6-a422f572e338" providerId="AD" clId="Web-{7A407E9E-91C1-66CC-673D-D1A19F76E541}" dt="2026-02-15T14:38:48.315" v="435"/>
          <pc:sldLayoutMkLst>
            <pc:docMk/>
            <pc:sldMasterMk cId="1687407513" sldId="2147484092"/>
            <pc:sldLayoutMk cId="1558490289" sldId="2147484097"/>
          </pc:sldLayoutMkLst>
        </pc:sldLayoutChg>
        <pc:sldLayoutChg chg="add del mod replId">
          <pc:chgData name="Katie Palmer (2523993)" userId="S::2523993@student.uwtsd.ac.uk::2ded304f-4769-4091-a3b6-a422f572e338" providerId="AD" clId="Web-{7A407E9E-91C1-66CC-673D-D1A19F76E541}" dt="2026-02-15T14:38:48.315" v="435"/>
          <pc:sldLayoutMkLst>
            <pc:docMk/>
            <pc:sldMasterMk cId="1687407513" sldId="2147484092"/>
            <pc:sldLayoutMk cId="4207806233" sldId="2147484098"/>
          </pc:sldLayoutMkLst>
        </pc:sldLayoutChg>
        <pc:sldLayoutChg chg="add del mod replId">
          <pc:chgData name="Katie Palmer (2523993)" userId="S::2523993@student.uwtsd.ac.uk::2ded304f-4769-4091-a3b6-a422f572e338" providerId="AD" clId="Web-{7A407E9E-91C1-66CC-673D-D1A19F76E541}" dt="2026-02-15T14:38:48.315" v="435"/>
          <pc:sldLayoutMkLst>
            <pc:docMk/>
            <pc:sldMasterMk cId="1687407513" sldId="2147484092"/>
            <pc:sldLayoutMk cId="2884113260" sldId="2147484099"/>
          </pc:sldLayoutMkLst>
        </pc:sldLayoutChg>
        <pc:sldLayoutChg chg="add del mod replId">
          <pc:chgData name="Katie Palmer (2523993)" userId="S::2523993@student.uwtsd.ac.uk::2ded304f-4769-4091-a3b6-a422f572e338" providerId="AD" clId="Web-{7A407E9E-91C1-66CC-673D-D1A19F76E541}" dt="2026-02-15T14:38:48.315" v="435"/>
          <pc:sldLayoutMkLst>
            <pc:docMk/>
            <pc:sldMasterMk cId="1687407513" sldId="2147484092"/>
            <pc:sldLayoutMk cId="3079328191" sldId="2147484100"/>
          </pc:sldLayoutMkLst>
        </pc:sldLayoutChg>
        <pc:sldLayoutChg chg="add del mod replId">
          <pc:chgData name="Katie Palmer (2523993)" userId="S::2523993@student.uwtsd.ac.uk::2ded304f-4769-4091-a3b6-a422f572e338" providerId="AD" clId="Web-{7A407E9E-91C1-66CC-673D-D1A19F76E541}" dt="2026-02-15T14:38:48.315" v="435"/>
          <pc:sldLayoutMkLst>
            <pc:docMk/>
            <pc:sldMasterMk cId="1687407513" sldId="2147484092"/>
            <pc:sldLayoutMk cId="2529512065" sldId="2147484101"/>
          </pc:sldLayoutMkLst>
        </pc:sldLayoutChg>
        <pc:sldLayoutChg chg="add del mod replId">
          <pc:chgData name="Katie Palmer (2523993)" userId="S::2523993@student.uwtsd.ac.uk::2ded304f-4769-4091-a3b6-a422f572e338" providerId="AD" clId="Web-{7A407E9E-91C1-66CC-673D-D1A19F76E541}" dt="2026-02-15T14:38:48.315" v="435"/>
          <pc:sldLayoutMkLst>
            <pc:docMk/>
            <pc:sldMasterMk cId="1687407513" sldId="2147484092"/>
            <pc:sldLayoutMk cId="2092330583" sldId="2147484102"/>
          </pc:sldLayoutMkLst>
        </pc:sldLayoutChg>
        <pc:sldLayoutChg chg="add del mod replId">
          <pc:chgData name="Katie Palmer (2523993)" userId="S::2523993@student.uwtsd.ac.uk::2ded304f-4769-4091-a3b6-a422f572e338" providerId="AD" clId="Web-{7A407E9E-91C1-66CC-673D-D1A19F76E541}" dt="2026-02-15T14:38:48.315" v="435"/>
          <pc:sldLayoutMkLst>
            <pc:docMk/>
            <pc:sldMasterMk cId="1687407513" sldId="2147484092"/>
            <pc:sldLayoutMk cId="1124037895" sldId="2147484103"/>
          </pc:sldLayoutMkLst>
        </pc:sldLayoutChg>
      </pc:sldMasterChg>
      <pc:sldMasterChg chg="add del addSldLayout delSldLayout modSldLayout">
        <pc:chgData name="Katie Palmer (2523993)" userId="S::2523993@student.uwtsd.ac.uk::2ded304f-4769-4091-a3b6-a422f572e338" providerId="AD" clId="Web-{7A407E9E-91C1-66CC-673D-D1A19F76E541}" dt="2026-02-15T14:39:01.003" v="436"/>
        <pc:sldMasterMkLst>
          <pc:docMk/>
          <pc:sldMasterMk cId="1960502195" sldId="2147484104"/>
        </pc:sldMasterMkLst>
        <pc:sldLayoutChg chg="add del mod replId">
          <pc:chgData name="Katie Palmer (2523993)" userId="S::2523993@student.uwtsd.ac.uk::2ded304f-4769-4091-a3b6-a422f572e338" providerId="AD" clId="Web-{7A407E9E-91C1-66CC-673D-D1A19F76E541}" dt="2026-02-15T14:39:01.003" v="436"/>
          <pc:sldLayoutMkLst>
            <pc:docMk/>
            <pc:sldMasterMk cId="1960502195" sldId="2147484104"/>
            <pc:sldLayoutMk cId="3326682251" sldId="2147484105"/>
          </pc:sldLayoutMkLst>
        </pc:sldLayoutChg>
        <pc:sldLayoutChg chg="add del mod replId">
          <pc:chgData name="Katie Palmer (2523993)" userId="S::2523993@student.uwtsd.ac.uk::2ded304f-4769-4091-a3b6-a422f572e338" providerId="AD" clId="Web-{7A407E9E-91C1-66CC-673D-D1A19F76E541}" dt="2026-02-15T14:39:01.003" v="436"/>
          <pc:sldLayoutMkLst>
            <pc:docMk/>
            <pc:sldMasterMk cId="1960502195" sldId="2147484104"/>
            <pc:sldLayoutMk cId="3155170254" sldId="2147484106"/>
          </pc:sldLayoutMkLst>
        </pc:sldLayoutChg>
        <pc:sldLayoutChg chg="add del mod replId">
          <pc:chgData name="Katie Palmer (2523993)" userId="S::2523993@student.uwtsd.ac.uk::2ded304f-4769-4091-a3b6-a422f572e338" providerId="AD" clId="Web-{7A407E9E-91C1-66CC-673D-D1A19F76E541}" dt="2026-02-15T14:39:01.003" v="436"/>
          <pc:sldLayoutMkLst>
            <pc:docMk/>
            <pc:sldMasterMk cId="1960502195" sldId="2147484104"/>
            <pc:sldLayoutMk cId="3750569065" sldId="2147484107"/>
          </pc:sldLayoutMkLst>
        </pc:sldLayoutChg>
        <pc:sldLayoutChg chg="add del mod replId">
          <pc:chgData name="Katie Palmer (2523993)" userId="S::2523993@student.uwtsd.ac.uk::2ded304f-4769-4091-a3b6-a422f572e338" providerId="AD" clId="Web-{7A407E9E-91C1-66CC-673D-D1A19F76E541}" dt="2026-02-15T14:39:01.003" v="436"/>
          <pc:sldLayoutMkLst>
            <pc:docMk/>
            <pc:sldMasterMk cId="1960502195" sldId="2147484104"/>
            <pc:sldLayoutMk cId="1300136115" sldId="2147484108"/>
          </pc:sldLayoutMkLst>
        </pc:sldLayoutChg>
        <pc:sldLayoutChg chg="add del mod replId">
          <pc:chgData name="Katie Palmer (2523993)" userId="S::2523993@student.uwtsd.ac.uk::2ded304f-4769-4091-a3b6-a422f572e338" providerId="AD" clId="Web-{7A407E9E-91C1-66CC-673D-D1A19F76E541}" dt="2026-02-15T14:39:01.003" v="436"/>
          <pc:sldLayoutMkLst>
            <pc:docMk/>
            <pc:sldMasterMk cId="1960502195" sldId="2147484104"/>
            <pc:sldLayoutMk cId="3140714646" sldId="2147484109"/>
          </pc:sldLayoutMkLst>
        </pc:sldLayoutChg>
        <pc:sldLayoutChg chg="add del mod replId">
          <pc:chgData name="Katie Palmer (2523993)" userId="S::2523993@student.uwtsd.ac.uk::2ded304f-4769-4091-a3b6-a422f572e338" providerId="AD" clId="Web-{7A407E9E-91C1-66CC-673D-D1A19F76E541}" dt="2026-02-15T14:39:01.003" v="436"/>
          <pc:sldLayoutMkLst>
            <pc:docMk/>
            <pc:sldMasterMk cId="1960502195" sldId="2147484104"/>
            <pc:sldLayoutMk cId="3844624702" sldId="2147484110"/>
          </pc:sldLayoutMkLst>
        </pc:sldLayoutChg>
        <pc:sldLayoutChg chg="add del mod replId">
          <pc:chgData name="Katie Palmer (2523993)" userId="S::2523993@student.uwtsd.ac.uk::2ded304f-4769-4091-a3b6-a422f572e338" providerId="AD" clId="Web-{7A407E9E-91C1-66CC-673D-D1A19F76E541}" dt="2026-02-15T14:39:01.003" v="436"/>
          <pc:sldLayoutMkLst>
            <pc:docMk/>
            <pc:sldMasterMk cId="1960502195" sldId="2147484104"/>
            <pc:sldLayoutMk cId="1217748011" sldId="2147484111"/>
          </pc:sldLayoutMkLst>
        </pc:sldLayoutChg>
        <pc:sldLayoutChg chg="add del mod replId">
          <pc:chgData name="Katie Palmer (2523993)" userId="S::2523993@student.uwtsd.ac.uk::2ded304f-4769-4091-a3b6-a422f572e338" providerId="AD" clId="Web-{7A407E9E-91C1-66CC-673D-D1A19F76E541}" dt="2026-02-15T14:39:01.003" v="436"/>
          <pc:sldLayoutMkLst>
            <pc:docMk/>
            <pc:sldMasterMk cId="1960502195" sldId="2147484104"/>
            <pc:sldLayoutMk cId="1642914116" sldId="2147484112"/>
          </pc:sldLayoutMkLst>
        </pc:sldLayoutChg>
        <pc:sldLayoutChg chg="add del mod replId">
          <pc:chgData name="Katie Palmer (2523993)" userId="S::2523993@student.uwtsd.ac.uk::2ded304f-4769-4091-a3b6-a422f572e338" providerId="AD" clId="Web-{7A407E9E-91C1-66CC-673D-D1A19F76E541}" dt="2026-02-15T14:39:01.003" v="436"/>
          <pc:sldLayoutMkLst>
            <pc:docMk/>
            <pc:sldMasterMk cId="1960502195" sldId="2147484104"/>
            <pc:sldLayoutMk cId="2108846280" sldId="2147484113"/>
          </pc:sldLayoutMkLst>
        </pc:sldLayoutChg>
        <pc:sldLayoutChg chg="add del mod replId">
          <pc:chgData name="Katie Palmer (2523993)" userId="S::2523993@student.uwtsd.ac.uk::2ded304f-4769-4091-a3b6-a422f572e338" providerId="AD" clId="Web-{7A407E9E-91C1-66CC-673D-D1A19F76E541}" dt="2026-02-15T14:39:01.003" v="436"/>
          <pc:sldLayoutMkLst>
            <pc:docMk/>
            <pc:sldMasterMk cId="1960502195" sldId="2147484104"/>
            <pc:sldLayoutMk cId="1221751361" sldId="2147484114"/>
          </pc:sldLayoutMkLst>
        </pc:sldLayoutChg>
        <pc:sldLayoutChg chg="add del mod replId">
          <pc:chgData name="Katie Palmer (2523993)" userId="S::2523993@student.uwtsd.ac.uk::2ded304f-4769-4091-a3b6-a422f572e338" providerId="AD" clId="Web-{7A407E9E-91C1-66CC-673D-D1A19F76E541}" dt="2026-02-15T14:39:01.003" v="436"/>
          <pc:sldLayoutMkLst>
            <pc:docMk/>
            <pc:sldMasterMk cId="1960502195" sldId="2147484104"/>
            <pc:sldLayoutMk cId="2162094644" sldId="2147484115"/>
          </pc:sldLayoutMkLst>
        </pc:sldLayoutChg>
      </pc:sldMasterChg>
      <pc:sldMasterChg chg="add del addSldLayout delSldLayout modSldLayout">
        <pc:chgData name="Katie Palmer (2523993)" userId="S::2523993@student.uwtsd.ac.uk::2ded304f-4769-4091-a3b6-a422f572e338" providerId="AD" clId="Web-{7A407E9E-91C1-66CC-673D-D1A19F76E541}" dt="2026-02-15T14:39:03.565" v="437"/>
        <pc:sldMasterMkLst>
          <pc:docMk/>
          <pc:sldMasterMk cId="2680062233" sldId="2147484116"/>
        </pc:sldMasterMkLst>
        <pc:sldLayoutChg chg="add del mod replId">
          <pc:chgData name="Katie Palmer (2523993)" userId="S::2523993@student.uwtsd.ac.uk::2ded304f-4769-4091-a3b6-a422f572e338" providerId="AD" clId="Web-{7A407E9E-91C1-66CC-673D-D1A19F76E541}" dt="2026-02-15T14:39:03.565" v="437"/>
          <pc:sldLayoutMkLst>
            <pc:docMk/>
            <pc:sldMasterMk cId="2680062233" sldId="2147484116"/>
            <pc:sldLayoutMk cId="2284526676" sldId="2147484117"/>
          </pc:sldLayoutMkLst>
        </pc:sldLayoutChg>
        <pc:sldLayoutChg chg="add del mod replId">
          <pc:chgData name="Katie Palmer (2523993)" userId="S::2523993@student.uwtsd.ac.uk::2ded304f-4769-4091-a3b6-a422f572e338" providerId="AD" clId="Web-{7A407E9E-91C1-66CC-673D-D1A19F76E541}" dt="2026-02-15T14:39:03.565" v="437"/>
          <pc:sldLayoutMkLst>
            <pc:docMk/>
            <pc:sldMasterMk cId="2680062233" sldId="2147484116"/>
            <pc:sldLayoutMk cId="219257951" sldId="2147484118"/>
          </pc:sldLayoutMkLst>
        </pc:sldLayoutChg>
        <pc:sldLayoutChg chg="add del mod replId">
          <pc:chgData name="Katie Palmer (2523993)" userId="S::2523993@student.uwtsd.ac.uk::2ded304f-4769-4091-a3b6-a422f572e338" providerId="AD" clId="Web-{7A407E9E-91C1-66CC-673D-D1A19F76E541}" dt="2026-02-15T14:39:03.565" v="437"/>
          <pc:sldLayoutMkLst>
            <pc:docMk/>
            <pc:sldMasterMk cId="2680062233" sldId="2147484116"/>
            <pc:sldLayoutMk cId="1377907382" sldId="2147484119"/>
          </pc:sldLayoutMkLst>
        </pc:sldLayoutChg>
        <pc:sldLayoutChg chg="add del mod replId">
          <pc:chgData name="Katie Palmer (2523993)" userId="S::2523993@student.uwtsd.ac.uk::2ded304f-4769-4091-a3b6-a422f572e338" providerId="AD" clId="Web-{7A407E9E-91C1-66CC-673D-D1A19F76E541}" dt="2026-02-15T14:39:03.565" v="437"/>
          <pc:sldLayoutMkLst>
            <pc:docMk/>
            <pc:sldMasterMk cId="2680062233" sldId="2147484116"/>
            <pc:sldLayoutMk cId="3009535985" sldId="2147484120"/>
          </pc:sldLayoutMkLst>
        </pc:sldLayoutChg>
        <pc:sldLayoutChg chg="add del mod replId">
          <pc:chgData name="Katie Palmer (2523993)" userId="S::2523993@student.uwtsd.ac.uk::2ded304f-4769-4091-a3b6-a422f572e338" providerId="AD" clId="Web-{7A407E9E-91C1-66CC-673D-D1A19F76E541}" dt="2026-02-15T14:39:03.565" v="437"/>
          <pc:sldLayoutMkLst>
            <pc:docMk/>
            <pc:sldMasterMk cId="2680062233" sldId="2147484116"/>
            <pc:sldLayoutMk cId="3136688788" sldId="2147484121"/>
          </pc:sldLayoutMkLst>
        </pc:sldLayoutChg>
        <pc:sldLayoutChg chg="add del mod replId">
          <pc:chgData name="Katie Palmer (2523993)" userId="S::2523993@student.uwtsd.ac.uk::2ded304f-4769-4091-a3b6-a422f572e338" providerId="AD" clId="Web-{7A407E9E-91C1-66CC-673D-D1A19F76E541}" dt="2026-02-15T14:39:03.565" v="437"/>
          <pc:sldLayoutMkLst>
            <pc:docMk/>
            <pc:sldMasterMk cId="2680062233" sldId="2147484116"/>
            <pc:sldLayoutMk cId="1237829177" sldId="2147484122"/>
          </pc:sldLayoutMkLst>
        </pc:sldLayoutChg>
        <pc:sldLayoutChg chg="add del mod replId">
          <pc:chgData name="Katie Palmer (2523993)" userId="S::2523993@student.uwtsd.ac.uk::2ded304f-4769-4091-a3b6-a422f572e338" providerId="AD" clId="Web-{7A407E9E-91C1-66CC-673D-D1A19F76E541}" dt="2026-02-15T14:39:03.565" v="437"/>
          <pc:sldLayoutMkLst>
            <pc:docMk/>
            <pc:sldMasterMk cId="2680062233" sldId="2147484116"/>
            <pc:sldLayoutMk cId="743162063" sldId="2147484123"/>
          </pc:sldLayoutMkLst>
        </pc:sldLayoutChg>
        <pc:sldLayoutChg chg="add del mod replId">
          <pc:chgData name="Katie Palmer (2523993)" userId="S::2523993@student.uwtsd.ac.uk::2ded304f-4769-4091-a3b6-a422f572e338" providerId="AD" clId="Web-{7A407E9E-91C1-66CC-673D-D1A19F76E541}" dt="2026-02-15T14:39:03.565" v="437"/>
          <pc:sldLayoutMkLst>
            <pc:docMk/>
            <pc:sldMasterMk cId="2680062233" sldId="2147484116"/>
            <pc:sldLayoutMk cId="2745380403" sldId="2147484124"/>
          </pc:sldLayoutMkLst>
        </pc:sldLayoutChg>
        <pc:sldLayoutChg chg="add del mod replId">
          <pc:chgData name="Katie Palmer (2523993)" userId="S::2523993@student.uwtsd.ac.uk::2ded304f-4769-4091-a3b6-a422f572e338" providerId="AD" clId="Web-{7A407E9E-91C1-66CC-673D-D1A19F76E541}" dt="2026-02-15T14:39:03.565" v="437"/>
          <pc:sldLayoutMkLst>
            <pc:docMk/>
            <pc:sldMasterMk cId="2680062233" sldId="2147484116"/>
            <pc:sldLayoutMk cId="4191971310" sldId="2147484125"/>
          </pc:sldLayoutMkLst>
        </pc:sldLayoutChg>
        <pc:sldLayoutChg chg="add del mod replId">
          <pc:chgData name="Katie Palmer (2523993)" userId="S::2523993@student.uwtsd.ac.uk::2ded304f-4769-4091-a3b6-a422f572e338" providerId="AD" clId="Web-{7A407E9E-91C1-66CC-673D-D1A19F76E541}" dt="2026-02-15T14:39:03.565" v="437"/>
          <pc:sldLayoutMkLst>
            <pc:docMk/>
            <pc:sldMasterMk cId="2680062233" sldId="2147484116"/>
            <pc:sldLayoutMk cId="1088474136" sldId="2147484126"/>
          </pc:sldLayoutMkLst>
        </pc:sldLayoutChg>
        <pc:sldLayoutChg chg="add del mod replId">
          <pc:chgData name="Katie Palmer (2523993)" userId="S::2523993@student.uwtsd.ac.uk::2ded304f-4769-4091-a3b6-a422f572e338" providerId="AD" clId="Web-{7A407E9E-91C1-66CC-673D-D1A19F76E541}" dt="2026-02-15T14:39:03.565" v="437"/>
          <pc:sldLayoutMkLst>
            <pc:docMk/>
            <pc:sldMasterMk cId="2680062233" sldId="2147484116"/>
            <pc:sldLayoutMk cId="868944412" sldId="2147484127"/>
          </pc:sldLayoutMkLst>
        </pc:sldLayoutChg>
      </pc:sldMasterChg>
      <pc:sldMasterChg chg="add del addSldLayout delSldLayout modSldLayout">
        <pc:chgData name="Katie Palmer (2523993)" userId="S::2523993@student.uwtsd.ac.uk::2ded304f-4769-4091-a3b6-a422f572e338" providerId="AD" clId="Web-{7A407E9E-91C1-66CC-673D-D1A19F76E541}" dt="2026-02-15T14:39:05.456" v="438"/>
        <pc:sldMasterMkLst>
          <pc:docMk/>
          <pc:sldMasterMk cId="1614428208" sldId="2147484128"/>
        </pc:sldMasterMkLst>
        <pc:sldLayoutChg chg="add del mod replId">
          <pc:chgData name="Katie Palmer (2523993)" userId="S::2523993@student.uwtsd.ac.uk::2ded304f-4769-4091-a3b6-a422f572e338" providerId="AD" clId="Web-{7A407E9E-91C1-66CC-673D-D1A19F76E541}" dt="2026-02-15T14:39:05.456" v="438"/>
          <pc:sldLayoutMkLst>
            <pc:docMk/>
            <pc:sldMasterMk cId="1614428208" sldId="2147484128"/>
            <pc:sldLayoutMk cId="4208925981" sldId="2147484129"/>
          </pc:sldLayoutMkLst>
        </pc:sldLayoutChg>
        <pc:sldLayoutChg chg="add del mod replId">
          <pc:chgData name="Katie Palmer (2523993)" userId="S::2523993@student.uwtsd.ac.uk::2ded304f-4769-4091-a3b6-a422f572e338" providerId="AD" clId="Web-{7A407E9E-91C1-66CC-673D-D1A19F76E541}" dt="2026-02-15T14:39:05.456" v="438"/>
          <pc:sldLayoutMkLst>
            <pc:docMk/>
            <pc:sldMasterMk cId="1614428208" sldId="2147484128"/>
            <pc:sldLayoutMk cId="3211381392" sldId="2147484130"/>
          </pc:sldLayoutMkLst>
        </pc:sldLayoutChg>
        <pc:sldLayoutChg chg="add del mod replId">
          <pc:chgData name="Katie Palmer (2523993)" userId="S::2523993@student.uwtsd.ac.uk::2ded304f-4769-4091-a3b6-a422f572e338" providerId="AD" clId="Web-{7A407E9E-91C1-66CC-673D-D1A19F76E541}" dt="2026-02-15T14:39:05.456" v="438"/>
          <pc:sldLayoutMkLst>
            <pc:docMk/>
            <pc:sldMasterMk cId="1614428208" sldId="2147484128"/>
            <pc:sldLayoutMk cId="374914494" sldId="2147484131"/>
          </pc:sldLayoutMkLst>
        </pc:sldLayoutChg>
        <pc:sldLayoutChg chg="add del mod replId">
          <pc:chgData name="Katie Palmer (2523993)" userId="S::2523993@student.uwtsd.ac.uk::2ded304f-4769-4091-a3b6-a422f572e338" providerId="AD" clId="Web-{7A407E9E-91C1-66CC-673D-D1A19F76E541}" dt="2026-02-15T14:39:05.456" v="438"/>
          <pc:sldLayoutMkLst>
            <pc:docMk/>
            <pc:sldMasterMk cId="1614428208" sldId="2147484128"/>
            <pc:sldLayoutMk cId="368120982" sldId="2147484132"/>
          </pc:sldLayoutMkLst>
        </pc:sldLayoutChg>
        <pc:sldLayoutChg chg="add del mod replId">
          <pc:chgData name="Katie Palmer (2523993)" userId="S::2523993@student.uwtsd.ac.uk::2ded304f-4769-4091-a3b6-a422f572e338" providerId="AD" clId="Web-{7A407E9E-91C1-66CC-673D-D1A19F76E541}" dt="2026-02-15T14:39:05.456" v="438"/>
          <pc:sldLayoutMkLst>
            <pc:docMk/>
            <pc:sldMasterMk cId="1614428208" sldId="2147484128"/>
            <pc:sldLayoutMk cId="2709579815" sldId="2147484133"/>
          </pc:sldLayoutMkLst>
        </pc:sldLayoutChg>
        <pc:sldLayoutChg chg="add del mod replId">
          <pc:chgData name="Katie Palmer (2523993)" userId="S::2523993@student.uwtsd.ac.uk::2ded304f-4769-4091-a3b6-a422f572e338" providerId="AD" clId="Web-{7A407E9E-91C1-66CC-673D-D1A19F76E541}" dt="2026-02-15T14:39:05.456" v="438"/>
          <pc:sldLayoutMkLst>
            <pc:docMk/>
            <pc:sldMasterMk cId="1614428208" sldId="2147484128"/>
            <pc:sldLayoutMk cId="3413936618" sldId="2147484134"/>
          </pc:sldLayoutMkLst>
        </pc:sldLayoutChg>
        <pc:sldLayoutChg chg="add del mod replId">
          <pc:chgData name="Katie Palmer (2523993)" userId="S::2523993@student.uwtsd.ac.uk::2ded304f-4769-4091-a3b6-a422f572e338" providerId="AD" clId="Web-{7A407E9E-91C1-66CC-673D-D1A19F76E541}" dt="2026-02-15T14:39:05.456" v="438"/>
          <pc:sldLayoutMkLst>
            <pc:docMk/>
            <pc:sldMasterMk cId="1614428208" sldId="2147484128"/>
            <pc:sldLayoutMk cId="516204836" sldId="2147484135"/>
          </pc:sldLayoutMkLst>
        </pc:sldLayoutChg>
        <pc:sldLayoutChg chg="add del mod replId">
          <pc:chgData name="Katie Palmer (2523993)" userId="S::2523993@student.uwtsd.ac.uk::2ded304f-4769-4091-a3b6-a422f572e338" providerId="AD" clId="Web-{7A407E9E-91C1-66CC-673D-D1A19F76E541}" dt="2026-02-15T14:39:05.456" v="438"/>
          <pc:sldLayoutMkLst>
            <pc:docMk/>
            <pc:sldMasterMk cId="1614428208" sldId="2147484128"/>
            <pc:sldLayoutMk cId="3348955973" sldId="2147484136"/>
          </pc:sldLayoutMkLst>
        </pc:sldLayoutChg>
        <pc:sldLayoutChg chg="add del mod replId">
          <pc:chgData name="Katie Palmer (2523993)" userId="S::2523993@student.uwtsd.ac.uk::2ded304f-4769-4091-a3b6-a422f572e338" providerId="AD" clId="Web-{7A407E9E-91C1-66CC-673D-D1A19F76E541}" dt="2026-02-15T14:39:05.456" v="438"/>
          <pc:sldLayoutMkLst>
            <pc:docMk/>
            <pc:sldMasterMk cId="1614428208" sldId="2147484128"/>
            <pc:sldLayoutMk cId="169167623" sldId="2147484137"/>
          </pc:sldLayoutMkLst>
        </pc:sldLayoutChg>
        <pc:sldLayoutChg chg="add del mod replId">
          <pc:chgData name="Katie Palmer (2523993)" userId="S::2523993@student.uwtsd.ac.uk::2ded304f-4769-4091-a3b6-a422f572e338" providerId="AD" clId="Web-{7A407E9E-91C1-66CC-673D-D1A19F76E541}" dt="2026-02-15T14:39:05.456" v="438"/>
          <pc:sldLayoutMkLst>
            <pc:docMk/>
            <pc:sldMasterMk cId="1614428208" sldId="2147484128"/>
            <pc:sldLayoutMk cId="2474870127" sldId="2147484138"/>
          </pc:sldLayoutMkLst>
        </pc:sldLayoutChg>
        <pc:sldLayoutChg chg="add del mod replId">
          <pc:chgData name="Katie Palmer (2523993)" userId="S::2523993@student.uwtsd.ac.uk::2ded304f-4769-4091-a3b6-a422f572e338" providerId="AD" clId="Web-{7A407E9E-91C1-66CC-673D-D1A19F76E541}" dt="2026-02-15T14:39:05.456" v="438"/>
          <pc:sldLayoutMkLst>
            <pc:docMk/>
            <pc:sldMasterMk cId="1614428208" sldId="2147484128"/>
            <pc:sldLayoutMk cId="3069821925" sldId="2147484139"/>
          </pc:sldLayoutMkLst>
        </pc:sldLayoutChg>
      </pc:sldMasterChg>
      <pc:sldMasterChg chg="add del addSldLayout delSldLayout modSldLayout">
        <pc:chgData name="Katie Palmer (2523993)" userId="S::2523993@student.uwtsd.ac.uk::2ded304f-4769-4091-a3b6-a422f572e338" providerId="AD" clId="Web-{7A407E9E-91C1-66CC-673D-D1A19F76E541}" dt="2026-02-15T14:39:15.847" v="439"/>
        <pc:sldMasterMkLst>
          <pc:docMk/>
          <pc:sldMasterMk cId="3037695503" sldId="2147484140"/>
        </pc:sldMasterMkLst>
        <pc:sldLayoutChg chg="add del mod replId">
          <pc:chgData name="Katie Palmer (2523993)" userId="S::2523993@student.uwtsd.ac.uk::2ded304f-4769-4091-a3b6-a422f572e338" providerId="AD" clId="Web-{7A407E9E-91C1-66CC-673D-D1A19F76E541}" dt="2026-02-15T14:39:15.847" v="439"/>
          <pc:sldLayoutMkLst>
            <pc:docMk/>
            <pc:sldMasterMk cId="3037695503" sldId="2147484140"/>
            <pc:sldLayoutMk cId="1869057161" sldId="2147484141"/>
          </pc:sldLayoutMkLst>
        </pc:sldLayoutChg>
        <pc:sldLayoutChg chg="add del mod replId">
          <pc:chgData name="Katie Palmer (2523993)" userId="S::2523993@student.uwtsd.ac.uk::2ded304f-4769-4091-a3b6-a422f572e338" providerId="AD" clId="Web-{7A407E9E-91C1-66CC-673D-D1A19F76E541}" dt="2026-02-15T14:39:15.847" v="439"/>
          <pc:sldLayoutMkLst>
            <pc:docMk/>
            <pc:sldMasterMk cId="3037695503" sldId="2147484140"/>
            <pc:sldLayoutMk cId="614438817" sldId="2147484142"/>
          </pc:sldLayoutMkLst>
        </pc:sldLayoutChg>
        <pc:sldLayoutChg chg="add del mod replId">
          <pc:chgData name="Katie Palmer (2523993)" userId="S::2523993@student.uwtsd.ac.uk::2ded304f-4769-4091-a3b6-a422f572e338" providerId="AD" clId="Web-{7A407E9E-91C1-66CC-673D-D1A19F76E541}" dt="2026-02-15T14:39:15.847" v="439"/>
          <pc:sldLayoutMkLst>
            <pc:docMk/>
            <pc:sldMasterMk cId="3037695503" sldId="2147484140"/>
            <pc:sldLayoutMk cId="3229044577" sldId="2147484143"/>
          </pc:sldLayoutMkLst>
        </pc:sldLayoutChg>
        <pc:sldLayoutChg chg="add del mod replId">
          <pc:chgData name="Katie Palmer (2523993)" userId="S::2523993@student.uwtsd.ac.uk::2ded304f-4769-4091-a3b6-a422f572e338" providerId="AD" clId="Web-{7A407E9E-91C1-66CC-673D-D1A19F76E541}" dt="2026-02-15T14:39:15.847" v="439"/>
          <pc:sldLayoutMkLst>
            <pc:docMk/>
            <pc:sldMasterMk cId="3037695503" sldId="2147484140"/>
            <pc:sldLayoutMk cId="379937932" sldId="2147484144"/>
          </pc:sldLayoutMkLst>
        </pc:sldLayoutChg>
        <pc:sldLayoutChg chg="add del mod replId">
          <pc:chgData name="Katie Palmer (2523993)" userId="S::2523993@student.uwtsd.ac.uk::2ded304f-4769-4091-a3b6-a422f572e338" providerId="AD" clId="Web-{7A407E9E-91C1-66CC-673D-D1A19F76E541}" dt="2026-02-15T14:39:15.847" v="439"/>
          <pc:sldLayoutMkLst>
            <pc:docMk/>
            <pc:sldMasterMk cId="3037695503" sldId="2147484140"/>
            <pc:sldLayoutMk cId="1325646788" sldId="2147484145"/>
          </pc:sldLayoutMkLst>
        </pc:sldLayoutChg>
        <pc:sldLayoutChg chg="add del mod replId">
          <pc:chgData name="Katie Palmer (2523993)" userId="S::2523993@student.uwtsd.ac.uk::2ded304f-4769-4091-a3b6-a422f572e338" providerId="AD" clId="Web-{7A407E9E-91C1-66CC-673D-D1A19F76E541}" dt="2026-02-15T14:39:15.847" v="439"/>
          <pc:sldLayoutMkLst>
            <pc:docMk/>
            <pc:sldMasterMk cId="3037695503" sldId="2147484140"/>
            <pc:sldLayoutMk cId="1138869613" sldId="2147484146"/>
          </pc:sldLayoutMkLst>
        </pc:sldLayoutChg>
        <pc:sldLayoutChg chg="add del mod replId">
          <pc:chgData name="Katie Palmer (2523993)" userId="S::2523993@student.uwtsd.ac.uk::2ded304f-4769-4091-a3b6-a422f572e338" providerId="AD" clId="Web-{7A407E9E-91C1-66CC-673D-D1A19F76E541}" dt="2026-02-15T14:39:15.847" v="439"/>
          <pc:sldLayoutMkLst>
            <pc:docMk/>
            <pc:sldMasterMk cId="3037695503" sldId="2147484140"/>
            <pc:sldLayoutMk cId="2279155188" sldId="2147484147"/>
          </pc:sldLayoutMkLst>
        </pc:sldLayoutChg>
        <pc:sldLayoutChg chg="add del mod replId">
          <pc:chgData name="Katie Palmer (2523993)" userId="S::2523993@student.uwtsd.ac.uk::2ded304f-4769-4091-a3b6-a422f572e338" providerId="AD" clId="Web-{7A407E9E-91C1-66CC-673D-D1A19F76E541}" dt="2026-02-15T14:39:15.847" v="439"/>
          <pc:sldLayoutMkLst>
            <pc:docMk/>
            <pc:sldMasterMk cId="3037695503" sldId="2147484140"/>
            <pc:sldLayoutMk cId="1224608970" sldId="2147484148"/>
          </pc:sldLayoutMkLst>
        </pc:sldLayoutChg>
        <pc:sldLayoutChg chg="add del mod replId">
          <pc:chgData name="Katie Palmer (2523993)" userId="S::2523993@student.uwtsd.ac.uk::2ded304f-4769-4091-a3b6-a422f572e338" providerId="AD" clId="Web-{7A407E9E-91C1-66CC-673D-D1A19F76E541}" dt="2026-02-15T14:39:15.847" v="439"/>
          <pc:sldLayoutMkLst>
            <pc:docMk/>
            <pc:sldMasterMk cId="3037695503" sldId="2147484140"/>
            <pc:sldLayoutMk cId="2207894922" sldId="2147484149"/>
          </pc:sldLayoutMkLst>
        </pc:sldLayoutChg>
        <pc:sldLayoutChg chg="add del mod replId">
          <pc:chgData name="Katie Palmer (2523993)" userId="S::2523993@student.uwtsd.ac.uk::2ded304f-4769-4091-a3b6-a422f572e338" providerId="AD" clId="Web-{7A407E9E-91C1-66CC-673D-D1A19F76E541}" dt="2026-02-15T14:39:15.847" v="439"/>
          <pc:sldLayoutMkLst>
            <pc:docMk/>
            <pc:sldMasterMk cId="3037695503" sldId="2147484140"/>
            <pc:sldLayoutMk cId="1320645893" sldId="2147484150"/>
          </pc:sldLayoutMkLst>
        </pc:sldLayoutChg>
        <pc:sldLayoutChg chg="add del mod replId">
          <pc:chgData name="Katie Palmer (2523993)" userId="S::2523993@student.uwtsd.ac.uk::2ded304f-4769-4091-a3b6-a422f572e338" providerId="AD" clId="Web-{7A407E9E-91C1-66CC-673D-D1A19F76E541}" dt="2026-02-15T14:39:15.847" v="439"/>
          <pc:sldLayoutMkLst>
            <pc:docMk/>
            <pc:sldMasterMk cId="3037695503" sldId="2147484140"/>
            <pc:sldLayoutMk cId="3781564826" sldId="2147484151"/>
          </pc:sldLayoutMkLst>
        </pc:sldLayoutChg>
      </pc:sldMasterChg>
      <pc:sldMasterChg chg="add del addSldLayout delSldLayout modSldLayout">
        <pc:chgData name="Katie Palmer (2523993)" userId="S::2523993@student.uwtsd.ac.uk::2ded304f-4769-4091-a3b6-a422f572e338" providerId="AD" clId="Web-{7A407E9E-91C1-66CC-673D-D1A19F76E541}" dt="2026-02-15T14:39:18.331" v="440"/>
        <pc:sldMasterMkLst>
          <pc:docMk/>
          <pc:sldMasterMk cId="1369992813" sldId="2147484152"/>
        </pc:sldMasterMkLst>
        <pc:sldLayoutChg chg="add del mod replId">
          <pc:chgData name="Katie Palmer (2523993)" userId="S::2523993@student.uwtsd.ac.uk::2ded304f-4769-4091-a3b6-a422f572e338" providerId="AD" clId="Web-{7A407E9E-91C1-66CC-673D-D1A19F76E541}" dt="2026-02-15T14:39:18.331" v="440"/>
          <pc:sldLayoutMkLst>
            <pc:docMk/>
            <pc:sldMasterMk cId="1369992813" sldId="2147484152"/>
            <pc:sldLayoutMk cId="3805885934" sldId="2147484153"/>
          </pc:sldLayoutMkLst>
        </pc:sldLayoutChg>
        <pc:sldLayoutChg chg="add del mod replId">
          <pc:chgData name="Katie Palmer (2523993)" userId="S::2523993@student.uwtsd.ac.uk::2ded304f-4769-4091-a3b6-a422f572e338" providerId="AD" clId="Web-{7A407E9E-91C1-66CC-673D-D1A19F76E541}" dt="2026-02-15T14:39:18.331" v="440"/>
          <pc:sldLayoutMkLst>
            <pc:docMk/>
            <pc:sldMasterMk cId="1369992813" sldId="2147484152"/>
            <pc:sldLayoutMk cId="2481120698" sldId="2147484154"/>
          </pc:sldLayoutMkLst>
        </pc:sldLayoutChg>
        <pc:sldLayoutChg chg="add del mod replId">
          <pc:chgData name="Katie Palmer (2523993)" userId="S::2523993@student.uwtsd.ac.uk::2ded304f-4769-4091-a3b6-a422f572e338" providerId="AD" clId="Web-{7A407E9E-91C1-66CC-673D-D1A19F76E541}" dt="2026-02-15T14:39:18.331" v="440"/>
          <pc:sldLayoutMkLst>
            <pc:docMk/>
            <pc:sldMasterMk cId="1369992813" sldId="2147484152"/>
            <pc:sldLayoutMk cId="40105003" sldId="2147484155"/>
          </pc:sldLayoutMkLst>
        </pc:sldLayoutChg>
        <pc:sldLayoutChg chg="add del mod replId">
          <pc:chgData name="Katie Palmer (2523993)" userId="S::2523993@student.uwtsd.ac.uk::2ded304f-4769-4091-a3b6-a422f572e338" providerId="AD" clId="Web-{7A407E9E-91C1-66CC-673D-D1A19F76E541}" dt="2026-02-15T14:39:18.331" v="440"/>
          <pc:sldLayoutMkLst>
            <pc:docMk/>
            <pc:sldMasterMk cId="1369992813" sldId="2147484152"/>
            <pc:sldLayoutMk cId="3488055236" sldId="2147484156"/>
          </pc:sldLayoutMkLst>
        </pc:sldLayoutChg>
        <pc:sldLayoutChg chg="add del mod replId">
          <pc:chgData name="Katie Palmer (2523993)" userId="S::2523993@student.uwtsd.ac.uk::2ded304f-4769-4091-a3b6-a422f572e338" providerId="AD" clId="Web-{7A407E9E-91C1-66CC-673D-D1A19F76E541}" dt="2026-02-15T14:39:18.331" v="440"/>
          <pc:sldLayoutMkLst>
            <pc:docMk/>
            <pc:sldMasterMk cId="1369992813" sldId="2147484152"/>
            <pc:sldLayoutMk cId="2996721567" sldId="2147484157"/>
          </pc:sldLayoutMkLst>
        </pc:sldLayoutChg>
        <pc:sldLayoutChg chg="add del mod replId">
          <pc:chgData name="Katie Palmer (2523993)" userId="S::2523993@student.uwtsd.ac.uk::2ded304f-4769-4091-a3b6-a422f572e338" providerId="AD" clId="Web-{7A407E9E-91C1-66CC-673D-D1A19F76E541}" dt="2026-02-15T14:39:18.331" v="440"/>
          <pc:sldLayoutMkLst>
            <pc:docMk/>
            <pc:sldMasterMk cId="1369992813" sldId="2147484152"/>
            <pc:sldLayoutMk cId="3515764516" sldId="2147484158"/>
          </pc:sldLayoutMkLst>
        </pc:sldLayoutChg>
        <pc:sldLayoutChg chg="add del mod replId">
          <pc:chgData name="Katie Palmer (2523993)" userId="S::2523993@student.uwtsd.ac.uk::2ded304f-4769-4091-a3b6-a422f572e338" providerId="AD" clId="Web-{7A407E9E-91C1-66CC-673D-D1A19F76E541}" dt="2026-02-15T14:39:18.331" v="440"/>
          <pc:sldLayoutMkLst>
            <pc:docMk/>
            <pc:sldMasterMk cId="1369992813" sldId="2147484152"/>
            <pc:sldLayoutMk cId="2173039714" sldId="2147484159"/>
          </pc:sldLayoutMkLst>
        </pc:sldLayoutChg>
        <pc:sldLayoutChg chg="add del mod replId">
          <pc:chgData name="Katie Palmer (2523993)" userId="S::2523993@student.uwtsd.ac.uk::2ded304f-4769-4091-a3b6-a422f572e338" providerId="AD" clId="Web-{7A407E9E-91C1-66CC-673D-D1A19F76E541}" dt="2026-02-15T14:39:18.331" v="440"/>
          <pc:sldLayoutMkLst>
            <pc:docMk/>
            <pc:sldMasterMk cId="1369992813" sldId="2147484152"/>
            <pc:sldLayoutMk cId="1429286226" sldId="2147484160"/>
          </pc:sldLayoutMkLst>
        </pc:sldLayoutChg>
        <pc:sldLayoutChg chg="add del mod replId">
          <pc:chgData name="Katie Palmer (2523993)" userId="S::2523993@student.uwtsd.ac.uk::2ded304f-4769-4091-a3b6-a422f572e338" providerId="AD" clId="Web-{7A407E9E-91C1-66CC-673D-D1A19F76E541}" dt="2026-02-15T14:39:18.331" v="440"/>
          <pc:sldLayoutMkLst>
            <pc:docMk/>
            <pc:sldMasterMk cId="1369992813" sldId="2147484152"/>
            <pc:sldLayoutMk cId="949571863" sldId="2147484161"/>
          </pc:sldLayoutMkLst>
        </pc:sldLayoutChg>
        <pc:sldLayoutChg chg="add del mod replId">
          <pc:chgData name="Katie Palmer (2523993)" userId="S::2523993@student.uwtsd.ac.uk::2ded304f-4769-4091-a3b6-a422f572e338" providerId="AD" clId="Web-{7A407E9E-91C1-66CC-673D-D1A19F76E541}" dt="2026-02-15T14:39:18.331" v="440"/>
          <pc:sldLayoutMkLst>
            <pc:docMk/>
            <pc:sldMasterMk cId="1369992813" sldId="2147484152"/>
            <pc:sldLayoutMk cId="520303707" sldId="2147484162"/>
          </pc:sldLayoutMkLst>
        </pc:sldLayoutChg>
        <pc:sldLayoutChg chg="add del mod replId">
          <pc:chgData name="Katie Palmer (2523993)" userId="S::2523993@student.uwtsd.ac.uk::2ded304f-4769-4091-a3b6-a422f572e338" providerId="AD" clId="Web-{7A407E9E-91C1-66CC-673D-D1A19F76E541}" dt="2026-02-15T14:39:18.331" v="440"/>
          <pc:sldLayoutMkLst>
            <pc:docMk/>
            <pc:sldMasterMk cId="1369992813" sldId="2147484152"/>
            <pc:sldLayoutMk cId="3653735771" sldId="2147484163"/>
          </pc:sldLayoutMkLst>
        </pc:sldLayoutChg>
      </pc:sldMasterChg>
      <pc:sldMasterChg chg="add del addSldLayout delSldLayout modSldLayout">
        <pc:chgData name="Katie Palmer (2523993)" userId="S::2523993@student.uwtsd.ac.uk::2ded304f-4769-4091-a3b6-a422f572e338" providerId="AD" clId="Web-{7A407E9E-91C1-66CC-673D-D1A19F76E541}" dt="2026-02-15T14:39:20.847" v="441"/>
        <pc:sldMasterMkLst>
          <pc:docMk/>
          <pc:sldMasterMk cId="1924287206" sldId="2147484164"/>
        </pc:sldMasterMkLst>
        <pc:sldLayoutChg chg="add del mod replId">
          <pc:chgData name="Katie Palmer (2523993)" userId="S::2523993@student.uwtsd.ac.uk::2ded304f-4769-4091-a3b6-a422f572e338" providerId="AD" clId="Web-{7A407E9E-91C1-66CC-673D-D1A19F76E541}" dt="2026-02-15T14:39:20.847" v="441"/>
          <pc:sldLayoutMkLst>
            <pc:docMk/>
            <pc:sldMasterMk cId="1924287206" sldId="2147484164"/>
            <pc:sldLayoutMk cId="991522870" sldId="2147484165"/>
          </pc:sldLayoutMkLst>
        </pc:sldLayoutChg>
        <pc:sldLayoutChg chg="add del mod replId">
          <pc:chgData name="Katie Palmer (2523993)" userId="S::2523993@student.uwtsd.ac.uk::2ded304f-4769-4091-a3b6-a422f572e338" providerId="AD" clId="Web-{7A407E9E-91C1-66CC-673D-D1A19F76E541}" dt="2026-02-15T14:39:20.847" v="441"/>
          <pc:sldLayoutMkLst>
            <pc:docMk/>
            <pc:sldMasterMk cId="1924287206" sldId="2147484164"/>
            <pc:sldLayoutMk cId="2990122657" sldId="2147484166"/>
          </pc:sldLayoutMkLst>
        </pc:sldLayoutChg>
        <pc:sldLayoutChg chg="add del mod replId">
          <pc:chgData name="Katie Palmer (2523993)" userId="S::2523993@student.uwtsd.ac.uk::2ded304f-4769-4091-a3b6-a422f572e338" providerId="AD" clId="Web-{7A407E9E-91C1-66CC-673D-D1A19F76E541}" dt="2026-02-15T14:39:20.847" v="441"/>
          <pc:sldLayoutMkLst>
            <pc:docMk/>
            <pc:sldMasterMk cId="1924287206" sldId="2147484164"/>
            <pc:sldLayoutMk cId="96562575" sldId="2147484167"/>
          </pc:sldLayoutMkLst>
        </pc:sldLayoutChg>
        <pc:sldLayoutChg chg="add del mod replId">
          <pc:chgData name="Katie Palmer (2523993)" userId="S::2523993@student.uwtsd.ac.uk::2ded304f-4769-4091-a3b6-a422f572e338" providerId="AD" clId="Web-{7A407E9E-91C1-66CC-673D-D1A19F76E541}" dt="2026-02-15T14:39:20.847" v="441"/>
          <pc:sldLayoutMkLst>
            <pc:docMk/>
            <pc:sldMasterMk cId="1924287206" sldId="2147484164"/>
            <pc:sldLayoutMk cId="1334763463" sldId="2147484168"/>
          </pc:sldLayoutMkLst>
        </pc:sldLayoutChg>
        <pc:sldLayoutChg chg="add del mod replId">
          <pc:chgData name="Katie Palmer (2523993)" userId="S::2523993@student.uwtsd.ac.uk::2ded304f-4769-4091-a3b6-a422f572e338" providerId="AD" clId="Web-{7A407E9E-91C1-66CC-673D-D1A19F76E541}" dt="2026-02-15T14:39:20.847" v="441"/>
          <pc:sldLayoutMkLst>
            <pc:docMk/>
            <pc:sldMasterMk cId="1924287206" sldId="2147484164"/>
            <pc:sldLayoutMk cId="621212311" sldId="2147484169"/>
          </pc:sldLayoutMkLst>
        </pc:sldLayoutChg>
        <pc:sldLayoutChg chg="add del mod replId">
          <pc:chgData name="Katie Palmer (2523993)" userId="S::2523993@student.uwtsd.ac.uk::2ded304f-4769-4091-a3b6-a422f572e338" providerId="AD" clId="Web-{7A407E9E-91C1-66CC-673D-D1A19F76E541}" dt="2026-02-15T14:39:20.847" v="441"/>
          <pc:sldLayoutMkLst>
            <pc:docMk/>
            <pc:sldMasterMk cId="1924287206" sldId="2147484164"/>
            <pc:sldLayoutMk cId="3195821821" sldId="2147484170"/>
          </pc:sldLayoutMkLst>
        </pc:sldLayoutChg>
        <pc:sldLayoutChg chg="add del mod replId">
          <pc:chgData name="Katie Palmer (2523993)" userId="S::2523993@student.uwtsd.ac.uk::2ded304f-4769-4091-a3b6-a422f572e338" providerId="AD" clId="Web-{7A407E9E-91C1-66CC-673D-D1A19F76E541}" dt="2026-02-15T14:39:20.847" v="441"/>
          <pc:sldLayoutMkLst>
            <pc:docMk/>
            <pc:sldMasterMk cId="1924287206" sldId="2147484164"/>
            <pc:sldLayoutMk cId="451332278" sldId="2147484171"/>
          </pc:sldLayoutMkLst>
        </pc:sldLayoutChg>
        <pc:sldLayoutChg chg="add del mod replId">
          <pc:chgData name="Katie Palmer (2523993)" userId="S::2523993@student.uwtsd.ac.uk::2ded304f-4769-4091-a3b6-a422f572e338" providerId="AD" clId="Web-{7A407E9E-91C1-66CC-673D-D1A19F76E541}" dt="2026-02-15T14:39:20.847" v="441"/>
          <pc:sldLayoutMkLst>
            <pc:docMk/>
            <pc:sldMasterMk cId="1924287206" sldId="2147484164"/>
            <pc:sldLayoutMk cId="1146451239" sldId="2147484172"/>
          </pc:sldLayoutMkLst>
        </pc:sldLayoutChg>
        <pc:sldLayoutChg chg="add del mod replId">
          <pc:chgData name="Katie Palmer (2523993)" userId="S::2523993@student.uwtsd.ac.uk::2ded304f-4769-4091-a3b6-a422f572e338" providerId="AD" clId="Web-{7A407E9E-91C1-66CC-673D-D1A19F76E541}" dt="2026-02-15T14:39:20.847" v="441"/>
          <pc:sldLayoutMkLst>
            <pc:docMk/>
            <pc:sldMasterMk cId="1924287206" sldId="2147484164"/>
            <pc:sldLayoutMk cId="1734455853" sldId="2147484173"/>
          </pc:sldLayoutMkLst>
        </pc:sldLayoutChg>
        <pc:sldLayoutChg chg="add del mod replId">
          <pc:chgData name="Katie Palmer (2523993)" userId="S::2523993@student.uwtsd.ac.uk::2ded304f-4769-4091-a3b6-a422f572e338" providerId="AD" clId="Web-{7A407E9E-91C1-66CC-673D-D1A19F76E541}" dt="2026-02-15T14:39:20.847" v="441"/>
          <pc:sldLayoutMkLst>
            <pc:docMk/>
            <pc:sldMasterMk cId="1924287206" sldId="2147484164"/>
            <pc:sldLayoutMk cId="3621800949" sldId="2147484174"/>
          </pc:sldLayoutMkLst>
        </pc:sldLayoutChg>
        <pc:sldLayoutChg chg="add del mod replId">
          <pc:chgData name="Katie Palmer (2523993)" userId="S::2523993@student.uwtsd.ac.uk::2ded304f-4769-4091-a3b6-a422f572e338" providerId="AD" clId="Web-{7A407E9E-91C1-66CC-673D-D1A19F76E541}" dt="2026-02-15T14:39:20.847" v="441"/>
          <pc:sldLayoutMkLst>
            <pc:docMk/>
            <pc:sldMasterMk cId="1924287206" sldId="2147484164"/>
            <pc:sldLayoutMk cId="119951021" sldId="2147484175"/>
          </pc:sldLayoutMkLst>
        </pc:sldLayoutChg>
      </pc:sldMasterChg>
      <pc:sldMasterChg chg="add del addSldLayout delSldLayout modSldLayout">
        <pc:chgData name="Katie Palmer (2523993)" userId="S::2523993@student.uwtsd.ac.uk::2ded304f-4769-4091-a3b6-a422f572e338" providerId="AD" clId="Web-{7A407E9E-91C1-66CC-673D-D1A19F76E541}" dt="2026-02-15T14:45:50.108" v="469"/>
        <pc:sldMasterMkLst>
          <pc:docMk/>
          <pc:sldMasterMk cId="2318503847" sldId="2147484176"/>
        </pc:sldMasterMkLst>
        <pc:sldLayoutChg chg="add del mod replId">
          <pc:chgData name="Katie Palmer (2523993)" userId="S::2523993@student.uwtsd.ac.uk::2ded304f-4769-4091-a3b6-a422f572e338" providerId="AD" clId="Web-{7A407E9E-91C1-66CC-673D-D1A19F76E541}" dt="2026-02-15T14:45:50.108" v="469"/>
          <pc:sldLayoutMkLst>
            <pc:docMk/>
            <pc:sldMasterMk cId="2318503847" sldId="2147484176"/>
            <pc:sldLayoutMk cId="756124431" sldId="2147484177"/>
          </pc:sldLayoutMkLst>
        </pc:sldLayoutChg>
        <pc:sldLayoutChg chg="add del mod replId">
          <pc:chgData name="Katie Palmer (2523993)" userId="S::2523993@student.uwtsd.ac.uk::2ded304f-4769-4091-a3b6-a422f572e338" providerId="AD" clId="Web-{7A407E9E-91C1-66CC-673D-D1A19F76E541}" dt="2026-02-15T14:45:50.108" v="469"/>
          <pc:sldLayoutMkLst>
            <pc:docMk/>
            <pc:sldMasterMk cId="2318503847" sldId="2147484176"/>
            <pc:sldLayoutMk cId="1592437326" sldId="2147484178"/>
          </pc:sldLayoutMkLst>
        </pc:sldLayoutChg>
        <pc:sldLayoutChg chg="add del mod replId">
          <pc:chgData name="Katie Palmer (2523993)" userId="S::2523993@student.uwtsd.ac.uk::2ded304f-4769-4091-a3b6-a422f572e338" providerId="AD" clId="Web-{7A407E9E-91C1-66CC-673D-D1A19F76E541}" dt="2026-02-15T14:45:50.108" v="469"/>
          <pc:sldLayoutMkLst>
            <pc:docMk/>
            <pc:sldMasterMk cId="2318503847" sldId="2147484176"/>
            <pc:sldLayoutMk cId="3683042155" sldId="2147484179"/>
          </pc:sldLayoutMkLst>
        </pc:sldLayoutChg>
        <pc:sldLayoutChg chg="add del mod replId">
          <pc:chgData name="Katie Palmer (2523993)" userId="S::2523993@student.uwtsd.ac.uk::2ded304f-4769-4091-a3b6-a422f572e338" providerId="AD" clId="Web-{7A407E9E-91C1-66CC-673D-D1A19F76E541}" dt="2026-02-15T14:45:50.108" v="469"/>
          <pc:sldLayoutMkLst>
            <pc:docMk/>
            <pc:sldMasterMk cId="2318503847" sldId="2147484176"/>
            <pc:sldLayoutMk cId="1977854458" sldId="2147484180"/>
          </pc:sldLayoutMkLst>
        </pc:sldLayoutChg>
        <pc:sldLayoutChg chg="add del mod replId">
          <pc:chgData name="Katie Palmer (2523993)" userId="S::2523993@student.uwtsd.ac.uk::2ded304f-4769-4091-a3b6-a422f572e338" providerId="AD" clId="Web-{7A407E9E-91C1-66CC-673D-D1A19F76E541}" dt="2026-02-15T14:45:50.108" v="469"/>
          <pc:sldLayoutMkLst>
            <pc:docMk/>
            <pc:sldMasterMk cId="2318503847" sldId="2147484176"/>
            <pc:sldLayoutMk cId="1012585675" sldId="2147484181"/>
          </pc:sldLayoutMkLst>
        </pc:sldLayoutChg>
        <pc:sldLayoutChg chg="add del mod replId">
          <pc:chgData name="Katie Palmer (2523993)" userId="S::2523993@student.uwtsd.ac.uk::2ded304f-4769-4091-a3b6-a422f572e338" providerId="AD" clId="Web-{7A407E9E-91C1-66CC-673D-D1A19F76E541}" dt="2026-02-15T14:45:50.108" v="469"/>
          <pc:sldLayoutMkLst>
            <pc:docMk/>
            <pc:sldMasterMk cId="2318503847" sldId="2147484176"/>
            <pc:sldLayoutMk cId="728513261" sldId="2147484182"/>
          </pc:sldLayoutMkLst>
        </pc:sldLayoutChg>
        <pc:sldLayoutChg chg="add del mod replId">
          <pc:chgData name="Katie Palmer (2523993)" userId="S::2523993@student.uwtsd.ac.uk::2ded304f-4769-4091-a3b6-a422f572e338" providerId="AD" clId="Web-{7A407E9E-91C1-66CC-673D-D1A19F76E541}" dt="2026-02-15T14:45:50.108" v="469"/>
          <pc:sldLayoutMkLst>
            <pc:docMk/>
            <pc:sldMasterMk cId="2318503847" sldId="2147484176"/>
            <pc:sldLayoutMk cId="1153639771" sldId="2147484183"/>
          </pc:sldLayoutMkLst>
        </pc:sldLayoutChg>
        <pc:sldLayoutChg chg="add del mod replId">
          <pc:chgData name="Katie Palmer (2523993)" userId="S::2523993@student.uwtsd.ac.uk::2ded304f-4769-4091-a3b6-a422f572e338" providerId="AD" clId="Web-{7A407E9E-91C1-66CC-673D-D1A19F76E541}" dt="2026-02-15T14:45:50.108" v="469"/>
          <pc:sldLayoutMkLst>
            <pc:docMk/>
            <pc:sldMasterMk cId="2318503847" sldId="2147484176"/>
            <pc:sldLayoutMk cId="3320746505" sldId="2147484184"/>
          </pc:sldLayoutMkLst>
        </pc:sldLayoutChg>
        <pc:sldLayoutChg chg="add del mod replId">
          <pc:chgData name="Katie Palmer (2523993)" userId="S::2523993@student.uwtsd.ac.uk::2ded304f-4769-4091-a3b6-a422f572e338" providerId="AD" clId="Web-{7A407E9E-91C1-66CC-673D-D1A19F76E541}" dt="2026-02-15T14:45:50.108" v="469"/>
          <pc:sldLayoutMkLst>
            <pc:docMk/>
            <pc:sldMasterMk cId="2318503847" sldId="2147484176"/>
            <pc:sldLayoutMk cId="588783272" sldId="2147484185"/>
          </pc:sldLayoutMkLst>
        </pc:sldLayoutChg>
        <pc:sldLayoutChg chg="add del mod replId">
          <pc:chgData name="Katie Palmer (2523993)" userId="S::2523993@student.uwtsd.ac.uk::2ded304f-4769-4091-a3b6-a422f572e338" providerId="AD" clId="Web-{7A407E9E-91C1-66CC-673D-D1A19F76E541}" dt="2026-02-15T14:45:50.108" v="469"/>
          <pc:sldLayoutMkLst>
            <pc:docMk/>
            <pc:sldMasterMk cId="2318503847" sldId="2147484176"/>
            <pc:sldLayoutMk cId="2147762968" sldId="2147484186"/>
          </pc:sldLayoutMkLst>
        </pc:sldLayoutChg>
        <pc:sldLayoutChg chg="add del mod replId">
          <pc:chgData name="Katie Palmer (2523993)" userId="S::2523993@student.uwtsd.ac.uk::2ded304f-4769-4091-a3b6-a422f572e338" providerId="AD" clId="Web-{7A407E9E-91C1-66CC-673D-D1A19F76E541}" dt="2026-02-15T14:45:50.108" v="469"/>
          <pc:sldLayoutMkLst>
            <pc:docMk/>
            <pc:sldMasterMk cId="2318503847" sldId="2147484176"/>
            <pc:sldLayoutMk cId="526707542" sldId="2147484187"/>
          </pc:sldLayoutMkLst>
        </pc:sldLayoutChg>
      </pc:sldMasterChg>
      <pc:sldMasterChg chg="add addSldLayout modSldLayout">
        <pc:chgData name="Katie Palmer (2523993)" userId="S::2523993@student.uwtsd.ac.uk::2ded304f-4769-4091-a3b6-a422f572e338" providerId="AD" clId="Web-{7A407E9E-91C1-66CC-673D-D1A19F76E541}" dt="2026-02-15T14:45:50.108" v="469"/>
        <pc:sldMasterMkLst>
          <pc:docMk/>
          <pc:sldMasterMk cId="2243774302" sldId="2147484188"/>
        </pc:sldMasterMkLst>
        <pc:sldLayoutChg chg="add mod replId">
          <pc:chgData name="Katie Palmer (2523993)" userId="S::2523993@student.uwtsd.ac.uk::2ded304f-4769-4091-a3b6-a422f572e338" providerId="AD" clId="Web-{7A407E9E-91C1-66CC-673D-D1A19F76E541}" dt="2026-02-15T14:45:50.108" v="469"/>
          <pc:sldLayoutMkLst>
            <pc:docMk/>
            <pc:sldMasterMk cId="2243774302" sldId="2147484188"/>
            <pc:sldLayoutMk cId="1568332848" sldId="2147484189"/>
          </pc:sldLayoutMkLst>
        </pc:sldLayoutChg>
        <pc:sldLayoutChg chg="add mod replId">
          <pc:chgData name="Katie Palmer (2523993)" userId="S::2523993@student.uwtsd.ac.uk::2ded304f-4769-4091-a3b6-a422f572e338" providerId="AD" clId="Web-{7A407E9E-91C1-66CC-673D-D1A19F76E541}" dt="2026-02-15T14:45:50.108" v="469"/>
          <pc:sldLayoutMkLst>
            <pc:docMk/>
            <pc:sldMasterMk cId="2243774302" sldId="2147484188"/>
            <pc:sldLayoutMk cId="1803879477" sldId="2147484190"/>
          </pc:sldLayoutMkLst>
        </pc:sldLayoutChg>
        <pc:sldLayoutChg chg="add mod replId">
          <pc:chgData name="Katie Palmer (2523993)" userId="S::2523993@student.uwtsd.ac.uk::2ded304f-4769-4091-a3b6-a422f572e338" providerId="AD" clId="Web-{7A407E9E-91C1-66CC-673D-D1A19F76E541}" dt="2026-02-15T14:45:50.108" v="469"/>
          <pc:sldLayoutMkLst>
            <pc:docMk/>
            <pc:sldMasterMk cId="2243774302" sldId="2147484188"/>
            <pc:sldLayoutMk cId="2466603364" sldId="2147484191"/>
          </pc:sldLayoutMkLst>
        </pc:sldLayoutChg>
        <pc:sldLayoutChg chg="add mod replId">
          <pc:chgData name="Katie Palmer (2523993)" userId="S::2523993@student.uwtsd.ac.uk::2ded304f-4769-4091-a3b6-a422f572e338" providerId="AD" clId="Web-{7A407E9E-91C1-66CC-673D-D1A19F76E541}" dt="2026-02-15T14:45:50.108" v="469"/>
          <pc:sldLayoutMkLst>
            <pc:docMk/>
            <pc:sldMasterMk cId="2243774302" sldId="2147484188"/>
            <pc:sldLayoutMk cId="3408584001" sldId="2147484192"/>
          </pc:sldLayoutMkLst>
        </pc:sldLayoutChg>
        <pc:sldLayoutChg chg="add mod replId">
          <pc:chgData name="Katie Palmer (2523993)" userId="S::2523993@student.uwtsd.ac.uk::2ded304f-4769-4091-a3b6-a422f572e338" providerId="AD" clId="Web-{7A407E9E-91C1-66CC-673D-D1A19F76E541}" dt="2026-02-15T14:45:50.108" v="469"/>
          <pc:sldLayoutMkLst>
            <pc:docMk/>
            <pc:sldMasterMk cId="2243774302" sldId="2147484188"/>
            <pc:sldLayoutMk cId="857857408" sldId="2147484193"/>
          </pc:sldLayoutMkLst>
        </pc:sldLayoutChg>
        <pc:sldLayoutChg chg="add mod replId">
          <pc:chgData name="Katie Palmer (2523993)" userId="S::2523993@student.uwtsd.ac.uk::2ded304f-4769-4091-a3b6-a422f572e338" providerId="AD" clId="Web-{7A407E9E-91C1-66CC-673D-D1A19F76E541}" dt="2026-02-15T14:45:50.108" v="469"/>
          <pc:sldLayoutMkLst>
            <pc:docMk/>
            <pc:sldMasterMk cId="2243774302" sldId="2147484188"/>
            <pc:sldLayoutMk cId="1435627250" sldId="2147484194"/>
          </pc:sldLayoutMkLst>
        </pc:sldLayoutChg>
        <pc:sldLayoutChg chg="add mod replId">
          <pc:chgData name="Katie Palmer (2523993)" userId="S::2523993@student.uwtsd.ac.uk::2ded304f-4769-4091-a3b6-a422f572e338" providerId="AD" clId="Web-{7A407E9E-91C1-66CC-673D-D1A19F76E541}" dt="2026-02-15T14:45:50.108" v="469"/>
          <pc:sldLayoutMkLst>
            <pc:docMk/>
            <pc:sldMasterMk cId="2243774302" sldId="2147484188"/>
            <pc:sldLayoutMk cId="1638848395" sldId="2147484195"/>
          </pc:sldLayoutMkLst>
        </pc:sldLayoutChg>
        <pc:sldLayoutChg chg="add mod replId">
          <pc:chgData name="Katie Palmer (2523993)" userId="S::2523993@student.uwtsd.ac.uk::2ded304f-4769-4091-a3b6-a422f572e338" providerId="AD" clId="Web-{7A407E9E-91C1-66CC-673D-D1A19F76E541}" dt="2026-02-15T14:45:50.108" v="469"/>
          <pc:sldLayoutMkLst>
            <pc:docMk/>
            <pc:sldMasterMk cId="2243774302" sldId="2147484188"/>
            <pc:sldLayoutMk cId="1028420058" sldId="2147484196"/>
          </pc:sldLayoutMkLst>
        </pc:sldLayoutChg>
        <pc:sldLayoutChg chg="add mod replId">
          <pc:chgData name="Katie Palmer (2523993)" userId="S::2523993@student.uwtsd.ac.uk::2ded304f-4769-4091-a3b6-a422f572e338" providerId="AD" clId="Web-{7A407E9E-91C1-66CC-673D-D1A19F76E541}" dt="2026-02-15T14:45:50.108" v="469"/>
          <pc:sldLayoutMkLst>
            <pc:docMk/>
            <pc:sldMasterMk cId="2243774302" sldId="2147484188"/>
            <pc:sldLayoutMk cId="1463110501" sldId="2147484197"/>
          </pc:sldLayoutMkLst>
        </pc:sldLayoutChg>
        <pc:sldLayoutChg chg="add mod replId">
          <pc:chgData name="Katie Palmer (2523993)" userId="S::2523993@student.uwtsd.ac.uk::2ded304f-4769-4091-a3b6-a422f572e338" providerId="AD" clId="Web-{7A407E9E-91C1-66CC-673D-D1A19F76E541}" dt="2026-02-15T14:45:50.108" v="469"/>
          <pc:sldLayoutMkLst>
            <pc:docMk/>
            <pc:sldMasterMk cId="2243774302" sldId="2147484188"/>
            <pc:sldLayoutMk cId="3018870493" sldId="2147484198"/>
          </pc:sldLayoutMkLst>
        </pc:sldLayoutChg>
        <pc:sldLayoutChg chg="add mod replId">
          <pc:chgData name="Katie Palmer (2523993)" userId="S::2523993@student.uwtsd.ac.uk::2ded304f-4769-4091-a3b6-a422f572e338" providerId="AD" clId="Web-{7A407E9E-91C1-66CC-673D-D1A19F76E541}" dt="2026-02-15T14:45:50.108" v="469"/>
          <pc:sldLayoutMkLst>
            <pc:docMk/>
            <pc:sldMasterMk cId="2243774302" sldId="2147484188"/>
            <pc:sldLayoutMk cId="410139434" sldId="2147484199"/>
          </pc:sldLayoutMkLst>
        </pc:sldLayoutChg>
      </pc:sldMasterChg>
    </pc:docChg>
  </pc:docChgLst>
  <pc:docChgLst>
    <pc:chgData name="Molly Batters (2525247)" userId="b93acea9-134c-4f72-9e64-ebd8de211a7f" providerId="ADAL" clId="{2C07C223-8950-47C2-860D-ECAB3D0F22C6}"/>
    <pc:docChg chg="undo custSel addSld delSld modSld sldOrd">
      <pc:chgData name="Molly Batters (2525247)" userId="b93acea9-134c-4f72-9e64-ebd8de211a7f" providerId="ADAL" clId="{2C07C223-8950-47C2-860D-ECAB3D0F22C6}" dt="2026-02-12T12:59:43.084" v="1723" actId="313"/>
      <pc:docMkLst>
        <pc:docMk/>
      </pc:docMkLst>
      <pc:sldChg chg="modSp mod modAnim">
        <pc:chgData name="Molly Batters (2525247)" userId="b93acea9-134c-4f72-9e64-ebd8de211a7f" providerId="ADAL" clId="{2C07C223-8950-47C2-860D-ECAB3D0F22C6}" dt="2026-02-12T12:37:28.244" v="1625" actId="20577"/>
        <pc:sldMkLst>
          <pc:docMk/>
          <pc:sldMk cId="3788109367" sldId="258"/>
        </pc:sldMkLst>
        <pc:spChg chg="mod">
          <ac:chgData name="Molly Batters (2525247)" userId="b93acea9-134c-4f72-9e64-ebd8de211a7f" providerId="ADAL" clId="{2C07C223-8950-47C2-860D-ECAB3D0F22C6}" dt="2026-02-12T12:33:06.820" v="1480" actId="14100"/>
          <ac:spMkLst>
            <pc:docMk/>
            <pc:sldMk cId="3788109367" sldId="258"/>
            <ac:spMk id="3" creationId="{AF3CC380-77CD-4196-2770-8478430988D0}"/>
          </ac:spMkLst>
        </pc:spChg>
        <pc:spChg chg="mod">
          <ac:chgData name="Molly Batters (2525247)" userId="b93acea9-134c-4f72-9e64-ebd8de211a7f" providerId="ADAL" clId="{2C07C223-8950-47C2-860D-ECAB3D0F22C6}" dt="2026-02-12T12:37:28.244" v="1625" actId="20577"/>
          <ac:spMkLst>
            <pc:docMk/>
            <pc:sldMk cId="3788109367" sldId="258"/>
            <ac:spMk id="5" creationId="{5FFFB68B-D0B0-FC55-086F-A2C82CFC1E8A}"/>
          </ac:spMkLst>
        </pc:spChg>
      </pc:sldChg>
      <pc:sldChg chg="modSp mod modAnim">
        <pc:chgData name="Molly Batters (2525247)" userId="b93acea9-134c-4f72-9e64-ebd8de211a7f" providerId="ADAL" clId="{2C07C223-8950-47C2-860D-ECAB3D0F22C6}" dt="2026-02-10T12:26:20.697" v="77" actId="27636"/>
        <pc:sldMkLst>
          <pc:docMk/>
          <pc:sldMk cId="3471284701" sldId="259"/>
        </pc:sldMkLst>
        <pc:spChg chg="mod">
          <ac:chgData name="Molly Batters (2525247)" userId="b93acea9-134c-4f72-9e64-ebd8de211a7f" providerId="ADAL" clId="{2C07C223-8950-47C2-860D-ECAB3D0F22C6}" dt="2026-02-10T12:26:20.697" v="77" actId="27636"/>
          <ac:spMkLst>
            <pc:docMk/>
            <pc:sldMk cId="3471284701" sldId="259"/>
            <ac:spMk id="2" creationId="{668A20D2-C975-6D73-3E64-86F1D99A77E2}"/>
          </ac:spMkLst>
        </pc:spChg>
        <pc:spChg chg="mod">
          <ac:chgData name="Molly Batters (2525247)" userId="b93acea9-134c-4f72-9e64-ebd8de211a7f" providerId="ADAL" clId="{2C07C223-8950-47C2-860D-ECAB3D0F22C6}" dt="2026-02-10T12:26:20.413" v="75"/>
          <ac:spMkLst>
            <pc:docMk/>
            <pc:sldMk cId="3471284701" sldId="259"/>
            <ac:spMk id="3" creationId="{113CFACA-C372-A20D-C8B1-BECBF9DE5069}"/>
          </ac:spMkLst>
        </pc:spChg>
      </pc:sldChg>
      <pc:sldChg chg="modSp mod modAnim">
        <pc:chgData name="Molly Batters (2525247)" userId="b93acea9-134c-4f72-9e64-ebd8de211a7f" providerId="ADAL" clId="{2C07C223-8950-47C2-860D-ECAB3D0F22C6}" dt="2026-02-12T10:20:08.034" v="429" actId="313"/>
        <pc:sldMkLst>
          <pc:docMk/>
          <pc:sldMk cId="1234085569" sldId="260"/>
        </pc:sldMkLst>
        <pc:spChg chg="mod">
          <ac:chgData name="Molly Batters (2525247)" userId="b93acea9-134c-4f72-9e64-ebd8de211a7f" providerId="ADAL" clId="{2C07C223-8950-47C2-860D-ECAB3D0F22C6}" dt="2026-02-12T10:20:08.034" v="429" actId="313"/>
          <ac:spMkLst>
            <pc:docMk/>
            <pc:sldMk cId="1234085569" sldId="260"/>
            <ac:spMk id="2" creationId="{BF74D27E-B5BC-5E72-7E89-F61FCFD2688D}"/>
          </ac:spMkLst>
        </pc:spChg>
        <pc:spChg chg="mod">
          <ac:chgData name="Molly Batters (2525247)" userId="b93acea9-134c-4f72-9e64-ebd8de211a7f" providerId="ADAL" clId="{2C07C223-8950-47C2-860D-ECAB3D0F22C6}" dt="2026-02-12T09:52:17.754" v="99" actId="1076"/>
          <ac:spMkLst>
            <pc:docMk/>
            <pc:sldMk cId="1234085569" sldId="260"/>
            <ac:spMk id="5" creationId="{21DAC58F-CD4E-0F75-218E-2A66E0789D4B}"/>
          </ac:spMkLst>
        </pc:spChg>
        <pc:spChg chg="mod">
          <ac:chgData name="Molly Batters (2525247)" userId="b93acea9-134c-4f72-9e64-ebd8de211a7f" providerId="ADAL" clId="{2C07C223-8950-47C2-860D-ECAB3D0F22C6}" dt="2026-02-12T09:52:23.930" v="100" actId="1076"/>
          <ac:spMkLst>
            <pc:docMk/>
            <pc:sldMk cId="1234085569" sldId="260"/>
            <ac:spMk id="7" creationId="{5DC871C6-049A-FE18-8FFB-839A4731D03E}"/>
          </ac:spMkLst>
        </pc:spChg>
        <pc:picChg chg="mod">
          <ac:chgData name="Molly Batters (2525247)" userId="b93acea9-134c-4f72-9e64-ebd8de211a7f" providerId="ADAL" clId="{2C07C223-8950-47C2-860D-ECAB3D0F22C6}" dt="2026-02-10T12:20:43.215" v="69" actId="1036"/>
          <ac:picMkLst>
            <pc:docMk/>
            <pc:sldMk cId="1234085569" sldId="260"/>
            <ac:picMk id="3076" creationId="{2A9F9B92-E31A-B731-12BB-1DFAF5C79E4B}"/>
          </ac:picMkLst>
        </pc:picChg>
      </pc:sldChg>
      <pc:sldChg chg="modSp mod modTransition">
        <pc:chgData name="Molly Batters (2525247)" userId="b93acea9-134c-4f72-9e64-ebd8de211a7f" providerId="ADAL" clId="{2C07C223-8950-47C2-860D-ECAB3D0F22C6}" dt="2026-02-12T10:20:39.159" v="430"/>
        <pc:sldMkLst>
          <pc:docMk/>
          <pc:sldMk cId="3404390418" sldId="261"/>
        </pc:sldMkLst>
        <pc:spChg chg="mod">
          <ac:chgData name="Molly Batters (2525247)" userId="b93acea9-134c-4f72-9e64-ebd8de211a7f" providerId="ADAL" clId="{2C07C223-8950-47C2-860D-ECAB3D0F22C6}" dt="2026-02-10T12:26:20.707" v="79" actId="27636"/>
          <ac:spMkLst>
            <pc:docMk/>
            <pc:sldMk cId="3404390418" sldId="261"/>
            <ac:spMk id="2" creationId="{CEEB0021-2CD7-96EB-082E-548F977ACC28}"/>
          </ac:spMkLst>
        </pc:spChg>
        <pc:spChg chg="mod">
          <ac:chgData name="Molly Batters (2525247)" userId="b93acea9-134c-4f72-9e64-ebd8de211a7f" providerId="ADAL" clId="{2C07C223-8950-47C2-860D-ECAB3D0F22C6}" dt="2026-02-10T12:26:20.413" v="75"/>
          <ac:spMkLst>
            <pc:docMk/>
            <pc:sldMk cId="3404390418" sldId="261"/>
            <ac:spMk id="3" creationId="{7F8AB555-33D3-2BBE-FA09-CBD89E0D098C}"/>
          </ac:spMkLst>
        </pc:spChg>
      </pc:sldChg>
      <pc:sldChg chg="modSp mod modAnim">
        <pc:chgData name="Molly Batters (2525247)" userId="b93acea9-134c-4f72-9e64-ebd8de211a7f" providerId="ADAL" clId="{2C07C223-8950-47C2-860D-ECAB3D0F22C6}" dt="2026-02-12T12:48:53.557" v="1653"/>
        <pc:sldMkLst>
          <pc:docMk/>
          <pc:sldMk cId="904267420" sldId="262"/>
        </pc:sldMkLst>
        <pc:spChg chg="mod">
          <ac:chgData name="Molly Batters (2525247)" userId="b93acea9-134c-4f72-9e64-ebd8de211a7f" providerId="ADAL" clId="{2C07C223-8950-47C2-860D-ECAB3D0F22C6}" dt="2026-02-12T10:22:45.582" v="438" actId="20577"/>
          <ac:spMkLst>
            <pc:docMk/>
            <pc:sldMk cId="904267420" sldId="262"/>
            <ac:spMk id="2" creationId="{2955E659-7E2D-91FB-B552-51BD2D32B0D0}"/>
          </ac:spMkLst>
        </pc:spChg>
        <pc:spChg chg="mod">
          <ac:chgData name="Molly Batters (2525247)" userId="b93acea9-134c-4f72-9e64-ebd8de211a7f" providerId="ADAL" clId="{2C07C223-8950-47C2-860D-ECAB3D0F22C6}" dt="2026-02-12T11:30:01.341" v="1223" actId="12"/>
          <ac:spMkLst>
            <pc:docMk/>
            <pc:sldMk cId="904267420" sldId="262"/>
            <ac:spMk id="3" creationId="{989CE5EC-61E5-5695-39EE-B053444B9C53}"/>
          </ac:spMkLst>
        </pc:spChg>
      </pc:sldChg>
      <pc:sldChg chg="addSp delSp modSp mod modAnim">
        <pc:chgData name="Molly Batters (2525247)" userId="b93acea9-134c-4f72-9e64-ebd8de211a7f" providerId="ADAL" clId="{2C07C223-8950-47C2-860D-ECAB3D0F22C6}" dt="2026-02-12T12:48:09.523" v="1647"/>
        <pc:sldMkLst>
          <pc:docMk/>
          <pc:sldMk cId="3352594682" sldId="264"/>
        </pc:sldMkLst>
        <pc:spChg chg="mod">
          <ac:chgData name="Molly Batters (2525247)" userId="b93acea9-134c-4f72-9e64-ebd8de211a7f" providerId="ADAL" clId="{2C07C223-8950-47C2-860D-ECAB3D0F22C6}" dt="2026-02-12T11:22:59.534" v="798" actId="2711"/>
          <ac:spMkLst>
            <pc:docMk/>
            <pc:sldMk cId="3352594682" sldId="264"/>
            <ac:spMk id="2" creationId="{FB123117-DC83-1734-9CA2-8BB9ADBE00FD}"/>
          </ac:spMkLst>
        </pc:spChg>
        <pc:spChg chg="mod">
          <ac:chgData name="Molly Batters (2525247)" userId="b93acea9-134c-4f72-9e64-ebd8de211a7f" providerId="ADAL" clId="{2C07C223-8950-47C2-860D-ECAB3D0F22C6}" dt="2026-02-12T12:47:55.615" v="1645" actId="313"/>
          <ac:spMkLst>
            <pc:docMk/>
            <pc:sldMk cId="3352594682" sldId="264"/>
            <ac:spMk id="3" creationId="{1F1241C1-78EE-3EE4-9601-8C2E46B3F561}"/>
          </ac:spMkLst>
        </pc:spChg>
        <pc:picChg chg="add mod">
          <ac:chgData name="Molly Batters (2525247)" userId="b93acea9-134c-4f72-9e64-ebd8de211a7f" providerId="ADAL" clId="{2C07C223-8950-47C2-860D-ECAB3D0F22C6}" dt="2026-02-12T11:20:34.482" v="769" actId="1076"/>
          <ac:picMkLst>
            <pc:docMk/>
            <pc:sldMk cId="3352594682" sldId="264"/>
            <ac:picMk id="11" creationId="{EE21F7AD-3063-F1F8-CFA2-01679D67E774}"/>
          </ac:picMkLst>
        </pc:picChg>
      </pc:sldChg>
      <pc:sldChg chg="modSp mod modAnim">
        <pc:chgData name="Molly Batters (2525247)" userId="b93acea9-134c-4f72-9e64-ebd8de211a7f" providerId="ADAL" clId="{2C07C223-8950-47C2-860D-ECAB3D0F22C6}" dt="2026-02-12T12:47:24.646" v="1642"/>
        <pc:sldMkLst>
          <pc:docMk/>
          <pc:sldMk cId="2550033669" sldId="265"/>
        </pc:sldMkLst>
        <pc:spChg chg="mod">
          <ac:chgData name="Molly Batters (2525247)" userId="b93acea9-134c-4f72-9e64-ebd8de211a7f" providerId="ADAL" clId="{2C07C223-8950-47C2-860D-ECAB3D0F22C6}" dt="2026-02-12T10:11:36.725" v="200" actId="20577"/>
          <ac:spMkLst>
            <pc:docMk/>
            <pc:sldMk cId="2550033669" sldId="265"/>
            <ac:spMk id="2" creationId="{25E44A82-3BD6-CF95-62F5-2A9242E49ED9}"/>
          </ac:spMkLst>
        </pc:spChg>
        <pc:spChg chg="mod">
          <ac:chgData name="Molly Batters (2525247)" userId="b93acea9-134c-4f72-9e64-ebd8de211a7f" providerId="ADAL" clId="{2C07C223-8950-47C2-860D-ECAB3D0F22C6}" dt="2026-02-12T10:11:26.846" v="178" actId="20577"/>
          <ac:spMkLst>
            <pc:docMk/>
            <pc:sldMk cId="2550033669" sldId="265"/>
            <ac:spMk id="3" creationId="{01360297-3B2E-28D3-8E69-20AEBC41EC1E}"/>
          </ac:spMkLst>
        </pc:spChg>
        <pc:graphicFrameChg chg="mod">
          <ac:chgData name="Molly Batters (2525247)" userId="b93acea9-134c-4f72-9e64-ebd8de211a7f" providerId="ADAL" clId="{2C07C223-8950-47C2-860D-ECAB3D0F22C6}" dt="2026-02-12T10:11:09.615" v="170" actId="1076"/>
          <ac:graphicFrameMkLst>
            <pc:docMk/>
            <pc:sldMk cId="2550033669" sldId="265"/>
            <ac:graphicFrameMk id="4" creationId="{36B0FC94-8F62-2216-C996-66FD8765E6B7}"/>
          </ac:graphicFrameMkLst>
        </pc:graphicFrameChg>
      </pc:sldChg>
      <pc:sldChg chg="modSp mod modAnim">
        <pc:chgData name="Molly Batters (2525247)" userId="b93acea9-134c-4f72-9e64-ebd8de211a7f" providerId="ADAL" clId="{2C07C223-8950-47C2-860D-ECAB3D0F22C6}" dt="2026-02-12T12:47:00.410" v="1639"/>
        <pc:sldMkLst>
          <pc:docMk/>
          <pc:sldMk cId="2344871341" sldId="266"/>
        </pc:sldMkLst>
        <pc:spChg chg="mod">
          <ac:chgData name="Molly Batters (2525247)" userId="b93acea9-134c-4f72-9e64-ebd8de211a7f" providerId="ADAL" clId="{2C07C223-8950-47C2-860D-ECAB3D0F22C6}" dt="2026-02-12T11:54:51.912" v="1382" actId="1076"/>
          <ac:spMkLst>
            <pc:docMk/>
            <pc:sldMk cId="2344871341" sldId="266"/>
            <ac:spMk id="2" creationId="{61F97257-1298-E983-E95B-377A4BF4E442}"/>
          </ac:spMkLst>
        </pc:spChg>
        <pc:spChg chg="mod">
          <ac:chgData name="Molly Batters (2525247)" userId="b93acea9-134c-4f72-9e64-ebd8de211a7f" providerId="ADAL" clId="{2C07C223-8950-47C2-860D-ECAB3D0F22C6}" dt="2026-02-12T12:29:49.092" v="1471" actId="20577"/>
          <ac:spMkLst>
            <pc:docMk/>
            <pc:sldMk cId="2344871341" sldId="266"/>
            <ac:spMk id="3" creationId="{02DE5A46-6E13-22D2-0643-369DC3E855D3}"/>
          </ac:spMkLst>
        </pc:spChg>
      </pc:sldChg>
      <pc:sldChg chg="modSp mod modAnim">
        <pc:chgData name="Molly Batters (2525247)" userId="b93acea9-134c-4f72-9e64-ebd8de211a7f" providerId="ADAL" clId="{2C07C223-8950-47C2-860D-ECAB3D0F22C6}" dt="2026-02-12T12:59:43.084" v="1723" actId="313"/>
        <pc:sldMkLst>
          <pc:docMk/>
          <pc:sldMk cId="3674105740" sldId="268"/>
        </pc:sldMkLst>
        <pc:spChg chg="mod">
          <ac:chgData name="Molly Batters (2525247)" userId="b93acea9-134c-4f72-9e64-ebd8de211a7f" providerId="ADAL" clId="{2C07C223-8950-47C2-860D-ECAB3D0F22C6}" dt="2026-02-12T12:44:52.567" v="1630" actId="14100"/>
          <ac:spMkLst>
            <pc:docMk/>
            <pc:sldMk cId="3674105740" sldId="268"/>
            <ac:spMk id="2" creationId="{0621ACB0-7524-BC4D-57EE-53EE2EAC63CA}"/>
          </ac:spMkLst>
        </pc:spChg>
        <pc:spChg chg="mod">
          <ac:chgData name="Molly Batters (2525247)" userId="b93acea9-134c-4f72-9e64-ebd8de211a7f" providerId="ADAL" clId="{2C07C223-8950-47C2-860D-ECAB3D0F22C6}" dt="2026-02-12T12:59:43.084" v="1723" actId="313"/>
          <ac:spMkLst>
            <pc:docMk/>
            <pc:sldMk cId="3674105740" sldId="268"/>
            <ac:spMk id="4" creationId="{FD3208C5-7213-6650-0F0F-D0D0EE1AFB7D}"/>
          </ac:spMkLst>
        </pc:spChg>
      </pc:sldChg>
    </pc:docChg>
  </pc:docChgLst>
  <pc:docChgLst>
    <pc:chgData name="Molly Batters (2525247)" userId="S::2525247@student.uwtsd.ac.uk::b93acea9-134c-4f72-9e64-ebd8de211a7f" providerId="AD" clId="Web-{27F8EE9C-CDF4-390A-BC1B-4F0BC12DB773}"/>
    <pc:docChg chg="modSld">
      <pc:chgData name="Molly Batters (2525247)" userId="S::2525247@student.uwtsd.ac.uk::b93acea9-134c-4f72-9e64-ebd8de211a7f" providerId="AD" clId="Web-{27F8EE9C-CDF4-390A-BC1B-4F0BC12DB773}" dt="2026-02-05T17:05:26.643" v="181" actId="14100"/>
      <pc:docMkLst>
        <pc:docMk/>
      </pc:docMkLst>
      <pc:sldChg chg="modSp">
        <pc:chgData name="Molly Batters (2525247)" userId="S::2525247@student.uwtsd.ac.uk::b93acea9-134c-4f72-9e64-ebd8de211a7f" providerId="AD" clId="Web-{27F8EE9C-CDF4-390A-BC1B-4F0BC12DB773}" dt="2026-02-05T17:05:26.643" v="181" actId="14100"/>
        <pc:sldMkLst>
          <pc:docMk/>
          <pc:sldMk cId="3352594682" sldId="264"/>
        </pc:sldMkLst>
        <pc:spChg chg="mod">
          <ac:chgData name="Molly Batters (2525247)" userId="S::2525247@student.uwtsd.ac.uk::b93acea9-134c-4f72-9e64-ebd8de211a7f" providerId="AD" clId="Web-{27F8EE9C-CDF4-390A-BC1B-4F0BC12DB773}" dt="2026-02-05T17:05:26.643" v="181" actId="14100"/>
          <ac:spMkLst>
            <pc:docMk/>
            <pc:sldMk cId="3352594682" sldId="264"/>
            <ac:spMk id="3" creationId="{1F1241C1-78EE-3EE4-9601-8C2E46B3F561}"/>
          </ac:spMkLst>
        </pc:spChg>
      </pc:sldChg>
      <pc:sldChg chg="modSp">
        <pc:chgData name="Molly Batters (2525247)" userId="S::2525247@student.uwtsd.ac.uk::b93acea9-134c-4f72-9e64-ebd8de211a7f" providerId="AD" clId="Web-{27F8EE9C-CDF4-390A-BC1B-4F0BC12DB773}" dt="2026-02-05T17:04:41.969" v="170"/>
        <pc:sldMkLst>
          <pc:docMk/>
          <pc:sldMk cId="2550033669" sldId="265"/>
        </pc:sldMkLst>
        <pc:graphicFrameChg chg="mod modGraphic">
          <ac:chgData name="Molly Batters (2525247)" userId="S::2525247@student.uwtsd.ac.uk::b93acea9-134c-4f72-9e64-ebd8de211a7f" providerId="AD" clId="Web-{27F8EE9C-CDF4-390A-BC1B-4F0BC12DB773}" dt="2026-02-05T17:04:41.969" v="170"/>
          <ac:graphicFrameMkLst>
            <pc:docMk/>
            <pc:sldMk cId="2550033669" sldId="265"/>
            <ac:graphicFrameMk id="4" creationId="{36B0FC94-8F62-2216-C996-66FD8765E6B7}"/>
          </ac:graphicFrameMkLst>
        </pc:graphicFrameChg>
      </pc:sldChg>
      <pc:sldChg chg="modSp">
        <pc:chgData name="Molly Batters (2525247)" userId="S::2525247@student.uwtsd.ac.uk::b93acea9-134c-4f72-9e64-ebd8de211a7f" providerId="AD" clId="Web-{27F8EE9C-CDF4-390A-BC1B-4F0BC12DB773}" dt="2026-02-05T17:00:01.781" v="95" actId="20577"/>
        <pc:sldMkLst>
          <pc:docMk/>
          <pc:sldMk cId="2344871341" sldId="266"/>
        </pc:sldMkLst>
        <pc:spChg chg="mod">
          <ac:chgData name="Molly Batters (2525247)" userId="S::2525247@student.uwtsd.ac.uk::b93acea9-134c-4f72-9e64-ebd8de211a7f" providerId="AD" clId="Web-{27F8EE9C-CDF4-390A-BC1B-4F0BC12DB773}" dt="2026-02-05T17:00:01.781" v="95" actId="20577"/>
          <ac:spMkLst>
            <pc:docMk/>
            <pc:sldMk cId="2344871341" sldId="266"/>
            <ac:spMk id="3" creationId="{02DE5A46-6E13-22D2-0643-369DC3E855D3}"/>
          </ac:spMkLst>
        </pc:spChg>
      </pc:sldChg>
      <pc:sldChg chg="modSp">
        <pc:chgData name="Molly Batters (2525247)" userId="S::2525247@student.uwtsd.ac.uk::b93acea9-134c-4f72-9e64-ebd8de211a7f" providerId="AD" clId="Web-{27F8EE9C-CDF4-390A-BC1B-4F0BC12DB773}" dt="2026-02-05T16:58:25.064" v="24" actId="14100"/>
        <pc:sldMkLst>
          <pc:docMk/>
          <pc:sldMk cId="3674105740" sldId="268"/>
        </pc:sldMkLst>
        <pc:spChg chg="mod">
          <ac:chgData name="Molly Batters (2525247)" userId="S::2525247@student.uwtsd.ac.uk::b93acea9-134c-4f72-9e64-ebd8de211a7f" providerId="AD" clId="Web-{27F8EE9C-CDF4-390A-BC1B-4F0BC12DB773}" dt="2026-02-05T16:58:25.064" v="24" actId="14100"/>
          <ac:spMkLst>
            <pc:docMk/>
            <pc:sldMk cId="3674105740" sldId="268"/>
            <ac:spMk id="4" creationId="{FD3208C5-7213-6650-0F0F-D0D0EE1AFB7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825D84-7F7A-4192-8328-8B3BA5E657EB}"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710AF9-BDC6-4D69-B93A-6F5A6A61FBF5}" type="slidenum">
              <a:rPr lang="en-GB" smtClean="0"/>
              <a:t>‹#›</a:t>
            </a:fld>
            <a:endParaRPr lang="en-GB"/>
          </a:p>
        </p:txBody>
      </p:sp>
    </p:spTree>
    <p:extLst>
      <p:ext uri="{BB962C8B-B14F-4D97-AF65-F5344CB8AC3E}">
        <p14:creationId xmlns:p14="http://schemas.microsoft.com/office/powerpoint/2010/main" val="1025339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kern="1200">
                <a:solidFill>
                  <a:schemeClr val="tx1"/>
                </a:solidFill>
                <a:effectLst/>
                <a:latin typeface="+mn-lt"/>
                <a:ea typeface="+mn-ea"/>
                <a:cs typeface="+mn-cs"/>
              </a:rPr>
              <a:t>By applying MS Excel in Greenfield, the automated scheduling as well as care tracking becomes easy as Excel offer weekly and monthly staff scheduling with automated modelling (</a:t>
            </a:r>
            <a:r>
              <a:rPr lang="en-US" sz="1200" kern="1200" err="1">
                <a:solidFill>
                  <a:schemeClr val="tx1"/>
                </a:solidFill>
                <a:effectLst/>
                <a:latin typeface="+mn-lt"/>
                <a:ea typeface="+mn-ea"/>
                <a:cs typeface="+mn-cs"/>
              </a:rPr>
              <a:t>Hrehova</a:t>
            </a:r>
            <a:r>
              <a:rPr lang="en-US" sz="1200" kern="1200">
                <a:solidFill>
                  <a:schemeClr val="tx1"/>
                </a:solidFill>
                <a:effectLst/>
                <a:latin typeface="+mn-lt"/>
                <a:ea typeface="+mn-ea"/>
                <a:cs typeface="+mn-cs"/>
              </a:rPr>
              <a:t>, 2022). This lead faster and more effective staff allocation and management. The effective care management as well as coordination becomes possible using MS Excel, as it reduces manual multiple-document handling. It supports making a client database which is searchable, containing emergency contact and detailed contact information (Michalak, 2022). It maintains coordination among caregivers, clients and administration. This also led to effective financial management with automated invoicing, time and expense tracking (Tataurov and </a:t>
            </a:r>
            <a:r>
              <a:rPr lang="en-US" sz="1200" kern="1200" err="1">
                <a:solidFill>
                  <a:schemeClr val="tx1"/>
                </a:solidFill>
                <a:effectLst/>
                <a:latin typeface="+mn-lt"/>
                <a:ea typeface="+mn-ea"/>
                <a:cs typeface="+mn-cs"/>
              </a:rPr>
              <a:t>Shyshkina</a:t>
            </a:r>
            <a:r>
              <a:rPr lang="en-US" sz="1200" kern="1200">
                <a:solidFill>
                  <a:schemeClr val="tx1"/>
                </a:solidFill>
                <a:effectLst/>
                <a:latin typeface="+mn-lt"/>
                <a:ea typeface="+mn-ea"/>
                <a:cs typeface="+mn-cs"/>
              </a:rPr>
              <a:t>, 2020). Moreover, making an audit and performance dashboard, determine the areas of improvement in employee performance. </a:t>
            </a: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1710AF9-BDC6-4D69-B93A-6F5A6A61FBF5}" type="slidenum">
              <a:rPr lang="en-GB" smtClean="0"/>
              <a:t>3</a:t>
            </a:fld>
            <a:endParaRPr lang="en-GB"/>
          </a:p>
        </p:txBody>
      </p:sp>
    </p:spTree>
    <p:extLst>
      <p:ext uri="{BB962C8B-B14F-4D97-AF65-F5344CB8AC3E}">
        <p14:creationId xmlns:p14="http://schemas.microsoft.com/office/powerpoint/2010/main" val="3664668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a:t>Currently, Greenfield  Agency is manually handling tasks, making paper-based schedules, and records in different documents. It creates difficulty for them while training in updating, staff and client management, coordination, reporting and financial management (</a:t>
            </a:r>
            <a:r>
              <a:rPr lang="en-US" err="1"/>
              <a:t>Hrehova</a:t>
            </a:r>
            <a:r>
              <a:rPr lang="en-US"/>
              <a:t>, 2022).</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a:t>Using Excel, the care tracking and scheduling will become easy with an automated system and capacity modelling. It also allows making color coded schedule for showing staff visits, absence, turnover, emergency cases and so on (Tataurov and </a:t>
            </a:r>
            <a:r>
              <a:rPr lang="en-US" err="1"/>
              <a:t>Shyshkina</a:t>
            </a:r>
            <a:r>
              <a:rPr lang="en-US"/>
              <a:t>, 2020). This ensures care tracking,  coordination,  automated record keeping and so on. It also reduces time for repetitive work and saves immense time for offering quality services. It automatically calculates and tracks </a:t>
            </a:r>
            <a:r>
              <a:rPr lang="en-GB" sz="1200" kern="1200">
                <a:solidFill>
                  <a:schemeClr val="tx1"/>
                </a:solidFill>
                <a:effectLst/>
                <a:latin typeface="+mn-lt"/>
                <a:ea typeface="+mn-ea"/>
                <a:cs typeface="+mn-cs"/>
              </a:rPr>
              <a:t>hours worked and visit frequency to swap shifts. This will reduce the risk of double booking, outdated info and missed visits. </a:t>
            </a:r>
            <a:endParaRPr lang="en-US"/>
          </a:p>
          <a:p>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4</a:t>
            </a:fld>
            <a:endParaRPr lang="en-GB"/>
          </a:p>
        </p:txBody>
      </p:sp>
    </p:spTree>
    <p:extLst>
      <p:ext uri="{BB962C8B-B14F-4D97-AF65-F5344CB8AC3E}">
        <p14:creationId xmlns:p14="http://schemas.microsoft.com/office/powerpoint/2010/main" val="3972031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a:t>Microsoft Excel have tremendously beneficious which can ensure efficiency for </a:t>
            </a:r>
            <a:r>
              <a:rPr lang="en-US" err="1"/>
              <a:t>organisations</a:t>
            </a:r>
            <a:r>
              <a:rPr lang="en-US"/>
              <a:t>. For instance, its automated, streamlined and simplified designs can immensely save time and cost, </a:t>
            </a:r>
            <a:r>
              <a:rPr lang="en-US" err="1"/>
              <a:t>minimise</a:t>
            </a:r>
            <a:r>
              <a:rPr lang="en-US"/>
              <a:t> manual handling and reduce paperwork (Jacobs, 2022). This can also enhance the accuracy of the record and schedule, reducing errors, tracking and updating in real time. It is flexible to update and share, which supports effective coordination, powerful calculation with formulas and analysis, strong data </a:t>
            </a:r>
            <a:r>
              <a:rPr lang="en-US" err="1"/>
              <a:t>organisation</a:t>
            </a:r>
            <a:r>
              <a:rPr lang="en-US"/>
              <a:t>, </a:t>
            </a:r>
            <a:r>
              <a:rPr lang="en-US" err="1"/>
              <a:t>visualisation</a:t>
            </a:r>
            <a:r>
              <a:rPr lang="en-US"/>
              <a:t>, and management. Thus, lead to sufficient operational management. </a:t>
            </a:r>
          </a:p>
          <a:p>
            <a:pPr algn="just"/>
            <a:r>
              <a:rPr lang="en-US"/>
              <a:t>However, the key limitations of it are, complex and not ideal to use without proper training (Krysinski, Miller and </a:t>
            </a:r>
            <a:r>
              <a:rPr lang="en-US" err="1"/>
              <a:t>Pamuła</a:t>
            </a:r>
            <a:r>
              <a:rPr lang="en-US"/>
              <a:t>, 2021). The errors and mistakes in usage formulas make it resistant to care management employees. Moreover, the risk-related security and integrity issues can occur. </a:t>
            </a:r>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5</a:t>
            </a:fld>
            <a:endParaRPr lang="en-GB"/>
          </a:p>
        </p:txBody>
      </p:sp>
    </p:spTree>
    <p:extLst>
      <p:ext uri="{BB962C8B-B14F-4D97-AF65-F5344CB8AC3E}">
        <p14:creationId xmlns:p14="http://schemas.microsoft.com/office/powerpoint/2010/main" val="32959920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a:t>The use of Microsoft Teams within Greenfield can tremendously enhance clinical collaboration and care coordination with virtual consultation, care,  secure messaging, share update and quick response </a:t>
            </a:r>
            <a:r>
              <a:rPr lang="en-GB" sz="1200" kern="1200">
                <a:solidFill>
                  <a:schemeClr val="tx1"/>
                </a:solidFill>
                <a:effectLst/>
                <a:latin typeface="+mn-lt"/>
                <a:ea typeface="+mn-ea"/>
                <a:cs typeface="+mn-cs"/>
              </a:rPr>
              <a:t>(Tataurov and </a:t>
            </a:r>
            <a:r>
              <a:rPr lang="en-GB" sz="1200" kern="1200" err="1">
                <a:solidFill>
                  <a:schemeClr val="tx1"/>
                </a:solidFill>
                <a:effectLst/>
                <a:latin typeface="+mn-lt"/>
                <a:ea typeface="+mn-ea"/>
                <a:cs typeface="+mn-cs"/>
              </a:rPr>
              <a:t>Shyshkina</a:t>
            </a:r>
            <a:r>
              <a:rPr lang="en-GB" sz="1200" kern="1200">
                <a:solidFill>
                  <a:schemeClr val="tx1"/>
                </a:solidFill>
                <a:effectLst/>
                <a:latin typeface="+mn-lt"/>
                <a:ea typeface="+mn-ea"/>
                <a:cs typeface="+mn-cs"/>
              </a:rPr>
              <a:t>, 2020)</a:t>
            </a:r>
            <a:r>
              <a:rPr lang="en-US"/>
              <a:t>. Moreover, making a dedicated team and channels can help the clinical team effectively collaborate by clinical team for patient needs. It can offer robust shift management, creating and updating schedules and </a:t>
            </a:r>
            <a:r>
              <a:rPr lang="en-US" err="1"/>
              <a:t>personalised</a:t>
            </a:r>
            <a:r>
              <a:rPr lang="en-US"/>
              <a:t> document management. Ideal for virtual family visits, administrative management, and reducing manual handling.  </a:t>
            </a:r>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6</a:t>
            </a:fld>
            <a:endParaRPr lang="en-GB"/>
          </a:p>
        </p:txBody>
      </p:sp>
    </p:spTree>
    <p:extLst>
      <p:ext uri="{BB962C8B-B14F-4D97-AF65-F5344CB8AC3E}">
        <p14:creationId xmlns:p14="http://schemas.microsoft.com/office/powerpoint/2010/main" val="2938056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kern="1200">
                <a:solidFill>
                  <a:schemeClr val="tx1"/>
                </a:solidFill>
                <a:effectLst/>
                <a:latin typeface="+mn-lt"/>
                <a:ea typeface="+mn-ea"/>
                <a:cs typeface="+mn-cs"/>
              </a:rPr>
              <a:t>The employees of Greenfield work in diverse locations, and for effective communication and collaboration, they depend on the use of emails and phone calls. Thus, not only time-consuming and costly but also delays </a:t>
            </a:r>
            <a:r>
              <a:rPr lang="en-GB" sz="1200" kern="1200">
                <a:solidFill>
                  <a:schemeClr val="tx1"/>
                </a:solidFill>
                <a:effectLst/>
                <a:latin typeface="+mn-lt"/>
                <a:ea typeface="+mn-ea"/>
                <a:cs typeface="+mn-cs"/>
              </a:rPr>
              <a:t>(Tataurov and </a:t>
            </a:r>
            <a:r>
              <a:rPr lang="en-GB" sz="1200" kern="1200" err="1">
                <a:solidFill>
                  <a:schemeClr val="tx1"/>
                </a:solidFill>
                <a:effectLst/>
                <a:latin typeface="+mn-lt"/>
                <a:ea typeface="+mn-ea"/>
                <a:cs typeface="+mn-cs"/>
              </a:rPr>
              <a:t>Shyshkina</a:t>
            </a:r>
            <a:r>
              <a:rPr lang="en-GB" sz="1200" kern="1200">
                <a:solidFill>
                  <a:schemeClr val="tx1"/>
                </a:solidFill>
                <a:effectLst/>
                <a:latin typeface="+mn-lt"/>
                <a:ea typeface="+mn-ea"/>
                <a:cs typeface="+mn-cs"/>
              </a:rPr>
              <a:t>, 2021)</a:t>
            </a:r>
            <a:r>
              <a:rPr lang="en-US" sz="1200" kern="1200">
                <a:solidFill>
                  <a:schemeClr val="tx1"/>
                </a:solidFill>
                <a:effectLst/>
                <a:latin typeface="+mn-lt"/>
                <a:ea typeface="+mn-ea"/>
                <a:cs typeface="+mn-cs"/>
              </a:rPr>
              <a:t>. This offers difficulty in coordination in shift change, updates and real-time management.</a:t>
            </a:r>
            <a:endParaRPr lang="en-GB" sz="1200" kern="1200">
              <a:solidFill>
                <a:schemeClr val="tx1"/>
              </a:solidFill>
              <a:effectLst/>
              <a:latin typeface="+mn-lt"/>
              <a:ea typeface="+mn-ea"/>
              <a:cs typeface="+mn-cs"/>
            </a:endParaRPr>
          </a:p>
          <a:p>
            <a:pPr algn="just"/>
            <a:r>
              <a:rPr lang="en-US" sz="1200" kern="1200">
                <a:solidFill>
                  <a:schemeClr val="tx1"/>
                </a:solidFill>
                <a:effectLst/>
                <a:latin typeface="+mn-lt"/>
                <a:ea typeface="+mn-ea"/>
                <a:cs typeface="+mn-cs"/>
              </a:rPr>
              <a:t>The use of MS Teams can effectively support in terms of overcoming communication issues in various channels. It can ensure smooth collaboration and communication among careers in different regions with the main office. It offers instant messaging, dedicated channels, video conferencing and file sharing efficiency </a:t>
            </a:r>
            <a:r>
              <a:rPr lang="en-GB" sz="1200" kern="1200">
                <a:solidFill>
                  <a:schemeClr val="tx1"/>
                </a:solidFill>
                <a:effectLst/>
                <a:latin typeface="+mn-lt"/>
                <a:ea typeface="+mn-ea"/>
                <a:cs typeface="+mn-cs"/>
              </a:rPr>
              <a:t>(Jacobs, 2022)</a:t>
            </a:r>
            <a:r>
              <a:rPr lang="en-US" sz="1200" kern="1200">
                <a:solidFill>
                  <a:schemeClr val="tx1"/>
                </a:solidFill>
                <a:effectLst/>
                <a:latin typeface="+mn-lt"/>
                <a:ea typeface="+mn-ea"/>
                <a:cs typeface="+mn-cs"/>
              </a:rPr>
              <a:t>. This smooth coordination among office staff, nurse and carers is ensured. The care visiting and coordination with a smooth announcement make efficiency operation. The video meeting offers an effective care plan, training and updates. </a:t>
            </a: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1710AF9-BDC6-4D69-B93A-6F5A6A61FBF5}" type="slidenum">
              <a:rPr lang="en-GB" smtClean="0"/>
              <a:t>7</a:t>
            </a:fld>
            <a:endParaRPr lang="en-GB"/>
          </a:p>
        </p:txBody>
      </p:sp>
    </p:spTree>
    <p:extLst>
      <p:ext uri="{BB962C8B-B14F-4D97-AF65-F5344CB8AC3E}">
        <p14:creationId xmlns:p14="http://schemas.microsoft.com/office/powerpoint/2010/main" val="69620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a:solidFill>
                  <a:schemeClr val="tx1"/>
                </a:solidFill>
                <a:effectLst/>
                <a:latin typeface="+mn-lt"/>
                <a:ea typeface="+mn-ea"/>
                <a:cs typeface="+mn-cs"/>
              </a:rPr>
              <a:t>The Digital safety action plan complies with data protection laws like GDPR 2018 and proactively makes a structured plan for securing clients’ data, organisational and personal data. It enhances awareness for safe online behaviour, ensures cybersecurity and protection (</a:t>
            </a:r>
            <a:r>
              <a:rPr lang="en-GB" sz="1200" kern="1200" err="1">
                <a:solidFill>
                  <a:schemeClr val="tx1"/>
                </a:solidFill>
                <a:effectLst/>
                <a:latin typeface="+mn-lt"/>
                <a:ea typeface="+mn-ea"/>
                <a:cs typeface="+mn-cs"/>
              </a:rPr>
              <a:t>Danloewen</a:t>
            </a:r>
            <a:r>
              <a:rPr lang="en-GB" sz="1200" kern="1200">
                <a:solidFill>
                  <a:schemeClr val="tx1"/>
                </a:solidFill>
                <a:effectLst/>
                <a:latin typeface="+mn-lt"/>
                <a:ea typeface="+mn-ea"/>
                <a:cs typeface="+mn-cs"/>
              </a:rPr>
              <a:t>, 2021). </a:t>
            </a:r>
          </a:p>
          <a:p>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8</a:t>
            </a:fld>
            <a:endParaRPr lang="en-GB"/>
          </a:p>
        </p:txBody>
      </p:sp>
    </p:spTree>
    <p:extLst>
      <p:ext uri="{BB962C8B-B14F-4D97-AF65-F5344CB8AC3E}">
        <p14:creationId xmlns:p14="http://schemas.microsoft.com/office/powerpoint/2010/main" val="31819599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9</a:t>
            </a:fld>
            <a:endParaRPr lang="en-GB"/>
          </a:p>
        </p:txBody>
      </p:sp>
    </p:spTree>
    <p:extLst>
      <p:ext uri="{BB962C8B-B14F-4D97-AF65-F5344CB8AC3E}">
        <p14:creationId xmlns:p14="http://schemas.microsoft.com/office/powerpoint/2010/main" val="1282649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10</a:t>
            </a:fld>
            <a:endParaRPr lang="en-GB"/>
          </a:p>
        </p:txBody>
      </p:sp>
    </p:spTree>
    <p:extLst>
      <p:ext uri="{BB962C8B-B14F-4D97-AF65-F5344CB8AC3E}">
        <p14:creationId xmlns:p14="http://schemas.microsoft.com/office/powerpoint/2010/main" val="1845152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2/15/2026</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6833284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8C94063-DF36-4330-A365-08DA1FA5B7D6}"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803879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dirty="0"/>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6660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DFCFA4AC-08CC-42CE-BD01-C191750A04EC}"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08584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dirty="0"/>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1BA7A723-92A7-435B-B681-F25B092FEFEB}" type="datetimeFigureOut">
              <a:rPr lang="en-US" dirty="0"/>
              <a:t>2/15/2026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57857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2/15/2026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35627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2/15/2026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38848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028420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63110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033E54A-A8CA-48C1-9504-691B58049D29}"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18870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5F6C806-BBF7-471C-9527-881CE2266695}"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10139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2/15/2026</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43774302"/>
      </p:ext>
    </p:extLst>
  </p:cSld>
  <p:clrMap bg1="lt1" tx1="dk1" bg2="lt2" tx2="dk2" accent1="accent1" accent2="accent2" accent3="accent3" accent4="accent4" accent5="accent5" accent6="accent6" hlink="hlink" folHlink="folHlink"/>
  <p:sldLayoutIdLst>
    <p:sldLayoutId id="2147484189" r:id="rId1"/>
    <p:sldLayoutId id="2147484190" r:id="rId2"/>
    <p:sldLayoutId id="2147484191" r:id="rId3"/>
    <p:sldLayoutId id="2147484192" r:id="rId4"/>
    <p:sldLayoutId id="2147484193" r:id="rId5"/>
    <p:sldLayoutId id="2147484194" r:id="rId6"/>
    <p:sldLayoutId id="2147484195" r:id="rId7"/>
    <p:sldLayoutId id="2147484196" r:id="rId8"/>
    <p:sldLayoutId id="2147484197" r:id="rId9"/>
    <p:sldLayoutId id="2147484198" r:id="rId10"/>
    <p:sldLayoutId id="2147484199"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pic>
        <p:nvPicPr>
          <p:cNvPr id="11" name="Picture 10" descr="A midsection of a person holding a miniature house">
            <a:extLst>
              <a:ext uri="{FF2B5EF4-FFF2-40B4-BE49-F238E27FC236}">
                <a16:creationId xmlns:a16="http://schemas.microsoft.com/office/drawing/2014/main" id="{A4EB11F4-D9F1-01BC-5F24-8D419E71460B}"/>
              </a:ext>
            </a:extLst>
          </p:cNvPr>
          <p:cNvPicPr>
            <a:picLocks noChangeAspect="1"/>
          </p:cNvPicPr>
          <p:nvPr/>
        </p:nvPicPr>
        <p:blipFill>
          <a:blip r:embed="rId2">
            <a:duotone>
              <a:prstClr val="black"/>
              <a:schemeClr val="tx2">
                <a:tint val="45000"/>
                <a:satMod val="400000"/>
              </a:schemeClr>
            </a:duotone>
            <a:alphaModFix amt="20000"/>
          </a:blip>
          <a:srcRect t="3512" r="-1" b="-1"/>
          <a:stretch>
            <a:fillRect/>
          </a:stretch>
        </p:blipFill>
        <p:spPr>
          <a:xfrm>
            <a:off x="20" y="10"/>
            <a:ext cx="11292820" cy="6857990"/>
          </a:xfrm>
          <a:prstGeom prst="rect">
            <a:avLst/>
          </a:prstGeom>
        </p:spPr>
      </p:pic>
      <p:sp>
        <p:nvSpPr>
          <p:cNvPr id="2" name="Title 1">
            <a:extLst>
              <a:ext uri="{FF2B5EF4-FFF2-40B4-BE49-F238E27FC236}">
                <a16:creationId xmlns:a16="http://schemas.microsoft.com/office/drawing/2014/main" id="{DD599883-047B-4B72-DFAA-B32D73E3AB65}"/>
              </a:ext>
            </a:extLst>
          </p:cNvPr>
          <p:cNvSpPr>
            <a:spLocks noGrp="1"/>
          </p:cNvSpPr>
          <p:nvPr>
            <p:ph type="ctrTitle"/>
          </p:nvPr>
        </p:nvSpPr>
        <p:spPr>
          <a:xfrm>
            <a:off x="1564253" y="-765048"/>
            <a:ext cx="9418320" cy="4041648"/>
          </a:xfrm>
        </p:spPr>
        <p:txBody>
          <a:bodyPr>
            <a:normAutofit/>
          </a:bodyPr>
          <a:lstStyle/>
          <a:p>
            <a:r>
              <a:rPr lang="en-GB" dirty="0">
                <a:latin typeface="Arial Nova"/>
              </a:rPr>
              <a:t>Introducing Microsoft 365 to Greenfield's Care Home Agency</a:t>
            </a:r>
          </a:p>
        </p:txBody>
      </p:sp>
      <p:sp>
        <p:nvSpPr>
          <p:cNvPr id="3" name="Content Placeholder 2">
            <a:extLst>
              <a:ext uri="{FF2B5EF4-FFF2-40B4-BE49-F238E27FC236}">
                <a16:creationId xmlns:a16="http://schemas.microsoft.com/office/drawing/2014/main" id="{4A2F645B-7FAF-9477-B535-A5CDFC95B1A1}"/>
              </a:ext>
            </a:extLst>
          </p:cNvPr>
          <p:cNvSpPr>
            <a:spLocks noGrp="1"/>
          </p:cNvSpPr>
          <p:nvPr>
            <p:ph type="subTitle" idx="1"/>
          </p:nvPr>
        </p:nvSpPr>
        <p:spPr>
          <a:xfrm>
            <a:off x="1237682" y="3572789"/>
            <a:ext cx="9418320" cy="2363069"/>
          </a:xfrm>
        </p:spPr>
        <p:txBody>
          <a:bodyPr vert="horz" lIns="91440" tIns="45720" rIns="91440" bIns="45720" rtlCol="0" anchor="t">
            <a:noAutofit/>
          </a:bodyPr>
          <a:lstStyle/>
          <a:p>
            <a:pPr algn="ctr"/>
            <a:r>
              <a:rPr lang="en-GB" sz="2600" dirty="0">
                <a:solidFill>
                  <a:schemeClr val="tx1">
                    <a:lumMod val="85000"/>
                  </a:schemeClr>
                </a:solidFill>
                <a:latin typeface="Arial Nova"/>
              </a:rPr>
              <a:t>Module Code and name: LCHS4007 Digital Skills and Research Methods</a:t>
            </a:r>
            <a:br>
              <a:rPr lang="en-GB" sz="2600" dirty="0">
                <a:latin typeface="Arial Nova"/>
              </a:rPr>
            </a:br>
            <a:r>
              <a:rPr lang="en-GB" sz="2600" dirty="0">
                <a:solidFill>
                  <a:schemeClr val="tx1">
                    <a:lumMod val="85000"/>
                  </a:schemeClr>
                </a:solidFill>
                <a:latin typeface="Arial Nova"/>
              </a:rPr>
              <a:t> </a:t>
            </a:r>
            <a:r>
              <a:rPr lang="en-GB" sz="2600" err="1">
                <a:solidFill>
                  <a:schemeClr val="tx1">
                    <a:lumMod val="85000"/>
                  </a:schemeClr>
                </a:solidFill>
                <a:latin typeface="Arial Nova"/>
              </a:rPr>
              <a:t>Ruheb</a:t>
            </a:r>
            <a:r>
              <a:rPr lang="en-GB" sz="2600" dirty="0">
                <a:solidFill>
                  <a:schemeClr val="tx1">
                    <a:lumMod val="85000"/>
                  </a:schemeClr>
                </a:solidFill>
                <a:latin typeface="Arial Nova"/>
              </a:rPr>
              <a:t> Ahmed - 2519552 </a:t>
            </a:r>
            <a:br>
              <a:rPr lang="en-GB" sz="2600" dirty="0">
                <a:latin typeface="Arial Nova"/>
              </a:rPr>
            </a:br>
            <a:r>
              <a:rPr lang="en-GB" sz="2600" dirty="0">
                <a:solidFill>
                  <a:schemeClr val="tx1">
                    <a:lumMod val="85000"/>
                  </a:schemeClr>
                </a:solidFill>
                <a:latin typeface="Arial Nova"/>
              </a:rPr>
              <a:t>Molly Batters - 2525247</a:t>
            </a:r>
            <a:br>
              <a:rPr lang="en-GB" sz="2600" dirty="0">
                <a:latin typeface="Arial Nova"/>
              </a:rPr>
            </a:br>
            <a:r>
              <a:rPr lang="en-GB" sz="2600" dirty="0">
                <a:solidFill>
                  <a:schemeClr val="tx1">
                    <a:lumMod val="85000"/>
                  </a:schemeClr>
                </a:solidFill>
                <a:latin typeface="Arial Nova"/>
              </a:rPr>
              <a:t>Katie Palmer – 2523993</a:t>
            </a:r>
            <a:br>
              <a:rPr lang="en-GB" sz="2600" dirty="0">
                <a:latin typeface="Arial Nova"/>
              </a:rPr>
            </a:br>
            <a:br>
              <a:rPr lang="en-GB" sz="2600" dirty="0">
                <a:latin typeface="Arial Nova"/>
              </a:rPr>
            </a:br>
            <a:r>
              <a:rPr lang="en-GB" sz="2600" dirty="0">
                <a:solidFill>
                  <a:schemeClr val="tx1">
                    <a:lumMod val="85000"/>
                  </a:schemeClr>
                </a:solidFill>
                <a:latin typeface="Arial Nova"/>
              </a:rPr>
              <a:t>Lecturer : Paul Clayton.</a:t>
            </a:r>
            <a:br>
              <a:rPr lang="en-GB" sz="2600" dirty="0"/>
            </a:br>
            <a:endParaRPr lang="en-GB" dirty="0">
              <a:solidFill>
                <a:schemeClr val="tx1">
                  <a:lumMod val="85000"/>
                </a:schemeClr>
              </a:solidFill>
            </a:endParaRPr>
          </a:p>
        </p:txBody>
      </p:sp>
      <p:sp>
        <p:nvSpPr>
          <p:cNvPr id="12" name="Rectangle 11">
            <a:extLst>
              <a:ext uri="{FF2B5EF4-FFF2-40B4-BE49-F238E27FC236}">
                <a16:creationId xmlns:a16="http://schemas.microsoft.com/office/drawing/2014/main" id="{F774E8E4-3A52-4B19-AFD7-B242CE61A7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1" y="0"/>
            <a:ext cx="457200" cy="6858000"/>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62648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3F2DC-E041-B294-2324-462F09AE6B3F}"/>
              </a:ext>
            </a:extLst>
          </p:cNvPr>
          <p:cNvSpPr>
            <a:spLocks noGrp="1"/>
          </p:cNvSpPr>
          <p:nvPr>
            <p:ph type="title"/>
          </p:nvPr>
        </p:nvSpPr>
        <p:spPr>
          <a:xfrm>
            <a:off x="924233" y="-395705"/>
            <a:ext cx="10353762" cy="1575874"/>
          </a:xfrm>
        </p:spPr>
        <p:txBody>
          <a:bodyPr>
            <a:normAutofit/>
          </a:bodyPr>
          <a:lstStyle/>
          <a:p>
            <a:pPr algn="ctr"/>
            <a:r>
              <a:rPr lang="en-GB" sz="7200" b="1" u="sng" dirty="0">
                <a:ln>
                  <a:solidFill>
                    <a:prstClr val="black">
                      <a:lumMod val="75000"/>
                      <a:lumOff val="25000"/>
                      <a:alpha val="10000"/>
                    </a:prstClr>
                  </a:solidFill>
                </a:ln>
                <a:effectLst>
                  <a:outerShdw blurRad="9525" dist="25400" dir="14640000" algn="tl" rotWithShape="0">
                    <a:prstClr val="black">
                      <a:alpha val="30000"/>
                    </a:prstClr>
                  </a:outerShdw>
                </a:effectLst>
              </a:rPr>
              <a:t>Contents.</a:t>
            </a:r>
            <a:endParaRPr lang="en-GB" sz="7200" b="1"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
        <p:nvSpPr>
          <p:cNvPr id="3" name="Content Placeholder 2">
            <a:extLst>
              <a:ext uri="{FF2B5EF4-FFF2-40B4-BE49-F238E27FC236}">
                <a16:creationId xmlns:a16="http://schemas.microsoft.com/office/drawing/2014/main" id="{F32EB448-D86C-510B-343B-DB3F987E6546}"/>
              </a:ext>
            </a:extLst>
          </p:cNvPr>
          <p:cNvSpPr>
            <a:spLocks noGrp="1"/>
          </p:cNvSpPr>
          <p:nvPr>
            <p:ph idx="1"/>
          </p:nvPr>
        </p:nvSpPr>
        <p:spPr>
          <a:xfrm>
            <a:off x="566412" y="1173076"/>
            <a:ext cx="10353762" cy="5280037"/>
          </a:xfrm>
        </p:spPr>
        <p:txBody>
          <a:bodyPr vert="horz" lIns="91440" tIns="45720" rIns="91440" bIns="45720" rtlCol="0" anchor="t">
            <a:noAutofit/>
          </a:bodyPr>
          <a:lstStyle/>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Microsoft 365 application and ways this can be used within Greenfield to make tasks more efficient.</a:t>
            </a:r>
            <a:endParaRPr lang="en-US" sz="2400">
              <a:ln>
                <a:solidFill>
                  <a:prstClr val="black">
                    <a:lumMod val="75000"/>
                    <a:lumOff val="25000"/>
                    <a:alpha val="10000"/>
                  </a:prstClr>
                </a:solidFill>
              </a:ln>
              <a:effectLst>
                <a:outerShdw blurRad="9525" dist="25400" dir="14640000" algn="tl" rotWithShape="0">
                  <a:prstClr val="black">
                    <a:alpha val="30000"/>
                  </a:prstClr>
                </a:outerShdw>
              </a:effectLst>
            </a:endParaRP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How staff currently complete the task and how the chosen app improves it on</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How is using Microsoft teams going to benefit Greenfields?</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Five reasons to use Microsoft Teams.</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Limitations of using Microsoft teams within the work-place.</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Digital safety action plan for Greenfield</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Digital safety action plan </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Conclusion</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References</a:t>
            </a: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1217638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A4F47-0540-F008-8533-D5F643449D6A}"/>
              </a:ext>
            </a:extLst>
          </p:cNvPr>
          <p:cNvSpPr>
            <a:spLocks noGrp="1"/>
          </p:cNvSpPr>
          <p:nvPr>
            <p:ph type="title"/>
          </p:nvPr>
        </p:nvSpPr>
        <p:spPr>
          <a:xfrm>
            <a:off x="838200" y="365125"/>
            <a:ext cx="10515600" cy="701675"/>
          </a:xfrm>
        </p:spPr>
        <p:txBody>
          <a:bodyPr>
            <a:normAutofit/>
          </a:bodyPr>
          <a:lstStyle/>
          <a:p>
            <a:pPr algn="ctr"/>
            <a:r>
              <a:rPr lang="en-GB" sz="4000" b="1" dirty="0">
                <a:latin typeface="Arial Nova"/>
              </a:rPr>
              <a:t>Microsoft 365 productivity application</a:t>
            </a:r>
            <a:endParaRPr lang="en-GB" sz="4000" b="1"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endParaRPr>
          </a:p>
        </p:txBody>
      </p:sp>
      <p:sp>
        <p:nvSpPr>
          <p:cNvPr id="3" name="Content Placeholder 2">
            <a:extLst>
              <a:ext uri="{FF2B5EF4-FFF2-40B4-BE49-F238E27FC236}">
                <a16:creationId xmlns:a16="http://schemas.microsoft.com/office/drawing/2014/main" id="{AF3CC380-77CD-4196-2770-8478430988D0}"/>
              </a:ext>
            </a:extLst>
          </p:cNvPr>
          <p:cNvSpPr>
            <a:spLocks noGrp="1"/>
          </p:cNvSpPr>
          <p:nvPr>
            <p:ph idx="1"/>
          </p:nvPr>
        </p:nvSpPr>
        <p:spPr>
          <a:xfrm>
            <a:off x="838200" y="1164841"/>
            <a:ext cx="10515600" cy="989716"/>
          </a:xfrm>
        </p:spPr>
        <p:txBody>
          <a:bodyPr>
            <a:normAutofit/>
          </a:bodyPr>
          <a:lstStyle/>
          <a:p>
            <a:pPr marL="0" indent="0" algn="ctr">
              <a:buNone/>
            </a:pPr>
            <a:r>
              <a:rPr lang="en-GB" b="1" dirty="0">
                <a:latin typeface="Arial Nova"/>
              </a:rPr>
              <a:t>Microsoft 365 application and ways this can be used </a:t>
            </a:r>
            <a:r>
              <a:rPr lang="en-US" b="1" dirty="0">
                <a:latin typeface="Arial Nova"/>
              </a:rPr>
              <a:t>within Greenfield to make tasks more efficient.</a:t>
            </a:r>
            <a:endParaRPr lang="en-GB" b="1" dirty="0">
              <a:latin typeface="Arial Nova"/>
            </a:endParaRPr>
          </a:p>
        </p:txBody>
      </p:sp>
      <p:sp>
        <p:nvSpPr>
          <p:cNvPr id="5" name="TextBox 4">
            <a:extLst>
              <a:ext uri="{FF2B5EF4-FFF2-40B4-BE49-F238E27FC236}">
                <a16:creationId xmlns:a16="http://schemas.microsoft.com/office/drawing/2014/main" id="{5FFFB68B-D0B0-FC55-086F-A2C82CFC1E8A}"/>
              </a:ext>
            </a:extLst>
          </p:cNvPr>
          <p:cNvSpPr txBox="1"/>
          <p:nvPr/>
        </p:nvSpPr>
        <p:spPr>
          <a:xfrm>
            <a:off x="716526" y="2154557"/>
            <a:ext cx="6375400" cy="3670492"/>
          </a:xfrm>
          <a:prstGeom prst="rect">
            <a:avLst/>
          </a:prstGeom>
          <a:noFill/>
        </p:spPr>
        <p:txBody>
          <a:bodyPr wrap="square" lIns="91440" tIns="45720" rIns="91440" bIns="45720" anchor="t">
            <a:spAutoFit/>
          </a:bodyPr>
          <a:lstStyle/>
          <a:p>
            <a:pPr marL="342900" marR="0" indent="-342900" algn="just">
              <a:lnSpc>
                <a:spcPct val="115000"/>
              </a:lnSpc>
              <a:spcAft>
                <a:spcPts val="1000"/>
              </a:spcAft>
              <a:buFont typeface="Wingdings" panose="05000000000000000000" pitchFamily="2" charset="2"/>
              <a:buChar char="§"/>
            </a:pPr>
            <a:r>
              <a:rPr lang="en-GB" sz="2400" b="1" dirty="0">
                <a:effectLst/>
                <a:latin typeface="Arial Nova"/>
                <a:ea typeface="Calibri"/>
                <a:cs typeface="Arial"/>
              </a:rPr>
              <a:t>Application Chosen</a:t>
            </a:r>
            <a:r>
              <a:rPr lang="en-GB" sz="2400" dirty="0">
                <a:effectLst/>
                <a:latin typeface="Arial Nova"/>
                <a:ea typeface="Calibri"/>
                <a:cs typeface="Arial"/>
              </a:rPr>
              <a:t>: Microsoft Excel</a:t>
            </a:r>
          </a:p>
          <a:p>
            <a:pPr marL="342900" marR="0" indent="-342900" algn="just">
              <a:lnSpc>
                <a:spcPct val="115000"/>
              </a:lnSpc>
              <a:spcAft>
                <a:spcPts val="1000"/>
              </a:spcAft>
              <a:buFont typeface="Wingdings" panose="05000000000000000000" pitchFamily="2" charset="2"/>
              <a:buChar char="§"/>
            </a:pPr>
            <a:r>
              <a:rPr lang="en-GB" sz="2400" b="1" dirty="0">
                <a:latin typeface="Arial Nova"/>
                <a:ea typeface="Calibri"/>
                <a:cs typeface="Arial"/>
              </a:rPr>
              <a:t>Way of use in Greenfield</a:t>
            </a:r>
          </a:p>
          <a:p>
            <a:pPr marL="342900" marR="0" indent="-342900" algn="just">
              <a:lnSpc>
                <a:spcPct val="115000"/>
              </a:lnSpc>
              <a:spcAft>
                <a:spcPts val="1000"/>
              </a:spcAft>
              <a:buFont typeface="Wingdings" panose="05000000000000000000" pitchFamily="2" charset="2"/>
              <a:buChar char="§"/>
            </a:pPr>
            <a:r>
              <a:rPr lang="en-GB" sz="2400" dirty="0">
                <a:latin typeface="Arial Nova"/>
                <a:ea typeface="Calibri"/>
                <a:cs typeface="Arial"/>
              </a:rPr>
              <a:t>Automated scheduling &amp; staff management </a:t>
            </a:r>
            <a:endParaRPr lang="en-GB" sz="2400" dirty="0">
              <a:effectLst/>
              <a:latin typeface="Arial Nova"/>
              <a:ea typeface="Calibri"/>
              <a:cs typeface="Arial"/>
            </a:endParaRPr>
          </a:p>
          <a:p>
            <a:pPr marL="457200" marR="0" indent="-457200" algn="just">
              <a:lnSpc>
                <a:spcPct val="115000"/>
              </a:lnSpc>
              <a:spcAft>
                <a:spcPts val="1000"/>
              </a:spcAft>
              <a:buFont typeface="Wingdings" panose="05000000000000000000" pitchFamily="2" charset="2"/>
              <a:buChar char="§"/>
            </a:pPr>
            <a:r>
              <a:rPr lang="en-GB" sz="2400" dirty="0">
                <a:latin typeface="Arial Nova"/>
                <a:ea typeface="Calibri"/>
                <a:cs typeface="Arial"/>
              </a:rPr>
              <a:t>Client management and coordination</a:t>
            </a:r>
          </a:p>
          <a:p>
            <a:pPr marL="457200" marR="0" indent="-457200" algn="just">
              <a:lnSpc>
                <a:spcPct val="115000"/>
              </a:lnSpc>
              <a:spcAft>
                <a:spcPts val="1000"/>
              </a:spcAft>
              <a:buFont typeface="Wingdings" panose="05000000000000000000" pitchFamily="2" charset="2"/>
              <a:buChar char="§"/>
            </a:pPr>
            <a:r>
              <a:rPr lang="en-GB" sz="2400" dirty="0">
                <a:effectLst/>
                <a:latin typeface="Arial Nova"/>
                <a:ea typeface="Calibri"/>
                <a:cs typeface="Arial"/>
              </a:rPr>
              <a:t>Financial management and payroll (Jacobs, 2022)</a:t>
            </a:r>
          </a:p>
          <a:p>
            <a:pPr marL="457200" marR="0" indent="-457200" algn="just">
              <a:lnSpc>
                <a:spcPct val="115000"/>
              </a:lnSpc>
              <a:spcAft>
                <a:spcPts val="1000"/>
              </a:spcAft>
              <a:buFont typeface="Wingdings" panose="05000000000000000000" pitchFamily="2" charset="2"/>
              <a:buChar char="§"/>
            </a:pPr>
            <a:r>
              <a:rPr lang="en-GB" sz="2400" dirty="0">
                <a:effectLst/>
                <a:latin typeface="Arial Nova"/>
                <a:ea typeface="Calibri"/>
                <a:cs typeface="Arial"/>
              </a:rPr>
              <a:t>Data reporting and maximising quality</a:t>
            </a:r>
            <a:endParaRPr lang="en-GB" sz="2000" dirty="0">
              <a:effectLst/>
              <a:latin typeface="Arial Nova"/>
              <a:ea typeface="Calibri"/>
              <a:cs typeface="Arial"/>
            </a:endParaRPr>
          </a:p>
        </p:txBody>
      </p:sp>
      <p:pic>
        <p:nvPicPr>
          <p:cNvPr id="3078" name="Picture 6" descr="Shortcuts in MS Excel - MakeMyAssignments Blog">
            <a:extLst>
              <a:ext uri="{FF2B5EF4-FFF2-40B4-BE49-F238E27FC236}">
                <a16:creationId xmlns:a16="http://schemas.microsoft.com/office/drawing/2014/main" id="{1EB4F306-65AA-080A-552E-98FA32165F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7900" y="3156744"/>
            <a:ext cx="3856505" cy="244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8109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A20D2-C975-6D73-3E64-86F1D99A77E2}"/>
              </a:ext>
            </a:extLst>
          </p:cNvPr>
          <p:cNvSpPr>
            <a:spLocks noGrp="1"/>
          </p:cNvSpPr>
          <p:nvPr>
            <p:ph type="title"/>
          </p:nvPr>
        </p:nvSpPr>
        <p:spPr/>
        <p:txBody>
          <a:bodyPr>
            <a:normAutofit/>
          </a:bodyPr>
          <a:lstStyle/>
          <a:p>
            <a:pPr algn="ctr"/>
            <a:r>
              <a:rPr lang="en-GB" b="1" dirty="0">
                <a:latin typeface="Arial Nova"/>
              </a:rPr>
              <a:t>Microsoft 365 productivity application</a:t>
            </a:r>
            <a:r>
              <a:rPr lang="en-GB" dirty="0">
                <a:latin typeface="Arial Nova"/>
              </a:rPr>
              <a:t> </a:t>
            </a:r>
            <a:r>
              <a:rPr lang="en-GB" b="1" dirty="0">
                <a:latin typeface="Arial Nova"/>
              </a:rPr>
              <a:t>(Cont.)</a:t>
            </a:r>
          </a:p>
        </p:txBody>
      </p:sp>
      <p:sp>
        <p:nvSpPr>
          <p:cNvPr id="3" name="Content Placeholder 2">
            <a:extLst>
              <a:ext uri="{FF2B5EF4-FFF2-40B4-BE49-F238E27FC236}">
                <a16:creationId xmlns:a16="http://schemas.microsoft.com/office/drawing/2014/main" id="{113CFACA-C372-A20D-C8B1-BECBF9DE5069}"/>
              </a:ext>
            </a:extLst>
          </p:cNvPr>
          <p:cNvSpPr>
            <a:spLocks noGrp="1"/>
          </p:cNvSpPr>
          <p:nvPr>
            <p:ph idx="1"/>
          </p:nvPr>
        </p:nvSpPr>
        <p:spPr/>
        <p:txBody>
          <a:bodyPr vert="horz" lIns="91440" tIns="45720" rIns="91440" bIns="45720" rtlCol="0" anchor="t">
            <a:normAutofit/>
          </a:bodyPr>
          <a:lstStyle/>
          <a:p>
            <a:pPr marL="0" indent="0" algn="ctr">
              <a:buNone/>
            </a:pPr>
            <a:r>
              <a:rPr lang="en-US" b="1" dirty="0"/>
              <a:t> H</a:t>
            </a:r>
            <a:r>
              <a:rPr lang="en-US" b="1" dirty="0">
                <a:latin typeface="Arial Nova"/>
              </a:rPr>
              <a:t>ow staff currently complete the task and how the chosen app improves it</a:t>
            </a:r>
            <a:endParaRPr lang="en-GB" b="1" dirty="0">
              <a:latin typeface="Arial Nova"/>
            </a:endParaRPr>
          </a:p>
        </p:txBody>
      </p:sp>
      <p:sp>
        <p:nvSpPr>
          <p:cNvPr id="5" name="TextBox 4">
            <a:extLst>
              <a:ext uri="{FF2B5EF4-FFF2-40B4-BE49-F238E27FC236}">
                <a16:creationId xmlns:a16="http://schemas.microsoft.com/office/drawing/2014/main" id="{7AD72911-BA8F-926B-0098-53539D535F44}"/>
              </a:ext>
            </a:extLst>
          </p:cNvPr>
          <p:cNvSpPr txBox="1"/>
          <p:nvPr/>
        </p:nvSpPr>
        <p:spPr>
          <a:xfrm>
            <a:off x="147151" y="2254346"/>
            <a:ext cx="6422265" cy="4147995"/>
          </a:xfrm>
          <a:prstGeom prst="rect">
            <a:avLst/>
          </a:prstGeom>
          <a:noFill/>
        </p:spPr>
        <p:txBody>
          <a:bodyPr wrap="square" lIns="91440" tIns="45720" rIns="91440" bIns="45720" anchor="t">
            <a:spAutoFit/>
          </a:bodyPr>
          <a:lstStyle/>
          <a:p>
            <a:pPr marL="0" marR="0" algn="just">
              <a:lnSpc>
                <a:spcPct val="115000"/>
              </a:lnSpc>
              <a:spcAft>
                <a:spcPts val="1000"/>
              </a:spcAft>
              <a:buNone/>
            </a:pPr>
            <a:r>
              <a:rPr lang="en-GB" sz="1800" b="1" dirty="0">
                <a:effectLst/>
                <a:latin typeface="Arial Nova"/>
                <a:ea typeface="Calibri"/>
                <a:cs typeface="Times New Roman"/>
              </a:rPr>
              <a:t>How tasks are currently completed:</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Care schedules created using paper rotas or basic documents</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Medication logs are recorded manually or in separate files</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Difficult to track updates when carers swap shifts (Tataurov and </a:t>
            </a:r>
            <a:r>
              <a:rPr lang="en-GB" sz="1800" err="1">
                <a:effectLst/>
                <a:latin typeface="Arial Nova"/>
                <a:ea typeface="Calibri"/>
                <a:cs typeface="Times New Roman"/>
              </a:rPr>
              <a:t>Shyshkina</a:t>
            </a:r>
            <a:r>
              <a:rPr lang="en-GB" sz="1800" dirty="0">
                <a:effectLst/>
                <a:latin typeface="Arial Nova"/>
                <a:ea typeface="Calibri"/>
                <a:cs typeface="Times New Roman"/>
              </a:rPr>
              <a:t>, 2020).</a:t>
            </a:r>
          </a:p>
          <a:p>
            <a:pPr marL="0" marR="0" algn="just">
              <a:lnSpc>
                <a:spcPct val="115000"/>
              </a:lnSpc>
              <a:spcAft>
                <a:spcPts val="1000"/>
              </a:spcAft>
              <a:buNone/>
            </a:pPr>
            <a:r>
              <a:rPr lang="en-GB" sz="1800" b="1" dirty="0">
                <a:effectLst/>
                <a:latin typeface="Arial Nova"/>
                <a:ea typeface="Calibri"/>
                <a:cs typeface="Times New Roman"/>
              </a:rPr>
              <a:t>High risk of:</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Double booking carers</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Missed visits</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Outdated medication information</a:t>
            </a:r>
          </a:p>
        </p:txBody>
      </p:sp>
      <p:pic>
        <p:nvPicPr>
          <p:cNvPr id="7" name="Picture 6">
            <a:extLst>
              <a:ext uri="{FF2B5EF4-FFF2-40B4-BE49-F238E27FC236}">
                <a16:creationId xmlns:a16="http://schemas.microsoft.com/office/drawing/2014/main" id="{9A3A0E44-131E-7D34-8EEF-CB50A39F46D4}"/>
              </a:ext>
            </a:extLst>
          </p:cNvPr>
          <p:cNvPicPr>
            <a:picLocks noChangeAspect="1"/>
          </p:cNvPicPr>
          <p:nvPr/>
        </p:nvPicPr>
        <p:blipFill>
          <a:blip r:embed="rId3"/>
          <a:stretch>
            <a:fillRect/>
          </a:stretch>
        </p:blipFill>
        <p:spPr>
          <a:xfrm>
            <a:off x="6721753" y="2756830"/>
            <a:ext cx="4463482" cy="3442583"/>
          </a:xfrm>
          <a:prstGeom prst="rect">
            <a:avLst/>
          </a:prstGeom>
        </p:spPr>
      </p:pic>
    </p:spTree>
    <p:extLst>
      <p:ext uri="{BB962C8B-B14F-4D97-AF65-F5344CB8AC3E}">
        <p14:creationId xmlns:p14="http://schemas.microsoft.com/office/powerpoint/2010/main" val="3471284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ppt_x</p:attrName>
                                        </p:attrNameLst>
                                      </p:cBhvr>
                                      <p:tavLst>
                                        <p:tav tm="0">
                                          <p:val>
                                            <p:strVal val="#ppt_x"/>
                                          </p:val>
                                        </p:tav>
                                        <p:tav tm="100000">
                                          <p:val>
                                            <p:strVal val="#ppt_x"/>
                                          </p:val>
                                        </p:tav>
                                      </p:tavLst>
                                    </p:anim>
                                    <p:anim calcmode="lin" valueType="num">
                                      <p:cBhvr>
                                        <p:cTn id="4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4D27E-B5BC-5E72-7E89-F61FCFD2688D}"/>
              </a:ext>
            </a:extLst>
          </p:cNvPr>
          <p:cNvSpPr>
            <a:spLocks noGrp="1"/>
          </p:cNvSpPr>
          <p:nvPr>
            <p:ph type="title"/>
          </p:nvPr>
        </p:nvSpPr>
        <p:spPr/>
        <p:txBody>
          <a:bodyPr>
            <a:normAutofit/>
          </a:bodyPr>
          <a:lstStyle/>
          <a:p>
            <a:pPr algn="ctr"/>
            <a:r>
              <a:rPr lang="en-GB" b="1" u="sng" dirty="0">
                <a:latin typeface="Arial Nova"/>
              </a:rPr>
              <a:t>How is Microsoft excel beneficial for a care home?</a:t>
            </a:r>
            <a:endParaRPr lang="en-GB" u="sng"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endParaRPr>
          </a:p>
        </p:txBody>
      </p:sp>
      <p:sp>
        <p:nvSpPr>
          <p:cNvPr id="5" name="TextBox 4">
            <a:extLst>
              <a:ext uri="{FF2B5EF4-FFF2-40B4-BE49-F238E27FC236}">
                <a16:creationId xmlns:a16="http://schemas.microsoft.com/office/drawing/2014/main" id="{21DAC58F-CD4E-0F75-218E-2A66E0789D4B}"/>
              </a:ext>
            </a:extLst>
          </p:cNvPr>
          <p:cNvSpPr txBox="1"/>
          <p:nvPr/>
        </p:nvSpPr>
        <p:spPr>
          <a:xfrm>
            <a:off x="655667" y="1576722"/>
            <a:ext cx="5435009" cy="2451953"/>
          </a:xfrm>
          <a:prstGeom prst="rect">
            <a:avLst/>
          </a:prstGeom>
          <a:noFill/>
        </p:spPr>
        <p:txBody>
          <a:bodyPr wrap="square" lIns="91440" tIns="45720" rIns="91440" bIns="45720" anchor="t">
            <a:spAutoFit/>
          </a:bodyPr>
          <a:lstStyle/>
          <a:p>
            <a:pPr marL="0" marR="0" algn="just">
              <a:spcAft>
                <a:spcPts val="1000"/>
              </a:spcAft>
              <a:buNone/>
            </a:pPr>
            <a:r>
              <a:rPr lang="en-GB" sz="2000" b="1" dirty="0">
                <a:effectLst/>
                <a:latin typeface="Arial Nova"/>
                <a:ea typeface="Calibri"/>
                <a:cs typeface="Times New Roman"/>
              </a:rPr>
              <a:t>Benefits:</a:t>
            </a:r>
          </a:p>
          <a:p>
            <a:pPr marL="285750" marR="0" indent="-285750" algn="just">
              <a:spcAft>
                <a:spcPts val="1000"/>
              </a:spcAft>
              <a:buFont typeface="Arial" panose="020B0604020202020204" pitchFamily="34" charset="0"/>
              <a:buChar char="•"/>
            </a:pPr>
            <a:r>
              <a:rPr lang="en-GB" sz="2000" dirty="0">
                <a:effectLst/>
                <a:latin typeface="Arial Nova"/>
                <a:ea typeface="Calibri"/>
                <a:cs typeface="Times New Roman"/>
              </a:rPr>
              <a:t>Saves time and saves cost</a:t>
            </a:r>
          </a:p>
          <a:p>
            <a:pPr marL="285750" marR="0" indent="-285750" algn="just">
              <a:spcAft>
                <a:spcPts val="1000"/>
              </a:spcAft>
              <a:buFont typeface="Arial" panose="020B0604020202020204" pitchFamily="34" charset="0"/>
              <a:buChar char="•"/>
            </a:pPr>
            <a:r>
              <a:rPr lang="en-GB" sz="2000" dirty="0">
                <a:effectLst/>
                <a:latin typeface="Arial Nova"/>
                <a:ea typeface="Calibri"/>
                <a:cs typeface="Times New Roman"/>
              </a:rPr>
              <a:t>Improves the accuracy </a:t>
            </a:r>
            <a:r>
              <a:rPr lang="en-US" sz="2000" dirty="0">
                <a:effectLst/>
                <a:latin typeface="Arial Nova"/>
                <a:ea typeface="Calibri"/>
                <a:cs typeface="Times New Roman"/>
              </a:rPr>
              <a:t>(Hersh, </a:t>
            </a:r>
            <a:r>
              <a:rPr lang="en-US" sz="2000" dirty="0" err="1">
                <a:effectLst/>
                <a:latin typeface="Arial Nova"/>
                <a:ea typeface="Calibri"/>
                <a:cs typeface="Times New Roman"/>
              </a:rPr>
              <a:t>Leporini</a:t>
            </a:r>
            <a:r>
              <a:rPr lang="en-US" sz="2000" dirty="0">
                <a:effectLst/>
                <a:latin typeface="Arial Nova"/>
                <a:ea typeface="Calibri"/>
                <a:cs typeface="Times New Roman"/>
              </a:rPr>
              <a:t> and Buzzi, 2024).</a:t>
            </a:r>
            <a:endParaRPr lang="en-GB" sz="2000" dirty="0">
              <a:effectLst/>
              <a:latin typeface="Arial Nova"/>
              <a:ea typeface="Calibri"/>
              <a:cs typeface="Times New Roman"/>
            </a:endParaRPr>
          </a:p>
          <a:p>
            <a:pPr marL="285750" marR="0" indent="-285750" algn="just">
              <a:spcAft>
                <a:spcPts val="1000"/>
              </a:spcAft>
              <a:buFont typeface="Arial" panose="020B0604020202020204" pitchFamily="34" charset="0"/>
              <a:buChar char="•"/>
            </a:pPr>
            <a:r>
              <a:rPr lang="en-GB" sz="2000" dirty="0">
                <a:effectLst/>
                <a:latin typeface="Arial Nova"/>
                <a:ea typeface="Calibri"/>
                <a:cs typeface="Times New Roman"/>
              </a:rPr>
              <a:t>Easy to update and data visualisation</a:t>
            </a:r>
          </a:p>
          <a:p>
            <a:pPr marL="285750" marR="0" indent="-285750" algn="just">
              <a:spcAft>
                <a:spcPts val="1000"/>
              </a:spcAft>
              <a:buFont typeface="Arial" panose="020B0604020202020204" pitchFamily="34" charset="0"/>
              <a:buChar char="•"/>
            </a:pPr>
            <a:r>
              <a:rPr lang="en-GB" sz="2000" dirty="0">
                <a:effectLst/>
                <a:latin typeface="Arial Nova"/>
                <a:ea typeface="Calibri"/>
                <a:cs typeface="Times New Roman"/>
              </a:rPr>
              <a:t>Powerful Calculations &amp; Analysis</a:t>
            </a:r>
          </a:p>
        </p:txBody>
      </p:sp>
      <p:sp>
        <p:nvSpPr>
          <p:cNvPr id="7" name="TextBox 6">
            <a:extLst>
              <a:ext uri="{FF2B5EF4-FFF2-40B4-BE49-F238E27FC236}">
                <a16:creationId xmlns:a16="http://schemas.microsoft.com/office/drawing/2014/main" id="{5DC871C6-049A-FE18-8FFB-839A4731D03E}"/>
              </a:ext>
            </a:extLst>
          </p:cNvPr>
          <p:cNvSpPr txBox="1"/>
          <p:nvPr/>
        </p:nvSpPr>
        <p:spPr>
          <a:xfrm>
            <a:off x="655667" y="4175074"/>
            <a:ext cx="6098874" cy="1864421"/>
          </a:xfrm>
          <a:prstGeom prst="rect">
            <a:avLst/>
          </a:prstGeom>
          <a:noFill/>
        </p:spPr>
        <p:txBody>
          <a:bodyPr wrap="square" lIns="91440" tIns="45720" rIns="91440" bIns="45720" anchor="t">
            <a:spAutoFit/>
          </a:bodyPr>
          <a:lstStyle/>
          <a:p>
            <a:pPr marL="0" marR="0" algn="just">
              <a:lnSpc>
                <a:spcPct val="115000"/>
              </a:lnSpc>
              <a:spcAft>
                <a:spcPts val="1000"/>
              </a:spcAft>
              <a:buNone/>
            </a:pPr>
            <a:r>
              <a:rPr lang="en-GB" sz="2000" b="1" dirty="0">
                <a:effectLst/>
                <a:latin typeface="Arial Nova"/>
                <a:ea typeface="Calibri"/>
                <a:cs typeface="Times New Roman"/>
              </a:rPr>
              <a:t>Limitations:</a:t>
            </a:r>
          </a:p>
          <a:p>
            <a:pPr marL="285750" marR="0" indent="-285750" algn="just">
              <a:lnSpc>
                <a:spcPct val="115000"/>
              </a:lnSpc>
              <a:spcAft>
                <a:spcPts val="1000"/>
              </a:spcAft>
              <a:buFont typeface="Arial" panose="020B0604020202020204" pitchFamily="34" charset="0"/>
              <a:buChar char="•"/>
            </a:pPr>
            <a:r>
              <a:rPr lang="en-GB" sz="2000" dirty="0">
                <a:effectLst/>
                <a:latin typeface="Arial Nova"/>
                <a:ea typeface="Calibri"/>
                <a:cs typeface="Times New Roman"/>
              </a:rPr>
              <a:t>Requires basic Excel training</a:t>
            </a:r>
          </a:p>
          <a:p>
            <a:pPr marL="285750" marR="0" indent="-285750" algn="just">
              <a:lnSpc>
                <a:spcPct val="115000"/>
              </a:lnSpc>
              <a:spcAft>
                <a:spcPts val="1000"/>
              </a:spcAft>
              <a:buFont typeface="Arial" panose="020B0604020202020204" pitchFamily="34" charset="0"/>
              <a:buChar char="•"/>
            </a:pPr>
            <a:r>
              <a:rPr lang="en-GB" sz="2000" dirty="0">
                <a:effectLst/>
                <a:latin typeface="Arial Nova"/>
                <a:ea typeface="Calibri"/>
                <a:cs typeface="Times New Roman"/>
              </a:rPr>
              <a:t>Risk of errors if formulas are edited incorrectly</a:t>
            </a:r>
          </a:p>
          <a:p>
            <a:pPr marL="285750" marR="0" indent="-285750" algn="just">
              <a:lnSpc>
                <a:spcPct val="115000"/>
              </a:lnSpc>
              <a:spcAft>
                <a:spcPts val="1000"/>
              </a:spcAft>
              <a:buFont typeface="Arial" panose="020B0604020202020204" pitchFamily="34" charset="0"/>
              <a:buChar char="•"/>
            </a:pPr>
            <a:r>
              <a:rPr lang="en-GB" sz="2000" dirty="0">
                <a:effectLst/>
                <a:latin typeface="Arial Nova"/>
                <a:ea typeface="Calibri"/>
                <a:cs typeface="Times New Roman"/>
              </a:rPr>
              <a:t>Not ideal for very complex care management</a:t>
            </a:r>
          </a:p>
        </p:txBody>
      </p:sp>
      <p:pic>
        <p:nvPicPr>
          <p:cNvPr id="3076" name="Picture 4" descr="MS Excel Formulas and Functions : Learn Definition, Examples and Uses">
            <a:extLst>
              <a:ext uri="{FF2B5EF4-FFF2-40B4-BE49-F238E27FC236}">
                <a16:creationId xmlns:a16="http://schemas.microsoft.com/office/drawing/2014/main" id="{2A9F9B92-E31A-B731-12BB-1DFAF5C79E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636"/>
          <a:stretch>
            <a:fillRect/>
          </a:stretch>
        </p:blipFill>
        <p:spPr bwMode="auto">
          <a:xfrm>
            <a:off x="6373403" y="1820946"/>
            <a:ext cx="4848398" cy="4586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08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3076"/>
                                        </p:tgtEl>
                                        <p:attrNameLst>
                                          <p:attrName>style.visibility</p:attrName>
                                        </p:attrNameLst>
                                      </p:cBhvr>
                                      <p:to>
                                        <p:strVal val="visible"/>
                                      </p:to>
                                    </p:set>
                                    <p:animEffect transition="in" filter="fade">
                                      <p:cBhvr>
                                        <p:cTn id="43" dur="1000"/>
                                        <p:tgtEl>
                                          <p:spTgt spid="3076"/>
                                        </p:tgtEl>
                                      </p:cBhvr>
                                    </p:animEffect>
                                    <p:anim calcmode="lin" valueType="num">
                                      <p:cBhvr>
                                        <p:cTn id="44" dur="1000" fill="hold"/>
                                        <p:tgtEl>
                                          <p:spTgt spid="3076"/>
                                        </p:tgtEl>
                                        <p:attrNameLst>
                                          <p:attrName>ppt_x</p:attrName>
                                        </p:attrNameLst>
                                      </p:cBhvr>
                                      <p:tavLst>
                                        <p:tav tm="0">
                                          <p:val>
                                            <p:strVal val="#ppt_x"/>
                                          </p:val>
                                        </p:tav>
                                        <p:tav tm="100000">
                                          <p:val>
                                            <p:strVal val="#ppt_x"/>
                                          </p:val>
                                        </p:tav>
                                      </p:tavLst>
                                    </p:anim>
                                    <p:anim calcmode="lin" valueType="num">
                                      <p:cBhvr>
                                        <p:cTn id="45" dur="1000" fill="hold"/>
                                        <p:tgtEl>
                                          <p:spTgt spid="307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B0021-2CD7-96EB-082E-548F977ACC28}"/>
              </a:ext>
            </a:extLst>
          </p:cNvPr>
          <p:cNvSpPr>
            <a:spLocks noGrp="1"/>
          </p:cNvSpPr>
          <p:nvPr>
            <p:ph type="title"/>
          </p:nvPr>
        </p:nvSpPr>
        <p:spPr>
          <a:xfrm>
            <a:off x="798973" y="379956"/>
            <a:ext cx="10353762" cy="970450"/>
          </a:xfrm>
        </p:spPr>
        <p:txBody>
          <a:bodyPr>
            <a:normAutofit fontScale="90000"/>
          </a:bodyPr>
          <a:lstStyle/>
          <a:p>
            <a:pPr algn="ctr"/>
            <a:r>
              <a:rPr lang="en-GB" b="1" u="sng"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How is using Microsoft teams going to benefit Greenfields?</a:t>
            </a:r>
            <a:endParaRPr lang="en-US"/>
          </a:p>
        </p:txBody>
      </p:sp>
      <p:sp>
        <p:nvSpPr>
          <p:cNvPr id="3" name="Content Placeholder 2">
            <a:extLst>
              <a:ext uri="{FF2B5EF4-FFF2-40B4-BE49-F238E27FC236}">
                <a16:creationId xmlns:a16="http://schemas.microsoft.com/office/drawing/2014/main" id="{7F8AB555-33D3-2BBE-FA09-CBD89E0D098C}"/>
              </a:ext>
            </a:extLst>
          </p:cNvPr>
          <p:cNvSpPr>
            <a:spLocks noGrp="1"/>
          </p:cNvSpPr>
          <p:nvPr>
            <p:ph idx="1"/>
          </p:nvPr>
        </p:nvSpPr>
        <p:spPr>
          <a:xfrm>
            <a:off x="-2524" y="1599149"/>
            <a:ext cx="7563196" cy="5669783"/>
          </a:xfrm>
        </p:spPr>
        <p:txBody>
          <a:bodyPr vert="horz" lIns="91440" tIns="45720" rIns="91440" bIns="45720" rtlCol="0" anchor="t">
            <a:normAutofit/>
          </a:bodyPr>
          <a:lstStyle/>
          <a:p>
            <a:pPr marL="0" indent="0">
              <a:buNone/>
            </a:pPr>
            <a:r>
              <a:rPr lang="en-GB" b="1" i="1"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a:t>
            </a:r>
            <a:r>
              <a:rPr lang="en-GB" sz="2400" i="1"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Collaboration and teamwork are the defining characteristic of modern organisations."</a:t>
            </a: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 Microsoft 2026</a:t>
            </a:r>
            <a:endParaRPr lang="en-US">
              <a:ln>
                <a:solidFill>
                  <a:prstClr val="black">
                    <a:lumMod val="75000"/>
                    <a:lumOff val="25000"/>
                    <a:alpha val="10000"/>
                  </a:prstClr>
                </a:solidFill>
              </a:ln>
              <a:effectLst>
                <a:outerShdw blurRad="9525" dist="25400" dir="14640000" algn="tl" rotWithShape="0">
                  <a:prstClr val="black">
                    <a:alpha val="30000"/>
                  </a:prstClr>
                </a:outerShdw>
              </a:effectLst>
              <a:latin typeface="Arial Nova"/>
            </a:endParaRPr>
          </a:p>
          <a:p>
            <a:pPr indent="-342900">
              <a:buFont typeface="Wingdings" charset="2"/>
              <a:buChar char="q"/>
            </a:pPr>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Using Microsoft teams is going to benefit Greenfields because it will keep them connected easily and stress free,</a:t>
            </a:r>
          </a:p>
          <a:p>
            <a:pPr indent="-342900">
              <a:buFont typeface="Wingdings" charset="2"/>
              <a:buChar char="q"/>
            </a:pPr>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 it is an efficient way of communicating through the workplace, with its easy-to-use tools you can share documents without having to email which makes it a faster way to receive responses to delay outcomes.</a:t>
            </a:r>
          </a:p>
          <a:p>
            <a:pPr indent="-342900">
              <a:buFont typeface="Wingdings" charset="2"/>
              <a:buChar char="q"/>
            </a:pPr>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 Having personally used teams within the workplace and outside the workplace I find that it is a excellent way it communicate as you can do this in real time with real time responses. </a:t>
            </a:r>
          </a:p>
          <a:p>
            <a:pPr marL="0" indent="0" algn="ctr">
              <a:buNone/>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endParaRPr>
          </a:p>
          <a:p>
            <a:pPr marL="0" indent="0" algn="ctr">
              <a:buNone/>
            </a:pPr>
            <a:endParaRPr lang="en-GB" b="1"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endParaRPr>
          </a:p>
          <a:p>
            <a:pPr marL="0" indent="0" algn="ctr">
              <a:buNone/>
            </a:pPr>
            <a:endParaRPr lang="en-GB" sz="2100" b="1"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endParaRPr>
          </a:p>
          <a:p>
            <a:pPr indent="-342900" algn="ctr">
              <a:buFont typeface="Wingdings" charset="2"/>
              <a:buChar char="q"/>
            </a:pPr>
            <a:endParaRPr lang="en-GB" sz="2100" b="1">
              <a:ln>
                <a:solidFill>
                  <a:prstClr val="black">
                    <a:lumMod val="75000"/>
                    <a:lumOff val="25000"/>
                    <a:alpha val="10000"/>
                  </a:prstClr>
                </a:solidFill>
              </a:ln>
              <a:solidFill>
                <a:srgbClr val="000000"/>
              </a:solidFill>
              <a:effectLst>
                <a:outerShdw blurRad="9525" dist="25400" dir="14640000" algn="tl" rotWithShape="0">
                  <a:prstClr val="black">
                    <a:alpha val="30000"/>
                  </a:prstClr>
                </a:outerShdw>
              </a:effectLst>
              <a:highlight>
                <a:srgbClr val="FFFFFF"/>
              </a:highlight>
              <a:latin typeface="Segoe UI"/>
              <a:cs typeface="Segoe UI"/>
            </a:endParaRPr>
          </a:p>
          <a:p>
            <a:pPr indent="-342900" algn="ctr">
              <a:buFont typeface="Wingdings" charset="2"/>
              <a:buChar char="q"/>
            </a:pPr>
            <a:endParaRPr lang="en-GB" b="1">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latin typeface="Arial Nova"/>
              <a:cs typeface="Segoe UI"/>
            </a:endParaRPr>
          </a:p>
        </p:txBody>
      </p:sp>
      <p:pic>
        <p:nvPicPr>
          <p:cNvPr id="9" name="Picture 8">
            <a:extLst>
              <a:ext uri="{FF2B5EF4-FFF2-40B4-BE49-F238E27FC236}">
                <a16:creationId xmlns:a16="http://schemas.microsoft.com/office/drawing/2014/main" id="{98388909-FF4E-9576-F5FD-A8DA35ED0C8E}"/>
              </a:ext>
            </a:extLst>
          </p:cNvPr>
          <p:cNvPicPr>
            <a:picLocks noChangeAspect="1"/>
          </p:cNvPicPr>
          <p:nvPr/>
        </p:nvPicPr>
        <p:blipFill>
          <a:blip r:embed="rId3"/>
          <a:stretch>
            <a:fillRect/>
          </a:stretch>
        </p:blipFill>
        <p:spPr>
          <a:xfrm>
            <a:off x="7676583" y="2066617"/>
            <a:ext cx="3468448" cy="3191207"/>
          </a:xfrm>
          <a:prstGeom prst="rect">
            <a:avLst/>
          </a:prstGeom>
        </p:spPr>
      </p:pic>
    </p:spTree>
    <p:extLst>
      <p:ext uri="{BB962C8B-B14F-4D97-AF65-F5344CB8AC3E}">
        <p14:creationId xmlns:p14="http://schemas.microsoft.com/office/powerpoint/2010/main" val="3404390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ipe(down)">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wipe(down)">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5E659-7E2D-91FB-B552-51BD2D32B0D0}"/>
              </a:ext>
            </a:extLst>
          </p:cNvPr>
          <p:cNvSpPr>
            <a:spLocks noGrp="1"/>
          </p:cNvSpPr>
          <p:nvPr>
            <p:ph type="title"/>
          </p:nvPr>
        </p:nvSpPr>
        <p:spPr>
          <a:xfrm>
            <a:off x="629006" y="735477"/>
            <a:ext cx="11248809" cy="837403"/>
          </a:xfrm>
        </p:spPr>
        <p:txBody>
          <a:bodyPr>
            <a:noAutofit/>
          </a:bodyPr>
          <a:lstStyle/>
          <a:p>
            <a:pPr algn="ctr"/>
            <a:r>
              <a:rPr lang="en-GB" sz="4900" b="1" u="sng" dirty="0">
                <a:ln>
                  <a:solidFill>
                    <a:prstClr val="black">
                      <a:lumMod val="75000"/>
                      <a:lumOff val="25000"/>
                      <a:alpha val="10000"/>
                    </a:prstClr>
                  </a:solidFill>
                </a:ln>
                <a:effectLst>
                  <a:outerShdw blurRad="9525" dist="25400" dir="14640000" algn="tl" rotWithShape="0">
                    <a:prstClr val="black">
                      <a:alpha val="30000"/>
                    </a:prstClr>
                  </a:outerShdw>
                </a:effectLst>
              </a:rPr>
              <a:t>Five reasons to use Microsoft Teams.</a:t>
            </a:r>
            <a:endParaRPr lang="en-US"/>
          </a:p>
        </p:txBody>
      </p:sp>
      <p:sp>
        <p:nvSpPr>
          <p:cNvPr id="3" name="Content Placeholder 2">
            <a:extLst>
              <a:ext uri="{FF2B5EF4-FFF2-40B4-BE49-F238E27FC236}">
                <a16:creationId xmlns:a16="http://schemas.microsoft.com/office/drawing/2014/main" id="{989CE5EC-61E5-5695-39EE-B053444B9C53}"/>
              </a:ext>
            </a:extLst>
          </p:cNvPr>
          <p:cNvSpPr>
            <a:spLocks noGrp="1"/>
          </p:cNvSpPr>
          <p:nvPr>
            <p:ph idx="1"/>
          </p:nvPr>
        </p:nvSpPr>
        <p:spPr>
          <a:xfrm>
            <a:off x="784256" y="1722111"/>
            <a:ext cx="9982786" cy="4649926"/>
          </a:xfrm>
        </p:spPr>
        <p:txBody>
          <a:bodyPr vert="horz" lIns="91440" tIns="45720" rIns="91440" bIns="45720" rtlCol="0" anchor="t">
            <a:noAutofit/>
          </a:bodyPr>
          <a:lstStyle/>
          <a:p>
            <a:pPr indent="-342900" algn="ctr">
              <a:buFont typeface="Wingdings" panose="05000000000000000000" pitchFamily="2" charset="2"/>
              <a:buChar char="§"/>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Need to share a file? Just attach it in the chat. Then simply call or video call your colleague to discuss the file straight from the window. Or schedule a meeting without leaving the chat. </a:t>
            </a:r>
          </a:p>
          <a:p>
            <a:pPr indent="-342900" algn="ctr">
              <a:buFont typeface="Wingdings" panose="05000000000000000000" pitchFamily="2" charset="2"/>
              <a:buChar char="§"/>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Meetings in Teams makes that experience so much easier. As soon as you create the meeting, you can start chatting with the participants about the agenda, share the files that you need them to review, and keep track of the meeting notes and to dos.</a:t>
            </a:r>
          </a:p>
          <a:p>
            <a:pPr indent="-342900" algn="ctr">
              <a:buFont typeface="Wingdings" panose="05000000000000000000" pitchFamily="2" charset="2"/>
              <a:buChar char="§"/>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Drowning in your emails becomes a thing of the past. As conversations are now held in a structural way in your Teams, you no longer have all the email-upon-email response, often sent as a Reply All.</a:t>
            </a:r>
          </a:p>
          <a:p>
            <a:pPr indent="-342900" algn="ctr">
              <a:buFont typeface="Wingdings" panose="05000000000000000000" pitchFamily="2" charset="2"/>
              <a:buChar char="§"/>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While on the move, we need to stay connected, be reachable and have access to all your resources. With the Teams phone app, you have immediate access to all your apps and documents. You can easily respond to chat and conversations, join meetings with one click and continue to collaborate.</a:t>
            </a:r>
          </a:p>
          <a:p>
            <a:pPr indent="-342900" algn="ctr">
              <a:buFont typeface="Wingdings" panose="05000000000000000000" pitchFamily="2" charset="2"/>
              <a:buChar char="§"/>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you don’t need to switch apps when you need to collaborate on a document. You can create the Word, Excel or PowerPoint document in Teams, immediately share it with your coworkers and then co-author.</a:t>
            </a:r>
          </a:p>
          <a:p>
            <a:pPr indent="-342900" algn="ct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Segoe UI"/>
              <a:cs typeface="Segoe UI"/>
            </a:endParaRPr>
          </a:p>
          <a:p>
            <a:pPr indent="-342900" algn="ctr"/>
            <a:endParaRPr lang="en-GB">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Segoe UI"/>
              <a:cs typeface="Segoe UI"/>
            </a:endParaRPr>
          </a:p>
          <a:p>
            <a:pPr indent="-342900" algn="ctr"/>
            <a:endParaRPr lang="en-GB"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endParaRPr>
          </a:p>
          <a:p>
            <a:pPr indent="-342900" algn="ctr"/>
            <a:endParaRPr lang="en-GB" sz="21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endParaRPr>
          </a:p>
          <a:p>
            <a:pPr indent="-342900" algn="ctr"/>
            <a:endParaRPr lang="en-GB" sz="21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endParaRPr>
          </a:p>
        </p:txBody>
      </p:sp>
      <p:pic>
        <p:nvPicPr>
          <p:cNvPr id="7170" name="Picture 2" descr="Free Microsoft Teams | Microsoft Teams">
            <a:extLst>
              <a:ext uri="{FF2B5EF4-FFF2-40B4-BE49-F238E27FC236}">
                <a16:creationId xmlns:a16="http://schemas.microsoft.com/office/drawing/2014/main" id="{2696180A-D529-7DBF-D470-40E441FAB9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2136" t="-58255" r="32135" b="58836"/>
          <a:stretch>
            <a:fillRect/>
          </a:stretch>
        </p:blipFill>
        <p:spPr bwMode="auto">
          <a:xfrm>
            <a:off x="10584923" y="6380902"/>
            <a:ext cx="1445021" cy="1364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4267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B7F7-AD14-CA63-6767-4EE1EAA0428F}"/>
              </a:ext>
            </a:extLst>
          </p:cNvPr>
          <p:cNvSpPr>
            <a:spLocks noGrp="1"/>
          </p:cNvSpPr>
          <p:nvPr>
            <p:ph type="title"/>
          </p:nvPr>
        </p:nvSpPr>
        <p:spPr>
          <a:xfrm>
            <a:off x="594579" y="341870"/>
            <a:ext cx="10353762" cy="1367107"/>
          </a:xfrm>
        </p:spPr>
        <p:txBody>
          <a:bodyPr>
            <a:normAutofit/>
          </a:bodyPr>
          <a:lstStyle/>
          <a:p>
            <a:pPr algn="ctr"/>
            <a:r>
              <a:rPr lang="en-GB" u="sng" dirty="0">
                <a:ln>
                  <a:solidFill>
                    <a:prstClr val="black">
                      <a:lumMod val="75000"/>
                      <a:lumOff val="25000"/>
                      <a:alpha val="10000"/>
                    </a:prstClr>
                  </a:solidFill>
                </a:ln>
                <a:effectLst>
                  <a:outerShdw blurRad="9525" dist="25400" dir="14640000" algn="tl" rotWithShape="0">
                    <a:prstClr val="black">
                      <a:alpha val="30000"/>
                    </a:prstClr>
                  </a:outerShdw>
                </a:effectLst>
              </a:rPr>
              <a:t>Limitations of using Microsoft teams within the work-place.</a:t>
            </a:r>
            <a:endParaRPr lang="en-GB" u="sng" dirty="0"/>
          </a:p>
        </p:txBody>
      </p:sp>
      <p:sp>
        <p:nvSpPr>
          <p:cNvPr id="3" name="Content Placeholder 2">
            <a:extLst>
              <a:ext uri="{FF2B5EF4-FFF2-40B4-BE49-F238E27FC236}">
                <a16:creationId xmlns:a16="http://schemas.microsoft.com/office/drawing/2014/main" id="{61295189-24AD-C764-C72F-E6B461F8DFFE}"/>
              </a:ext>
            </a:extLst>
          </p:cNvPr>
          <p:cNvSpPr>
            <a:spLocks noGrp="1"/>
          </p:cNvSpPr>
          <p:nvPr>
            <p:ph idx="1"/>
          </p:nvPr>
        </p:nvSpPr>
        <p:spPr>
          <a:xfrm>
            <a:off x="213579" y="2191455"/>
            <a:ext cx="10909816" cy="4655994"/>
          </a:xfrm>
        </p:spPr>
        <p:txBody>
          <a:bodyPr vert="horz" lIns="91440" tIns="45720" rIns="91440" bIns="45720" rtlCol="0" anchor="t">
            <a:normAutofit/>
          </a:bodyPr>
          <a:lstStyle/>
          <a:p>
            <a:pPr indent="-305435"/>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Require training which can be time consuming however it is easy to learn and training will be provided to those who need it.</a:t>
            </a:r>
          </a:p>
          <a:p>
            <a:pPr indent="-305435"/>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Sensitive information is needed to be shared within the workplace so using an online platform might not always be the best way to communicate </a:t>
            </a:r>
          </a:p>
          <a:p>
            <a:pPr indent="-305435"/>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Internet connectivity- a strong Wi-Fi connection is required to use Microsoft teams which could become an issue if this isn't the case meaning it could become a restrition. </a:t>
            </a:r>
          </a:p>
          <a:p>
            <a:pPr indent="-305435"/>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Channel Limits: Each team in Microsoft Teams is capped at 200 channels, which can be restrictive for organizations managing complex projects that require multiple discussion threads and file organization (Microsoft 2026)</a:t>
            </a:r>
          </a:p>
          <a:p>
            <a:pPr indent="-305435"/>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1033467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ipe(down)">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wipe(down)">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23117-DC83-1734-9CA2-8BB9ADBE00FD}"/>
              </a:ext>
            </a:extLst>
          </p:cNvPr>
          <p:cNvSpPr>
            <a:spLocks noGrp="1"/>
          </p:cNvSpPr>
          <p:nvPr>
            <p:ph type="title"/>
          </p:nvPr>
        </p:nvSpPr>
        <p:spPr/>
        <p:txBody>
          <a:bodyPr/>
          <a:lstStyle/>
          <a:p>
            <a:pPr algn="ctr"/>
            <a:r>
              <a:rPr lang="en-US" b="1">
                <a:latin typeface="Arial" panose="020B0604020202020204" pitchFamily="34" charset="0"/>
                <a:cs typeface="Arial" panose="020B0604020202020204" pitchFamily="34" charset="0"/>
              </a:rPr>
              <a:t>Digital safety action plan for Greenfield</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1241C1-78EE-3EE4-9601-8C2E46B3F561}"/>
              </a:ext>
            </a:extLst>
          </p:cNvPr>
          <p:cNvSpPr>
            <a:spLocks noGrp="1"/>
          </p:cNvSpPr>
          <p:nvPr>
            <p:ph idx="1"/>
          </p:nvPr>
        </p:nvSpPr>
        <p:spPr>
          <a:xfrm>
            <a:off x="108155" y="1956672"/>
            <a:ext cx="6676103" cy="4305775"/>
          </a:xfrm>
        </p:spPr>
        <p:txBody>
          <a:bodyPr vert="horz" lIns="91440" tIns="45720" rIns="91440" bIns="45720" rtlCol="0" anchor="t">
            <a:noAutofit/>
          </a:bodyPr>
          <a:lstStyle/>
          <a:p>
            <a:pPr algn="just">
              <a:buFont typeface="Wingdings" panose="05000000000000000000" pitchFamily="2" charset="2"/>
              <a:buChar char="§"/>
            </a:pPr>
            <a:r>
              <a:rPr lang="en-GB" sz="3200" dirty="0">
                <a:latin typeface="Arial Nova"/>
                <a:cs typeface="Arial"/>
              </a:rPr>
              <a:t>The Greenfield care home handles sensitive, personal and medical data </a:t>
            </a:r>
          </a:p>
          <a:p>
            <a:pPr algn="just">
              <a:buFont typeface="Wingdings" panose="05000000000000000000" pitchFamily="2" charset="2"/>
              <a:buChar char="§"/>
            </a:pPr>
            <a:r>
              <a:rPr lang="en-GB" sz="3200" dirty="0">
                <a:latin typeface="Arial Nova"/>
                <a:cs typeface="Arial"/>
              </a:rPr>
              <a:t>Increased digital tools increase cybersecurity risks.</a:t>
            </a:r>
            <a:endParaRPr lang="en-US" sz="3200" dirty="0">
              <a:latin typeface="Arial Nova"/>
              <a:cs typeface="Arial"/>
            </a:endParaRPr>
          </a:p>
          <a:p>
            <a:pPr algn="just">
              <a:buFont typeface="Wingdings" panose="05000000000000000000" pitchFamily="2" charset="2"/>
              <a:buChar char="§"/>
            </a:pPr>
            <a:r>
              <a:rPr lang="en-GB" sz="3200" dirty="0">
                <a:effectLst/>
                <a:latin typeface="Arial Nova"/>
                <a:cs typeface="Arial"/>
              </a:rPr>
              <a:t>Users have control over their data which can be assessed/modified or deleted at any time</a:t>
            </a:r>
            <a:endParaRPr lang="en-GB" sz="3200" dirty="0">
              <a:latin typeface="Arial Nova"/>
              <a:cs typeface="Arial"/>
            </a:endParaRPr>
          </a:p>
        </p:txBody>
      </p:sp>
      <p:pic>
        <p:nvPicPr>
          <p:cNvPr id="11" name="Picture 10" descr="A screenshot of a computer security system">
            <a:extLst>
              <a:ext uri="{FF2B5EF4-FFF2-40B4-BE49-F238E27FC236}">
                <a16:creationId xmlns:a16="http://schemas.microsoft.com/office/drawing/2014/main" id="{EE21F7AD-3063-F1F8-CFA2-01679D67E7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3288" y="2601062"/>
            <a:ext cx="4286180" cy="3009413"/>
          </a:xfrm>
          <a:prstGeom prst="rect">
            <a:avLst/>
          </a:prstGeom>
        </p:spPr>
      </p:pic>
    </p:spTree>
    <p:extLst>
      <p:ext uri="{BB962C8B-B14F-4D97-AF65-F5344CB8AC3E}">
        <p14:creationId xmlns:p14="http://schemas.microsoft.com/office/powerpoint/2010/main" val="3352594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44A82-3BD6-CF95-62F5-2A9242E49ED9}"/>
              </a:ext>
            </a:extLst>
          </p:cNvPr>
          <p:cNvSpPr>
            <a:spLocks noGrp="1"/>
          </p:cNvSpPr>
          <p:nvPr>
            <p:ph type="title"/>
          </p:nvPr>
        </p:nvSpPr>
        <p:spPr>
          <a:xfrm>
            <a:off x="838200" y="365125"/>
            <a:ext cx="10515600" cy="665389"/>
          </a:xfrm>
        </p:spPr>
        <p:txBody>
          <a:bodyPr>
            <a:normAutofit fontScale="90000"/>
          </a:bodyPr>
          <a:lstStyle/>
          <a:p>
            <a:pPr algn="ctr"/>
            <a:r>
              <a:rPr lang="en-US" sz="4000" b="1"/>
              <a:t>Digital safety action plan </a:t>
            </a:r>
            <a:endParaRPr lang="en-GB" sz="4000" b="1"/>
          </a:p>
        </p:txBody>
      </p:sp>
      <p:sp>
        <p:nvSpPr>
          <p:cNvPr id="3" name="Content Placeholder 2">
            <a:extLst>
              <a:ext uri="{FF2B5EF4-FFF2-40B4-BE49-F238E27FC236}">
                <a16:creationId xmlns:a16="http://schemas.microsoft.com/office/drawing/2014/main" id="{01360297-3B2E-28D3-8E69-20AEBC41EC1E}"/>
              </a:ext>
            </a:extLst>
          </p:cNvPr>
          <p:cNvSpPr>
            <a:spLocks noGrp="1"/>
          </p:cNvSpPr>
          <p:nvPr>
            <p:ph idx="1"/>
          </p:nvPr>
        </p:nvSpPr>
        <p:spPr>
          <a:xfrm>
            <a:off x="838200" y="1253331"/>
            <a:ext cx="10515600" cy="4351338"/>
          </a:xfrm>
        </p:spPr>
        <p:txBody>
          <a:bodyPr/>
          <a:lstStyle/>
          <a:p>
            <a:pPr marL="0" indent="0" algn="ctr">
              <a:buNone/>
            </a:pPr>
            <a:r>
              <a:rPr lang="en-GB" i="1"/>
              <a:t>Digital Safety Action Plan for Greenfield Home Care Agency</a:t>
            </a:r>
          </a:p>
          <a:p>
            <a:endParaRPr lang="en-GB"/>
          </a:p>
        </p:txBody>
      </p:sp>
      <p:graphicFrame>
        <p:nvGraphicFramePr>
          <p:cNvPr id="4" name="Table 3">
            <a:extLst>
              <a:ext uri="{FF2B5EF4-FFF2-40B4-BE49-F238E27FC236}">
                <a16:creationId xmlns:a16="http://schemas.microsoft.com/office/drawing/2014/main" id="{36B0FC94-8F62-2216-C996-66FD8765E6B7}"/>
              </a:ext>
            </a:extLst>
          </p:cNvPr>
          <p:cNvGraphicFramePr>
            <a:graphicFrameLocks noGrp="1"/>
          </p:cNvGraphicFramePr>
          <p:nvPr>
            <p:extLst>
              <p:ext uri="{D42A27DB-BD31-4B8C-83A1-F6EECF244321}">
                <p14:modId xmlns:p14="http://schemas.microsoft.com/office/powerpoint/2010/main" val="2451975223"/>
              </p:ext>
            </p:extLst>
          </p:nvPr>
        </p:nvGraphicFramePr>
        <p:xfrm>
          <a:off x="1073150" y="1920875"/>
          <a:ext cx="10045699" cy="4572000"/>
        </p:xfrm>
        <a:graphic>
          <a:graphicData uri="http://schemas.openxmlformats.org/drawingml/2006/table">
            <a:tbl>
              <a:tblPr firstRow="1" bandRow="1">
                <a:tableStyleId>{5C22544A-7EE6-4342-B048-85BDC9FD1C3A}</a:tableStyleId>
              </a:tblPr>
              <a:tblGrid>
                <a:gridCol w="2507316">
                  <a:extLst>
                    <a:ext uri="{9D8B030D-6E8A-4147-A177-3AD203B41FA5}">
                      <a16:colId xmlns:a16="http://schemas.microsoft.com/office/drawing/2014/main" val="3752492151"/>
                    </a:ext>
                  </a:extLst>
                </a:gridCol>
                <a:gridCol w="7538383">
                  <a:extLst>
                    <a:ext uri="{9D8B030D-6E8A-4147-A177-3AD203B41FA5}">
                      <a16:colId xmlns:a16="http://schemas.microsoft.com/office/drawing/2014/main" val="3133204537"/>
                    </a:ext>
                  </a:extLst>
                </a:gridCol>
              </a:tblGrid>
              <a:tr h="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a:solidFill>
                            <a:schemeClr val="lt1"/>
                          </a:solidFill>
                          <a:effectLst/>
                          <a:latin typeface="+mn-lt"/>
                          <a:ea typeface="+mn-ea"/>
                          <a:cs typeface="+mn-cs"/>
                        </a:rPr>
                        <a:t>Goal Area	</a:t>
                      </a:r>
                      <a:endParaRPr lang="en-GB"/>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a:solidFill>
                            <a:schemeClr val="lt1"/>
                          </a:solidFill>
                          <a:effectLst/>
                          <a:latin typeface="+mn-lt"/>
                          <a:ea typeface="+mn-ea"/>
                          <a:cs typeface="+mn-cs"/>
                        </a:rPr>
                        <a:t>Action Plan</a:t>
                      </a:r>
                    </a:p>
                    <a:p>
                      <a:pPr algn="ctr"/>
                      <a:endParaRPr lang="en-GB"/>
                    </a:p>
                  </a:txBody>
                  <a:tcPr/>
                </a:tc>
                <a:extLst>
                  <a:ext uri="{0D108BD9-81ED-4DB2-BD59-A6C34878D82A}">
                    <a16:rowId xmlns:a16="http://schemas.microsoft.com/office/drawing/2014/main" val="739795766"/>
                  </a:ext>
                </a:extLst>
              </a:tr>
              <a:tr h="370840">
                <a:tc>
                  <a:txBody>
                    <a:bodyPr/>
                    <a:lstStyle/>
                    <a:p>
                      <a:pPr algn="just"/>
                      <a:r>
                        <a:rPr lang="en-GB" sz="1800" b="1" kern="1200">
                          <a:solidFill>
                            <a:schemeClr val="dk1"/>
                          </a:solidFill>
                          <a:effectLst/>
                          <a:latin typeface="+mn-lt"/>
                          <a:ea typeface="+mn-ea"/>
                          <a:cs typeface="+mn-cs"/>
                        </a:rPr>
                        <a:t>Secure Access	</a:t>
                      </a:r>
                      <a:endParaRPr lang="en-GB" b="1"/>
                    </a:p>
                  </a:txBody>
                  <a:tcPr/>
                </a:tc>
                <a:tc>
                  <a:txBody>
                    <a:bodyPr/>
                    <a:lstStyle/>
                    <a:p>
                      <a:r>
                        <a:rPr lang="en-GB" sz="1800" kern="1200">
                          <a:solidFill>
                            <a:schemeClr val="dk1"/>
                          </a:solidFill>
                          <a:effectLst/>
                          <a:latin typeface="+mn-lt"/>
                          <a:ea typeface="+mn-ea"/>
                          <a:cs typeface="+mn-cs"/>
                        </a:rPr>
                        <a:t> Use strong passwords for all Microsoft 365 accounts</a:t>
                      </a:r>
                      <a:endParaRPr lang="en-GB"/>
                    </a:p>
                    <a:p>
                      <a:pPr lvl="0">
                        <a:buNone/>
                      </a:pPr>
                      <a:r>
                        <a:rPr lang="en-GB" sz="1800" kern="1200">
                          <a:solidFill>
                            <a:schemeClr val="dk1"/>
                          </a:solidFill>
                          <a:effectLst/>
                          <a:latin typeface="+mn-lt"/>
                          <a:ea typeface="+mn-ea"/>
                          <a:cs typeface="+mn-cs"/>
                        </a:rPr>
                        <a:t>Enable </a:t>
                      </a:r>
                      <a:r>
                        <a:rPr lang="en-GB" sz="1800" kern="1200" err="1">
                          <a:solidFill>
                            <a:schemeClr val="dk1"/>
                          </a:solidFill>
                          <a:effectLst/>
                          <a:latin typeface="+mn-lt"/>
                          <a:ea typeface="+mn-ea"/>
                          <a:cs typeface="+mn-cs"/>
                        </a:rPr>
                        <a:t>MultiFactor</a:t>
                      </a:r>
                      <a:r>
                        <a:rPr lang="en-GB" sz="1800" kern="1200">
                          <a:solidFill>
                            <a:schemeClr val="dk1"/>
                          </a:solidFill>
                          <a:effectLst/>
                          <a:latin typeface="+mn-lt"/>
                          <a:ea typeface="+mn-ea"/>
                          <a:cs typeface="+mn-cs"/>
                        </a:rPr>
                        <a:t> Authentication</a:t>
                      </a:r>
                      <a:endParaRPr lang="en-GB"/>
                    </a:p>
                    <a:p>
                      <a:pPr lvl="0">
                        <a:buNone/>
                      </a:pPr>
                      <a:r>
                        <a:rPr lang="en-GB" sz="1800" kern="1200">
                          <a:solidFill>
                            <a:schemeClr val="dk1"/>
                          </a:solidFill>
                          <a:effectLst/>
                          <a:latin typeface="+mn-lt"/>
                          <a:ea typeface="+mn-ea"/>
                          <a:cs typeface="+mn-cs"/>
                        </a:rPr>
                        <a:t>Ensure staff log out of shared or mobile devices (Jew, 2021).</a:t>
                      </a:r>
                      <a:endParaRPr lang="en-GB"/>
                    </a:p>
                  </a:txBody>
                  <a:tcPr/>
                </a:tc>
                <a:extLst>
                  <a:ext uri="{0D108BD9-81ED-4DB2-BD59-A6C34878D82A}">
                    <a16:rowId xmlns:a16="http://schemas.microsoft.com/office/drawing/2014/main" val="4157455568"/>
                  </a:ext>
                </a:extLst>
              </a:tr>
              <a:tr h="370840">
                <a:tc>
                  <a:txBody>
                    <a:bodyPr/>
                    <a:lstStyle/>
                    <a:p>
                      <a:pPr algn="just"/>
                      <a:r>
                        <a:rPr lang="en-GB" sz="1800" b="1" kern="1200">
                          <a:solidFill>
                            <a:schemeClr val="dk1"/>
                          </a:solidFill>
                          <a:effectLst/>
                          <a:latin typeface="+mn-lt"/>
                          <a:ea typeface="+mn-ea"/>
                          <a:cs typeface="+mn-cs"/>
                        </a:rPr>
                        <a:t>Email Awareness</a:t>
                      </a:r>
                      <a:endParaRPr lang="en-GB" b="1"/>
                    </a:p>
                  </a:txBody>
                  <a:tcPr/>
                </a:tc>
                <a:tc>
                  <a:txBody>
                    <a:bodyPr/>
                    <a:lstStyle/>
                    <a:p>
                      <a:r>
                        <a:rPr lang="en-GB" sz="1800" kern="1200">
                          <a:solidFill>
                            <a:schemeClr val="dk1"/>
                          </a:solidFill>
                          <a:effectLst/>
                          <a:latin typeface="+mn-lt"/>
                          <a:ea typeface="+mn-ea"/>
                          <a:cs typeface="+mn-cs"/>
                        </a:rPr>
                        <a:t>Train staff to recognise emails.</a:t>
                      </a:r>
                      <a:endParaRPr lang="en-GB"/>
                    </a:p>
                    <a:p>
                      <a:pPr lvl="0">
                        <a:buNone/>
                      </a:pPr>
                      <a:r>
                        <a:rPr lang="en-GB" sz="1800" kern="1200">
                          <a:solidFill>
                            <a:schemeClr val="dk1"/>
                          </a:solidFill>
                          <a:effectLst/>
                          <a:latin typeface="+mn-lt"/>
                          <a:ea typeface="+mn-ea"/>
                          <a:cs typeface="+mn-cs"/>
                        </a:rPr>
                        <a:t> Do not click unknown links or attachments</a:t>
                      </a:r>
                      <a:endParaRPr lang="en-GB"/>
                    </a:p>
                    <a:p>
                      <a:pPr lvl="0">
                        <a:buNone/>
                      </a:pPr>
                      <a:r>
                        <a:rPr lang="en-GB" sz="1800" kern="1200">
                          <a:solidFill>
                            <a:schemeClr val="dk1"/>
                          </a:solidFill>
                          <a:effectLst/>
                          <a:latin typeface="+mn-lt"/>
                          <a:ea typeface="+mn-ea"/>
                          <a:cs typeface="+mn-cs"/>
                        </a:rPr>
                        <a:t>Report suspicious emails to management</a:t>
                      </a:r>
                      <a:endParaRPr lang="en-GB"/>
                    </a:p>
                  </a:txBody>
                  <a:tcPr/>
                </a:tc>
                <a:extLst>
                  <a:ext uri="{0D108BD9-81ED-4DB2-BD59-A6C34878D82A}">
                    <a16:rowId xmlns:a16="http://schemas.microsoft.com/office/drawing/2014/main" val="368902353"/>
                  </a:ext>
                </a:extLst>
              </a:tr>
              <a:tr h="370840">
                <a:tc>
                  <a:txBody>
                    <a:bodyPr/>
                    <a:lstStyle/>
                    <a:p>
                      <a:pPr algn="just"/>
                      <a:r>
                        <a:rPr lang="en-GB" sz="1800" b="1" kern="1200">
                          <a:solidFill>
                            <a:schemeClr val="dk1"/>
                          </a:solidFill>
                          <a:effectLst/>
                          <a:latin typeface="+mn-lt"/>
                          <a:ea typeface="+mn-ea"/>
                          <a:cs typeface="+mn-cs"/>
                        </a:rPr>
                        <a:t>Data Management</a:t>
                      </a:r>
                      <a:endParaRPr lang="en-GB" b="1"/>
                    </a:p>
                  </a:txBody>
                  <a:tcPr/>
                </a:tc>
                <a:tc>
                  <a:txBody>
                    <a:bodyPr/>
                    <a:lstStyle/>
                    <a:p>
                      <a:r>
                        <a:rPr lang="en-GB" sz="1800" kern="1200">
                          <a:solidFill>
                            <a:schemeClr val="dk1"/>
                          </a:solidFill>
                          <a:effectLst/>
                          <a:latin typeface="+mn-lt"/>
                          <a:ea typeface="+mn-ea"/>
                          <a:cs typeface="+mn-cs"/>
                        </a:rPr>
                        <a:t>Store files only in OneDrive or Teams</a:t>
                      </a:r>
                      <a:endParaRPr lang="en-GB"/>
                    </a:p>
                    <a:p>
                      <a:pPr lvl="0">
                        <a:buNone/>
                      </a:pPr>
                      <a:r>
                        <a:rPr lang="en-GB" sz="1800" kern="1200">
                          <a:solidFill>
                            <a:schemeClr val="dk1"/>
                          </a:solidFill>
                          <a:effectLst/>
                          <a:latin typeface="+mn-lt"/>
                          <a:ea typeface="+mn-ea"/>
                          <a:cs typeface="+mn-cs"/>
                        </a:rPr>
                        <a:t>Use access permissions to restrict sensitive files</a:t>
                      </a:r>
                      <a:endParaRPr lang="en-GB"/>
                    </a:p>
                    <a:p>
                      <a:pPr lvl="0">
                        <a:buNone/>
                      </a:pPr>
                      <a:r>
                        <a:rPr lang="en-GB" sz="1800" kern="1200">
                          <a:solidFill>
                            <a:schemeClr val="dk1"/>
                          </a:solidFill>
                          <a:effectLst/>
                          <a:latin typeface="+mn-lt"/>
                          <a:ea typeface="+mn-ea"/>
                          <a:cs typeface="+mn-cs"/>
                        </a:rPr>
                        <a:t>Regularly back up important documents (</a:t>
                      </a:r>
                      <a:r>
                        <a:rPr lang="en-GB" sz="1800" kern="1200" err="1">
                          <a:solidFill>
                            <a:schemeClr val="dk1"/>
                          </a:solidFill>
                          <a:effectLst/>
                          <a:latin typeface="+mn-lt"/>
                          <a:ea typeface="+mn-ea"/>
                          <a:cs typeface="+mn-cs"/>
                        </a:rPr>
                        <a:t>Danloewen</a:t>
                      </a:r>
                      <a:r>
                        <a:rPr lang="en-GB" sz="1800" kern="1200">
                          <a:solidFill>
                            <a:schemeClr val="dk1"/>
                          </a:solidFill>
                          <a:effectLst/>
                          <a:latin typeface="+mn-lt"/>
                          <a:ea typeface="+mn-ea"/>
                          <a:cs typeface="+mn-cs"/>
                        </a:rPr>
                        <a:t>, 2021).</a:t>
                      </a:r>
                      <a:endParaRPr lang="en-GB"/>
                    </a:p>
                  </a:txBody>
                  <a:tcPr/>
                </a:tc>
                <a:extLst>
                  <a:ext uri="{0D108BD9-81ED-4DB2-BD59-A6C34878D82A}">
                    <a16:rowId xmlns:a16="http://schemas.microsoft.com/office/drawing/2014/main" val="3920165100"/>
                  </a:ext>
                </a:extLst>
              </a:tr>
              <a:tr h="370840">
                <a:tc>
                  <a:txBody>
                    <a:bodyPr/>
                    <a:lstStyle/>
                    <a:p>
                      <a:pPr algn="just"/>
                      <a:r>
                        <a:rPr lang="en-GB" sz="1800" b="1" kern="1200">
                          <a:solidFill>
                            <a:schemeClr val="dk1"/>
                          </a:solidFill>
                          <a:effectLst/>
                          <a:latin typeface="+mn-lt"/>
                          <a:ea typeface="+mn-ea"/>
                          <a:cs typeface="+mn-cs"/>
                        </a:rPr>
                        <a:t>Confidentiality&amp; Compliance</a:t>
                      </a:r>
                      <a:endParaRPr lang="en-GB" b="1"/>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800" kern="1200">
                          <a:solidFill>
                            <a:schemeClr val="dk1"/>
                          </a:solidFill>
                          <a:effectLst/>
                          <a:latin typeface="+mn-lt"/>
                          <a:ea typeface="+mn-ea"/>
                          <a:cs typeface="+mn-cs"/>
                        </a:rPr>
                        <a:t>Share client information only with authorised staff </a:t>
                      </a:r>
                      <a:endParaRPr lang="en-US"/>
                    </a:p>
                    <a:p>
                      <a:pPr marL="0" marR="0" lvl="0" indent="0" algn="l">
                        <a:lnSpc>
                          <a:spcPct val="100000"/>
                        </a:lnSpc>
                        <a:spcBef>
                          <a:spcPts val="0"/>
                        </a:spcBef>
                        <a:spcAft>
                          <a:spcPts val="0"/>
                        </a:spcAft>
                        <a:buClrTx/>
                        <a:buSzTx/>
                        <a:buFontTx/>
                        <a:buNone/>
                      </a:pPr>
                      <a:r>
                        <a:rPr lang="en-GB" sz="1800" kern="1200">
                          <a:solidFill>
                            <a:schemeClr val="dk1"/>
                          </a:solidFill>
                          <a:effectLst/>
                          <a:latin typeface="+mn-lt"/>
                          <a:ea typeface="+mn-ea"/>
                          <a:cs typeface="+mn-cs"/>
                        </a:rPr>
                        <a:t>Lock screens when devices are unattended</a:t>
                      </a:r>
                      <a:endParaRPr lang="en-GB"/>
                    </a:p>
                    <a:p>
                      <a:pPr marL="0" marR="0" lvl="0" indent="0" algn="l" defTabSz="914400">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Follow GDPR and company data protection policies</a:t>
                      </a:r>
                      <a:endParaRPr lang="en-GB"/>
                    </a:p>
                    <a:p>
                      <a:endParaRPr lang="en-GB"/>
                    </a:p>
                  </a:txBody>
                  <a:tcPr/>
                </a:tc>
                <a:extLst>
                  <a:ext uri="{0D108BD9-81ED-4DB2-BD59-A6C34878D82A}">
                    <a16:rowId xmlns:a16="http://schemas.microsoft.com/office/drawing/2014/main" val="3846337944"/>
                  </a:ext>
                </a:extLst>
              </a:tr>
            </a:tbl>
          </a:graphicData>
        </a:graphic>
      </p:graphicFrame>
    </p:spTree>
    <p:extLst>
      <p:ext uri="{BB962C8B-B14F-4D97-AF65-F5344CB8AC3E}">
        <p14:creationId xmlns:p14="http://schemas.microsoft.com/office/powerpoint/2010/main" val="2550033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97257-1298-E983-E95B-377A4BF4E442}"/>
              </a:ext>
            </a:extLst>
          </p:cNvPr>
          <p:cNvSpPr>
            <a:spLocks noGrp="1"/>
          </p:cNvSpPr>
          <p:nvPr>
            <p:ph type="title"/>
          </p:nvPr>
        </p:nvSpPr>
        <p:spPr>
          <a:xfrm>
            <a:off x="815472" y="96350"/>
            <a:ext cx="10353762" cy="970450"/>
          </a:xfrm>
        </p:spPr>
        <p:txBody>
          <a:bodyPr/>
          <a:lstStyle/>
          <a:p>
            <a:pPr algn="ctr"/>
            <a:r>
              <a:rPr lang="en-US" b="1"/>
              <a:t>Conclusion</a:t>
            </a:r>
            <a:endParaRPr lang="en-GB"/>
          </a:p>
        </p:txBody>
      </p:sp>
      <p:sp>
        <p:nvSpPr>
          <p:cNvPr id="3" name="Content Placeholder 2">
            <a:extLst>
              <a:ext uri="{FF2B5EF4-FFF2-40B4-BE49-F238E27FC236}">
                <a16:creationId xmlns:a16="http://schemas.microsoft.com/office/drawing/2014/main" id="{02DE5A46-6E13-22D2-0643-369DC3E855D3}"/>
              </a:ext>
            </a:extLst>
          </p:cNvPr>
          <p:cNvSpPr>
            <a:spLocks noGrp="1"/>
          </p:cNvSpPr>
          <p:nvPr>
            <p:ph idx="1"/>
          </p:nvPr>
        </p:nvSpPr>
        <p:spPr>
          <a:xfrm>
            <a:off x="501903" y="1279235"/>
            <a:ext cx="10353762" cy="4904325"/>
          </a:xfrm>
        </p:spPr>
        <p:txBody>
          <a:bodyPr vert="horz" lIns="91440" tIns="45720" rIns="91440" bIns="45720" rtlCol="0" anchor="t">
            <a:normAutofit fontScale="92500" lnSpcReduction="10000"/>
          </a:bodyPr>
          <a:lstStyle/>
          <a:p>
            <a:pPr algn="just">
              <a:buFont typeface="Wingdings" panose="05000000000000000000" pitchFamily="2" charset="2"/>
              <a:buChar char="§"/>
            </a:pPr>
            <a:r>
              <a:rPr lang="en-GB" sz="2800" dirty="0">
                <a:latin typeface="Arial Nova"/>
              </a:rPr>
              <a:t>By using Microsoft 365 effectively and safely, Greenfield Home Care Agency can improve staff confidence, collaboration, and quality of care for service users.</a:t>
            </a:r>
            <a:endParaRPr lang="en-GB" sz="2800" dirty="0">
              <a:latin typeface="Arial Nova"/>
              <a:cs typeface="Times New Roman"/>
            </a:endParaRPr>
          </a:p>
          <a:p>
            <a:pPr algn="just">
              <a:buFont typeface="Wingdings" panose="05000000000000000000" pitchFamily="2" charset="2"/>
              <a:buChar char="§"/>
            </a:pPr>
            <a:r>
              <a:rPr lang="en-GB" sz="2800" dirty="0">
                <a:latin typeface="Arial Nova"/>
              </a:rPr>
              <a:t>Microsoft Excel improves efficiency and accuracy in scheduling and record keeping </a:t>
            </a:r>
            <a:endParaRPr lang="en-GB" sz="2800" dirty="0">
              <a:latin typeface="Arial Nova"/>
              <a:cs typeface="Times New Roman"/>
            </a:endParaRPr>
          </a:p>
          <a:p>
            <a:pPr algn="just">
              <a:buFont typeface="Wingdings" panose="05000000000000000000" pitchFamily="2" charset="2"/>
              <a:buChar char="§"/>
            </a:pPr>
            <a:r>
              <a:rPr lang="en-GB" sz="2800" dirty="0">
                <a:latin typeface="Arial Nova"/>
              </a:rPr>
              <a:t>Microsoft Teams enhances communication between office staff and carers in the community</a:t>
            </a:r>
            <a:endParaRPr lang="en-GB" sz="2800" dirty="0">
              <a:latin typeface="Arial Nova"/>
              <a:cs typeface="Times New Roman"/>
            </a:endParaRPr>
          </a:p>
          <a:p>
            <a:pPr algn="just">
              <a:buFont typeface="Wingdings" panose="05000000000000000000" pitchFamily="2" charset="2"/>
              <a:buChar char="§"/>
            </a:pPr>
            <a:r>
              <a:rPr lang="en-GB" sz="2800" dirty="0">
                <a:latin typeface="Arial Nova"/>
              </a:rPr>
              <a:t>A clear digital safety action plan protects client data and ensures compliance</a:t>
            </a:r>
            <a:endParaRPr lang="en-GB" sz="2800" dirty="0">
              <a:latin typeface="Arial Nova"/>
              <a:cs typeface="Times New Roman"/>
            </a:endParaRPr>
          </a:p>
          <a:p>
            <a:pPr algn="just">
              <a:buFont typeface="Wingdings" panose="05000000000000000000" pitchFamily="2" charset="2"/>
              <a:buChar char="§"/>
            </a:pPr>
            <a:r>
              <a:rPr lang="en-GB" sz="2800" dirty="0">
                <a:latin typeface="Arial Nova"/>
                <a:cs typeface="Times New Roman"/>
              </a:rPr>
              <a:t>Microsoft teams allows people in all different of locations can access to speak to realities or staff members</a:t>
            </a:r>
          </a:p>
          <a:p>
            <a:pPr algn="just">
              <a:buFont typeface="Wingdings" panose="05000000000000000000" pitchFamily="2" charset="2"/>
              <a:buChar char="§"/>
            </a:pPr>
            <a:endParaRPr lang="en-GB" sz="2800">
              <a:cs typeface="Times New Roman"/>
            </a:endParaRPr>
          </a:p>
          <a:p>
            <a:pPr algn="just">
              <a:buFont typeface="Wingdings" panose="05000000000000000000" pitchFamily="2" charset="2"/>
              <a:buChar char="§"/>
            </a:pPr>
            <a:endParaRPr lang="en-GB" sz="2800">
              <a:cs typeface="Times New Roman"/>
            </a:endParaRPr>
          </a:p>
          <a:p>
            <a:pPr algn="just"/>
            <a:endParaRPr lang="en-GB">
              <a:cs typeface="Times New Roman"/>
            </a:endParaRPr>
          </a:p>
          <a:p>
            <a:endParaRPr lang="en-GB">
              <a:cs typeface="Times New Roman"/>
            </a:endParaRPr>
          </a:p>
        </p:txBody>
      </p:sp>
    </p:spTree>
    <p:extLst>
      <p:ext uri="{BB962C8B-B14F-4D97-AF65-F5344CB8AC3E}">
        <p14:creationId xmlns:p14="http://schemas.microsoft.com/office/powerpoint/2010/main" val="2344871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4CAD42-FBA8-D638-EF96-A4F69AD3B3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21ACB0-7524-BC4D-57EE-53EE2EAC63CA}"/>
              </a:ext>
            </a:extLst>
          </p:cNvPr>
          <p:cNvSpPr>
            <a:spLocks noGrp="1"/>
          </p:cNvSpPr>
          <p:nvPr>
            <p:ph type="title"/>
          </p:nvPr>
        </p:nvSpPr>
        <p:spPr>
          <a:xfrm>
            <a:off x="913795" y="609600"/>
            <a:ext cx="10353762" cy="639097"/>
          </a:xfrm>
        </p:spPr>
        <p:txBody>
          <a:bodyPr>
            <a:normAutofit fontScale="90000"/>
          </a:bodyPr>
          <a:lstStyle/>
          <a:p>
            <a:pPr algn="ctr"/>
            <a:r>
              <a:rPr lang="en-US" b="1"/>
              <a:t>References</a:t>
            </a:r>
            <a:br>
              <a:rPr lang="en-US" b="1"/>
            </a:br>
            <a:endParaRPr lang="en-GB"/>
          </a:p>
        </p:txBody>
      </p:sp>
      <p:sp>
        <p:nvSpPr>
          <p:cNvPr id="4" name="Rectangle 1">
            <a:extLst>
              <a:ext uri="{FF2B5EF4-FFF2-40B4-BE49-F238E27FC236}">
                <a16:creationId xmlns:a16="http://schemas.microsoft.com/office/drawing/2014/main" id="{FD3208C5-7213-6650-0F0F-D0D0EE1AFB7D}"/>
              </a:ext>
            </a:extLst>
          </p:cNvPr>
          <p:cNvSpPr>
            <a:spLocks noGrp="1" noChangeArrowheads="1"/>
          </p:cNvSpPr>
          <p:nvPr>
            <p:ph idx="1"/>
          </p:nvPr>
        </p:nvSpPr>
        <p:spPr bwMode="auto">
          <a:xfrm>
            <a:off x="668414" y="1248697"/>
            <a:ext cx="10123714" cy="53308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err="1">
                <a:ln>
                  <a:noFill/>
                </a:ln>
                <a:effectLst/>
                <a:latin typeface="Arial Nova"/>
                <a:cs typeface="Times New Roman"/>
              </a:rPr>
              <a:t>Danloewen</a:t>
            </a:r>
            <a:r>
              <a:rPr kumimoji="0" lang="en-US" altLang="en-US" sz="1600" b="0" i="0" u="none" strike="noStrike" cap="none" normalizeH="0" baseline="0" dirty="0">
                <a:ln>
                  <a:noFill/>
                </a:ln>
                <a:effectLst/>
                <a:latin typeface="Arial Nova"/>
                <a:cs typeface="Times New Roman"/>
              </a:rPr>
              <a:t> (2021). </a:t>
            </a:r>
            <a:r>
              <a:rPr kumimoji="0" lang="en-US" altLang="en-US" sz="1600" b="0" i="1" u="none" strike="noStrike" cap="none" normalizeH="0" baseline="0" dirty="0">
                <a:ln>
                  <a:noFill/>
                </a:ln>
                <a:effectLst/>
                <a:latin typeface="Arial Nova"/>
                <a:cs typeface="Times New Roman"/>
              </a:rPr>
              <a:t>The Case For Digital Safety Management - </a:t>
            </a:r>
            <a:r>
              <a:rPr kumimoji="0" lang="en-US" altLang="en-US" sz="1600" b="0" i="1" u="none" strike="noStrike" cap="none" normalizeH="0" baseline="0" err="1">
                <a:ln>
                  <a:noFill/>
                </a:ln>
                <a:effectLst/>
                <a:latin typeface="Arial Nova"/>
                <a:cs typeface="Times New Roman"/>
              </a:rPr>
              <a:t>SiteDocs</a:t>
            </a:r>
            <a:r>
              <a:rPr kumimoji="0" lang="en-US" altLang="en-US" sz="1600" b="0" i="0" u="none" strike="noStrike" cap="none" normalizeH="0" baseline="0" dirty="0">
                <a:ln>
                  <a:noFill/>
                </a:ln>
                <a:effectLst/>
                <a:latin typeface="Arial Nova"/>
                <a:cs typeface="Times New Roman"/>
              </a:rPr>
              <a:t>. [online] </a:t>
            </a:r>
            <a:r>
              <a:rPr kumimoji="0" lang="en-US" altLang="en-US" sz="1600" b="0" i="0" u="none" strike="noStrike" cap="none" normalizeH="0" baseline="0" err="1">
                <a:ln>
                  <a:noFill/>
                </a:ln>
                <a:effectLst/>
                <a:latin typeface="Arial Nova"/>
                <a:cs typeface="Times New Roman"/>
              </a:rPr>
              <a:t>SiteDocs</a:t>
            </a:r>
            <a:r>
              <a:rPr kumimoji="0" lang="en-US" altLang="en-US" sz="1600" b="0" i="0" u="none" strike="noStrike" cap="none" normalizeH="0" baseline="0" dirty="0">
                <a:ln>
                  <a:noFill/>
                </a:ln>
                <a:effectLst/>
                <a:latin typeface="Arial Nova"/>
                <a:cs typeface="Times New Roman"/>
              </a:rPr>
              <a:t>. Available at: https://www.sitedocs.com/blog/case-digital-safety-management/ [Accessed 3 Sep. 2024].</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Hersh, M., </a:t>
            </a:r>
            <a:r>
              <a:rPr kumimoji="0" lang="en-US" altLang="en-US" sz="1600" b="0" i="0" u="none" strike="noStrike" cap="none" normalizeH="0" baseline="0" err="1">
                <a:ln>
                  <a:noFill/>
                </a:ln>
                <a:effectLst/>
                <a:latin typeface="Arial Nova"/>
                <a:cs typeface="Times New Roman"/>
              </a:rPr>
              <a:t>Leporini</a:t>
            </a:r>
            <a:r>
              <a:rPr kumimoji="0" lang="en-US" altLang="en-US" sz="1600" b="0" i="0" u="none" strike="noStrike" cap="none" normalizeH="0" baseline="0" dirty="0">
                <a:ln>
                  <a:noFill/>
                </a:ln>
                <a:effectLst/>
                <a:latin typeface="Arial Nova"/>
                <a:cs typeface="Times New Roman"/>
              </a:rPr>
              <a:t>, B. and Buzzi, M. (2024). A comparative study of disabled people’s experiences with the video conferencing tools Zoom, MS Teams, Google Meet and Skype. </a:t>
            </a:r>
            <a:r>
              <a:rPr kumimoji="0" lang="en-US" altLang="en-US" sz="1600" b="0" i="1" u="none" strike="noStrike" cap="none" normalizeH="0" baseline="0" err="1">
                <a:ln>
                  <a:noFill/>
                </a:ln>
                <a:effectLst/>
                <a:latin typeface="Arial Nova"/>
                <a:cs typeface="Times New Roman"/>
              </a:rPr>
              <a:t>Behaviour</a:t>
            </a:r>
            <a:r>
              <a:rPr kumimoji="0" lang="en-US" altLang="en-US" sz="1600" b="0" i="1" u="none" strike="noStrike" cap="none" normalizeH="0" baseline="0" dirty="0">
                <a:ln>
                  <a:noFill/>
                </a:ln>
                <a:effectLst/>
                <a:latin typeface="Arial Nova"/>
                <a:cs typeface="Times New Roman"/>
              </a:rPr>
              <a:t> &amp; Information Technology</a:t>
            </a:r>
            <a:r>
              <a:rPr kumimoji="0" lang="en-US" altLang="en-US" sz="1600" b="0" i="0" u="none" strike="noStrike" cap="none" normalizeH="0" baseline="0" dirty="0">
                <a:ln>
                  <a:noFill/>
                </a:ln>
                <a:effectLst/>
                <a:latin typeface="Arial Nova"/>
                <a:cs typeface="Times New Roman"/>
              </a:rPr>
              <a:t>, 43(15), pp.1–20. </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err="1">
                <a:ln>
                  <a:noFill/>
                </a:ln>
                <a:effectLst/>
                <a:latin typeface="Arial Nova"/>
                <a:cs typeface="Times New Roman"/>
              </a:rPr>
              <a:t>Hrehova</a:t>
            </a:r>
            <a:r>
              <a:rPr kumimoji="0" lang="en-US" altLang="en-US" sz="1600" b="0" i="0" u="none" strike="noStrike" cap="none" normalizeH="0" baseline="0" dirty="0">
                <a:ln>
                  <a:noFill/>
                </a:ln>
                <a:effectLst/>
                <a:latin typeface="Arial Nova"/>
                <a:cs typeface="Times New Roman"/>
              </a:rPr>
              <a:t>, S. (2022). Introduction to MS Excel advanced techniques via e-learning. </a:t>
            </a:r>
            <a:r>
              <a:rPr kumimoji="0" lang="en-US" altLang="en-US" sz="1600" b="0" i="1" u="none" strike="noStrike" cap="none" normalizeH="0" baseline="0" dirty="0">
                <a:ln>
                  <a:noFill/>
                </a:ln>
                <a:effectLst/>
                <a:latin typeface="Arial Nova"/>
                <a:cs typeface="Times New Roman"/>
              </a:rPr>
              <a:t>New Trends and Issues Proceedings on Humanities and Social Sciences</a:t>
            </a:r>
            <a:r>
              <a:rPr kumimoji="0" lang="en-US" altLang="en-US" sz="1600" b="0" i="0" u="none" strike="noStrike" cap="none" normalizeH="0" baseline="0" dirty="0">
                <a:ln>
                  <a:noFill/>
                </a:ln>
                <a:effectLst/>
                <a:latin typeface="Arial Nova"/>
                <a:cs typeface="Times New Roman"/>
              </a:rPr>
              <a:t>, 4(1), pp.255–260. </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Jacobs, J.F. (2022). Microsoft Excel, Financial Functions, Matter in Dispute. </a:t>
            </a:r>
            <a:r>
              <a:rPr kumimoji="0" lang="en-US" altLang="en-US" sz="1600" b="0" i="1" u="none" strike="noStrike" cap="none" normalizeH="0" baseline="0" dirty="0">
                <a:ln>
                  <a:noFill/>
                </a:ln>
                <a:effectLst/>
                <a:latin typeface="Arial Nova"/>
                <a:cs typeface="Times New Roman"/>
              </a:rPr>
              <a:t>SSRN Electronic Journal</a:t>
            </a:r>
            <a:endParaRPr lang="en-US" altLang="en-US" sz="1600" b="0" i="1"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Jew, S.H. (2021). Evaluating ‘MS Teams’ for Teaching and Learning. </a:t>
            </a:r>
            <a:r>
              <a:rPr kumimoji="0" lang="en-US" altLang="en-US" sz="1600" b="0" i="1" u="none" strike="noStrike" cap="none" normalizeH="0" baseline="0" err="1">
                <a:ln>
                  <a:noFill/>
                </a:ln>
                <a:effectLst/>
                <a:latin typeface="Arial Nova"/>
                <a:cs typeface="Times New Roman"/>
              </a:rPr>
              <a:t>ScholarSpace</a:t>
            </a:r>
            <a:r>
              <a:rPr kumimoji="0" lang="en-US" altLang="en-US" sz="1600" b="0" i="1" u="none" strike="noStrike" cap="none" normalizeH="0" baseline="0" dirty="0">
                <a:ln>
                  <a:noFill/>
                </a:ln>
                <a:effectLst/>
                <a:latin typeface="Arial Nova"/>
                <a:cs typeface="Times New Roman"/>
              </a:rPr>
              <a:t> - JCCC (Johnson County Community College)</a:t>
            </a:r>
            <a:r>
              <a:rPr kumimoji="0" lang="en-US" altLang="en-US" sz="1600" b="0" i="0" u="none" strike="noStrike" cap="none" normalizeH="0" baseline="0" dirty="0">
                <a:ln>
                  <a:noFill/>
                </a:ln>
                <a:effectLst/>
                <a:latin typeface="Arial Nova"/>
                <a:cs typeface="Times New Roman"/>
              </a:rPr>
              <a:t>, 1(13), p.7.</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Krysinski, M., Miller, P. and </a:t>
            </a:r>
            <a:r>
              <a:rPr kumimoji="0" lang="en-US" altLang="en-US" sz="1600" b="0" i="0" u="none" strike="noStrike" cap="none" normalizeH="0" baseline="0" err="1">
                <a:ln>
                  <a:noFill/>
                </a:ln>
                <a:effectLst/>
                <a:latin typeface="Arial Nova"/>
                <a:cs typeface="Times New Roman"/>
              </a:rPr>
              <a:t>Pamuła</a:t>
            </a:r>
            <a:r>
              <a:rPr kumimoji="0" lang="en-US" altLang="en-US" sz="1600" b="0" i="0" u="none" strike="noStrike" cap="none" normalizeH="0" baseline="0" dirty="0">
                <a:ln>
                  <a:noFill/>
                </a:ln>
                <a:effectLst/>
                <a:latin typeface="Arial Nova"/>
                <a:cs typeface="Times New Roman"/>
              </a:rPr>
              <a:t>, A. (2021). Risks associated with the use of public cloud based on the </a:t>
            </a:r>
            <a:r>
              <a:rPr kumimoji="0" lang="en-US" altLang="en-US" sz="1600" b="0" i="0" u="none" strike="noStrike" cap="none" normalizeH="0" baseline="0" err="1">
                <a:ln>
                  <a:noFill/>
                </a:ln>
                <a:effectLst/>
                <a:latin typeface="Arial Nova"/>
                <a:cs typeface="Times New Roman"/>
              </a:rPr>
              <a:t>microsoft</a:t>
            </a:r>
            <a:r>
              <a:rPr kumimoji="0" lang="en-US" altLang="en-US" sz="1600" b="0" i="0" u="none" strike="noStrike" cap="none" normalizeH="0" baseline="0" dirty="0">
                <a:ln>
                  <a:noFill/>
                </a:ln>
                <a:effectLst/>
                <a:latin typeface="Arial Nova"/>
                <a:cs typeface="Times New Roman"/>
              </a:rPr>
              <a:t> office 365 example. </a:t>
            </a:r>
            <a:r>
              <a:rPr kumimoji="0" lang="en-US" altLang="en-US" sz="1600" b="0" i="1" u="none" strike="noStrike" cap="none" normalizeH="0" baseline="0" dirty="0">
                <a:ln>
                  <a:noFill/>
                </a:ln>
                <a:effectLst/>
                <a:latin typeface="Arial Nova"/>
                <a:cs typeface="Times New Roman"/>
              </a:rPr>
              <a:t>Ekonomiczne </a:t>
            </a:r>
            <a:r>
              <a:rPr lang="en-US" altLang="en-US" sz="1600" i="1" dirty="0">
                <a:latin typeface="Arial Nova"/>
                <a:cs typeface="Times New Roman"/>
              </a:rPr>
              <a:t>Problem</a:t>
            </a:r>
            <a:r>
              <a:rPr kumimoji="0" lang="en-US" altLang="en-US" sz="1600" b="0" i="1" u="none" strike="noStrike" cap="none" normalizeH="0" baseline="0" dirty="0">
                <a:ln>
                  <a:noFill/>
                </a:ln>
                <a:effectLst/>
                <a:latin typeface="Arial Nova"/>
                <a:cs typeface="Times New Roman"/>
              </a:rPr>
              <a:t> </a:t>
            </a:r>
            <a:r>
              <a:rPr kumimoji="0" lang="en-US" altLang="en-US" sz="1600" b="0" i="1" u="none" strike="noStrike" cap="none" normalizeH="0" baseline="0" err="1">
                <a:ln>
                  <a:noFill/>
                </a:ln>
                <a:effectLst/>
                <a:latin typeface="Arial Nova"/>
                <a:cs typeface="Times New Roman"/>
              </a:rPr>
              <a:t>Usług</a:t>
            </a:r>
            <a:r>
              <a:rPr kumimoji="0" lang="en-US" altLang="en-US" sz="1600" b="0" i="0" u="none" strike="noStrike" cap="none" normalizeH="0" baseline="0" dirty="0">
                <a:ln>
                  <a:noFill/>
                </a:ln>
                <a:effectLst/>
                <a:latin typeface="Arial Nova"/>
                <a:cs typeface="Times New Roman"/>
              </a:rPr>
              <a:t>, 126, pp.93–104. </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Michalak, R. (2022). Microsoft Office 365; https://products.office.com/en-us/business/explore-office-365-for-business. </a:t>
            </a:r>
            <a:r>
              <a:rPr kumimoji="0" lang="en-US" altLang="en-US" sz="1600" b="0" i="1" u="none" strike="noStrike" cap="none" normalizeH="0" baseline="0" dirty="0">
                <a:ln>
                  <a:noFill/>
                </a:ln>
                <a:effectLst/>
                <a:latin typeface="Arial Nova"/>
                <a:cs typeface="Times New Roman"/>
              </a:rPr>
              <a:t>Technical Services Quarterly</a:t>
            </a:r>
            <a:r>
              <a:rPr kumimoji="0" lang="en-US" altLang="en-US" sz="1600" b="0" i="0" u="none" strike="noStrike" cap="none" normalizeH="0" baseline="0" dirty="0">
                <a:ln>
                  <a:noFill/>
                </a:ln>
                <a:effectLst/>
                <a:latin typeface="Arial Nova"/>
                <a:cs typeface="Times New Roman"/>
              </a:rPr>
              <a:t>, 32(4), pp.449–451. </a:t>
            </a:r>
            <a:endParaRPr lang="en-US" altLang="en-US" sz="1600" b="0" i="0" u="none" strike="noStrike" cap="none" normalizeH="0" baseline="0" dirty="0">
              <a:ln>
                <a:noFill/>
              </a:ln>
              <a:effectLst/>
              <a:latin typeface="Arial Nova"/>
              <a:cs typeface="Times New Roman"/>
            </a:endParaRPr>
          </a:p>
          <a:p>
            <a:pPr marL="457200" indent="-457200" algn="just" eaLnBrk="0" fontAlgn="base" hangingPunct="0">
              <a:lnSpc>
                <a:spcPct val="100000"/>
              </a:lnSpc>
              <a:spcBef>
                <a:spcPct val="0"/>
              </a:spcBef>
              <a:spcAft>
                <a:spcPct val="0"/>
              </a:spcAft>
              <a:buNone/>
            </a:pPr>
            <a:r>
              <a:rPr kumimoji="0" lang="en-US" altLang="en-US" sz="1600" b="0" i="0" u="none" strike="noStrike" cap="none" normalizeH="0" baseline="0" dirty="0">
                <a:ln>
                  <a:noFill/>
                </a:ln>
                <a:effectLst/>
                <a:latin typeface="Arial Nova"/>
                <a:cs typeface="Times New Roman"/>
              </a:rPr>
              <a:t>Sanga </a:t>
            </a:r>
            <a:r>
              <a:rPr kumimoji="0" lang="en-US" altLang="en-US" sz="1600" b="0" i="0" u="none" strike="noStrike" cap="none" normalizeH="0" baseline="0" err="1">
                <a:ln>
                  <a:noFill/>
                </a:ln>
                <a:effectLst/>
                <a:latin typeface="Arial Nova"/>
                <a:cs typeface="Times New Roman"/>
              </a:rPr>
              <a:t>Lamsari</a:t>
            </a:r>
            <a:r>
              <a:rPr kumimoji="0" lang="en-US" altLang="en-US" sz="1600" b="0" i="0" u="none" strike="noStrike" cap="none" normalizeH="0" baseline="0" dirty="0">
                <a:ln>
                  <a:noFill/>
                </a:ln>
                <a:effectLst/>
                <a:latin typeface="Arial Nova"/>
                <a:cs typeface="Times New Roman"/>
              </a:rPr>
              <a:t> </a:t>
            </a:r>
            <a:r>
              <a:rPr kumimoji="0" lang="en-US" altLang="en-US" sz="1600" b="0" i="0" u="none" strike="noStrike" cap="none" normalizeH="0" baseline="0" err="1">
                <a:ln>
                  <a:noFill/>
                </a:ln>
                <a:effectLst/>
                <a:latin typeface="Arial Nova"/>
                <a:cs typeface="Times New Roman"/>
              </a:rPr>
              <a:t>Purba</a:t>
            </a:r>
            <a:r>
              <a:rPr kumimoji="0" lang="en-US" altLang="en-US" sz="1600" b="0" i="0" u="none" strike="noStrike" cap="none" normalizeH="0" baseline="0" dirty="0">
                <a:ln>
                  <a:noFill/>
                </a:ln>
                <a:effectLst/>
                <a:latin typeface="Arial Nova"/>
                <a:cs typeface="Times New Roman"/>
              </a:rPr>
              <a:t>, L. (2021). Microsoft teams 365 and online learning: . </a:t>
            </a:r>
            <a:r>
              <a:rPr kumimoji="0" lang="en-US" altLang="en-US" sz="1600" b="0" i="1" u="none" strike="noStrike" cap="none" normalizeH="0" baseline="0" dirty="0">
                <a:ln>
                  <a:noFill/>
                </a:ln>
                <a:effectLst/>
                <a:latin typeface="Arial Nova"/>
                <a:cs typeface="Times New Roman"/>
              </a:rPr>
              <a:t>Journal Pendidikan Kimia</a:t>
            </a:r>
            <a:r>
              <a:rPr kumimoji="0" lang="en-US" altLang="en-US" sz="1600" b="0" i="0" u="none" strike="noStrike" cap="none" normalizeH="0" baseline="0" dirty="0">
                <a:ln>
                  <a:noFill/>
                </a:ln>
                <a:effectLst/>
                <a:latin typeface="Arial Nova"/>
                <a:cs typeface="Times New Roman"/>
              </a:rPr>
              <a:t>, 13(2), pp.130–136. </a:t>
            </a:r>
            <a:endParaRPr lang="en-US" sz="1600" dirty="0">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Tataurov, V. and </a:t>
            </a:r>
            <a:r>
              <a:rPr kumimoji="0" lang="en-US" altLang="en-US" sz="1600" b="0" i="0" u="none" strike="noStrike" cap="none" normalizeH="0" baseline="0" err="1">
                <a:ln>
                  <a:noFill/>
                </a:ln>
                <a:effectLst/>
                <a:latin typeface="Arial Nova"/>
                <a:cs typeface="Times New Roman"/>
              </a:rPr>
              <a:t>Shyshkina</a:t>
            </a:r>
            <a:r>
              <a:rPr kumimoji="0" lang="en-US" altLang="en-US" sz="1600" b="0" i="0" u="none" strike="noStrike" cap="none" normalizeH="0" baseline="0" dirty="0">
                <a:ln>
                  <a:noFill/>
                </a:ln>
                <a:effectLst/>
                <a:latin typeface="Arial Nova"/>
                <a:cs typeface="Times New Roman"/>
              </a:rPr>
              <a:t>, M. (2020). The method of using Microsoft Office 365 services to support students collaborative learning. </a:t>
            </a:r>
            <a:r>
              <a:rPr kumimoji="0" lang="en-US" altLang="en-US" sz="1600" b="0" i="1" u="none" strike="noStrike" cap="none" normalizeH="0" baseline="0" dirty="0">
                <a:ln>
                  <a:noFill/>
                </a:ln>
                <a:effectLst/>
                <a:latin typeface="Arial Nova"/>
                <a:cs typeface="Times New Roman"/>
              </a:rPr>
              <a:t>Physical and Mathematical Education</a:t>
            </a:r>
            <a:r>
              <a:rPr kumimoji="0" lang="en-US" altLang="en-US" sz="1600" b="0" i="0" u="none" strike="noStrike" cap="none" normalizeH="0" baseline="0" dirty="0">
                <a:ln>
                  <a:noFill/>
                </a:ln>
                <a:effectLst/>
                <a:latin typeface="Arial Nova"/>
                <a:cs typeface="Times New Roman"/>
              </a:rPr>
              <a:t>, (2(24)). </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Tataurov, V. and </a:t>
            </a:r>
            <a:r>
              <a:rPr kumimoji="0" lang="en-US" altLang="en-US" sz="1600" b="0" i="0" u="none" strike="noStrike" cap="none" normalizeH="0" baseline="0" err="1">
                <a:ln>
                  <a:noFill/>
                </a:ln>
                <a:effectLst/>
                <a:latin typeface="Arial Nova"/>
                <a:cs typeface="Times New Roman"/>
              </a:rPr>
              <a:t>Shyshkina</a:t>
            </a:r>
            <a:r>
              <a:rPr kumimoji="0" lang="en-US" altLang="en-US" sz="1600" b="0" i="0" u="none" strike="noStrike" cap="none" normalizeH="0" baseline="0" dirty="0">
                <a:ln>
                  <a:noFill/>
                </a:ln>
                <a:effectLst/>
                <a:latin typeface="Arial Nova"/>
                <a:cs typeface="Times New Roman"/>
              </a:rPr>
              <a:t>, M. (2021). Use of Microsoft Office 365 services in the process of learning information technologies in education in higher education pedagogical institution. </a:t>
            </a:r>
            <a:r>
              <a:rPr kumimoji="0" lang="en-US" altLang="en-US" sz="1600" b="0" i="1" u="none" strike="noStrike" cap="none" normalizeH="0" baseline="0" dirty="0">
                <a:ln>
                  <a:noFill/>
                </a:ln>
                <a:effectLst/>
                <a:latin typeface="Arial Nova"/>
                <a:cs typeface="Times New Roman"/>
              </a:rPr>
              <a:t>Physical and Mathematical Education</a:t>
            </a:r>
            <a:r>
              <a:rPr kumimoji="0" lang="en-US" altLang="en-US" sz="1600" b="0" i="0" u="none" strike="noStrike" cap="none" normalizeH="0" baseline="0" dirty="0">
                <a:ln>
                  <a:noFill/>
                </a:ln>
                <a:effectLst/>
                <a:latin typeface="Arial Nova"/>
                <a:cs typeface="Times New Roman"/>
              </a:rPr>
              <a:t>, 22(4), pp.124–129. </a:t>
            </a:r>
            <a:endParaRPr lang="en-US" altLang="en-US" sz="1600" b="0" i="0" u="none" strike="noStrike" cap="none" normalizeH="0" baseline="0" dirty="0">
              <a:ln>
                <a:noFill/>
              </a:ln>
              <a:effectLst/>
              <a:latin typeface="Arial Nova"/>
              <a:cs typeface="Times New Roman"/>
            </a:endParaRPr>
          </a:p>
        </p:txBody>
      </p:sp>
    </p:spTree>
    <p:extLst>
      <p:ext uri="{BB962C8B-B14F-4D97-AF65-F5344CB8AC3E}">
        <p14:creationId xmlns:p14="http://schemas.microsoft.com/office/powerpoint/2010/main" val="3674105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ipe(down)">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wipe(down)">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wipe(down)">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wipe(down)">
                                      <p:cBhvr>
                                        <p:cTn id="27" dur="5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wipe(down)">
                                      <p:cBhvr>
                                        <p:cTn id="32" dur="500"/>
                                        <p:tgtEl>
                                          <p:spTgt spid="4">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wipe(down)">
                                      <p:cBhvr>
                                        <p:cTn id="37" dur="500"/>
                                        <p:tgtEl>
                                          <p:spTgt spid="4">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4">
                                            <p:txEl>
                                              <p:pRg st="6" end="6"/>
                                            </p:txEl>
                                          </p:spTgt>
                                        </p:tgtEl>
                                        <p:attrNameLst>
                                          <p:attrName>style.visibility</p:attrName>
                                        </p:attrNameLst>
                                      </p:cBhvr>
                                      <p:to>
                                        <p:strVal val="visible"/>
                                      </p:to>
                                    </p:set>
                                    <p:animEffect transition="in" filter="wipe(down)">
                                      <p:cBhvr>
                                        <p:cTn id="42" dur="500"/>
                                        <p:tgtEl>
                                          <p:spTgt spid="4">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4">
                                            <p:txEl>
                                              <p:pRg st="7" end="7"/>
                                            </p:txEl>
                                          </p:spTgt>
                                        </p:tgtEl>
                                        <p:attrNameLst>
                                          <p:attrName>style.visibility</p:attrName>
                                        </p:attrNameLst>
                                      </p:cBhvr>
                                      <p:to>
                                        <p:strVal val="visible"/>
                                      </p:to>
                                    </p:set>
                                    <p:animEffect transition="in" filter="wipe(down)">
                                      <p:cBhvr>
                                        <p:cTn id="47" dur="500"/>
                                        <p:tgtEl>
                                          <p:spTgt spid="4">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4">
                                            <p:txEl>
                                              <p:pRg st="8" end="8"/>
                                            </p:txEl>
                                          </p:spTgt>
                                        </p:tgtEl>
                                        <p:attrNameLst>
                                          <p:attrName>style.visibility</p:attrName>
                                        </p:attrNameLst>
                                      </p:cBhvr>
                                      <p:to>
                                        <p:strVal val="visible"/>
                                      </p:to>
                                    </p:set>
                                    <p:animEffect transition="in" filter="wipe(down)">
                                      <p:cBhvr>
                                        <p:cTn id="52" dur="500"/>
                                        <p:tgtEl>
                                          <p:spTgt spid="4">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4">
                                            <p:txEl>
                                              <p:pRg st="9" end="9"/>
                                            </p:txEl>
                                          </p:spTgt>
                                        </p:tgtEl>
                                        <p:attrNameLst>
                                          <p:attrName>style.visibility</p:attrName>
                                        </p:attrNameLst>
                                      </p:cBhvr>
                                      <p:to>
                                        <p:strVal val="visible"/>
                                      </p:to>
                                    </p:set>
                                    <p:animEffect transition="in" filter="wipe(down)">
                                      <p:cBhvr>
                                        <p:cTn id="57" dur="5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3bee4570ed937d20bfb3a749e170afad">
  <xsd:schema xmlns:xsd="http://www.w3.org/2001/XMLSchema" xmlns:xs="http://www.w3.org/2001/XMLSchema" xmlns:p="http://schemas.microsoft.com/office/2006/metadata/properties" xmlns:ns3="901b7179-a49d-4669-ab88-101a0e80079b" targetNamespace="http://schemas.microsoft.com/office/2006/metadata/properties" ma:root="true" ma:fieldsID="df68a6625daa560585b3f616fa2f6140"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46BA345E-B35B-4E9F-A0BC-E873ABE9F9E8}">
  <ds:schemaRefs>
    <ds:schemaRef ds:uri="http://schemas.microsoft.com/sharepoint/v3/contenttype/forms"/>
  </ds:schemaRefs>
</ds:datastoreItem>
</file>

<file path=customXml/itemProps2.xml><?xml version="1.0" encoding="utf-8"?>
<ds:datastoreItem xmlns:ds="http://schemas.openxmlformats.org/officeDocument/2006/customXml" ds:itemID="{EFC03059-F782-4E50-B488-404D66E9EE84}">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C1D3BE1-1C7C-4AFA-AA8B-3330CD39EC44}">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TM04033929[[fn=Slate]]</Template>
  <Application>Microsoft Office PowerPoint</Application>
  <PresentationFormat>Widescreen</PresentationFormat>
  <Slides>12</Slides>
  <Notes>8</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View</vt:lpstr>
      <vt:lpstr>Introducing Microsoft 365 to Greenfield's Care Home Agency</vt:lpstr>
      <vt:lpstr>Contents.</vt:lpstr>
      <vt:lpstr>Microsoft 365 productivity application</vt:lpstr>
      <vt:lpstr>Microsoft 365 productivity application (Cont.)</vt:lpstr>
      <vt:lpstr>How is Microsoft excel beneficial for a care home?</vt:lpstr>
      <vt:lpstr>How is using Microsoft teams going to benefit Greenfields?</vt:lpstr>
      <vt:lpstr>Five reasons to use Microsoft Teams.</vt:lpstr>
      <vt:lpstr>Limitations of using Microsoft teams within the work-place.</vt:lpstr>
      <vt:lpstr>Digital safety action plan for Greenfield</vt:lpstr>
      <vt:lpstr>Digital safety action plan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273</cp:revision>
  <dcterms:created xsi:type="dcterms:W3CDTF">2026-01-31T04:52:20Z</dcterms:created>
  <dcterms:modified xsi:type="dcterms:W3CDTF">2026-02-15T15:08:16Z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