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sldIdLst>
    <p:sldId id="257" r:id="rId2"/>
    <p:sldId id="259" r:id="rId3"/>
    <p:sldId id="258" r:id="rId4"/>
    <p:sldId id="260" r:id="rId5"/>
    <p:sldId id="261" r:id="rId6"/>
    <p:sldId id="262" r:id="rId7"/>
    <p:sldId id="263" r:id="rId8"/>
    <p:sldId id="264" r:id="rId9"/>
    <p:sldId id="265" r:id="rId10"/>
    <p:sldId id="268"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32AD22-E750-1C86-62DE-CC3C90598F43}" v="17" dt="2025-11-30T23:27:26.6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Rojek (2508962)" userId="S::2508962@student.uwtsd.ac.uk::ddf8e149-b7d6-4867-b8b0-dff0e3789fb1" providerId="AD" clId="Web-{39606EF5-878B-77FF-1BC3-DBB4AAA9EBAC}"/>
    <pc:docChg chg="sldOrd">
      <pc:chgData name="Daniel Rojek (2508962)" userId="S::2508962@student.uwtsd.ac.uk::ddf8e149-b7d6-4867-b8b0-dff0e3789fb1" providerId="AD" clId="Web-{39606EF5-878B-77FF-1BC3-DBB4AAA9EBAC}" dt="2025-11-26T15:23:49.314" v="0"/>
      <pc:docMkLst>
        <pc:docMk/>
      </pc:docMkLst>
      <pc:sldChg chg="ord">
        <pc:chgData name="Daniel Rojek (2508962)" userId="S::2508962@student.uwtsd.ac.uk::ddf8e149-b7d6-4867-b8b0-dff0e3789fb1" providerId="AD" clId="Web-{39606EF5-878B-77FF-1BC3-DBB4AAA9EBAC}" dt="2025-11-26T15:23:49.314" v="0"/>
        <pc:sldMkLst>
          <pc:docMk/>
          <pc:sldMk cId="237590850" sldId="258"/>
        </pc:sldMkLst>
      </pc:sldChg>
    </pc:docChg>
  </pc:docChgLst>
  <pc:docChgLst>
    <pc:chgData name="Daniel Rojek (2508962)" userId="S::2508962@student.uwtsd.ac.uk::ddf8e149-b7d6-4867-b8b0-dff0e3789fb1" providerId="AD" clId="Web-{015874F7-4B28-25FE-9C12-FAC7C643A868}"/>
    <pc:docChg chg="addSld delSld modSld addMainMaster delMainMaster">
      <pc:chgData name="Daniel Rojek (2508962)" userId="S::2508962@student.uwtsd.ac.uk::ddf8e149-b7d6-4867-b8b0-dff0e3789fb1" providerId="AD" clId="Web-{015874F7-4B28-25FE-9C12-FAC7C643A868}" dt="2025-11-25T23:05:15.393" v="182"/>
      <pc:docMkLst>
        <pc:docMk/>
      </pc:docMkLst>
      <pc:sldChg chg="addSp delSp modSp new mod setBg modClrScheme setClrOvrMap chgLayout">
        <pc:chgData name="Daniel Rojek (2508962)" userId="S::2508962@student.uwtsd.ac.uk::ddf8e149-b7d6-4867-b8b0-dff0e3789fb1" providerId="AD" clId="Web-{015874F7-4B28-25FE-9C12-FAC7C643A868}" dt="2025-11-25T22:59:10.708" v="128"/>
        <pc:sldMkLst>
          <pc:docMk/>
          <pc:sldMk cId="878272412" sldId="257"/>
        </pc:sldMkLst>
        <pc:spChg chg="mod">
          <ac:chgData name="Daniel Rojek (2508962)" userId="S::2508962@student.uwtsd.ac.uk::ddf8e149-b7d6-4867-b8b0-dff0e3789fb1" providerId="AD" clId="Web-{015874F7-4B28-25FE-9C12-FAC7C643A868}" dt="2025-11-25T21:43:53.294" v="37" actId="20577"/>
          <ac:spMkLst>
            <pc:docMk/>
            <pc:sldMk cId="878272412" sldId="257"/>
            <ac:spMk id="2" creationId="{5AEDCA56-1170-8E03-1CFB-D493BE5F7C37}"/>
          </ac:spMkLst>
        </pc:spChg>
        <pc:spChg chg="add">
          <ac:chgData name="Daniel Rojek (2508962)" userId="S::2508962@student.uwtsd.ac.uk::ddf8e149-b7d6-4867-b8b0-dff0e3789fb1" providerId="AD" clId="Web-{015874F7-4B28-25FE-9C12-FAC7C643A868}" dt="2025-11-25T22:59:10.708" v="128"/>
          <ac:spMkLst>
            <pc:docMk/>
            <pc:sldMk cId="878272412" sldId="257"/>
            <ac:spMk id="36" creationId="{8A7BA06D-B3FF-4E91-8639-B4569AE3AA23}"/>
          </ac:spMkLst>
        </pc:spChg>
        <pc:spChg chg="add">
          <ac:chgData name="Daniel Rojek (2508962)" userId="S::2508962@student.uwtsd.ac.uk::ddf8e149-b7d6-4867-b8b0-dff0e3789fb1" providerId="AD" clId="Web-{015874F7-4B28-25FE-9C12-FAC7C643A868}" dt="2025-11-25T22:59:10.708" v="128"/>
          <ac:spMkLst>
            <pc:docMk/>
            <pc:sldMk cId="878272412" sldId="257"/>
            <ac:spMk id="38" creationId="{2B30C86D-5A07-48BC-9C9D-6F9A2DB1E9E1}"/>
          </ac:spMkLst>
        </pc:spChg>
        <pc:spChg chg="add">
          <ac:chgData name="Daniel Rojek (2508962)" userId="S::2508962@student.uwtsd.ac.uk::ddf8e149-b7d6-4867-b8b0-dff0e3789fb1" providerId="AD" clId="Web-{015874F7-4B28-25FE-9C12-FAC7C643A868}" dt="2025-11-25T22:59:10.708" v="128"/>
          <ac:spMkLst>
            <pc:docMk/>
            <pc:sldMk cId="878272412" sldId="257"/>
            <ac:spMk id="40" creationId="{D4906370-1564-49FA-A802-58546B3922DC}"/>
          </ac:spMkLst>
        </pc:spChg>
        <pc:spChg chg="add">
          <ac:chgData name="Daniel Rojek (2508962)" userId="S::2508962@student.uwtsd.ac.uk::ddf8e149-b7d6-4867-b8b0-dff0e3789fb1" providerId="AD" clId="Web-{015874F7-4B28-25FE-9C12-FAC7C643A868}" dt="2025-11-25T22:59:10.708" v="128"/>
          <ac:spMkLst>
            <pc:docMk/>
            <pc:sldMk cId="878272412" sldId="257"/>
            <ac:spMk id="42" creationId="{EF640709-BDFD-453B-B75D-6212E7A870BA}"/>
          </ac:spMkLst>
        </pc:spChg>
        <pc:spChg chg="add">
          <ac:chgData name="Daniel Rojek (2508962)" userId="S::2508962@student.uwtsd.ac.uk::ddf8e149-b7d6-4867-b8b0-dff0e3789fb1" providerId="AD" clId="Web-{015874F7-4B28-25FE-9C12-FAC7C643A868}" dt="2025-11-25T22:59:10.708" v="128"/>
          <ac:spMkLst>
            <pc:docMk/>
            <pc:sldMk cId="878272412" sldId="257"/>
            <ac:spMk id="44" creationId="{B4019478-3FDC-438C-8848-1D7DA864AFC4}"/>
          </ac:spMkLst>
        </pc:spChg>
        <pc:picChg chg="add">
          <ac:chgData name="Daniel Rojek (2508962)" userId="S::2508962@student.uwtsd.ac.uk::ddf8e149-b7d6-4867-b8b0-dff0e3789fb1" providerId="AD" clId="Web-{015874F7-4B28-25FE-9C12-FAC7C643A868}" dt="2025-11-25T21:42:11.793" v="26"/>
          <ac:picMkLst>
            <pc:docMk/>
            <pc:sldMk cId="878272412" sldId="257"/>
            <ac:picMk id="3" creationId="{8B37C459-5ED3-8B3F-F017-4DB0BABF1767}"/>
          </ac:picMkLst>
        </pc:picChg>
      </pc:sldChg>
      <pc:sldChg chg="addSp delSp modSp new mod setBg setClrOvrMap">
        <pc:chgData name="Daniel Rojek (2508962)" userId="S::2508962@student.uwtsd.ac.uk::ddf8e149-b7d6-4867-b8b0-dff0e3789fb1" providerId="AD" clId="Web-{015874F7-4B28-25FE-9C12-FAC7C643A868}" dt="2025-11-25T23:00:19.179" v="132" actId="20577"/>
        <pc:sldMkLst>
          <pc:docMk/>
          <pc:sldMk cId="237590850" sldId="258"/>
        </pc:sldMkLst>
        <pc:spChg chg="mod">
          <ac:chgData name="Daniel Rojek (2508962)" userId="S::2508962@student.uwtsd.ac.uk::ddf8e149-b7d6-4867-b8b0-dff0e3789fb1" providerId="AD" clId="Web-{015874F7-4B28-25FE-9C12-FAC7C643A868}" dt="2025-11-25T23:00:19.179" v="132" actId="20577"/>
          <ac:spMkLst>
            <pc:docMk/>
            <pc:sldMk cId="237590850" sldId="258"/>
            <ac:spMk id="2" creationId="{2CF8400C-0B46-66C2-98FB-2BFCF6CBADFE}"/>
          </ac:spMkLst>
        </pc:spChg>
        <pc:spChg chg="add">
          <ac:chgData name="Daniel Rojek (2508962)" userId="S::2508962@student.uwtsd.ac.uk::ddf8e149-b7d6-4867-b8b0-dff0e3789fb1" providerId="AD" clId="Web-{015874F7-4B28-25FE-9C12-FAC7C643A868}" dt="2025-11-25T22:59:52.725" v="129"/>
          <ac:spMkLst>
            <pc:docMk/>
            <pc:sldMk cId="237590850" sldId="258"/>
            <ac:spMk id="26" creationId="{8A7BA06D-B3FF-4E91-8639-B4569AE3AA23}"/>
          </ac:spMkLst>
        </pc:spChg>
        <pc:spChg chg="add">
          <ac:chgData name="Daniel Rojek (2508962)" userId="S::2508962@student.uwtsd.ac.uk::ddf8e149-b7d6-4867-b8b0-dff0e3789fb1" providerId="AD" clId="Web-{015874F7-4B28-25FE-9C12-FAC7C643A868}" dt="2025-11-25T22:59:52.725" v="129"/>
          <ac:spMkLst>
            <pc:docMk/>
            <pc:sldMk cId="237590850" sldId="258"/>
            <ac:spMk id="30" creationId="{D0461F72-A27E-48C5-A99A-B5EEDA7456F9}"/>
          </ac:spMkLst>
        </pc:spChg>
        <pc:spChg chg="add">
          <ac:chgData name="Daniel Rojek (2508962)" userId="S::2508962@student.uwtsd.ac.uk::ddf8e149-b7d6-4867-b8b0-dff0e3789fb1" providerId="AD" clId="Web-{015874F7-4B28-25FE-9C12-FAC7C643A868}" dt="2025-11-25T22:59:52.725" v="129"/>
          <ac:spMkLst>
            <pc:docMk/>
            <pc:sldMk cId="237590850" sldId="258"/>
            <ac:spMk id="34" creationId="{036F9B07-02BE-4BD5-BA9D-E91B8A456BEA}"/>
          </ac:spMkLst>
        </pc:spChg>
      </pc:sldChg>
      <pc:sldChg chg="addSp modSp new mod setBg">
        <pc:chgData name="Daniel Rojek (2508962)" userId="S::2508962@student.uwtsd.ac.uk::ddf8e149-b7d6-4867-b8b0-dff0e3789fb1" providerId="AD" clId="Web-{015874F7-4B28-25FE-9C12-FAC7C643A868}" dt="2025-11-25T21:58:26.266" v="53" actId="20577"/>
        <pc:sldMkLst>
          <pc:docMk/>
          <pc:sldMk cId="2915644496" sldId="259"/>
        </pc:sldMkLst>
        <pc:spChg chg="mod">
          <ac:chgData name="Daniel Rojek (2508962)" userId="S::2508962@student.uwtsd.ac.uk::ddf8e149-b7d6-4867-b8b0-dff0e3789fb1" providerId="AD" clId="Web-{015874F7-4B28-25FE-9C12-FAC7C643A868}" dt="2025-11-25T21:58:26.266" v="53" actId="20577"/>
          <ac:spMkLst>
            <pc:docMk/>
            <pc:sldMk cId="2915644496" sldId="259"/>
            <ac:spMk id="2" creationId="{A6B7D572-A209-2EE2-A670-8DFBBA296CE4}"/>
          </ac:spMkLst>
        </pc:spChg>
        <pc:spChg chg="add">
          <ac:chgData name="Daniel Rojek (2508962)" userId="S::2508962@student.uwtsd.ac.uk::ddf8e149-b7d6-4867-b8b0-dff0e3789fb1" providerId="AD" clId="Web-{015874F7-4B28-25FE-9C12-FAC7C643A868}" dt="2025-11-25T21:58:12.933" v="52"/>
          <ac:spMkLst>
            <pc:docMk/>
            <pc:sldMk cId="2915644496" sldId="259"/>
            <ac:spMk id="9" creationId="{8A7BA06D-B3FF-4E91-8639-B4569AE3AA23}"/>
          </ac:spMkLst>
        </pc:spChg>
        <pc:spChg chg="add">
          <ac:chgData name="Daniel Rojek (2508962)" userId="S::2508962@student.uwtsd.ac.uk::ddf8e149-b7d6-4867-b8b0-dff0e3789fb1" providerId="AD" clId="Web-{015874F7-4B28-25FE-9C12-FAC7C643A868}" dt="2025-11-25T21:58:12.933" v="52"/>
          <ac:spMkLst>
            <pc:docMk/>
            <pc:sldMk cId="2915644496" sldId="259"/>
            <ac:spMk id="11" creationId="{2B30C86D-5A07-48BC-9C9D-6F9A2DB1E9E1}"/>
          </ac:spMkLst>
        </pc:spChg>
        <pc:spChg chg="add">
          <ac:chgData name="Daniel Rojek (2508962)" userId="S::2508962@student.uwtsd.ac.uk::ddf8e149-b7d6-4867-b8b0-dff0e3789fb1" providerId="AD" clId="Web-{015874F7-4B28-25FE-9C12-FAC7C643A868}" dt="2025-11-25T21:58:12.933" v="52"/>
          <ac:spMkLst>
            <pc:docMk/>
            <pc:sldMk cId="2915644496" sldId="259"/>
            <ac:spMk id="13" creationId="{D0461F72-A27E-48C5-A99A-B5EEDA7456F9}"/>
          </ac:spMkLst>
        </pc:spChg>
        <pc:spChg chg="add">
          <ac:chgData name="Daniel Rojek (2508962)" userId="S::2508962@student.uwtsd.ac.uk::ddf8e149-b7d6-4867-b8b0-dff0e3789fb1" providerId="AD" clId="Web-{015874F7-4B28-25FE-9C12-FAC7C643A868}" dt="2025-11-25T21:58:12.933" v="52"/>
          <ac:spMkLst>
            <pc:docMk/>
            <pc:sldMk cId="2915644496" sldId="259"/>
            <ac:spMk id="15" creationId="{DF382E8D-312B-4792-A211-0BDE37F6F5F7}"/>
          </ac:spMkLst>
        </pc:spChg>
        <pc:spChg chg="add">
          <ac:chgData name="Daniel Rojek (2508962)" userId="S::2508962@student.uwtsd.ac.uk::ddf8e149-b7d6-4867-b8b0-dff0e3789fb1" providerId="AD" clId="Web-{015874F7-4B28-25FE-9C12-FAC7C643A868}" dt="2025-11-25T21:58:12.933" v="52"/>
          <ac:spMkLst>
            <pc:docMk/>
            <pc:sldMk cId="2915644496" sldId="259"/>
            <ac:spMk id="17" creationId="{036F9B07-02BE-4BD5-BA9D-E91B8A456BEA}"/>
          </ac:spMkLst>
        </pc:spChg>
        <pc:picChg chg="add">
          <ac:chgData name="Daniel Rojek (2508962)" userId="S::2508962@student.uwtsd.ac.uk::ddf8e149-b7d6-4867-b8b0-dff0e3789fb1" providerId="AD" clId="Web-{015874F7-4B28-25FE-9C12-FAC7C643A868}" dt="2025-11-25T21:58:12.933" v="52"/>
          <ac:picMkLst>
            <pc:docMk/>
            <pc:sldMk cId="2915644496" sldId="259"/>
            <ac:picMk id="6" creationId="{9199F811-0BF7-DDF7-CD01-3873A5BC51A3}"/>
          </ac:picMkLst>
        </pc:picChg>
      </pc:sldChg>
      <pc:sldChg chg="addSp delSp modSp new mod setBg setClrOvrMap">
        <pc:chgData name="Daniel Rojek (2508962)" userId="S::2508962@student.uwtsd.ac.uk::ddf8e149-b7d6-4867-b8b0-dff0e3789fb1" providerId="AD" clId="Web-{015874F7-4B28-25FE-9C12-FAC7C643A868}" dt="2025-11-25T22:13:47.648" v="73" actId="20577"/>
        <pc:sldMkLst>
          <pc:docMk/>
          <pc:sldMk cId="1013724747" sldId="260"/>
        </pc:sldMkLst>
        <pc:spChg chg="mod">
          <ac:chgData name="Daniel Rojek (2508962)" userId="S::2508962@student.uwtsd.ac.uk::ddf8e149-b7d6-4867-b8b0-dff0e3789fb1" providerId="AD" clId="Web-{015874F7-4B28-25FE-9C12-FAC7C643A868}" dt="2025-11-25T22:13:47.648" v="73" actId="20577"/>
          <ac:spMkLst>
            <pc:docMk/>
            <pc:sldMk cId="1013724747" sldId="260"/>
            <ac:spMk id="2" creationId="{BEB8E5E6-A490-23DD-BA47-319E9A4C3CAF}"/>
          </ac:spMkLst>
        </pc:spChg>
        <pc:spChg chg="mod">
          <ac:chgData name="Daniel Rojek (2508962)" userId="S::2508962@student.uwtsd.ac.uk::ddf8e149-b7d6-4867-b8b0-dff0e3789fb1" providerId="AD" clId="Web-{015874F7-4B28-25FE-9C12-FAC7C643A868}" dt="2025-11-25T22:13:05.288" v="67" actId="20577"/>
          <ac:spMkLst>
            <pc:docMk/>
            <pc:sldMk cId="1013724747" sldId="260"/>
            <ac:spMk id="3" creationId="{612AF7B6-48C1-8576-E397-27EE621FF694}"/>
          </ac:spMkLst>
        </pc:spChg>
        <pc:spChg chg="add">
          <ac:chgData name="Daniel Rojek (2508962)" userId="S::2508962@student.uwtsd.ac.uk::ddf8e149-b7d6-4867-b8b0-dff0e3789fb1" providerId="AD" clId="Web-{015874F7-4B28-25FE-9C12-FAC7C643A868}" dt="2025-11-25T22:07:26.900" v="61"/>
          <ac:spMkLst>
            <pc:docMk/>
            <pc:sldMk cId="1013724747" sldId="260"/>
            <ac:spMk id="19" creationId="{526E0BFB-CDF1-4990-8C11-AC849311E0A8}"/>
          </ac:spMkLst>
        </pc:spChg>
        <pc:spChg chg="add">
          <ac:chgData name="Daniel Rojek (2508962)" userId="S::2508962@student.uwtsd.ac.uk::ddf8e149-b7d6-4867-b8b0-dff0e3789fb1" providerId="AD" clId="Web-{015874F7-4B28-25FE-9C12-FAC7C643A868}" dt="2025-11-25T22:07:26.900" v="61"/>
          <ac:spMkLst>
            <pc:docMk/>
            <pc:sldMk cId="1013724747" sldId="260"/>
            <ac:spMk id="20" creationId="{6069A1F8-9BEB-4786-9694-FC48B2D75D21}"/>
          </ac:spMkLst>
        </pc:spChg>
        <pc:picChg chg="add mod ord">
          <ac:chgData name="Daniel Rojek (2508962)" userId="S::2508962@student.uwtsd.ac.uk::ddf8e149-b7d6-4867-b8b0-dff0e3789fb1" providerId="AD" clId="Web-{015874F7-4B28-25FE-9C12-FAC7C643A868}" dt="2025-11-25T22:07:26.900" v="61"/>
          <ac:picMkLst>
            <pc:docMk/>
            <pc:sldMk cId="1013724747" sldId="260"/>
            <ac:picMk id="4" creationId="{7018985D-B990-279A-42DA-21EE7054DB97}"/>
          </ac:picMkLst>
        </pc:picChg>
      </pc:sldChg>
      <pc:sldChg chg="addSp modSp new mod setBg">
        <pc:chgData name="Daniel Rojek (2508962)" userId="S::2508962@student.uwtsd.ac.uk::ddf8e149-b7d6-4867-b8b0-dff0e3789fb1" providerId="AD" clId="Web-{015874F7-4B28-25FE-9C12-FAC7C643A868}" dt="2025-11-25T22:19:58.182" v="81" actId="20577"/>
        <pc:sldMkLst>
          <pc:docMk/>
          <pc:sldMk cId="2916729738" sldId="261"/>
        </pc:sldMkLst>
        <pc:spChg chg="mod">
          <ac:chgData name="Daniel Rojek (2508962)" userId="S::2508962@student.uwtsd.ac.uk::ddf8e149-b7d6-4867-b8b0-dff0e3789fb1" providerId="AD" clId="Web-{015874F7-4B28-25FE-9C12-FAC7C643A868}" dt="2025-11-25T22:19:58.182" v="81" actId="20577"/>
          <ac:spMkLst>
            <pc:docMk/>
            <pc:sldMk cId="2916729738" sldId="261"/>
            <ac:spMk id="2" creationId="{E22C98D8-1067-CE57-767C-7E1761F35233}"/>
          </ac:spMkLst>
        </pc:spChg>
        <pc:spChg chg="add">
          <ac:chgData name="Daniel Rojek (2508962)" userId="S::2508962@student.uwtsd.ac.uk::ddf8e149-b7d6-4867-b8b0-dff0e3789fb1" providerId="AD" clId="Web-{015874F7-4B28-25FE-9C12-FAC7C643A868}" dt="2025-11-25T22:19:48.635" v="80"/>
          <ac:spMkLst>
            <pc:docMk/>
            <pc:sldMk cId="2916729738" sldId="261"/>
            <ac:spMk id="9" creationId="{8A7BA06D-B3FF-4E91-8639-B4569AE3AA23}"/>
          </ac:spMkLst>
        </pc:spChg>
        <pc:spChg chg="add">
          <ac:chgData name="Daniel Rojek (2508962)" userId="S::2508962@student.uwtsd.ac.uk::ddf8e149-b7d6-4867-b8b0-dff0e3789fb1" providerId="AD" clId="Web-{015874F7-4B28-25FE-9C12-FAC7C643A868}" dt="2025-11-25T22:19:48.635" v="80"/>
          <ac:spMkLst>
            <pc:docMk/>
            <pc:sldMk cId="2916729738" sldId="261"/>
            <ac:spMk id="11" creationId="{2B30C86D-5A07-48BC-9C9D-6F9A2DB1E9E1}"/>
          </ac:spMkLst>
        </pc:spChg>
        <pc:spChg chg="add">
          <ac:chgData name="Daniel Rojek (2508962)" userId="S::2508962@student.uwtsd.ac.uk::ddf8e149-b7d6-4867-b8b0-dff0e3789fb1" providerId="AD" clId="Web-{015874F7-4B28-25FE-9C12-FAC7C643A868}" dt="2025-11-25T22:19:48.635" v="80"/>
          <ac:spMkLst>
            <pc:docMk/>
            <pc:sldMk cId="2916729738" sldId="261"/>
            <ac:spMk id="13" creationId="{D0461F72-A27E-48C5-A99A-B5EEDA7456F9}"/>
          </ac:spMkLst>
        </pc:spChg>
        <pc:spChg chg="add">
          <ac:chgData name="Daniel Rojek (2508962)" userId="S::2508962@student.uwtsd.ac.uk::ddf8e149-b7d6-4867-b8b0-dff0e3789fb1" providerId="AD" clId="Web-{015874F7-4B28-25FE-9C12-FAC7C643A868}" dt="2025-11-25T22:19:48.635" v="80"/>
          <ac:spMkLst>
            <pc:docMk/>
            <pc:sldMk cId="2916729738" sldId="261"/>
            <ac:spMk id="15" creationId="{DF382E8D-312B-4792-A211-0BDE37F6F5F7}"/>
          </ac:spMkLst>
        </pc:spChg>
        <pc:spChg chg="add">
          <ac:chgData name="Daniel Rojek (2508962)" userId="S::2508962@student.uwtsd.ac.uk::ddf8e149-b7d6-4867-b8b0-dff0e3789fb1" providerId="AD" clId="Web-{015874F7-4B28-25FE-9C12-FAC7C643A868}" dt="2025-11-25T22:19:48.635" v="80"/>
          <ac:spMkLst>
            <pc:docMk/>
            <pc:sldMk cId="2916729738" sldId="261"/>
            <ac:spMk id="17" creationId="{036F9B07-02BE-4BD5-BA9D-E91B8A456BEA}"/>
          </ac:spMkLst>
        </pc:spChg>
        <pc:picChg chg="add">
          <ac:chgData name="Daniel Rojek (2508962)" userId="S::2508962@student.uwtsd.ac.uk::ddf8e149-b7d6-4867-b8b0-dff0e3789fb1" providerId="AD" clId="Web-{015874F7-4B28-25FE-9C12-FAC7C643A868}" dt="2025-11-25T22:19:48.635" v="80"/>
          <ac:picMkLst>
            <pc:docMk/>
            <pc:sldMk cId="2916729738" sldId="261"/>
            <ac:picMk id="6" creationId="{75739C0F-F150-4FB3-EA58-9F28305CA357}"/>
          </ac:picMkLst>
        </pc:picChg>
      </pc:sldChg>
      <pc:sldChg chg="addSp modSp new mod setBg">
        <pc:chgData name="Daniel Rojek (2508962)" userId="S::2508962@student.uwtsd.ac.uk::ddf8e149-b7d6-4867-b8b0-dff0e3789fb1" providerId="AD" clId="Web-{015874F7-4B28-25FE-9C12-FAC7C643A868}" dt="2025-11-25T22:26:59.893" v="96" actId="20577"/>
        <pc:sldMkLst>
          <pc:docMk/>
          <pc:sldMk cId="3050234112" sldId="262"/>
        </pc:sldMkLst>
        <pc:spChg chg="mod">
          <ac:chgData name="Daniel Rojek (2508962)" userId="S::2508962@student.uwtsd.ac.uk::ddf8e149-b7d6-4867-b8b0-dff0e3789fb1" providerId="AD" clId="Web-{015874F7-4B28-25FE-9C12-FAC7C643A868}" dt="2025-11-25T22:26:59.893" v="96" actId="20577"/>
          <ac:spMkLst>
            <pc:docMk/>
            <pc:sldMk cId="3050234112" sldId="262"/>
            <ac:spMk id="2" creationId="{8A4BC845-9D3E-E8C9-9EAB-0E2C3A608E3B}"/>
          </ac:spMkLst>
        </pc:spChg>
        <pc:spChg chg="add">
          <ac:chgData name="Daniel Rojek (2508962)" userId="S::2508962@student.uwtsd.ac.uk::ddf8e149-b7d6-4867-b8b0-dff0e3789fb1" providerId="AD" clId="Web-{015874F7-4B28-25FE-9C12-FAC7C643A868}" dt="2025-11-25T22:26:29.688" v="90"/>
          <ac:spMkLst>
            <pc:docMk/>
            <pc:sldMk cId="3050234112" sldId="262"/>
            <ac:spMk id="9" creationId="{8A7BA06D-B3FF-4E91-8639-B4569AE3AA23}"/>
          </ac:spMkLst>
        </pc:spChg>
        <pc:spChg chg="add">
          <ac:chgData name="Daniel Rojek (2508962)" userId="S::2508962@student.uwtsd.ac.uk::ddf8e149-b7d6-4867-b8b0-dff0e3789fb1" providerId="AD" clId="Web-{015874F7-4B28-25FE-9C12-FAC7C643A868}" dt="2025-11-25T22:26:29.688" v="90"/>
          <ac:spMkLst>
            <pc:docMk/>
            <pc:sldMk cId="3050234112" sldId="262"/>
            <ac:spMk id="11" creationId="{2B30C86D-5A07-48BC-9C9D-6F9A2DB1E9E1}"/>
          </ac:spMkLst>
        </pc:spChg>
        <pc:spChg chg="add">
          <ac:chgData name="Daniel Rojek (2508962)" userId="S::2508962@student.uwtsd.ac.uk::ddf8e149-b7d6-4867-b8b0-dff0e3789fb1" providerId="AD" clId="Web-{015874F7-4B28-25FE-9C12-FAC7C643A868}" dt="2025-11-25T22:26:29.688" v="90"/>
          <ac:spMkLst>
            <pc:docMk/>
            <pc:sldMk cId="3050234112" sldId="262"/>
            <ac:spMk id="13" creationId="{8930EBA3-4D2E-42E8-B828-834555328D85}"/>
          </ac:spMkLst>
        </pc:spChg>
        <pc:spChg chg="add">
          <ac:chgData name="Daniel Rojek (2508962)" userId="S::2508962@student.uwtsd.ac.uk::ddf8e149-b7d6-4867-b8b0-dff0e3789fb1" providerId="AD" clId="Web-{015874F7-4B28-25FE-9C12-FAC7C643A868}" dt="2025-11-25T22:26:29.688" v="90"/>
          <ac:spMkLst>
            <pc:docMk/>
            <pc:sldMk cId="3050234112" sldId="262"/>
            <ac:spMk id="15" creationId="{E58B2195-5055-402F-A3E7-53FF0E4980C3}"/>
          </ac:spMkLst>
        </pc:spChg>
        <pc:spChg chg="add">
          <ac:chgData name="Daniel Rojek (2508962)" userId="S::2508962@student.uwtsd.ac.uk::ddf8e149-b7d6-4867-b8b0-dff0e3789fb1" providerId="AD" clId="Web-{015874F7-4B28-25FE-9C12-FAC7C643A868}" dt="2025-11-25T22:26:29.688" v="90"/>
          <ac:spMkLst>
            <pc:docMk/>
            <pc:sldMk cId="3050234112" sldId="262"/>
            <ac:spMk id="17" creationId="{528AA953-F4F9-4DC5-97C7-491F4AF937DC}"/>
          </ac:spMkLst>
        </pc:spChg>
        <pc:picChg chg="add">
          <ac:chgData name="Daniel Rojek (2508962)" userId="S::2508962@student.uwtsd.ac.uk::ddf8e149-b7d6-4867-b8b0-dff0e3789fb1" providerId="AD" clId="Web-{015874F7-4B28-25FE-9C12-FAC7C643A868}" dt="2025-11-25T22:26:29.688" v="90"/>
          <ac:picMkLst>
            <pc:docMk/>
            <pc:sldMk cId="3050234112" sldId="262"/>
            <ac:picMk id="6" creationId="{2031A448-06DF-5F5B-BF31-0BC2C0BEF02B}"/>
          </ac:picMkLst>
        </pc:picChg>
      </pc:sldChg>
      <pc:sldChg chg="addSp modSp new mod setBg">
        <pc:chgData name="Daniel Rojek (2508962)" userId="S::2508962@student.uwtsd.ac.uk::ddf8e149-b7d6-4867-b8b0-dff0e3789fb1" providerId="AD" clId="Web-{015874F7-4B28-25FE-9C12-FAC7C643A868}" dt="2025-11-25T22:41:39.909" v="107" actId="20577"/>
        <pc:sldMkLst>
          <pc:docMk/>
          <pc:sldMk cId="4254475060" sldId="263"/>
        </pc:sldMkLst>
        <pc:spChg chg="mod">
          <ac:chgData name="Daniel Rojek (2508962)" userId="S::2508962@student.uwtsd.ac.uk::ddf8e149-b7d6-4867-b8b0-dff0e3789fb1" providerId="AD" clId="Web-{015874F7-4B28-25FE-9C12-FAC7C643A868}" dt="2025-11-25T22:41:39.909" v="107" actId="20577"/>
          <ac:spMkLst>
            <pc:docMk/>
            <pc:sldMk cId="4254475060" sldId="263"/>
            <ac:spMk id="2" creationId="{6B21320A-E153-1A46-9D05-3F850D1F1A4E}"/>
          </ac:spMkLst>
        </pc:spChg>
        <pc:spChg chg="add">
          <ac:chgData name="Daniel Rojek (2508962)" userId="S::2508962@student.uwtsd.ac.uk::ddf8e149-b7d6-4867-b8b0-dff0e3789fb1" providerId="AD" clId="Web-{015874F7-4B28-25FE-9C12-FAC7C643A868}" dt="2025-11-25T22:40:47.737" v="99"/>
          <ac:spMkLst>
            <pc:docMk/>
            <pc:sldMk cId="4254475060" sldId="263"/>
            <ac:spMk id="9" creationId="{8A7BA06D-B3FF-4E91-8639-B4569AE3AA23}"/>
          </ac:spMkLst>
        </pc:spChg>
        <pc:spChg chg="add">
          <ac:chgData name="Daniel Rojek (2508962)" userId="S::2508962@student.uwtsd.ac.uk::ddf8e149-b7d6-4867-b8b0-dff0e3789fb1" providerId="AD" clId="Web-{015874F7-4B28-25FE-9C12-FAC7C643A868}" dt="2025-11-25T22:40:47.737" v="99"/>
          <ac:spMkLst>
            <pc:docMk/>
            <pc:sldMk cId="4254475060" sldId="263"/>
            <ac:spMk id="11" creationId="{2B30C86D-5A07-48BC-9C9D-6F9A2DB1E9E1}"/>
          </ac:spMkLst>
        </pc:spChg>
        <pc:spChg chg="add">
          <ac:chgData name="Daniel Rojek (2508962)" userId="S::2508962@student.uwtsd.ac.uk::ddf8e149-b7d6-4867-b8b0-dff0e3789fb1" providerId="AD" clId="Web-{015874F7-4B28-25FE-9C12-FAC7C643A868}" dt="2025-11-25T22:40:47.737" v="99"/>
          <ac:spMkLst>
            <pc:docMk/>
            <pc:sldMk cId="4254475060" sldId="263"/>
            <ac:spMk id="13" creationId="{8930EBA3-4D2E-42E8-B828-834555328D85}"/>
          </ac:spMkLst>
        </pc:spChg>
        <pc:spChg chg="add">
          <ac:chgData name="Daniel Rojek (2508962)" userId="S::2508962@student.uwtsd.ac.uk::ddf8e149-b7d6-4867-b8b0-dff0e3789fb1" providerId="AD" clId="Web-{015874F7-4B28-25FE-9C12-FAC7C643A868}" dt="2025-11-25T22:40:47.737" v="99"/>
          <ac:spMkLst>
            <pc:docMk/>
            <pc:sldMk cId="4254475060" sldId="263"/>
            <ac:spMk id="15" creationId="{E58B2195-5055-402F-A3E7-53FF0E4980C3}"/>
          </ac:spMkLst>
        </pc:spChg>
        <pc:spChg chg="add">
          <ac:chgData name="Daniel Rojek (2508962)" userId="S::2508962@student.uwtsd.ac.uk::ddf8e149-b7d6-4867-b8b0-dff0e3789fb1" providerId="AD" clId="Web-{015874F7-4B28-25FE-9C12-FAC7C643A868}" dt="2025-11-25T22:40:47.737" v="99"/>
          <ac:spMkLst>
            <pc:docMk/>
            <pc:sldMk cId="4254475060" sldId="263"/>
            <ac:spMk id="17" creationId="{528AA953-F4F9-4DC5-97C7-491F4AF937DC}"/>
          </ac:spMkLst>
        </pc:spChg>
        <pc:picChg chg="add">
          <ac:chgData name="Daniel Rojek (2508962)" userId="S::2508962@student.uwtsd.ac.uk::ddf8e149-b7d6-4867-b8b0-dff0e3789fb1" providerId="AD" clId="Web-{015874F7-4B28-25FE-9C12-FAC7C643A868}" dt="2025-11-25T22:40:47.737" v="99"/>
          <ac:picMkLst>
            <pc:docMk/>
            <pc:sldMk cId="4254475060" sldId="263"/>
            <ac:picMk id="6" creationId="{4C1BAA5A-89B8-2949-F6FF-10D61ACFA6F5}"/>
          </ac:picMkLst>
        </pc:picChg>
      </pc:sldChg>
      <pc:sldChg chg="addSp delSp modSp new mod setBg setClrOvrMap">
        <pc:chgData name="Daniel Rojek (2508962)" userId="S::2508962@student.uwtsd.ac.uk::ddf8e149-b7d6-4867-b8b0-dff0e3789fb1" providerId="AD" clId="Web-{015874F7-4B28-25FE-9C12-FAC7C643A868}" dt="2025-11-25T23:01:41.233" v="138" actId="20577"/>
        <pc:sldMkLst>
          <pc:docMk/>
          <pc:sldMk cId="2686253314" sldId="264"/>
        </pc:sldMkLst>
        <pc:spChg chg="mod">
          <ac:chgData name="Daniel Rojek (2508962)" userId="S::2508962@student.uwtsd.ac.uk::ddf8e149-b7d6-4867-b8b0-dff0e3789fb1" providerId="AD" clId="Web-{015874F7-4B28-25FE-9C12-FAC7C643A868}" dt="2025-11-25T23:01:41.233" v="138" actId="20577"/>
          <ac:spMkLst>
            <pc:docMk/>
            <pc:sldMk cId="2686253314" sldId="264"/>
            <ac:spMk id="2" creationId="{5D504A12-7153-E24B-7658-28530FDEF839}"/>
          </ac:spMkLst>
        </pc:spChg>
        <pc:spChg chg="add">
          <ac:chgData name="Daniel Rojek (2508962)" userId="S::2508962@student.uwtsd.ac.uk::ddf8e149-b7d6-4867-b8b0-dff0e3789fb1" providerId="AD" clId="Web-{015874F7-4B28-25FE-9C12-FAC7C643A868}" dt="2025-11-25T23:01:09.790" v="133"/>
          <ac:spMkLst>
            <pc:docMk/>
            <pc:sldMk cId="2686253314" sldId="264"/>
            <ac:spMk id="19" creationId="{8A7BA06D-B3FF-4E91-8639-B4569AE3AA23}"/>
          </ac:spMkLst>
        </pc:spChg>
        <pc:spChg chg="add">
          <ac:chgData name="Daniel Rojek (2508962)" userId="S::2508962@student.uwtsd.ac.uk::ddf8e149-b7d6-4867-b8b0-dff0e3789fb1" providerId="AD" clId="Web-{015874F7-4B28-25FE-9C12-FAC7C643A868}" dt="2025-11-25T23:01:09.790" v="133"/>
          <ac:spMkLst>
            <pc:docMk/>
            <pc:sldMk cId="2686253314" sldId="264"/>
            <ac:spMk id="21" creationId="{2B30C86D-5A07-48BC-9C9D-6F9A2DB1E9E1}"/>
          </ac:spMkLst>
        </pc:spChg>
        <pc:spChg chg="add">
          <ac:chgData name="Daniel Rojek (2508962)" userId="S::2508962@student.uwtsd.ac.uk::ddf8e149-b7d6-4867-b8b0-dff0e3789fb1" providerId="AD" clId="Web-{015874F7-4B28-25FE-9C12-FAC7C643A868}" dt="2025-11-25T23:01:09.790" v="133"/>
          <ac:spMkLst>
            <pc:docMk/>
            <pc:sldMk cId="2686253314" sldId="264"/>
            <ac:spMk id="23" creationId="{BCC81228-CEA3-402B-B8E5-688F5BFA7876}"/>
          </ac:spMkLst>
        </pc:spChg>
        <pc:spChg chg="add">
          <ac:chgData name="Daniel Rojek (2508962)" userId="S::2508962@student.uwtsd.ac.uk::ddf8e149-b7d6-4867-b8b0-dff0e3789fb1" providerId="AD" clId="Web-{015874F7-4B28-25FE-9C12-FAC7C643A868}" dt="2025-11-25T23:01:09.790" v="133"/>
          <ac:spMkLst>
            <pc:docMk/>
            <pc:sldMk cId="2686253314" sldId="264"/>
            <ac:spMk id="25" creationId="{BC0916B8-FF7A-4ECB-9FD7-C7668658D9B4}"/>
          </ac:spMkLst>
        </pc:spChg>
        <pc:spChg chg="add">
          <ac:chgData name="Daniel Rojek (2508962)" userId="S::2508962@student.uwtsd.ac.uk::ddf8e149-b7d6-4867-b8b0-dff0e3789fb1" providerId="AD" clId="Web-{015874F7-4B28-25FE-9C12-FAC7C643A868}" dt="2025-11-25T23:01:09.790" v="133"/>
          <ac:spMkLst>
            <pc:docMk/>
            <pc:sldMk cId="2686253314" sldId="264"/>
            <ac:spMk id="27" creationId="{9DC011D4-C95F-4B2E-9A3C-A46DCDE956DC}"/>
          </ac:spMkLst>
        </pc:spChg>
        <pc:picChg chg="add">
          <ac:chgData name="Daniel Rojek (2508962)" userId="S::2508962@student.uwtsd.ac.uk::ddf8e149-b7d6-4867-b8b0-dff0e3789fb1" providerId="AD" clId="Web-{015874F7-4B28-25FE-9C12-FAC7C643A868}" dt="2025-11-25T22:48:50.654" v="111"/>
          <ac:picMkLst>
            <pc:docMk/>
            <pc:sldMk cId="2686253314" sldId="264"/>
            <ac:picMk id="4" creationId="{00270F83-02BB-6ACC-ECDE-EE9E4D0EE717}"/>
          </ac:picMkLst>
        </pc:picChg>
      </pc:sldChg>
      <pc:sldChg chg="addSp delSp modSp new mod setBg setClrOvrMap">
        <pc:chgData name="Daniel Rojek (2508962)" userId="S::2508962@student.uwtsd.ac.uk::ddf8e149-b7d6-4867-b8b0-dff0e3789fb1" providerId="AD" clId="Web-{015874F7-4B28-25FE-9C12-FAC7C643A868}" dt="2025-11-25T23:05:15.393" v="182"/>
        <pc:sldMkLst>
          <pc:docMk/>
          <pc:sldMk cId="722616913" sldId="265"/>
        </pc:sldMkLst>
        <pc:spChg chg="mod">
          <ac:chgData name="Daniel Rojek (2508962)" userId="S::2508962@student.uwtsd.ac.uk::ddf8e149-b7d6-4867-b8b0-dff0e3789fb1" providerId="AD" clId="Web-{015874F7-4B28-25FE-9C12-FAC7C643A868}" dt="2025-11-25T23:05:15.393" v="182"/>
          <ac:spMkLst>
            <pc:docMk/>
            <pc:sldMk cId="722616913" sldId="265"/>
            <ac:spMk id="2" creationId="{79647236-CCE1-10ED-6BF5-B9C6BA2EAF01}"/>
          </ac:spMkLst>
        </pc:spChg>
        <pc:spChg chg="add">
          <ac:chgData name="Daniel Rojek (2508962)" userId="S::2508962@student.uwtsd.ac.uk::ddf8e149-b7d6-4867-b8b0-dff0e3789fb1" providerId="AD" clId="Web-{015874F7-4B28-25FE-9C12-FAC7C643A868}" dt="2025-11-25T23:05:15.393" v="182"/>
          <ac:spMkLst>
            <pc:docMk/>
            <pc:sldMk cId="722616913" sldId="265"/>
            <ac:spMk id="19" creationId="{8A7BA06D-B3FF-4E91-8639-B4569AE3AA23}"/>
          </ac:spMkLst>
        </pc:spChg>
        <pc:spChg chg="add">
          <ac:chgData name="Daniel Rojek (2508962)" userId="S::2508962@student.uwtsd.ac.uk::ddf8e149-b7d6-4867-b8b0-dff0e3789fb1" providerId="AD" clId="Web-{015874F7-4B28-25FE-9C12-FAC7C643A868}" dt="2025-11-25T23:05:15.393" v="182"/>
          <ac:spMkLst>
            <pc:docMk/>
            <pc:sldMk cId="722616913" sldId="265"/>
            <ac:spMk id="21" creationId="{2B30C86D-5A07-48BC-9C9D-6F9A2DB1E9E1}"/>
          </ac:spMkLst>
        </pc:spChg>
        <pc:spChg chg="add">
          <ac:chgData name="Daniel Rojek (2508962)" userId="S::2508962@student.uwtsd.ac.uk::ddf8e149-b7d6-4867-b8b0-dff0e3789fb1" providerId="AD" clId="Web-{015874F7-4B28-25FE-9C12-FAC7C643A868}" dt="2025-11-25T23:05:15.393" v="182"/>
          <ac:spMkLst>
            <pc:docMk/>
            <pc:sldMk cId="722616913" sldId="265"/>
            <ac:spMk id="23" creationId="{D4906370-1564-49FA-A802-58546B3922DC}"/>
          </ac:spMkLst>
        </pc:spChg>
        <pc:spChg chg="add">
          <ac:chgData name="Daniel Rojek (2508962)" userId="S::2508962@student.uwtsd.ac.uk::ddf8e149-b7d6-4867-b8b0-dff0e3789fb1" providerId="AD" clId="Web-{015874F7-4B28-25FE-9C12-FAC7C643A868}" dt="2025-11-25T23:05:15.393" v="182"/>
          <ac:spMkLst>
            <pc:docMk/>
            <pc:sldMk cId="722616913" sldId="265"/>
            <ac:spMk id="25" creationId="{EF640709-BDFD-453B-B75D-6212E7A870BA}"/>
          </ac:spMkLst>
        </pc:spChg>
        <pc:spChg chg="add">
          <ac:chgData name="Daniel Rojek (2508962)" userId="S::2508962@student.uwtsd.ac.uk::ddf8e149-b7d6-4867-b8b0-dff0e3789fb1" providerId="AD" clId="Web-{015874F7-4B28-25FE-9C12-FAC7C643A868}" dt="2025-11-25T23:05:15.393" v="182"/>
          <ac:spMkLst>
            <pc:docMk/>
            <pc:sldMk cId="722616913" sldId="265"/>
            <ac:spMk id="27" creationId="{B4019478-3FDC-438C-8848-1D7DA864AFC4}"/>
          </ac:spMkLst>
        </pc:spChg>
        <pc:spChg chg="add">
          <ac:chgData name="Daniel Rojek (2508962)" userId="S::2508962@student.uwtsd.ac.uk::ddf8e149-b7d6-4867-b8b0-dff0e3789fb1" providerId="AD" clId="Web-{015874F7-4B28-25FE-9C12-FAC7C643A868}" dt="2025-11-25T23:05:15.393" v="182"/>
          <ac:spMkLst>
            <pc:docMk/>
            <pc:sldMk cId="722616913" sldId="265"/>
            <ac:spMk id="29" creationId="{FE406479-1D57-4209-B128-3C81746247C6}"/>
          </ac:spMkLst>
        </pc:spChg>
        <pc:picChg chg="add">
          <ac:chgData name="Daniel Rojek (2508962)" userId="S::2508962@student.uwtsd.ac.uk::ddf8e149-b7d6-4867-b8b0-dff0e3789fb1" providerId="AD" clId="Web-{015874F7-4B28-25FE-9C12-FAC7C643A868}" dt="2025-11-25T22:56:23.264" v="118"/>
          <ac:picMkLst>
            <pc:docMk/>
            <pc:sldMk cId="722616913" sldId="265"/>
            <ac:picMk id="4" creationId="{8A49AACB-1C80-2C05-CD6D-555EE504E379}"/>
          </ac:picMkLst>
        </pc:picChg>
      </pc:sldChg>
      <pc:sldChg chg="addSp modSp new mod setBg">
        <pc:chgData name="Daniel Rojek (2508962)" userId="S::2508962@student.uwtsd.ac.uk::ddf8e149-b7d6-4867-b8b0-dff0e3789fb1" providerId="AD" clId="Web-{015874F7-4B28-25FE-9C12-FAC7C643A868}" dt="2025-11-25T23:05:00.580" v="181" actId="20577"/>
        <pc:sldMkLst>
          <pc:docMk/>
          <pc:sldMk cId="4123569159" sldId="266"/>
        </pc:sldMkLst>
        <pc:spChg chg="mod">
          <ac:chgData name="Daniel Rojek (2508962)" userId="S::2508962@student.uwtsd.ac.uk::ddf8e149-b7d6-4867-b8b0-dff0e3789fb1" providerId="AD" clId="Web-{015874F7-4B28-25FE-9C12-FAC7C643A868}" dt="2025-11-25T23:05:00.580" v="181" actId="20577"/>
          <ac:spMkLst>
            <pc:docMk/>
            <pc:sldMk cId="4123569159" sldId="266"/>
            <ac:spMk id="2" creationId="{30DFE45A-FD23-A843-19EA-D01CC7D6C4BE}"/>
          </ac:spMkLst>
        </pc:spChg>
        <pc:spChg chg="add">
          <ac:chgData name="Daniel Rojek (2508962)" userId="S::2508962@student.uwtsd.ac.uk::ddf8e149-b7d6-4867-b8b0-dff0e3789fb1" providerId="AD" clId="Web-{015874F7-4B28-25FE-9C12-FAC7C643A868}" dt="2025-11-25T23:04:20.501" v="166"/>
          <ac:spMkLst>
            <pc:docMk/>
            <pc:sldMk cId="4123569159" sldId="266"/>
            <ac:spMk id="9" creationId="{8A7BA06D-B3FF-4E91-8639-B4569AE3AA23}"/>
          </ac:spMkLst>
        </pc:spChg>
        <pc:spChg chg="add">
          <ac:chgData name="Daniel Rojek (2508962)" userId="S::2508962@student.uwtsd.ac.uk::ddf8e149-b7d6-4867-b8b0-dff0e3789fb1" providerId="AD" clId="Web-{015874F7-4B28-25FE-9C12-FAC7C643A868}" dt="2025-11-25T23:04:20.501" v="166"/>
          <ac:spMkLst>
            <pc:docMk/>
            <pc:sldMk cId="4123569159" sldId="266"/>
            <ac:spMk id="11" creationId="{2B30C86D-5A07-48BC-9C9D-6F9A2DB1E9E1}"/>
          </ac:spMkLst>
        </pc:spChg>
        <pc:spChg chg="add">
          <ac:chgData name="Daniel Rojek (2508962)" userId="S::2508962@student.uwtsd.ac.uk::ddf8e149-b7d6-4867-b8b0-dff0e3789fb1" providerId="AD" clId="Web-{015874F7-4B28-25FE-9C12-FAC7C643A868}" dt="2025-11-25T23:04:20.501" v="166"/>
          <ac:spMkLst>
            <pc:docMk/>
            <pc:sldMk cId="4123569159" sldId="266"/>
            <ac:spMk id="13" creationId="{2B577FF9-3543-4875-815D-3D87BD8A2002}"/>
          </ac:spMkLst>
        </pc:spChg>
        <pc:spChg chg="add">
          <ac:chgData name="Daniel Rojek (2508962)" userId="S::2508962@student.uwtsd.ac.uk::ddf8e149-b7d6-4867-b8b0-dff0e3789fb1" providerId="AD" clId="Web-{015874F7-4B28-25FE-9C12-FAC7C643A868}" dt="2025-11-25T23:04:20.501" v="166"/>
          <ac:spMkLst>
            <pc:docMk/>
            <pc:sldMk cId="4123569159" sldId="266"/>
            <ac:spMk id="15" creationId="{F5569EEC-E12F-4856-B407-02B2813A4AA5}"/>
          </ac:spMkLst>
        </pc:spChg>
        <pc:spChg chg="add">
          <ac:chgData name="Daniel Rojek (2508962)" userId="S::2508962@student.uwtsd.ac.uk::ddf8e149-b7d6-4867-b8b0-dff0e3789fb1" providerId="AD" clId="Web-{015874F7-4B28-25FE-9C12-FAC7C643A868}" dt="2025-11-25T23:04:20.501" v="166"/>
          <ac:spMkLst>
            <pc:docMk/>
            <pc:sldMk cId="4123569159" sldId="266"/>
            <ac:spMk id="17" creationId="{CF860788-3A6A-45A3-B3F1-06F159665603}"/>
          </ac:spMkLst>
        </pc:spChg>
        <pc:spChg chg="add">
          <ac:chgData name="Daniel Rojek (2508962)" userId="S::2508962@student.uwtsd.ac.uk::ddf8e149-b7d6-4867-b8b0-dff0e3789fb1" providerId="AD" clId="Web-{015874F7-4B28-25FE-9C12-FAC7C643A868}" dt="2025-11-25T23:04:20.501" v="166"/>
          <ac:spMkLst>
            <pc:docMk/>
            <pc:sldMk cId="4123569159" sldId="266"/>
            <ac:spMk id="19" creationId="{DF1E3393-B852-4883-B778-ED3525112942}"/>
          </ac:spMkLst>
        </pc:spChg>
        <pc:spChg chg="add">
          <ac:chgData name="Daniel Rojek (2508962)" userId="S::2508962@student.uwtsd.ac.uk::ddf8e149-b7d6-4867-b8b0-dff0e3789fb1" providerId="AD" clId="Web-{015874F7-4B28-25FE-9C12-FAC7C643A868}" dt="2025-11-25T23:04:20.501" v="166"/>
          <ac:spMkLst>
            <pc:docMk/>
            <pc:sldMk cId="4123569159" sldId="266"/>
            <ac:spMk id="21" creationId="{39853D09-4205-4CC7-83EB-288E886AC9E4}"/>
          </ac:spMkLst>
        </pc:spChg>
        <pc:spChg chg="add">
          <ac:chgData name="Daniel Rojek (2508962)" userId="S::2508962@student.uwtsd.ac.uk::ddf8e149-b7d6-4867-b8b0-dff0e3789fb1" providerId="AD" clId="Web-{015874F7-4B28-25FE-9C12-FAC7C643A868}" dt="2025-11-25T23:04:20.501" v="166"/>
          <ac:spMkLst>
            <pc:docMk/>
            <pc:sldMk cId="4123569159" sldId="266"/>
            <ac:spMk id="23" creationId="{0D040B79-3E73-4A31-840D-D6B9C9FDFC46}"/>
          </ac:spMkLst>
        </pc:spChg>
        <pc:spChg chg="add">
          <ac:chgData name="Daniel Rojek (2508962)" userId="S::2508962@student.uwtsd.ac.uk::ddf8e149-b7d6-4867-b8b0-dff0e3789fb1" providerId="AD" clId="Web-{015874F7-4B28-25FE-9C12-FAC7C643A868}" dt="2025-11-25T23:04:20.501" v="166"/>
          <ac:spMkLst>
            <pc:docMk/>
            <pc:sldMk cId="4123569159" sldId="266"/>
            <ac:spMk id="25" creationId="{156C6AE5-3F8B-42AC-9EA4-1B686A11E93F}"/>
          </ac:spMkLst>
        </pc:spChg>
      </pc:sldChg>
      <pc:sldMasterChg chg="add addSldLayout">
        <pc:chgData name="Daniel Rojek (2508962)" userId="S::2508962@student.uwtsd.ac.uk::ddf8e149-b7d6-4867-b8b0-dff0e3789fb1" providerId="AD" clId="Web-{015874F7-4B28-25FE-9C12-FAC7C643A868}" dt="2025-11-25T21:43:20.372" v="32"/>
        <pc:sldMasterMkLst>
          <pc:docMk/>
          <pc:sldMasterMk cId="1628630074" sldId="2147483810"/>
        </pc:sldMasterMkLst>
        <pc:sldLayoutChg chg="add">
          <pc:chgData name="Daniel Rojek (2508962)" userId="S::2508962@student.uwtsd.ac.uk::ddf8e149-b7d6-4867-b8b0-dff0e3789fb1" providerId="AD" clId="Web-{015874F7-4B28-25FE-9C12-FAC7C643A868}" dt="2025-11-25T21:43:20.372" v="32"/>
          <pc:sldLayoutMkLst>
            <pc:docMk/>
            <pc:sldMasterMk cId="1628630074" sldId="2147483810"/>
            <pc:sldLayoutMk cId="206359448" sldId="2147483799"/>
          </pc:sldLayoutMkLst>
        </pc:sldLayoutChg>
        <pc:sldLayoutChg chg="add">
          <pc:chgData name="Daniel Rojek (2508962)" userId="S::2508962@student.uwtsd.ac.uk::ddf8e149-b7d6-4867-b8b0-dff0e3789fb1" providerId="AD" clId="Web-{015874F7-4B28-25FE-9C12-FAC7C643A868}" dt="2025-11-25T21:43:20.372" v="32"/>
          <pc:sldLayoutMkLst>
            <pc:docMk/>
            <pc:sldMasterMk cId="1628630074" sldId="2147483810"/>
            <pc:sldLayoutMk cId="1276826263" sldId="2147483800"/>
          </pc:sldLayoutMkLst>
        </pc:sldLayoutChg>
        <pc:sldLayoutChg chg="add">
          <pc:chgData name="Daniel Rojek (2508962)" userId="S::2508962@student.uwtsd.ac.uk::ddf8e149-b7d6-4867-b8b0-dff0e3789fb1" providerId="AD" clId="Web-{015874F7-4B28-25FE-9C12-FAC7C643A868}" dt="2025-11-25T21:43:20.372" v="32"/>
          <pc:sldLayoutMkLst>
            <pc:docMk/>
            <pc:sldMasterMk cId="1628630074" sldId="2147483810"/>
            <pc:sldLayoutMk cId="3908666943" sldId="2147483801"/>
          </pc:sldLayoutMkLst>
        </pc:sldLayoutChg>
        <pc:sldLayoutChg chg="add">
          <pc:chgData name="Daniel Rojek (2508962)" userId="S::2508962@student.uwtsd.ac.uk::ddf8e149-b7d6-4867-b8b0-dff0e3789fb1" providerId="AD" clId="Web-{015874F7-4B28-25FE-9C12-FAC7C643A868}" dt="2025-11-25T21:43:20.372" v="32"/>
          <pc:sldLayoutMkLst>
            <pc:docMk/>
            <pc:sldMasterMk cId="1628630074" sldId="2147483810"/>
            <pc:sldLayoutMk cId="3838070541" sldId="2147483802"/>
          </pc:sldLayoutMkLst>
        </pc:sldLayoutChg>
        <pc:sldLayoutChg chg="add">
          <pc:chgData name="Daniel Rojek (2508962)" userId="S::2508962@student.uwtsd.ac.uk::ddf8e149-b7d6-4867-b8b0-dff0e3789fb1" providerId="AD" clId="Web-{015874F7-4B28-25FE-9C12-FAC7C643A868}" dt="2025-11-25T21:43:20.372" v="32"/>
          <pc:sldLayoutMkLst>
            <pc:docMk/>
            <pc:sldMasterMk cId="1628630074" sldId="2147483810"/>
            <pc:sldLayoutMk cId="1620601763" sldId="2147483803"/>
          </pc:sldLayoutMkLst>
        </pc:sldLayoutChg>
        <pc:sldLayoutChg chg="add">
          <pc:chgData name="Daniel Rojek (2508962)" userId="S::2508962@student.uwtsd.ac.uk::ddf8e149-b7d6-4867-b8b0-dff0e3789fb1" providerId="AD" clId="Web-{015874F7-4B28-25FE-9C12-FAC7C643A868}" dt="2025-11-25T21:43:20.372" v="32"/>
          <pc:sldLayoutMkLst>
            <pc:docMk/>
            <pc:sldMasterMk cId="1628630074" sldId="2147483810"/>
            <pc:sldLayoutMk cId="3967128860" sldId="2147483804"/>
          </pc:sldLayoutMkLst>
        </pc:sldLayoutChg>
        <pc:sldLayoutChg chg="add">
          <pc:chgData name="Daniel Rojek (2508962)" userId="S::2508962@student.uwtsd.ac.uk::ddf8e149-b7d6-4867-b8b0-dff0e3789fb1" providerId="AD" clId="Web-{015874F7-4B28-25FE-9C12-FAC7C643A868}" dt="2025-11-25T21:43:20.372" v="32"/>
          <pc:sldLayoutMkLst>
            <pc:docMk/>
            <pc:sldMasterMk cId="1628630074" sldId="2147483810"/>
            <pc:sldLayoutMk cId="636697167" sldId="2147483805"/>
          </pc:sldLayoutMkLst>
        </pc:sldLayoutChg>
        <pc:sldLayoutChg chg="add">
          <pc:chgData name="Daniel Rojek (2508962)" userId="S::2508962@student.uwtsd.ac.uk::ddf8e149-b7d6-4867-b8b0-dff0e3789fb1" providerId="AD" clId="Web-{015874F7-4B28-25FE-9C12-FAC7C643A868}" dt="2025-11-25T21:43:20.372" v="32"/>
          <pc:sldLayoutMkLst>
            <pc:docMk/>
            <pc:sldMasterMk cId="1628630074" sldId="2147483810"/>
            <pc:sldLayoutMk cId="180942964" sldId="2147483806"/>
          </pc:sldLayoutMkLst>
        </pc:sldLayoutChg>
        <pc:sldLayoutChg chg="add">
          <pc:chgData name="Daniel Rojek (2508962)" userId="S::2508962@student.uwtsd.ac.uk::ddf8e149-b7d6-4867-b8b0-dff0e3789fb1" providerId="AD" clId="Web-{015874F7-4B28-25FE-9C12-FAC7C643A868}" dt="2025-11-25T21:43:20.372" v="32"/>
          <pc:sldLayoutMkLst>
            <pc:docMk/>
            <pc:sldMasterMk cId="1628630074" sldId="2147483810"/>
            <pc:sldLayoutMk cId="3303095292" sldId="2147483807"/>
          </pc:sldLayoutMkLst>
        </pc:sldLayoutChg>
        <pc:sldLayoutChg chg="add">
          <pc:chgData name="Daniel Rojek (2508962)" userId="S::2508962@student.uwtsd.ac.uk::ddf8e149-b7d6-4867-b8b0-dff0e3789fb1" providerId="AD" clId="Web-{015874F7-4B28-25FE-9C12-FAC7C643A868}" dt="2025-11-25T21:43:20.372" v="32"/>
          <pc:sldLayoutMkLst>
            <pc:docMk/>
            <pc:sldMasterMk cId="1628630074" sldId="2147483810"/>
            <pc:sldLayoutMk cId="98146737" sldId="2147483808"/>
          </pc:sldLayoutMkLst>
        </pc:sldLayoutChg>
        <pc:sldLayoutChg chg="add">
          <pc:chgData name="Daniel Rojek (2508962)" userId="S::2508962@student.uwtsd.ac.uk::ddf8e149-b7d6-4867-b8b0-dff0e3789fb1" providerId="AD" clId="Web-{015874F7-4B28-25FE-9C12-FAC7C643A868}" dt="2025-11-25T21:43:20.372" v="32"/>
          <pc:sldLayoutMkLst>
            <pc:docMk/>
            <pc:sldMasterMk cId="1628630074" sldId="2147483810"/>
            <pc:sldLayoutMk cId="2632783621" sldId="2147483809"/>
          </pc:sldLayoutMkLst>
        </pc:sldLayoutChg>
      </pc:sldMasterChg>
    </pc:docChg>
  </pc:docChgLst>
  <pc:docChgLst>
    <pc:chgData name="Daniel Rojek (2508962)" userId="S::2508962@student.uwtsd.ac.uk::ddf8e149-b7d6-4867-b8b0-dff0e3789fb1" providerId="AD" clId="Web-{1232AD22-E750-1C86-62DE-CC3C90598F43}"/>
    <pc:docChg chg="addSld delSld modSld">
      <pc:chgData name="Daniel Rojek (2508962)" userId="S::2508962@student.uwtsd.ac.uk::ddf8e149-b7d6-4867-b8b0-dff0e3789fb1" providerId="AD" clId="Web-{1232AD22-E750-1C86-62DE-CC3C90598F43}" dt="2025-11-30T23:27:26.623" v="16"/>
      <pc:docMkLst>
        <pc:docMk/>
      </pc:docMkLst>
      <pc:sldChg chg="new add del">
        <pc:chgData name="Daniel Rojek (2508962)" userId="S::2508962@student.uwtsd.ac.uk::ddf8e149-b7d6-4867-b8b0-dff0e3789fb1" providerId="AD" clId="Web-{1232AD22-E750-1C86-62DE-CC3C90598F43}" dt="2025-11-30T22:01:00.339" v="11"/>
        <pc:sldMkLst>
          <pc:docMk/>
          <pc:sldMk cId="925328540" sldId="267"/>
        </pc:sldMkLst>
      </pc:sldChg>
      <pc:sldChg chg="del">
        <pc:chgData name="Daniel Rojek (2508962)" userId="S::2508962@student.uwtsd.ac.uk::ddf8e149-b7d6-4867-b8b0-dff0e3789fb1" providerId="AD" clId="Web-{1232AD22-E750-1C86-62DE-CC3C90598F43}" dt="2025-11-30T21:03:58.991" v="0"/>
        <pc:sldMkLst>
          <pc:docMk/>
          <pc:sldMk cId="1483669406" sldId="267"/>
        </pc:sldMkLst>
      </pc:sldChg>
      <pc:sldChg chg="addSp modSp add mod setBg">
        <pc:chgData name="Daniel Rojek (2508962)" userId="S::2508962@student.uwtsd.ac.uk::ddf8e149-b7d6-4867-b8b0-dff0e3789fb1" providerId="AD" clId="Web-{1232AD22-E750-1C86-62DE-CC3C90598F43}" dt="2025-11-30T21:08:38.950" v="6"/>
        <pc:sldMkLst>
          <pc:docMk/>
          <pc:sldMk cId="1483669406" sldId="268"/>
        </pc:sldMkLst>
        <pc:spChg chg="add">
          <ac:chgData name="Daniel Rojek (2508962)" userId="S::2508962@student.uwtsd.ac.uk::ddf8e149-b7d6-4867-b8b0-dff0e3789fb1" providerId="AD" clId="Web-{1232AD22-E750-1C86-62DE-CC3C90598F43}" dt="2025-11-30T21:08:38.950" v="6"/>
          <ac:spMkLst>
            <pc:docMk/>
            <pc:sldMk cId="1483669406" sldId="268"/>
            <ac:spMk id="7" creationId="{3B5F8FB9-93B9-4832-A062-85E1B6A5AFA4}"/>
          </ac:spMkLst>
        </pc:spChg>
        <pc:spChg chg="add">
          <ac:chgData name="Daniel Rojek (2508962)" userId="S::2508962@student.uwtsd.ac.uk::ddf8e149-b7d6-4867-b8b0-dff0e3789fb1" providerId="AD" clId="Web-{1232AD22-E750-1C86-62DE-CC3C90598F43}" dt="2025-11-30T21:08:38.950" v="6"/>
          <ac:spMkLst>
            <pc:docMk/>
            <pc:sldMk cId="1483669406" sldId="268"/>
            <ac:spMk id="9" creationId="{F37E8EB2-7BE0-4F3D-921C-F4E9C2C14929}"/>
          </ac:spMkLst>
        </pc:spChg>
        <pc:spChg chg="add">
          <ac:chgData name="Daniel Rojek (2508962)" userId="S::2508962@student.uwtsd.ac.uk::ddf8e149-b7d6-4867-b8b0-dff0e3789fb1" providerId="AD" clId="Web-{1232AD22-E750-1C86-62DE-CC3C90598F43}" dt="2025-11-30T21:08:38.950" v="6"/>
          <ac:spMkLst>
            <pc:docMk/>
            <pc:sldMk cId="1483669406" sldId="268"/>
            <ac:spMk id="11" creationId="{E77AE46B-A945-4A7E-9911-903176079DD0}"/>
          </ac:spMkLst>
        </pc:spChg>
        <pc:picChg chg="add mod modCrop">
          <ac:chgData name="Daniel Rojek (2508962)" userId="S::2508962@student.uwtsd.ac.uk::ddf8e149-b7d6-4867-b8b0-dff0e3789fb1" providerId="AD" clId="Web-{1232AD22-E750-1C86-62DE-CC3C90598F43}" dt="2025-11-30T21:08:38.950" v="6"/>
          <ac:picMkLst>
            <pc:docMk/>
            <pc:sldMk cId="1483669406" sldId="268"/>
            <ac:picMk id="2" creationId="{FF72C001-1576-3AFB-3C1A-CE7E86E63046}"/>
          </ac:picMkLst>
        </pc:picChg>
      </pc:sldChg>
      <pc:sldChg chg="addSp modSp new del mod modClrScheme chgLayout">
        <pc:chgData name="Daniel Rojek (2508962)" userId="S::2508962@student.uwtsd.ac.uk::ddf8e149-b7d6-4867-b8b0-dff0e3789fb1" providerId="AD" clId="Web-{1232AD22-E750-1C86-62DE-CC3C90598F43}" dt="2025-11-30T23:27:26.623" v="16"/>
        <pc:sldMkLst>
          <pc:docMk/>
          <pc:sldMk cId="2285500294" sldId="269"/>
        </pc:sldMkLst>
        <pc:spChg chg="add mod">
          <ac:chgData name="Daniel Rojek (2508962)" userId="S::2508962@student.uwtsd.ac.uk::ddf8e149-b7d6-4867-b8b0-dff0e3789fb1" providerId="AD" clId="Web-{1232AD22-E750-1C86-62DE-CC3C90598F43}" dt="2025-11-30T23:23:11.182" v="13"/>
          <ac:spMkLst>
            <pc:docMk/>
            <pc:sldMk cId="2285500294" sldId="269"/>
            <ac:spMk id="2" creationId="{9A08623F-CFFD-C92B-3668-9DB56B274D7C}"/>
          </ac:spMkLst>
        </pc:spChg>
        <pc:spChg chg="add mod">
          <ac:chgData name="Daniel Rojek (2508962)" userId="S::2508962@student.uwtsd.ac.uk::ddf8e149-b7d6-4867-b8b0-dff0e3789fb1" providerId="AD" clId="Web-{1232AD22-E750-1C86-62DE-CC3C90598F43}" dt="2025-11-30T23:23:11.182" v="13"/>
          <ac:spMkLst>
            <pc:docMk/>
            <pc:sldMk cId="2285500294" sldId="269"/>
            <ac:spMk id="3" creationId="{F83B8AF0-7347-52FE-5627-538EE955D08B}"/>
          </ac:spMkLst>
        </pc:spChg>
      </pc:sldChg>
      <pc:sldChg chg="new del">
        <pc:chgData name="Daniel Rojek (2508962)" userId="S::2508962@student.uwtsd.ac.uk::ddf8e149-b7d6-4867-b8b0-dff0e3789fb1" providerId="AD" clId="Web-{1232AD22-E750-1C86-62DE-CC3C90598F43}" dt="2025-11-30T22:00:48.666" v="10"/>
        <pc:sldMkLst>
          <pc:docMk/>
          <pc:sldMk cId="3434842001" sldId="269"/>
        </pc:sldMkLst>
      </pc:sldChg>
      <pc:sldChg chg="add del">
        <pc:chgData name="Daniel Rojek (2508962)" userId="S::2508962@student.uwtsd.ac.uk::ddf8e149-b7d6-4867-b8b0-dff0e3789fb1" providerId="AD" clId="Web-{1232AD22-E750-1C86-62DE-CC3C90598F43}" dt="2025-11-30T23:25:35.715" v="15"/>
        <pc:sldMkLst>
          <pc:docMk/>
          <pc:sldMk cId="1666775493" sldId="270"/>
        </pc:sldMkLst>
      </pc:sldChg>
    </pc:docChg>
  </pc:docChgLst>
  <pc:docChgLst>
    <pc:chgData name="Daniel Rojek (2508962)" userId="S::2508962@student.uwtsd.ac.uk::ddf8e149-b7d6-4867-b8b0-dff0e3789fb1" providerId="AD" clId="Web-{1DE38CC3-A0EC-D9A2-5834-8999FA6E14AC}"/>
    <pc:docChg chg="addSld">
      <pc:chgData name="Daniel Rojek (2508962)" userId="S::2508962@student.uwtsd.ac.uk::ddf8e149-b7d6-4867-b8b0-dff0e3789fb1" providerId="AD" clId="Web-{1DE38CC3-A0EC-D9A2-5834-8999FA6E14AC}" dt="2025-11-27T17:42:10.052" v="0"/>
      <pc:docMkLst>
        <pc:docMk/>
      </pc:docMkLst>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11/30/2025</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36697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11/30/2025</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942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11/30/2025</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030952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11/30/2025</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1467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11/30/2025</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2783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11/30/2025</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0601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11/30/2025</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63594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11/30/2025</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6826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11/30/2025</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08666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11/30/2025</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8070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11/30/2025</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67128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100" cap="none" spc="0" baseline="0">
                <a:solidFill>
                  <a:schemeClr val="tx1">
                    <a:tint val="75000"/>
                  </a:schemeClr>
                </a:solidFill>
                <a:latin typeface="+mn-lt"/>
              </a:defRPr>
            </a:lvl1pPr>
          </a:lstStyle>
          <a:p>
            <a:fld id="{82EDB8D0-98ED-4B86-9D5F-E61ADC70144D}" type="datetimeFigureOut">
              <a:rPr lang="en-US" smtClean="0"/>
              <a:pPr/>
              <a:t>11/30/2025</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1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1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1628630074"/>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03" r:id="rId6"/>
    <p:sldLayoutId id="2147483799" r:id="rId7"/>
    <p:sldLayoutId id="2147483800" r:id="rId8"/>
    <p:sldLayoutId id="2147483801" r:id="rId9"/>
    <p:sldLayoutId id="2147483802" r:id="rId10"/>
    <p:sldLayoutId id="2147483804" r:id="rId11"/>
  </p:sldLayoutIdLs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Freeform: Shape 35">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Arc 37">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0" name="Rectangle 39">
            <a:extLst>
              <a:ext uri="{FF2B5EF4-FFF2-40B4-BE49-F238E27FC236}">
                <a16:creationId xmlns:a16="http://schemas.microsoft.com/office/drawing/2014/main" id="{D4906370-1564-49FA-A802-58546B392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8B37C459-5ED3-8B3F-F017-4DB0BABF1767}"/>
              </a:ext>
            </a:extLst>
          </p:cNvPr>
          <p:cNvPicPr>
            <a:picLocks noChangeAspect="1"/>
          </p:cNvPicPr>
          <p:nvPr/>
        </p:nvPicPr>
        <p:blipFill>
          <a:blip r:embed="rId2">
            <a:alphaModFix amt="55000"/>
          </a:blip>
          <a:srcRect t="17013" b="4316"/>
          <a:stretch>
            <a:fillRect/>
          </a:stretch>
        </p:blipFill>
        <p:spPr>
          <a:xfrm>
            <a:off x="20" y="10"/>
            <a:ext cx="12191980" cy="6857990"/>
          </a:xfrm>
          <a:prstGeom prst="rect">
            <a:avLst/>
          </a:prstGeom>
        </p:spPr>
      </p:pic>
      <p:sp>
        <p:nvSpPr>
          <p:cNvPr id="42" name="Oval 41">
            <a:extLst>
              <a:ext uri="{FF2B5EF4-FFF2-40B4-BE49-F238E27FC236}">
                <a16:creationId xmlns:a16="http://schemas.microsoft.com/office/drawing/2014/main" id="{EF640709-BDFD-453B-B75D-6212E7A87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11500" y="370600"/>
            <a:ext cx="5923842" cy="5923842"/>
          </a:xfrm>
          <a:prstGeom prst="ellipse">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AEDCA56-1170-8E03-1CFB-D493BE5F7C37}"/>
              </a:ext>
            </a:extLst>
          </p:cNvPr>
          <p:cNvSpPr>
            <a:spLocks noGrp="1"/>
          </p:cNvSpPr>
          <p:nvPr>
            <p:ph type="title"/>
          </p:nvPr>
        </p:nvSpPr>
        <p:spPr>
          <a:xfrm>
            <a:off x="3577192" y="1032483"/>
            <a:ext cx="5037616" cy="2982360"/>
          </a:xfrm>
        </p:spPr>
        <p:txBody>
          <a:bodyPr vert="horz" lIns="91440" tIns="45720" rIns="91440" bIns="45720" rtlCol="0" anchor="b">
            <a:normAutofit/>
          </a:bodyPr>
          <a:lstStyle/>
          <a:p>
            <a:pPr algn="ctr"/>
            <a:r>
              <a:rPr lang="en-US" sz="2400" kern="1200">
                <a:solidFill>
                  <a:schemeClr val="tx1"/>
                </a:solidFill>
                <a:latin typeface="+mj-lt"/>
                <a:ea typeface="+mj-ea"/>
                <a:cs typeface="+mj-cs"/>
              </a:rPr>
              <a:t>Reflection on my digital skills </a:t>
            </a:r>
            <a:br>
              <a:rPr lang="en-US" sz="2400" kern="1200">
                <a:solidFill>
                  <a:schemeClr val="tx1"/>
                </a:solidFill>
                <a:latin typeface="+mj-lt"/>
                <a:ea typeface="+mj-ea"/>
                <a:cs typeface="+mj-cs"/>
              </a:rPr>
            </a:br>
            <a:br>
              <a:rPr lang="en-US" sz="2400" kern="1200">
                <a:solidFill>
                  <a:schemeClr val="tx1"/>
                </a:solidFill>
                <a:latin typeface="+mj-lt"/>
                <a:ea typeface="+mj-ea"/>
                <a:cs typeface="+mj-cs"/>
              </a:rPr>
            </a:br>
            <a:r>
              <a:rPr lang="en-US" sz="2400" kern="1200">
                <a:solidFill>
                  <a:schemeClr val="tx1"/>
                </a:solidFill>
                <a:latin typeface="+mj-lt"/>
                <a:ea typeface="+mj-ea"/>
                <a:cs typeface="+mj-cs"/>
              </a:rPr>
              <a:t>Daniel Rojek: </a:t>
            </a:r>
            <a:br>
              <a:rPr lang="en-US" sz="2400" kern="1200">
                <a:solidFill>
                  <a:schemeClr val="tx1"/>
                </a:solidFill>
                <a:latin typeface="+mj-lt"/>
                <a:ea typeface="+mj-ea"/>
                <a:cs typeface="+mj-cs"/>
              </a:rPr>
            </a:br>
            <a:r>
              <a:rPr lang="en-US" sz="2400" kern="1200">
                <a:solidFill>
                  <a:schemeClr val="tx1"/>
                </a:solidFill>
                <a:latin typeface="+mj-lt"/>
                <a:ea typeface="+mj-ea"/>
                <a:cs typeface="+mj-cs"/>
              </a:rPr>
              <a:t>Digital Skills for Personal Development and Business Growth (BMSW4008_SWAN)</a:t>
            </a:r>
          </a:p>
        </p:txBody>
      </p:sp>
      <p:sp>
        <p:nvSpPr>
          <p:cNvPr id="44" name="Arc 43">
            <a:extLst>
              <a:ext uri="{FF2B5EF4-FFF2-40B4-BE49-F238E27FC236}">
                <a16:creationId xmlns:a16="http://schemas.microsoft.com/office/drawing/2014/main" id="{B4019478-3FDC-438C-8848-1D7DA864A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366740" flipV="1">
            <a:off x="2607299" y="8363"/>
            <a:ext cx="6816262" cy="6816262"/>
          </a:xfrm>
          <a:prstGeom prst="arc">
            <a:avLst>
              <a:gd name="adj1" fmla="val 16200000"/>
              <a:gd name="adj2" fmla="val 20401595"/>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6" name="Oval 45">
            <a:extLst>
              <a:ext uri="{FF2B5EF4-FFF2-40B4-BE49-F238E27FC236}">
                <a16:creationId xmlns:a16="http://schemas.microsoft.com/office/drawing/2014/main" id="{FE406479-1D57-4209-B128-3C8174624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3400" y="4609861"/>
            <a:ext cx="873032" cy="84934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82724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Arc 10">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D0461F72-A27E-48C5-A99A-B5EEDA745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6B7D572-A209-2EE2-A670-8DFBBA296CE4}"/>
              </a:ext>
            </a:extLst>
          </p:cNvPr>
          <p:cNvSpPr>
            <a:spLocks noGrp="1"/>
          </p:cNvSpPr>
          <p:nvPr>
            <p:ph type="title"/>
          </p:nvPr>
        </p:nvSpPr>
        <p:spPr>
          <a:xfrm>
            <a:off x="1524000" y="3349167"/>
            <a:ext cx="9144000" cy="1748373"/>
          </a:xfrm>
        </p:spPr>
        <p:txBody>
          <a:bodyPr vert="horz" lIns="91440" tIns="45720" rIns="91440" bIns="45720" rtlCol="0" anchor="b">
            <a:noAutofit/>
          </a:bodyPr>
          <a:lstStyle/>
          <a:p>
            <a:pPr algn="ctr"/>
            <a:r>
              <a:rPr lang="en-US" sz="2800" kern="1200" dirty="0">
                <a:latin typeface="+mj-lt"/>
                <a:ea typeface="+mj-ea"/>
                <a:cs typeface="+mj-cs"/>
              </a:rPr>
              <a:t>The aim of this presentation is self-assessment of digital competencies based on JISC tools, identification of strengths and areas for development, as well as indications of actions I have taken to improve my level of digital skills</a:t>
            </a:r>
            <a:endParaRPr lang="en-US" sz="2800" kern="1200" dirty="0">
              <a:latin typeface="+mj-lt"/>
            </a:endParaRPr>
          </a:p>
        </p:txBody>
      </p:sp>
      <p:pic>
        <p:nvPicPr>
          <p:cNvPr id="6" name="Graphic 5" descr="Head with Gears">
            <a:extLst>
              <a:ext uri="{FF2B5EF4-FFF2-40B4-BE49-F238E27FC236}">
                <a16:creationId xmlns:a16="http://schemas.microsoft.com/office/drawing/2014/main" id="{9199F811-0BF7-DDF7-CD01-3873A5BC51A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869584" y="643467"/>
            <a:ext cx="2452830" cy="2452830"/>
          </a:xfrm>
          <a:custGeom>
            <a:avLst/>
            <a:gdLst/>
            <a:ahLst/>
            <a:cxnLst/>
            <a:rect l="l" t="t" r="r" b="b"/>
            <a:pathLst>
              <a:path w="9143998" h="2473607">
                <a:moveTo>
                  <a:pt x="64634" y="0"/>
                </a:moveTo>
                <a:lnTo>
                  <a:pt x="9079363" y="0"/>
                </a:lnTo>
                <a:cubicBezTo>
                  <a:pt x="9115060" y="0"/>
                  <a:pt x="9143998" y="28938"/>
                  <a:pt x="9143998" y="64635"/>
                </a:cubicBezTo>
                <a:lnTo>
                  <a:pt x="9143998" y="2408972"/>
                </a:lnTo>
                <a:cubicBezTo>
                  <a:pt x="9143998" y="2444669"/>
                  <a:pt x="9115060" y="2473607"/>
                  <a:pt x="9079363" y="2473607"/>
                </a:cubicBezTo>
                <a:lnTo>
                  <a:pt x="64634" y="2473607"/>
                </a:lnTo>
                <a:cubicBezTo>
                  <a:pt x="46786" y="2473607"/>
                  <a:pt x="30627" y="2466373"/>
                  <a:pt x="18930" y="2454676"/>
                </a:cubicBezTo>
                <a:lnTo>
                  <a:pt x="0" y="2408974"/>
                </a:lnTo>
                <a:lnTo>
                  <a:pt x="0" y="64633"/>
                </a:lnTo>
                <a:lnTo>
                  <a:pt x="18930" y="18931"/>
                </a:lnTo>
                <a:cubicBezTo>
                  <a:pt x="30627" y="7235"/>
                  <a:pt x="46786" y="0"/>
                  <a:pt x="64634" y="0"/>
                </a:cubicBezTo>
                <a:close/>
              </a:path>
            </a:pathLst>
          </a:custGeom>
        </p:spPr>
      </p:pic>
      <p:sp>
        <p:nvSpPr>
          <p:cNvPr id="15" name="Oval 14">
            <a:extLst>
              <a:ext uri="{FF2B5EF4-FFF2-40B4-BE49-F238E27FC236}">
                <a16:creationId xmlns:a16="http://schemas.microsoft.com/office/drawing/2014/main" id="{DF382E8D-312B-4792-A211-0BDE37F6F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5562" y="2623216"/>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5B9BD5"/>
              </a:solidFill>
              <a:effectLst/>
              <a:uLnTx/>
              <a:uFillTx/>
              <a:latin typeface="Calibri" panose="020F0502020204030204"/>
              <a:ea typeface="+mn-ea"/>
              <a:cs typeface="+mn-cs"/>
            </a:endParaRPr>
          </a:p>
        </p:txBody>
      </p:sp>
      <p:sp>
        <p:nvSpPr>
          <p:cNvPr id="17" name="Arc 16">
            <a:extLst>
              <a:ext uri="{FF2B5EF4-FFF2-40B4-BE49-F238E27FC236}">
                <a16:creationId xmlns:a16="http://schemas.microsoft.com/office/drawing/2014/main" id="{036F9B07-02BE-4BD5-BA9D-E91B8A456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38539" y="361268"/>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156444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Freeform: Shape 25">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Arc 27">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30" name="Rectangle 29">
            <a:extLst>
              <a:ext uri="{FF2B5EF4-FFF2-40B4-BE49-F238E27FC236}">
                <a16:creationId xmlns:a16="http://schemas.microsoft.com/office/drawing/2014/main" id="{D0461F72-A27E-48C5-A99A-B5EEDA745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CF8400C-0B46-66C2-98FB-2BFCF6CBADFE}"/>
              </a:ext>
            </a:extLst>
          </p:cNvPr>
          <p:cNvSpPr>
            <a:spLocks noGrp="1"/>
          </p:cNvSpPr>
          <p:nvPr>
            <p:ph type="title"/>
          </p:nvPr>
        </p:nvSpPr>
        <p:spPr>
          <a:xfrm>
            <a:off x="1524000" y="3349167"/>
            <a:ext cx="9144000" cy="1748373"/>
          </a:xfrm>
        </p:spPr>
        <p:txBody>
          <a:bodyPr vert="horz" lIns="91440" tIns="45720" rIns="91440" bIns="45720" rtlCol="0" anchor="b">
            <a:noAutofit/>
          </a:bodyPr>
          <a:lstStyle/>
          <a:p>
            <a:pPr algn="ctr"/>
            <a:r>
              <a:rPr lang="en-US" sz="3600" b="1" kern="1200" dirty="0">
                <a:latin typeface="+mj-lt"/>
                <a:ea typeface="+mj-ea"/>
                <a:cs typeface="+mj-cs"/>
              </a:rPr>
              <a:t>In this presentation, I will present reflections on my digital skills, </a:t>
            </a:r>
            <a:r>
              <a:rPr lang="en-US" sz="3600" b="1" kern="1200" err="1">
                <a:latin typeface="+mj-lt"/>
                <a:ea typeface="+mj-ea"/>
                <a:cs typeface="+mj-cs"/>
              </a:rPr>
              <a:t>analysing</a:t>
            </a:r>
            <a:r>
              <a:rPr lang="en-US" sz="3600" b="1" kern="1200" dirty="0">
                <a:latin typeface="+mj-lt"/>
                <a:ea typeface="+mj-ea"/>
                <a:cs typeface="+mj-cs"/>
              </a:rPr>
              <a:t> them based on the JISC report and setting out the next steps in this area</a:t>
            </a:r>
            <a:endParaRPr lang="en-US" sz="3600" kern="1200">
              <a:latin typeface="+mj-lt"/>
            </a:endParaRPr>
          </a:p>
        </p:txBody>
      </p:sp>
      <p:pic>
        <p:nvPicPr>
          <p:cNvPr id="23" name="Graphic 22" descr="Teacher">
            <a:extLst>
              <a:ext uri="{FF2B5EF4-FFF2-40B4-BE49-F238E27FC236}">
                <a16:creationId xmlns:a16="http://schemas.microsoft.com/office/drawing/2014/main" id="{5BE5F571-5B50-A97A-A163-07D2E046BCB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869584" y="643467"/>
            <a:ext cx="2452830" cy="2452830"/>
          </a:xfrm>
          <a:custGeom>
            <a:avLst/>
            <a:gdLst/>
            <a:ahLst/>
            <a:cxnLst/>
            <a:rect l="l" t="t" r="r" b="b"/>
            <a:pathLst>
              <a:path w="9143998" h="2473607">
                <a:moveTo>
                  <a:pt x="64634" y="0"/>
                </a:moveTo>
                <a:lnTo>
                  <a:pt x="9079363" y="0"/>
                </a:lnTo>
                <a:cubicBezTo>
                  <a:pt x="9115060" y="0"/>
                  <a:pt x="9143998" y="28938"/>
                  <a:pt x="9143998" y="64635"/>
                </a:cubicBezTo>
                <a:lnTo>
                  <a:pt x="9143998" y="2408972"/>
                </a:lnTo>
                <a:cubicBezTo>
                  <a:pt x="9143998" y="2444669"/>
                  <a:pt x="9115060" y="2473607"/>
                  <a:pt x="9079363" y="2473607"/>
                </a:cubicBezTo>
                <a:lnTo>
                  <a:pt x="64634" y="2473607"/>
                </a:lnTo>
                <a:cubicBezTo>
                  <a:pt x="46786" y="2473607"/>
                  <a:pt x="30627" y="2466373"/>
                  <a:pt x="18930" y="2454676"/>
                </a:cubicBezTo>
                <a:lnTo>
                  <a:pt x="0" y="2408974"/>
                </a:lnTo>
                <a:lnTo>
                  <a:pt x="0" y="64633"/>
                </a:lnTo>
                <a:lnTo>
                  <a:pt x="18930" y="18931"/>
                </a:lnTo>
                <a:cubicBezTo>
                  <a:pt x="30627" y="7235"/>
                  <a:pt x="46786" y="0"/>
                  <a:pt x="64634" y="0"/>
                </a:cubicBezTo>
                <a:close/>
              </a:path>
            </a:pathLst>
          </a:custGeom>
        </p:spPr>
      </p:pic>
      <p:sp>
        <p:nvSpPr>
          <p:cNvPr id="32" name="Oval 31">
            <a:extLst>
              <a:ext uri="{FF2B5EF4-FFF2-40B4-BE49-F238E27FC236}">
                <a16:creationId xmlns:a16="http://schemas.microsoft.com/office/drawing/2014/main" id="{DF382E8D-312B-4792-A211-0BDE37F6F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5562" y="2623216"/>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5B9BD5"/>
              </a:solidFill>
              <a:effectLst/>
              <a:uLnTx/>
              <a:uFillTx/>
              <a:latin typeface="Calibri" panose="020F0502020204030204"/>
              <a:ea typeface="+mn-ea"/>
              <a:cs typeface="+mn-cs"/>
            </a:endParaRPr>
          </a:p>
        </p:txBody>
      </p:sp>
      <p:sp>
        <p:nvSpPr>
          <p:cNvPr id="34" name="Arc 33">
            <a:extLst>
              <a:ext uri="{FF2B5EF4-FFF2-40B4-BE49-F238E27FC236}">
                <a16:creationId xmlns:a16="http://schemas.microsoft.com/office/drawing/2014/main" id="{036F9B07-02BE-4BD5-BA9D-E91B8A456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38539" y="361268"/>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75908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omputer&#10;&#10;AI-generated content may be incorrect.">
            <a:extLst>
              <a:ext uri="{FF2B5EF4-FFF2-40B4-BE49-F238E27FC236}">
                <a16:creationId xmlns:a16="http://schemas.microsoft.com/office/drawing/2014/main" id="{7018985D-B990-279A-42DA-21EE7054DB97}"/>
              </a:ext>
            </a:extLst>
          </p:cNvPr>
          <p:cNvPicPr>
            <a:picLocks noChangeAspect="1"/>
          </p:cNvPicPr>
          <p:nvPr/>
        </p:nvPicPr>
        <p:blipFill>
          <a:blip r:embed="rId2"/>
          <a:srcRect t="11045" b="5000"/>
          <a:stretch>
            <a:fillRect/>
          </a:stretch>
        </p:blipFill>
        <p:spPr>
          <a:xfrm>
            <a:off x="-2" y="10"/>
            <a:ext cx="12192002" cy="6857990"/>
          </a:xfrm>
          <a:prstGeom prst="rect">
            <a:avLst/>
          </a:prstGeom>
        </p:spPr>
      </p:pic>
      <p:sp>
        <p:nvSpPr>
          <p:cNvPr id="20" name="Rectangle 19">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bg1">
                  <a:alpha val="30000"/>
                </a:schemeClr>
              </a:gs>
              <a:gs pos="30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EB8E5E6-A490-23DD-BA47-319E9A4C3CAF}"/>
              </a:ext>
            </a:extLst>
          </p:cNvPr>
          <p:cNvSpPr>
            <a:spLocks noGrp="1"/>
          </p:cNvSpPr>
          <p:nvPr>
            <p:ph type="ctrTitle"/>
          </p:nvPr>
        </p:nvSpPr>
        <p:spPr>
          <a:xfrm>
            <a:off x="7685314" y="1122363"/>
            <a:ext cx="4023360" cy="2807208"/>
          </a:xfrm>
        </p:spPr>
        <p:txBody>
          <a:bodyPr anchor="b">
            <a:normAutofit/>
          </a:bodyPr>
          <a:lstStyle/>
          <a:p>
            <a:pPr algn="l"/>
            <a:r>
              <a:rPr lang="en-US" sz="5400" b="1" dirty="0">
                <a:solidFill>
                  <a:schemeClr val="bg1">
                    <a:lumMod val="95000"/>
                    <a:lumOff val="5000"/>
                  </a:schemeClr>
                </a:solidFill>
              </a:rPr>
              <a:t>Q</a:t>
            </a:r>
          </a:p>
        </p:txBody>
      </p:sp>
      <p:sp>
        <p:nvSpPr>
          <p:cNvPr id="3" name="Subtitle 2">
            <a:extLst>
              <a:ext uri="{FF2B5EF4-FFF2-40B4-BE49-F238E27FC236}">
                <a16:creationId xmlns:a16="http://schemas.microsoft.com/office/drawing/2014/main" id="{612AF7B6-48C1-8576-E397-27EE621FF694}"/>
              </a:ext>
            </a:extLst>
          </p:cNvPr>
          <p:cNvSpPr>
            <a:spLocks noGrp="1"/>
          </p:cNvSpPr>
          <p:nvPr>
            <p:ph type="subTitle" idx="1"/>
          </p:nvPr>
        </p:nvSpPr>
        <p:spPr>
          <a:xfrm>
            <a:off x="7848600" y="3935839"/>
            <a:ext cx="4023360" cy="1121056"/>
          </a:xfrm>
        </p:spPr>
        <p:txBody>
          <a:bodyPr vert="horz" lIns="91440" tIns="45720" rIns="91440" bIns="45720" rtlCol="0" anchor="t">
            <a:normAutofit/>
          </a:bodyPr>
          <a:lstStyle/>
          <a:p>
            <a:pPr algn="l"/>
            <a:r>
              <a:rPr lang="en-US" sz="1500" b="1" dirty="0">
                <a:solidFill>
                  <a:schemeClr val="bg1">
                    <a:lumMod val="95000"/>
                    <a:lumOff val="5000"/>
                  </a:schemeClr>
                </a:solidFill>
                <a:latin typeface="Roboto"/>
                <a:ea typeface="Roboto"/>
                <a:cs typeface="Roboto"/>
              </a:rPr>
              <a:t>The JISC report evaluated my competencies in areas such as digital communication, content creation, problem solving, information use and online safety.</a:t>
            </a:r>
            <a:endParaRPr lang="en-US" sz="1500" b="1">
              <a:solidFill>
                <a:schemeClr val="bg1">
                  <a:lumMod val="95000"/>
                  <a:lumOff val="5000"/>
                </a:schemeClr>
              </a:solidFill>
            </a:endParaRPr>
          </a:p>
        </p:txBody>
      </p:sp>
    </p:spTree>
    <p:extLst>
      <p:ext uri="{BB962C8B-B14F-4D97-AF65-F5344CB8AC3E}">
        <p14:creationId xmlns:p14="http://schemas.microsoft.com/office/powerpoint/2010/main" val="101372474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Arc 10">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D0461F72-A27E-48C5-A99A-B5EEDA745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22C98D8-1067-CE57-767C-7E1761F35233}"/>
              </a:ext>
            </a:extLst>
          </p:cNvPr>
          <p:cNvSpPr>
            <a:spLocks noGrp="1"/>
          </p:cNvSpPr>
          <p:nvPr>
            <p:ph type="title"/>
          </p:nvPr>
        </p:nvSpPr>
        <p:spPr>
          <a:xfrm>
            <a:off x="1524000" y="3349167"/>
            <a:ext cx="9144000" cy="1748373"/>
          </a:xfrm>
        </p:spPr>
        <p:txBody>
          <a:bodyPr vert="horz" lIns="91440" tIns="45720" rIns="91440" bIns="45720" rtlCol="0" anchor="b">
            <a:noAutofit/>
          </a:bodyPr>
          <a:lstStyle/>
          <a:p>
            <a:pPr algn="ctr"/>
            <a:r>
              <a:rPr lang="en-US" sz="2800" b="1" kern="1200" dirty="0">
                <a:latin typeface="+mj-lt"/>
                <a:ea typeface="+mj-ea"/>
                <a:cs typeface="+mj-cs"/>
              </a:rPr>
              <a:t>My strengths are highly rated, especially my digital communication and effective use of office tools such as Word, Excel, and PowerPoint, which allows me to collaborate efficiently online and present data in an attractive format</a:t>
            </a:r>
            <a:endParaRPr lang="en-US" sz="2800" b="1" kern="1200" dirty="0">
              <a:latin typeface="+mj-lt"/>
            </a:endParaRPr>
          </a:p>
        </p:txBody>
      </p:sp>
      <p:pic>
        <p:nvPicPr>
          <p:cNvPr id="6" name="Graphic 5" descr="Thumbs Up Sign">
            <a:extLst>
              <a:ext uri="{FF2B5EF4-FFF2-40B4-BE49-F238E27FC236}">
                <a16:creationId xmlns:a16="http://schemas.microsoft.com/office/drawing/2014/main" id="{75739C0F-F150-4FB3-EA58-9F28305CA35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869584" y="643467"/>
            <a:ext cx="2452830" cy="2452830"/>
          </a:xfrm>
          <a:custGeom>
            <a:avLst/>
            <a:gdLst/>
            <a:ahLst/>
            <a:cxnLst/>
            <a:rect l="l" t="t" r="r" b="b"/>
            <a:pathLst>
              <a:path w="9143998" h="2473607">
                <a:moveTo>
                  <a:pt x="64634" y="0"/>
                </a:moveTo>
                <a:lnTo>
                  <a:pt x="9079363" y="0"/>
                </a:lnTo>
                <a:cubicBezTo>
                  <a:pt x="9115060" y="0"/>
                  <a:pt x="9143998" y="28938"/>
                  <a:pt x="9143998" y="64635"/>
                </a:cubicBezTo>
                <a:lnTo>
                  <a:pt x="9143998" y="2408972"/>
                </a:lnTo>
                <a:cubicBezTo>
                  <a:pt x="9143998" y="2444669"/>
                  <a:pt x="9115060" y="2473607"/>
                  <a:pt x="9079363" y="2473607"/>
                </a:cubicBezTo>
                <a:lnTo>
                  <a:pt x="64634" y="2473607"/>
                </a:lnTo>
                <a:cubicBezTo>
                  <a:pt x="46786" y="2473607"/>
                  <a:pt x="30627" y="2466373"/>
                  <a:pt x="18930" y="2454676"/>
                </a:cubicBezTo>
                <a:lnTo>
                  <a:pt x="0" y="2408974"/>
                </a:lnTo>
                <a:lnTo>
                  <a:pt x="0" y="64633"/>
                </a:lnTo>
                <a:lnTo>
                  <a:pt x="18930" y="18931"/>
                </a:lnTo>
                <a:cubicBezTo>
                  <a:pt x="30627" y="7235"/>
                  <a:pt x="46786" y="0"/>
                  <a:pt x="64634" y="0"/>
                </a:cubicBezTo>
                <a:close/>
              </a:path>
            </a:pathLst>
          </a:custGeom>
        </p:spPr>
      </p:pic>
      <p:sp>
        <p:nvSpPr>
          <p:cNvPr id="15" name="Oval 14">
            <a:extLst>
              <a:ext uri="{FF2B5EF4-FFF2-40B4-BE49-F238E27FC236}">
                <a16:creationId xmlns:a16="http://schemas.microsoft.com/office/drawing/2014/main" id="{DF382E8D-312B-4792-A211-0BDE37F6F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5562" y="2623216"/>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5B9BD5"/>
              </a:solidFill>
              <a:effectLst/>
              <a:uLnTx/>
              <a:uFillTx/>
              <a:latin typeface="Calibri" panose="020F0502020204030204"/>
              <a:ea typeface="+mn-ea"/>
              <a:cs typeface="+mn-cs"/>
            </a:endParaRPr>
          </a:p>
        </p:txBody>
      </p:sp>
      <p:sp>
        <p:nvSpPr>
          <p:cNvPr id="17" name="Arc 16">
            <a:extLst>
              <a:ext uri="{FF2B5EF4-FFF2-40B4-BE49-F238E27FC236}">
                <a16:creationId xmlns:a16="http://schemas.microsoft.com/office/drawing/2014/main" id="{036F9B07-02BE-4BD5-BA9D-E91B8A456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38539" y="361268"/>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167297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Arc 10">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930EBA3-4D2E-42E8-B828-834555328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Arc 14">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4BC845-9D3E-E8C9-9EAB-0E2C3A608E3B}"/>
              </a:ext>
            </a:extLst>
          </p:cNvPr>
          <p:cNvSpPr>
            <a:spLocks noGrp="1"/>
          </p:cNvSpPr>
          <p:nvPr>
            <p:ph type="title"/>
          </p:nvPr>
        </p:nvSpPr>
        <p:spPr>
          <a:xfrm>
            <a:off x="6417732" y="957715"/>
            <a:ext cx="5130798" cy="2750419"/>
          </a:xfrm>
        </p:spPr>
        <p:txBody>
          <a:bodyPr vert="horz" lIns="91440" tIns="45720" rIns="91440" bIns="45720" rtlCol="0" anchor="b">
            <a:noAutofit/>
          </a:bodyPr>
          <a:lstStyle/>
          <a:p>
            <a:pPr algn="ctr"/>
            <a:r>
              <a:rPr lang="en-US" sz="2400" b="1" kern="1200" dirty="0">
                <a:latin typeface="+mj-lt"/>
                <a:ea typeface="+mj-ea"/>
                <a:cs typeface="+mj-cs"/>
              </a:rPr>
              <a:t>Areas requiring development.</a:t>
            </a:r>
            <a:br>
              <a:rPr lang="en-US" sz="2400" b="1" dirty="0"/>
            </a:br>
            <a:br>
              <a:rPr lang="en-US" sz="2400" b="1" dirty="0"/>
            </a:br>
            <a:r>
              <a:rPr lang="en-US" sz="2400" b="1" dirty="0"/>
              <a:t> </a:t>
            </a:r>
            <a:r>
              <a:rPr lang="en-US" sz="2400" b="1" kern="1200" dirty="0">
                <a:latin typeface="+mj-lt"/>
                <a:ea typeface="+mj-ea"/>
                <a:cs typeface="+mj-cs"/>
              </a:rPr>
              <a:t>The report highlighted the need to improve cybersecurity as well as advanced data analysis skills and proficiency with programming tools. I plan to develop these competencies by taking online courses and self-education</a:t>
            </a:r>
            <a:endParaRPr lang="en-US" sz="2400" b="1" kern="1200" dirty="0">
              <a:latin typeface="+mj-lt"/>
            </a:endParaRPr>
          </a:p>
        </p:txBody>
      </p:sp>
      <p:pic>
        <p:nvPicPr>
          <p:cNvPr id="6" name="Graphic 5" descr="Education">
            <a:extLst>
              <a:ext uri="{FF2B5EF4-FFF2-40B4-BE49-F238E27FC236}">
                <a16:creationId xmlns:a16="http://schemas.microsoft.com/office/drawing/2014/main" id="{2031A448-06DF-5F5B-BF31-0BC2C0BEF02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0" y="503808"/>
            <a:ext cx="5850384" cy="5850384"/>
          </a:xfrm>
          <a:custGeom>
            <a:avLst/>
            <a:gdLst/>
            <a:ahLst/>
            <a:cxnLst/>
            <a:rect l="l" t="t" r="r" b="b"/>
            <a:pathLst>
              <a:path w="6094252" h="6857998">
                <a:moveTo>
                  <a:pt x="0" y="0"/>
                </a:moveTo>
                <a:lnTo>
                  <a:pt x="5898122" y="0"/>
                </a:lnTo>
                <a:cubicBezTo>
                  <a:pt x="6006442" y="0"/>
                  <a:pt x="6094252" y="87810"/>
                  <a:pt x="6094252" y="196130"/>
                </a:cubicBezTo>
                <a:lnTo>
                  <a:pt x="6094252" y="6661869"/>
                </a:lnTo>
                <a:cubicBezTo>
                  <a:pt x="6094252" y="6756649"/>
                  <a:pt x="6027023" y="6835726"/>
                  <a:pt x="5937649" y="6854015"/>
                </a:cubicBezTo>
                <a:lnTo>
                  <a:pt x="5898132" y="6857998"/>
                </a:lnTo>
                <a:lnTo>
                  <a:pt x="0" y="6857998"/>
                </a:lnTo>
                <a:close/>
              </a:path>
            </a:pathLst>
          </a:custGeom>
        </p:spPr>
      </p:pic>
      <p:sp>
        <p:nvSpPr>
          <p:cNvPr id="17" name="Oval 16">
            <a:extLst>
              <a:ext uri="{FF2B5EF4-FFF2-40B4-BE49-F238E27FC236}">
                <a16:creationId xmlns:a16="http://schemas.microsoft.com/office/drawing/2014/main" id="{528AA953-F4F9-4DC5-97C7-491F4AF93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7079" y="5607717"/>
            <a:ext cx="513442" cy="49951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02341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Arc 10">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930EBA3-4D2E-42E8-B828-834555328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Arc 14">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B21320A-E153-1A46-9D05-3F850D1F1A4E}"/>
              </a:ext>
            </a:extLst>
          </p:cNvPr>
          <p:cNvSpPr>
            <a:spLocks noGrp="1"/>
          </p:cNvSpPr>
          <p:nvPr>
            <p:ph type="title"/>
          </p:nvPr>
        </p:nvSpPr>
        <p:spPr>
          <a:xfrm>
            <a:off x="6417732" y="957715"/>
            <a:ext cx="5130798" cy="2750419"/>
          </a:xfrm>
        </p:spPr>
        <p:txBody>
          <a:bodyPr vert="horz" lIns="91440" tIns="45720" rIns="91440" bIns="45720" rtlCol="0" anchor="b">
            <a:noAutofit/>
          </a:bodyPr>
          <a:lstStyle/>
          <a:p>
            <a:pPr algn="ctr"/>
            <a:r>
              <a:rPr lang="en-US" sz="2400" b="1" kern="1200" dirty="0">
                <a:latin typeface="+mj-lt"/>
                <a:ea typeface="+mj-ea"/>
                <a:cs typeface="+mj-cs"/>
              </a:rPr>
              <a:t>Development activities and badges.</a:t>
            </a:r>
            <a:r>
              <a:rPr lang="en-US" sz="2400" b="1" dirty="0"/>
              <a:t> </a:t>
            </a:r>
            <a:br>
              <a:rPr lang="en-US" sz="2400" b="1" dirty="0"/>
            </a:br>
            <a:br>
              <a:rPr lang="en-US" sz="2400" b="1" dirty="0"/>
            </a:br>
            <a:r>
              <a:rPr lang="en-US" sz="2400" b="1" kern="1200" dirty="0">
                <a:latin typeface="+mj-lt"/>
                <a:ea typeface="+mj-ea"/>
                <a:cs typeface="+mj-cs"/>
              </a:rPr>
              <a:t>As part of self-improvement, I completed courses in cybersecurity, teamwork, and Excel, earning badges in digital communication, office application, and cybersecurity awareness</a:t>
            </a:r>
            <a:endParaRPr lang="en-US" sz="2400" b="1" kern="1200" dirty="0">
              <a:latin typeface="+mj-lt"/>
            </a:endParaRPr>
          </a:p>
        </p:txBody>
      </p:sp>
      <p:pic>
        <p:nvPicPr>
          <p:cNvPr id="6" name="Graphic 5" descr="Medal">
            <a:extLst>
              <a:ext uri="{FF2B5EF4-FFF2-40B4-BE49-F238E27FC236}">
                <a16:creationId xmlns:a16="http://schemas.microsoft.com/office/drawing/2014/main" id="{4C1BAA5A-89B8-2949-F6FF-10D61ACFA6F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0" y="503808"/>
            <a:ext cx="5850384" cy="5850384"/>
          </a:xfrm>
          <a:custGeom>
            <a:avLst/>
            <a:gdLst/>
            <a:ahLst/>
            <a:cxnLst/>
            <a:rect l="l" t="t" r="r" b="b"/>
            <a:pathLst>
              <a:path w="6094252" h="6857998">
                <a:moveTo>
                  <a:pt x="0" y="0"/>
                </a:moveTo>
                <a:lnTo>
                  <a:pt x="5898122" y="0"/>
                </a:lnTo>
                <a:cubicBezTo>
                  <a:pt x="6006442" y="0"/>
                  <a:pt x="6094252" y="87810"/>
                  <a:pt x="6094252" y="196130"/>
                </a:cubicBezTo>
                <a:lnTo>
                  <a:pt x="6094252" y="6661869"/>
                </a:lnTo>
                <a:cubicBezTo>
                  <a:pt x="6094252" y="6756649"/>
                  <a:pt x="6027023" y="6835726"/>
                  <a:pt x="5937649" y="6854015"/>
                </a:cubicBezTo>
                <a:lnTo>
                  <a:pt x="5898132" y="6857998"/>
                </a:lnTo>
                <a:lnTo>
                  <a:pt x="0" y="6857998"/>
                </a:lnTo>
                <a:close/>
              </a:path>
            </a:pathLst>
          </a:custGeom>
        </p:spPr>
      </p:pic>
      <p:sp>
        <p:nvSpPr>
          <p:cNvPr id="17" name="Oval 16">
            <a:extLst>
              <a:ext uri="{FF2B5EF4-FFF2-40B4-BE49-F238E27FC236}">
                <a16:creationId xmlns:a16="http://schemas.microsoft.com/office/drawing/2014/main" id="{528AA953-F4F9-4DC5-97C7-491F4AF93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7079" y="5607717"/>
            <a:ext cx="513442" cy="49951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54475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Arc 20">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23" name="Rectangle 22">
            <a:extLst>
              <a:ext uri="{FF2B5EF4-FFF2-40B4-BE49-F238E27FC236}">
                <a16:creationId xmlns:a16="http://schemas.microsoft.com/office/drawing/2014/main" id="{BCC81228-CEA3-402B-B8E5-688F5BFA7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Arc 24">
            <a:extLst>
              <a:ext uri="{FF2B5EF4-FFF2-40B4-BE49-F238E27FC236}">
                <a16:creationId xmlns:a16="http://schemas.microsoft.com/office/drawing/2014/main" id="{BC0916B8-FF7A-4ECB-9FD7-C7668658D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011959" flipH="1">
            <a:off x="548353" y="314719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D504A12-7153-E24B-7658-28530FDEF839}"/>
              </a:ext>
            </a:extLst>
          </p:cNvPr>
          <p:cNvSpPr>
            <a:spLocks noGrp="1"/>
          </p:cNvSpPr>
          <p:nvPr>
            <p:ph type="title"/>
          </p:nvPr>
        </p:nvSpPr>
        <p:spPr>
          <a:xfrm>
            <a:off x="874815" y="2322864"/>
            <a:ext cx="5491090" cy="2387600"/>
          </a:xfrm>
        </p:spPr>
        <p:txBody>
          <a:bodyPr vert="horz" lIns="91440" tIns="45720" rIns="91440" bIns="45720" rtlCol="0" anchor="b">
            <a:noAutofit/>
          </a:bodyPr>
          <a:lstStyle/>
          <a:p>
            <a:r>
              <a:rPr lang="en-US" sz="2800" b="1" kern="1200" dirty="0">
                <a:latin typeface="+mj-lt"/>
                <a:ea typeface="+mj-ea"/>
                <a:cs typeface="+mj-cs"/>
              </a:rPr>
              <a:t>Applying skills in practice.</a:t>
            </a:r>
            <a:br>
              <a:rPr lang="en-US" sz="2800" b="1" kern="1200" dirty="0"/>
            </a:br>
            <a:br>
              <a:rPr lang="en-US" sz="2800" b="1" kern="1200" dirty="0"/>
            </a:br>
            <a:r>
              <a:rPr lang="en-US" sz="2800" b="1" kern="1200" dirty="0">
                <a:latin typeface="+mj-lt"/>
                <a:ea typeface="+mj-ea"/>
                <a:cs typeface="+mj-cs"/>
              </a:rPr>
              <a:t> I prepared an Excel report </a:t>
            </a:r>
            <a:r>
              <a:rPr lang="en-US" sz="2800" b="1" kern="1200" dirty="0" err="1">
                <a:latin typeface="+mj-lt"/>
                <a:ea typeface="+mj-ea"/>
                <a:cs typeface="+mj-cs"/>
              </a:rPr>
              <a:t>analysing</a:t>
            </a:r>
            <a:r>
              <a:rPr lang="en-US" sz="2800" b="1" kern="1200" dirty="0">
                <a:latin typeface="+mj-lt"/>
                <a:ea typeface="+mj-ea"/>
                <a:cs typeface="+mj-cs"/>
              </a:rPr>
              <a:t> the household budget and also managed communication and collaboration within the team via Microsoft Teams, using the acquired skills for quick and effective work</a:t>
            </a:r>
            <a:endParaRPr lang="en-US" sz="2800" b="1" kern="1200" dirty="0">
              <a:latin typeface="+mj-lt"/>
            </a:endParaRPr>
          </a:p>
        </p:txBody>
      </p:sp>
      <p:pic>
        <p:nvPicPr>
          <p:cNvPr id="4" name="Picture 3" descr="People Planning">
            <a:extLst>
              <a:ext uri="{FF2B5EF4-FFF2-40B4-BE49-F238E27FC236}">
                <a16:creationId xmlns:a16="http://schemas.microsoft.com/office/drawing/2014/main" id="{00270F83-02BB-6ACC-ECDE-EE9E4D0EE717}"/>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6250" b="6250"/>
          <a:stretch>
            <a:fillRect/>
          </a:stretch>
        </p:blipFill>
        <p:spPr>
          <a:xfrm>
            <a:off x="6417733" y="654567"/>
            <a:ext cx="5169282" cy="2907720"/>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27" name="Rectangle 26">
            <a:extLst>
              <a:ext uri="{FF2B5EF4-FFF2-40B4-BE49-F238E27FC236}">
                <a16:creationId xmlns:a16="http://schemas.microsoft.com/office/drawing/2014/main" id="{9DC011D4-C95F-4B2E-9A3C-A46DCDE956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8584" y="447363"/>
            <a:ext cx="734141" cy="734141"/>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62533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Arc 20">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D4906370-1564-49FA-A802-58546B392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Digital financial graph">
            <a:extLst>
              <a:ext uri="{FF2B5EF4-FFF2-40B4-BE49-F238E27FC236}">
                <a16:creationId xmlns:a16="http://schemas.microsoft.com/office/drawing/2014/main" id="{8A49AACB-1C80-2C05-CD6D-555EE504E379}"/>
              </a:ext>
            </a:extLst>
          </p:cNvPr>
          <p:cNvPicPr>
            <a:picLocks noChangeAspect="1"/>
          </p:cNvPicPr>
          <p:nvPr/>
        </p:nvPicPr>
        <p:blipFill>
          <a:blip r:embed="rId2">
            <a:alphaModFix amt="55000"/>
          </a:blip>
          <a:srcRect/>
          <a:stretch>
            <a:fillRect/>
          </a:stretch>
        </p:blipFill>
        <p:spPr>
          <a:xfrm>
            <a:off x="20" y="10"/>
            <a:ext cx="12191980" cy="6857990"/>
          </a:xfrm>
          <a:prstGeom prst="rect">
            <a:avLst/>
          </a:prstGeom>
        </p:spPr>
      </p:pic>
      <p:sp>
        <p:nvSpPr>
          <p:cNvPr id="25" name="Oval 24">
            <a:extLst>
              <a:ext uri="{FF2B5EF4-FFF2-40B4-BE49-F238E27FC236}">
                <a16:creationId xmlns:a16="http://schemas.microsoft.com/office/drawing/2014/main" id="{EF640709-BDFD-453B-B75D-6212E7A87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11500" y="370600"/>
            <a:ext cx="5923842" cy="5923842"/>
          </a:xfrm>
          <a:prstGeom prst="ellipse">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9647236-CCE1-10ED-6BF5-B9C6BA2EAF01}"/>
              </a:ext>
            </a:extLst>
          </p:cNvPr>
          <p:cNvSpPr>
            <a:spLocks noGrp="1"/>
          </p:cNvSpPr>
          <p:nvPr>
            <p:ph type="title"/>
          </p:nvPr>
        </p:nvSpPr>
        <p:spPr>
          <a:xfrm>
            <a:off x="3577192" y="1032483"/>
            <a:ext cx="5037616" cy="2982360"/>
          </a:xfrm>
        </p:spPr>
        <p:txBody>
          <a:bodyPr vert="horz" lIns="91440" tIns="45720" rIns="91440" bIns="45720" rtlCol="0" anchor="b">
            <a:normAutofit/>
          </a:bodyPr>
          <a:lstStyle/>
          <a:p>
            <a:pPr algn="ctr"/>
            <a:r>
              <a:rPr lang="en-US" sz="2000" b="1" kern="1200">
                <a:solidFill>
                  <a:schemeClr val="tx1"/>
                </a:solidFill>
                <a:latin typeface="+mj-lt"/>
                <a:ea typeface="+mj-ea"/>
                <a:cs typeface="+mj-cs"/>
              </a:rPr>
              <a:t>Reflections and plans for the future. </a:t>
            </a:r>
            <a:br>
              <a:rPr lang="en-US" sz="2000" b="1" kern="1200">
                <a:solidFill>
                  <a:schemeClr val="tx1"/>
                </a:solidFill>
                <a:latin typeface="+mj-lt"/>
                <a:ea typeface="+mj-ea"/>
                <a:cs typeface="+mj-cs"/>
              </a:rPr>
            </a:br>
            <a:br>
              <a:rPr lang="en-US" sz="2000" b="1" kern="1200">
                <a:solidFill>
                  <a:schemeClr val="tx1"/>
                </a:solidFill>
                <a:latin typeface="+mj-lt"/>
                <a:ea typeface="+mj-ea"/>
                <a:cs typeface="+mj-cs"/>
              </a:rPr>
            </a:br>
            <a:r>
              <a:rPr lang="en-US" sz="2000" b="1" kern="1200">
                <a:solidFill>
                  <a:schemeClr val="tx1"/>
                </a:solidFill>
                <a:latin typeface="+mj-lt"/>
                <a:ea typeface="+mj-ea"/>
                <a:cs typeface="+mj-cs"/>
              </a:rPr>
              <a:t>Thanks to the analysis of the JISC report, I recognise the importance of continuous development in digital skills. In the coming period, I intend to deepen my knowledge of safe use of online resources to become a more aware user</a:t>
            </a:r>
          </a:p>
        </p:txBody>
      </p:sp>
      <p:sp>
        <p:nvSpPr>
          <p:cNvPr id="27" name="Arc 26">
            <a:extLst>
              <a:ext uri="{FF2B5EF4-FFF2-40B4-BE49-F238E27FC236}">
                <a16:creationId xmlns:a16="http://schemas.microsoft.com/office/drawing/2014/main" id="{B4019478-3FDC-438C-8848-1D7DA864A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366740" flipV="1">
            <a:off x="2607299" y="8363"/>
            <a:ext cx="6816262" cy="6816262"/>
          </a:xfrm>
          <a:prstGeom prst="arc">
            <a:avLst>
              <a:gd name="adj1" fmla="val 16200000"/>
              <a:gd name="adj2" fmla="val 20401595"/>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Oval 28">
            <a:extLst>
              <a:ext uri="{FF2B5EF4-FFF2-40B4-BE49-F238E27FC236}">
                <a16:creationId xmlns:a16="http://schemas.microsoft.com/office/drawing/2014/main" id="{FE406479-1D57-4209-B128-3C8174624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3400" y="4609861"/>
            <a:ext cx="873032" cy="84934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26169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B5F8FB9-93B9-4832-A062-85E1B6A5A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descr="A qr code on a screen&#10;&#10;AI-generated content may be incorrect.">
            <a:extLst>
              <a:ext uri="{FF2B5EF4-FFF2-40B4-BE49-F238E27FC236}">
                <a16:creationId xmlns:a16="http://schemas.microsoft.com/office/drawing/2014/main" id="{FF72C001-1576-3AFB-3C1A-CE7E86E63046}"/>
              </a:ext>
            </a:extLst>
          </p:cNvPr>
          <p:cNvPicPr>
            <a:picLocks noChangeAspect="1"/>
          </p:cNvPicPr>
          <p:nvPr/>
        </p:nvPicPr>
        <p:blipFill>
          <a:blip r:embed="rId2"/>
          <a:srcRect r="3721" b="1"/>
          <a:stretch>
            <a:fillRect/>
          </a:stretch>
        </p:blipFill>
        <p:spPr>
          <a:xfrm>
            <a:off x="1669474" y="10"/>
            <a:ext cx="10522527" cy="6857990"/>
          </a:xfrm>
          <a:custGeom>
            <a:avLst/>
            <a:gdLst/>
            <a:ahLst/>
            <a:cxnLst/>
            <a:rect l="l" t="t" r="r" b="b"/>
            <a:pathLst>
              <a:path w="10522527" h="6858000">
                <a:moveTo>
                  <a:pt x="2882142" y="0"/>
                </a:moveTo>
                <a:lnTo>
                  <a:pt x="10522527" y="0"/>
                </a:lnTo>
                <a:lnTo>
                  <a:pt x="10522527" y="6858000"/>
                </a:lnTo>
                <a:lnTo>
                  <a:pt x="80697" y="6858000"/>
                </a:lnTo>
                <a:lnTo>
                  <a:pt x="37339" y="6516785"/>
                </a:lnTo>
                <a:cubicBezTo>
                  <a:pt x="12648" y="6273664"/>
                  <a:pt x="0" y="6026982"/>
                  <a:pt x="0" y="5777347"/>
                </a:cubicBezTo>
                <a:cubicBezTo>
                  <a:pt x="0" y="3530630"/>
                  <a:pt x="1024495" y="1523197"/>
                  <a:pt x="2631803" y="196728"/>
                </a:cubicBezTo>
                <a:close/>
              </a:path>
            </a:pathLst>
          </a:custGeom>
        </p:spPr>
      </p:pic>
      <p:sp>
        <p:nvSpPr>
          <p:cNvPr id="9" name="Arc 8">
            <a:extLst>
              <a:ext uri="{FF2B5EF4-FFF2-40B4-BE49-F238E27FC236}">
                <a16:creationId xmlns:a16="http://schemas.microsoft.com/office/drawing/2014/main" id="{F37E8EB2-7BE0-4F3D-921C-F4E9C2C149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7715">
            <a:off x="1108520" y="775849"/>
            <a:ext cx="2987899" cy="2987899"/>
          </a:xfrm>
          <a:prstGeom prst="arc">
            <a:avLst>
              <a:gd name="adj1" fmla="val 16200000"/>
              <a:gd name="adj2" fmla="val 2287352"/>
            </a:avLst>
          </a:prstGeom>
          <a:ln w="127000" cap="rnd">
            <a:solidFill>
              <a:schemeClr val="accent2">
                <a:lumMod val="7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1" name="Oval 10">
            <a:extLst>
              <a:ext uri="{FF2B5EF4-FFF2-40B4-BE49-F238E27FC236}">
                <a16:creationId xmlns:a16="http://schemas.microsoft.com/office/drawing/2014/main" id="{E77AE46B-A945-4A7E-9911-903176079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742" y="5649686"/>
            <a:ext cx="546100" cy="546100"/>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36694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Arc 10">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0DFE45A-FD23-A843-19EA-D01CC7D6C4BE}"/>
              </a:ext>
            </a:extLst>
          </p:cNvPr>
          <p:cNvSpPr>
            <a:spLocks noGrp="1"/>
          </p:cNvSpPr>
          <p:nvPr>
            <p:ph type="title"/>
          </p:nvPr>
        </p:nvSpPr>
        <p:spPr>
          <a:xfrm>
            <a:off x="874815" y="798703"/>
            <a:ext cx="5221185" cy="3072015"/>
          </a:xfrm>
        </p:spPr>
        <p:txBody>
          <a:bodyPr vert="horz" lIns="91440" tIns="45720" rIns="91440" bIns="45720" rtlCol="0" anchor="b">
            <a:normAutofit fontScale="90000"/>
          </a:bodyPr>
          <a:lstStyle/>
          <a:p>
            <a:pPr algn="ctr"/>
            <a:r>
              <a:rPr lang="en-US" sz="1500" b="1" kern="1200" dirty="0">
                <a:latin typeface="+mj-lt"/>
                <a:ea typeface="+mj-ea"/>
                <a:cs typeface="+mj-cs"/>
              </a:rPr>
              <a:t>                         </a:t>
            </a:r>
            <a:br>
              <a:rPr lang="en-US" sz="1500" b="1" kern="1200" dirty="0"/>
            </a:br>
            <a:br>
              <a:rPr lang="en-US" sz="1500" b="1" kern="1200" dirty="0"/>
            </a:br>
            <a:br>
              <a:rPr lang="en-US" sz="1500" b="1" kern="1200" dirty="0"/>
            </a:br>
            <a:br>
              <a:rPr lang="en-US" sz="1500" b="1" kern="1200" dirty="0"/>
            </a:br>
            <a:br>
              <a:rPr lang="en-US" sz="1500" b="1" kern="1200" dirty="0"/>
            </a:br>
            <a:br>
              <a:rPr lang="en-US" sz="1500" b="1" kern="1200" dirty="0"/>
            </a:br>
            <a:br>
              <a:rPr lang="en-US" sz="1500" b="1" kern="1200" dirty="0"/>
            </a:br>
            <a:br>
              <a:rPr lang="en-US" sz="1500" b="1" kern="1200" dirty="0"/>
            </a:br>
            <a:br>
              <a:rPr lang="en-US" sz="1500" b="1" kern="1200" dirty="0"/>
            </a:br>
            <a:br>
              <a:rPr lang="en-US" sz="1500" b="1" kern="1200" dirty="0"/>
            </a:br>
            <a:r>
              <a:rPr lang="en-US" sz="1500" b="1" kern="1200" dirty="0">
                <a:latin typeface="+mj-lt"/>
                <a:ea typeface="+mj-ea"/>
                <a:cs typeface="+mj-cs"/>
              </a:rPr>
              <a:t>                              </a:t>
            </a:r>
            <a:br>
              <a:rPr lang="en-US" sz="1500" b="1" kern="1200" dirty="0"/>
            </a:br>
            <a:r>
              <a:rPr lang="en-US" sz="1500" b="1" dirty="0"/>
              <a:t> </a:t>
            </a:r>
            <a:r>
              <a:rPr lang="en-US" sz="6700" b="1" kern="1200" dirty="0">
                <a:latin typeface="+mj-lt"/>
                <a:ea typeface="+mj-ea"/>
                <a:cs typeface="+mj-cs"/>
              </a:rPr>
              <a:t>Thank you for your attention</a:t>
            </a:r>
            <a:endParaRPr lang="en-US" sz="6700" kern="1200">
              <a:latin typeface="+mj-lt"/>
            </a:endParaRPr>
          </a:p>
        </p:txBody>
      </p:sp>
      <p:sp>
        <p:nvSpPr>
          <p:cNvPr id="15" name="Freeform: Shape 14">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Graphic 5" descr="Smiling Face with No Fill">
            <a:extLst>
              <a:ext uri="{FF2B5EF4-FFF2-40B4-BE49-F238E27FC236}">
                <a16:creationId xmlns:a16="http://schemas.microsoft.com/office/drawing/2014/main" id="{FFA97237-3A4D-AD49-D1CC-4E807845835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93046" y="1209578"/>
            <a:ext cx="4055897" cy="4055897"/>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19" name="Freeform: Shape 18">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3569159"/>
      </p:ext>
    </p:extLst>
  </p:cSld>
  <p:clrMapOvr>
    <a:masterClrMapping/>
  </p:clrMapOvr>
</p:sld>
</file>

<file path=ppt/theme/theme1.xml><?xml version="1.0" encoding="utf-8"?>
<a:theme xmlns:a="http://schemas.openxmlformats.org/drawingml/2006/main" name="ShapesVTI">
  <a:themeElements>
    <a:clrScheme name="Gestalt">
      <a:dk1>
        <a:srgbClr val="000000"/>
      </a:dk1>
      <a:lt1>
        <a:srgbClr val="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Festival">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ShapesVTI</vt:lpstr>
      <vt:lpstr>Reflection on my digital skills   Daniel Rojek:  Digital Skills for Personal Development and Business Growth (BMSW4008_SWAN)</vt:lpstr>
      <vt:lpstr>The aim of this presentation is self-assessment of digital competencies based on JISC tools, identification of strengths and areas for development, as well as indications of actions I have taken to improve my level of digital skills</vt:lpstr>
      <vt:lpstr>In this presentation, I will present reflections on my digital skills, analysing them based on the JISC report and setting out the next steps in this area</vt:lpstr>
      <vt:lpstr>Q</vt:lpstr>
      <vt:lpstr>My strengths are highly rated, especially my digital communication and effective use of office tools such as Word, Excel, and PowerPoint, which allows me to collaborate efficiently online and present data in an attractive format</vt:lpstr>
      <vt:lpstr>Areas requiring development.   The report highlighted the need to improve cybersecurity as well as advanced data analysis skills and proficiency with programming tools. I plan to develop these competencies by taking online courses and self-education</vt:lpstr>
      <vt:lpstr>Development activities and badges.   As part of self-improvement, I completed courses in cybersecurity, teamwork, and Excel, earning badges in digital communication, office application, and cybersecurity awareness</vt:lpstr>
      <vt:lpstr>Applying skills in practice.   I prepared an Excel report analysing the household budget and also managed communication and collaboration within the team via Microsoft Teams, using the acquired skills for quick and effective work</vt:lpstr>
      <vt:lpstr>Reflections and plans for the future.   Thanks to the analysis of the JISC report, I recognise the importance of continuous development in digital skills. In the coming period, I intend to deepen my knowledge of safe use of online resources to become a more aware user</vt:lpstr>
      <vt:lpstr>PowerPoint Presentation</vt:lpstr>
      <vt:lpstr>                                                                   Thank you for your attention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135</cp:revision>
  <dcterms:created xsi:type="dcterms:W3CDTF">2025-11-25T21:31:07Z</dcterms:created>
  <dcterms:modified xsi:type="dcterms:W3CDTF">2025-11-30T23:27:26Z</dcterms:modified>
</cp:coreProperties>
</file>