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893" r:id="rId1"/>
  </p:sldMasterIdLst>
  <p:notesMasterIdLst>
    <p:notesMasterId r:id="rId3"/>
  </p:notesMasterIdLst>
  <p:handoutMasterIdLst>
    <p:handoutMasterId r:id="rId4"/>
  </p:handoutMasterIdLst>
  <p:sldIdLst>
    <p:sldId id="256" r:id="rId2"/>
  </p:sldIdLst>
  <p:sldSz cx="32918400" cy="21945600"/>
  <p:notesSz cx="9239250" cy="11982450"/>
  <p:embeddedFontLst>
    <p:embeddedFont>
      <p:font typeface="Comic Sans MS" panose="030F0702030302020204" pitchFamily="66" charset="0"/>
      <p:regular r:id="rId5"/>
      <p:bold r:id="rId6"/>
      <p:italic r:id="rId7"/>
      <p:boldItalic r:id="rId8"/>
    </p:embeddedFont>
  </p:embeddedFontLst>
  <p:custDataLst>
    <p:tags r:id="rId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391" userDrawn="1">
          <p15:clr>
            <a:srgbClr val="A4A3A4"/>
          </p15:clr>
        </p15:guide>
        <p15:guide id="2" pos="10080" userDrawn="1">
          <p15:clr>
            <a:srgbClr val="A4A3A4"/>
          </p15:clr>
        </p15:guide>
      </p15:sldGuideLst>
    </p:ext>
    <p:ext uri="{2D200454-40CA-4A62-9FC3-DE9A4176ACB9}">
      <p15:notesGuideLst xmlns:p15="http://schemas.microsoft.com/office/powerpoint/2012/main">
        <p15:guide id="1" orient="horz" pos="3774">
          <p15:clr>
            <a:srgbClr val="A4A3A4"/>
          </p15:clr>
        </p15:guide>
        <p15:guide id="2" pos="2909">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531" autoAdjust="0"/>
    <p:restoredTop sz="93654" autoAdjust="0"/>
  </p:normalViewPr>
  <p:slideViewPr>
    <p:cSldViewPr>
      <p:cViewPr varScale="1">
        <p:scale>
          <a:sx n="25" d="100"/>
          <a:sy n="25" d="100"/>
        </p:scale>
        <p:origin x="725" y="34"/>
      </p:cViewPr>
      <p:guideLst>
        <p:guide orient="horz" pos="7391"/>
        <p:guide pos="100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73" d="100"/>
          <a:sy n="73" d="100"/>
        </p:scale>
        <p:origin x="3984" y="72"/>
      </p:cViewPr>
      <p:guideLst>
        <p:guide orient="horz" pos="3774"/>
        <p:guide pos="290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font" Target="fonts/font3.fntdata"/><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viewProps" Target="viewProps.xml"/><Relationship Id="rId5" Type="http://schemas.openxmlformats.org/officeDocument/2006/relationships/font" Target="fonts/font1.fntdata"/><Relationship Id="rId10" Type="http://schemas.openxmlformats.org/officeDocument/2006/relationships/presProps" Target="presProps.xml"/><Relationship Id="rId4" Type="http://schemas.openxmlformats.org/officeDocument/2006/relationships/handoutMaster" Target="handoutMasters/handoutMaster1.xml"/><Relationship Id="rId9" Type="http://schemas.openxmlformats.org/officeDocument/2006/relationships/tags" Target="tags/tag1.xml"/></Relationships>
</file>

<file path=ppt/diagrams/_rels/data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image" Target="../media/image3.png"/><Relationship Id="rId4" Type="http://schemas.openxmlformats.org/officeDocument/2006/relationships/image" Target="../media/image6.jpg"/></Relationships>
</file>

<file path=ppt/diagrams/_rels/drawing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image" Target="../media/image3.png"/><Relationship Id="rId4" Type="http://schemas.openxmlformats.org/officeDocument/2006/relationships/image" Target="../media/image6.jp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6AAC03-6673-4BC7-A8B8-D8EAE0085F76}" type="doc">
      <dgm:prSet loTypeId="urn:microsoft.com/office/officeart/2005/8/layout/process1" loCatId="process" qsTypeId="urn:microsoft.com/office/officeart/2005/8/quickstyle/simple1" qsCatId="simple" csTypeId="urn:microsoft.com/office/officeart/2005/8/colors/colorful3" csCatId="colorful" phldr="1"/>
      <dgm:spPr/>
      <dgm:t>
        <a:bodyPr/>
        <a:lstStyle/>
        <a:p>
          <a:endParaRPr lang="en-US"/>
        </a:p>
      </dgm:t>
    </dgm:pt>
    <dgm:pt modelId="{5AB7253C-E54F-4CDA-AAE3-DF50FE29D79D}">
      <dgm:prSet custT="1"/>
      <dgm:spPr/>
      <dgm:t>
        <a:bodyPr/>
        <a:lstStyle/>
        <a:p>
          <a:r>
            <a:rPr lang="en-GB" sz="2900" b="1" dirty="0">
              <a:latin typeface="Comic Sans MS" panose="030F0702030302020204" pitchFamily="66" charset="0"/>
            </a:rPr>
            <a:t>KEY FACTORS</a:t>
          </a:r>
          <a:endParaRPr lang="en-US" sz="2900" dirty="0">
            <a:latin typeface="Comic Sans MS" panose="030F0702030302020204" pitchFamily="66" charset="0"/>
          </a:endParaRPr>
        </a:p>
      </dgm:t>
    </dgm:pt>
    <dgm:pt modelId="{DD4509FF-2FD7-480A-B1A9-D5766D3CDCA9}" type="parTrans" cxnId="{82B2BF1F-7B4B-44B2-AB47-A48D31E0A315}">
      <dgm:prSet/>
      <dgm:spPr/>
      <dgm:t>
        <a:bodyPr/>
        <a:lstStyle/>
        <a:p>
          <a:endParaRPr lang="en-US"/>
        </a:p>
      </dgm:t>
    </dgm:pt>
    <dgm:pt modelId="{4A4F8DA7-7F2A-4176-BA88-785A512294EC}" type="sibTrans" cxnId="{82B2BF1F-7B4B-44B2-AB47-A48D31E0A315}">
      <dgm:prSet/>
      <dgm:spPr/>
      <dgm:t>
        <a:bodyPr/>
        <a:lstStyle/>
        <a:p>
          <a:endParaRPr lang="en-US"/>
        </a:p>
      </dgm:t>
    </dgm:pt>
    <dgm:pt modelId="{D5B7CBC1-5058-4D3F-97A4-0D00AC30BE15}">
      <dgm:prSet custT="1"/>
      <dgm:spPr/>
      <dgm:t>
        <a:bodyPr/>
        <a:lstStyle/>
        <a:p>
          <a:r>
            <a:rPr lang="en-GB" sz="2500" dirty="0">
              <a:latin typeface="Comic Sans MS" panose="030F0702030302020204" pitchFamily="66" charset="0"/>
            </a:rPr>
            <a:t>Emotional awareness</a:t>
          </a:r>
          <a:endParaRPr lang="en-US" sz="2500" dirty="0">
            <a:latin typeface="Comic Sans MS" panose="030F0702030302020204" pitchFamily="66" charset="0"/>
          </a:endParaRPr>
        </a:p>
      </dgm:t>
    </dgm:pt>
    <dgm:pt modelId="{278D09FA-E800-4AF8-B9DB-63772C92D735}" type="parTrans" cxnId="{EBC58D77-32B4-4994-A530-F6C459F4373D}">
      <dgm:prSet/>
      <dgm:spPr/>
      <dgm:t>
        <a:bodyPr/>
        <a:lstStyle/>
        <a:p>
          <a:endParaRPr lang="en-US"/>
        </a:p>
      </dgm:t>
    </dgm:pt>
    <dgm:pt modelId="{F47E032F-E57D-46A2-AA1C-3475FC295149}" type="sibTrans" cxnId="{EBC58D77-32B4-4994-A530-F6C459F4373D}">
      <dgm:prSet/>
      <dgm:spPr/>
      <dgm:t>
        <a:bodyPr/>
        <a:lstStyle/>
        <a:p>
          <a:endParaRPr lang="en-US"/>
        </a:p>
      </dgm:t>
    </dgm:pt>
    <dgm:pt modelId="{EA30024C-623B-4CC6-BE2F-170DB344DC20}">
      <dgm:prSet custT="1"/>
      <dgm:spPr/>
      <dgm:t>
        <a:bodyPr/>
        <a:lstStyle/>
        <a:p>
          <a:r>
            <a:rPr lang="en-GB" sz="2500" dirty="0">
              <a:latin typeface="Comic Sans MS" panose="030F0702030302020204" pitchFamily="66" charset="0"/>
            </a:rPr>
            <a:t>Resilience</a:t>
          </a:r>
          <a:endParaRPr lang="en-US" sz="2500" dirty="0">
            <a:latin typeface="Comic Sans MS" panose="030F0702030302020204" pitchFamily="66" charset="0"/>
          </a:endParaRPr>
        </a:p>
      </dgm:t>
    </dgm:pt>
    <dgm:pt modelId="{F99A3F3B-BEA9-4F27-A32B-4E7479AFC69B}" type="parTrans" cxnId="{F543342F-13F8-4F7E-ABD1-5BA352922A21}">
      <dgm:prSet/>
      <dgm:spPr/>
      <dgm:t>
        <a:bodyPr/>
        <a:lstStyle/>
        <a:p>
          <a:endParaRPr lang="en-US"/>
        </a:p>
      </dgm:t>
    </dgm:pt>
    <dgm:pt modelId="{DC34F3C8-E9DC-413F-AC55-B9A7B5DC76CA}" type="sibTrans" cxnId="{F543342F-13F8-4F7E-ABD1-5BA352922A21}">
      <dgm:prSet/>
      <dgm:spPr/>
      <dgm:t>
        <a:bodyPr/>
        <a:lstStyle/>
        <a:p>
          <a:endParaRPr lang="en-US"/>
        </a:p>
      </dgm:t>
    </dgm:pt>
    <dgm:pt modelId="{45FD5DA9-56F0-41A8-83D7-8BD78A912FEB}">
      <dgm:prSet custT="1"/>
      <dgm:spPr/>
      <dgm:t>
        <a:bodyPr/>
        <a:lstStyle/>
        <a:p>
          <a:r>
            <a:rPr lang="en-GB" sz="2500" dirty="0">
              <a:latin typeface="Comic Sans MS" panose="030F0702030302020204" pitchFamily="66" charset="0"/>
            </a:rPr>
            <a:t>Time management</a:t>
          </a:r>
          <a:endParaRPr lang="en-US" sz="2500" dirty="0">
            <a:latin typeface="Comic Sans MS" panose="030F0702030302020204" pitchFamily="66" charset="0"/>
          </a:endParaRPr>
        </a:p>
      </dgm:t>
    </dgm:pt>
    <dgm:pt modelId="{8EC8CF2D-2F70-4C9C-AAA4-4B0920DC5350}" type="parTrans" cxnId="{592AA218-07CB-4787-BCDD-C0E384711985}">
      <dgm:prSet/>
      <dgm:spPr/>
      <dgm:t>
        <a:bodyPr/>
        <a:lstStyle/>
        <a:p>
          <a:endParaRPr lang="en-US"/>
        </a:p>
      </dgm:t>
    </dgm:pt>
    <dgm:pt modelId="{9B79AD2C-3464-4F0C-841A-7D3B98DF7638}" type="sibTrans" cxnId="{592AA218-07CB-4787-BCDD-C0E384711985}">
      <dgm:prSet/>
      <dgm:spPr/>
      <dgm:t>
        <a:bodyPr/>
        <a:lstStyle/>
        <a:p>
          <a:endParaRPr lang="en-US"/>
        </a:p>
      </dgm:t>
    </dgm:pt>
    <dgm:pt modelId="{60B17F88-4F80-43A6-A7E8-7A8F669CB48C}">
      <dgm:prSet custT="1"/>
      <dgm:spPr/>
      <dgm:t>
        <a:bodyPr/>
        <a:lstStyle/>
        <a:p>
          <a:pPr>
            <a:buNone/>
          </a:pPr>
          <a:r>
            <a:rPr lang="en-US" sz="2500" dirty="0">
              <a:latin typeface="Comic Sans MS" panose="030F0702030302020204" pitchFamily="66" charset="0"/>
            </a:rPr>
            <a:t>Motivation</a:t>
          </a:r>
        </a:p>
      </dgm:t>
    </dgm:pt>
    <dgm:pt modelId="{24DFA235-C2AB-4892-90DA-561894C83048}" type="parTrans" cxnId="{0CFDCD5B-DF38-4055-A840-40C27374426F}">
      <dgm:prSet/>
      <dgm:spPr/>
      <dgm:t>
        <a:bodyPr/>
        <a:lstStyle/>
        <a:p>
          <a:endParaRPr lang="en-US"/>
        </a:p>
      </dgm:t>
    </dgm:pt>
    <dgm:pt modelId="{B75B7116-3AE6-434B-8A36-5F07D5BE24A2}" type="sibTrans" cxnId="{0CFDCD5B-DF38-4055-A840-40C27374426F}">
      <dgm:prSet/>
      <dgm:spPr/>
      <dgm:t>
        <a:bodyPr/>
        <a:lstStyle/>
        <a:p>
          <a:endParaRPr lang="en-US"/>
        </a:p>
      </dgm:t>
    </dgm:pt>
    <dgm:pt modelId="{68C0E82F-1718-4A1D-8FA8-3ED91A535283}" type="pres">
      <dgm:prSet presAssocID="{2E6AAC03-6673-4BC7-A8B8-D8EAE0085F76}" presName="Name0" presStyleCnt="0">
        <dgm:presLayoutVars>
          <dgm:dir/>
          <dgm:resizeHandles val="exact"/>
        </dgm:presLayoutVars>
      </dgm:prSet>
      <dgm:spPr/>
    </dgm:pt>
    <dgm:pt modelId="{C91CCCD3-EEBD-4642-AE61-F43B6875EDB4}" type="pres">
      <dgm:prSet presAssocID="{5AB7253C-E54F-4CDA-AAE3-DF50FE29D79D}" presName="node" presStyleLbl="node1" presStyleIdx="0" presStyleCnt="5">
        <dgm:presLayoutVars>
          <dgm:bulletEnabled val="1"/>
        </dgm:presLayoutVars>
      </dgm:prSet>
      <dgm:spPr/>
    </dgm:pt>
    <dgm:pt modelId="{F4C09BA9-742D-40FB-8CE1-DBA62CCEA5AF}" type="pres">
      <dgm:prSet presAssocID="{4A4F8DA7-7F2A-4176-BA88-785A512294EC}" presName="sibTrans" presStyleLbl="sibTrans2D1" presStyleIdx="0" presStyleCnt="4"/>
      <dgm:spPr/>
    </dgm:pt>
    <dgm:pt modelId="{00B72C9D-47E4-4A54-B0BA-FCA5379D9350}" type="pres">
      <dgm:prSet presAssocID="{4A4F8DA7-7F2A-4176-BA88-785A512294EC}" presName="connectorText" presStyleLbl="sibTrans2D1" presStyleIdx="0" presStyleCnt="4"/>
      <dgm:spPr/>
    </dgm:pt>
    <dgm:pt modelId="{B6CB1813-1FA0-424C-84E3-9CD26B21F028}" type="pres">
      <dgm:prSet presAssocID="{D5B7CBC1-5058-4D3F-97A4-0D00AC30BE15}" presName="node" presStyleLbl="node1" presStyleIdx="1" presStyleCnt="5">
        <dgm:presLayoutVars>
          <dgm:bulletEnabled val="1"/>
        </dgm:presLayoutVars>
      </dgm:prSet>
      <dgm:spPr/>
    </dgm:pt>
    <dgm:pt modelId="{3ECE3A43-6363-4978-B6B8-192F3BEC0FF9}" type="pres">
      <dgm:prSet presAssocID="{F47E032F-E57D-46A2-AA1C-3475FC295149}" presName="sibTrans" presStyleLbl="sibTrans2D1" presStyleIdx="1" presStyleCnt="4"/>
      <dgm:spPr/>
    </dgm:pt>
    <dgm:pt modelId="{5323B79C-599C-49E2-A081-840ED1C5B993}" type="pres">
      <dgm:prSet presAssocID="{F47E032F-E57D-46A2-AA1C-3475FC295149}" presName="connectorText" presStyleLbl="sibTrans2D1" presStyleIdx="1" presStyleCnt="4"/>
      <dgm:spPr/>
    </dgm:pt>
    <dgm:pt modelId="{3DDAE24A-1936-468B-A3C4-408C05898A95}" type="pres">
      <dgm:prSet presAssocID="{EA30024C-623B-4CC6-BE2F-170DB344DC20}" presName="node" presStyleLbl="node1" presStyleIdx="2" presStyleCnt="5">
        <dgm:presLayoutVars>
          <dgm:bulletEnabled val="1"/>
        </dgm:presLayoutVars>
      </dgm:prSet>
      <dgm:spPr/>
    </dgm:pt>
    <dgm:pt modelId="{0E582FF5-FE3C-41C5-8998-52A11913A968}" type="pres">
      <dgm:prSet presAssocID="{DC34F3C8-E9DC-413F-AC55-B9A7B5DC76CA}" presName="sibTrans" presStyleLbl="sibTrans2D1" presStyleIdx="2" presStyleCnt="4"/>
      <dgm:spPr/>
    </dgm:pt>
    <dgm:pt modelId="{8AF7E602-5257-4C6C-86DF-88C40DF1D0B0}" type="pres">
      <dgm:prSet presAssocID="{DC34F3C8-E9DC-413F-AC55-B9A7B5DC76CA}" presName="connectorText" presStyleLbl="sibTrans2D1" presStyleIdx="2" presStyleCnt="4"/>
      <dgm:spPr/>
    </dgm:pt>
    <dgm:pt modelId="{CD55E7D4-4B47-4864-9D34-8A60A7788DA2}" type="pres">
      <dgm:prSet presAssocID="{60B17F88-4F80-43A6-A7E8-7A8F669CB48C}" presName="node" presStyleLbl="node1" presStyleIdx="3" presStyleCnt="5" custLinFactNeighborX="-7778" custLinFactNeighborY="428">
        <dgm:presLayoutVars>
          <dgm:bulletEnabled val="1"/>
        </dgm:presLayoutVars>
      </dgm:prSet>
      <dgm:spPr/>
    </dgm:pt>
    <dgm:pt modelId="{5BA73879-7EE9-4748-990A-EEB78A5F54A8}" type="pres">
      <dgm:prSet presAssocID="{B75B7116-3AE6-434B-8A36-5F07D5BE24A2}" presName="sibTrans" presStyleLbl="sibTrans2D1" presStyleIdx="3" presStyleCnt="4"/>
      <dgm:spPr/>
    </dgm:pt>
    <dgm:pt modelId="{F99046AD-667C-48EA-B2F8-B4AA72EB9F47}" type="pres">
      <dgm:prSet presAssocID="{B75B7116-3AE6-434B-8A36-5F07D5BE24A2}" presName="connectorText" presStyleLbl="sibTrans2D1" presStyleIdx="3" presStyleCnt="4"/>
      <dgm:spPr/>
    </dgm:pt>
    <dgm:pt modelId="{A0E42231-0529-421F-AC28-8153B8B51180}" type="pres">
      <dgm:prSet presAssocID="{45FD5DA9-56F0-41A8-83D7-8BD78A912FEB}" presName="node" presStyleLbl="node1" presStyleIdx="4" presStyleCnt="5">
        <dgm:presLayoutVars>
          <dgm:bulletEnabled val="1"/>
        </dgm:presLayoutVars>
      </dgm:prSet>
      <dgm:spPr/>
    </dgm:pt>
  </dgm:ptLst>
  <dgm:cxnLst>
    <dgm:cxn modelId="{9106EF00-2ADB-42A1-B3AF-1E6E8151D304}" type="presOf" srcId="{4A4F8DA7-7F2A-4176-BA88-785A512294EC}" destId="{F4C09BA9-742D-40FB-8CE1-DBA62CCEA5AF}" srcOrd="0" destOrd="0" presId="urn:microsoft.com/office/officeart/2005/8/layout/process1"/>
    <dgm:cxn modelId="{592AA218-07CB-4787-BCDD-C0E384711985}" srcId="{2E6AAC03-6673-4BC7-A8B8-D8EAE0085F76}" destId="{45FD5DA9-56F0-41A8-83D7-8BD78A912FEB}" srcOrd="4" destOrd="0" parTransId="{8EC8CF2D-2F70-4C9C-AAA4-4B0920DC5350}" sibTransId="{9B79AD2C-3464-4F0C-841A-7D3B98DF7638}"/>
    <dgm:cxn modelId="{82B2BF1F-7B4B-44B2-AB47-A48D31E0A315}" srcId="{2E6AAC03-6673-4BC7-A8B8-D8EAE0085F76}" destId="{5AB7253C-E54F-4CDA-AAE3-DF50FE29D79D}" srcOrd="0" destOrd="0" parTransId="{DD4509FF-2FD7-480A-B1A9-D5766D3CDCA9}" sibTransId="{4A4F8DA7-7F2A-4176-BA88-785A512294EC}"/>
    <dgm:cxn modelId="{F543342F-13F8-4F7E-ABD1-5BA352922A21}" srcId="{2E6AAC03-6673-4BC7-A8B8-D8EAE0085F76}" destId="{EA30024C-623B-4CC6-BE2F-170DB344DC20}" srcOrd="2" destOrd="0" parTransId="{F99A3F3B-BEA9-4F27-A32B-4E7479AFC69B}" sibTransId="{DC34F3C8-E9DC-413F-AC55-B9A7B5DC76CA}"/>
    <dgm:cxn modelId="{C186F134-D1BB-43A5-AAAC-773ED91C2752}" type="presOf" srcId="{B75B7116-3AE6-434B-8A36-5F07D5BE24A2}" destId="{5BA73879-7EE9-4748-990A-EEB78A5F54A8}" srcOrd="0" destOrd="0" presId="urn:microsoft.com/office/officeart/2005/8/layout/process1"/>
    <dgm:cxn modelId="{895C693B-CBCB-4E46-8DB6-CADC586A134A}" type="presOf" srcId="{DC34F3C8-E9DC-413F-AC55-B9A7B5DC76CA}" destId="{8AF7E602-5257-4C6C-86DF-88C40DF1D0B0}" srcOrd="1" destOrd="0" presId="urn:microsoft.com/office/officeart/2005/8/layout/process1"/>
    <dgm:cxn modelId="{C53F183E-1862-471B-9438-76037D0EAE89}" type="presOf" srcId="{DC34F3C8-E9DC-413F-AC55-B9A7B5DC76CA}" destId="{0E582FF5-FE3C-41C5-8998-52A11913A968}" srcOrd="0" destOrd="0" presId="urn:microsoft.com/office/officeart/2005/8/layout/process1"/>
    <dgm:cxn modelId="{40C03240-24F3-40F1-9103-91107FAA7732}" type="presOf" srcId="{F47E032F-E57D-46A2-AA1C-3475FC295149}" destId="{3ECE3A43-6363-4978-B6B8-192F3BEC0FF9}" srcOrd="0" destOrd="0" presId="urn:microsoft.com/office/officeart/2005/8/layout/process1"/>
    <dgm:cxn modelId="{0CFDCD5B-DF38-4055-A840-40C27374426F}" srcId="{2E6AAC03-6673-4BC7-A8B8-D8EAE0085F76}" destId="{60B17F88-4F80-43A6-A7E8-7A8F669CB48C}" srcOrd="3" destOrd="0" parTransId="{24DFA235-C2AB-4892-90DA-561894C83048}" sibTransId="{B75B7116-3AE6-434B-8A36-5F07D5BE24A2}"/>
    <dgm:cxn modelId="{06937E60-2C49-4D10-851A-73E275D3750D}" type="presOf" srcId="{45FD5DA9-56F0-41A8-83D7-8BD78A912FEB}" destId="{A0E42231-0529-421F-AC28-8153B8B51180}" srcOrd="0" destOrd="0" presId="urn:microsoft.com/office/officeart/2005/8/layout/process1"/>
    <dgm:cxn modelId="{8D890A51-D89E-4C90-85D8-28DB4CFD92C1}" type="presOf" srcId="{F47E032F-E57D-46A2-AA1C-3475FC295149}" destId="{5323B79C-599C-49E2-A081-840ED1C5B993}" srcOrd="1" destOrd="0" presId="urn:microsoft.com/office/officeart/2005/8/layout/process1"/>
    <dgm:cxn modelId="{EFE04854-A3C9-4337-973C-55FF03C57054}" type="presOf" srcId="{4A4F8DA7-7F2A-4176-BA88-785A512294EC}" destId="{00B72C9D-47E4-4A54-B0BA-FCA5379D9350}" srcOrd="1" destOrd="0" presId="urn:microsoft.com/office/officeart/2005/8/layout/process1"/>
    <dgm:cxn modelId="{EBC58D77-32B4-4994-A530-F6C459F4373D}" srcId="{2E6AAC03-6673-4BC7-A8B8-D8EAE0085F76}" destId="{D5B7CBC1-5058-4D3F-97A4-0D00AC30BE15}" srcOrd="1" destOrd="0" parTransId="{278D09FA-E800-4AF8-B9DB-63772C92D735}" sibTransId="{F47E032F-E57D-46A2-AA1C-3475FC295149}"/>
    <dgm:cxn modelId="{458A807E-5AAA-4A48-A4AA-81956C8E828D}" type="presOf" srcId="{5AB7253C-E54F-4CDA-AAE3-DF50FE29D79D}" destId="{C91CCCD3-EEBD-4642-AE61-F43B6875EDB4}" srcOrd="0" destOrd="0" presId="urn:microsoft.com/office/officeart/2005/8/layout/process1"/>
    <dgm:cxn modelId="{67D6F294-3D14-4427-BEE7-2086AA458658}" type="presOf" srcId="{2E6AAC03-6673-4BC7-A8B8-D8EAE0085F76}" destId="{68C0E82F-1718-4A1D-8FA8-3ED91A535283}" srcOrd="0" destOrd="0" presId="urn:microsoft.com/office/officeart/2005/8/layout/process1"/>
    <dgm:cxn modelId="{394A2C9D-861C-4433-908A-A9E1C3AA1CD1}" type="presOf" srcId="{60B17F88-4F80-43A6-A7E8-7A8F669CB48C}" destId="{CD55E7D4-4B47-4864-9D34-8A60A7788DA2}" srcOrd="0" destOrd="0" presId="urn:microsoft.com/office/officeart/2005/8/layout/process1"/>
    <dgm:cxn modelId="{FA4D21C8-4EAA-432C-ACF6-3D3A47D46B93}" type="presOf" srcId="{D5B7CBC1-5058-4D3F-97A4-0D00AC30BE15}" destId="{B6CB1813-1FA0-424C-84E3-9CD26B21F028}" srcOrd="0" destOrd="0" presId="urn:microsoft.com/office/officeart/2005/8/layout/process1"/>
    <dgm:cxn modelId="{9545CFF3-4CC9-4AEC-8B6C-2CC7598BF1EC}" type="presOf" srcId="{EA30024C-623B-4CC6-BE2F-170DB344DC20}" destId="{3DDAE24A-1936-468B-A3C4-408C05898A95}" srcOrd="0" destOrd="0" presId="urn:microsoft.com/office/officeart/2005/8/layout/process1"/>
    <dgm:cxn modelId="{87CDA3F5-4A94-4684-A924-D210B92682B2}" type="presOf" srcId="{B75B7116-3AE6-434B-8A36-5F07D5BE24A2}" destId="{F99046AD-667C-48EA-B2F8-B4AA72EB9F47}" srcOrd="1" destOrd="0" presId="urn:microsoft.com/office/officeart/2005/8/layout/process1"/>
    <dgm:cxn modelId="{D87ED154-92DC-4631-BE3A-BD0711705FA1}" type="presParOf" srcId="{68C0E82F-1718-4A1D-8FA8-3ED91A535283}" destId="{C91CCCD3-EEBD-4642-AE61-F43B6875EDB4}" srcOrd="0" destOrd="0" presId="urn:microsoft.com/office/officeart/2005/8/layout/process1"/>
    <dgm:cxn modelId="{1F166959-6233-4529-A65D-99BD7ED81BD6}" type="presParOf" srcId="{68C0E82F-1718-4A1D-8FA8-3ED91A535283}" destId="{F4C09BA9-742D-40FB-8CE1-DBA62CCEA5AF}" srcOrd="1" destOrd="0" presId="urn:microsoft.com/office/officeart/2005/8/layout/process1"/>
    <dgm:cxn modelId="{AC42A779-47F7-4CBE-8732-3C258407A206}" type="presParOf" srcId="{F4C09BA9-742D-40FB-8CE1-DBA62CCEA5AF}" destId="{00B72C9D-47E4-4A54-B0BA-FCA5379D9350}" srcOrd="0" destOrd="0" presId="urn:microsoft.com/office/officeart/2005/8/layout/process1"/>
    <dgm:cxn modelId="{FC16D35D-85E8-4EFB-A4A8-B2D65D502CD2}" type="presParOf" srcId="{68C0E82F-1718-4A1D-8FA8-3ED91A535283}" destId="{B6CB1813-1FA0-424C-84E3-9CD26B21F028}" srcOrd="2" destOrd="0" presId="urn:microsoft.com/office/officeart/2005/8/layout/process1"/>
    <dgm:cxn modelId="{D03F9457-EB83-4D37-84E4-827E80428F93}" type="presParOf" srcId="{68C0E82F-1718-4A1D-8FA8-3ED91A535283}" destId="{3ECE3A43-6363-4978-B6B8-192F3BEC0FF9}" srcOrd="3" destOrd="0" presId="urn:microsoft.com/office/officeart/2005/8/layout/process1"/>
    <dgm:cxn modelId="{750A584F-4F73-4EC7-BF31-E9296A71A78E}" type="presParOf" srcId="{3ECE3A43-6363-4978-B6B8-192F3BEC0FF9}" destId="{5323B79C-599C-49E2-A081-840ED1C5B993}" srcOrd="0" destOrd="0" presId="urn:microsoft.com/office/officeart/2005/8/layout/process1"/>
    <dgm:cxn modelId="{292CB7DB-E022-4388-880E-922C27F902DF}" type="presParOf" srcId="{68C0E82F-1718-4A1D-8FA8-3ED91A535283}" destId="{3DDAE24A-1936-468B-A3C4-408C05898A95}" srcOrd="4" destOrd="0" presId="urn:microsoft.com/office/officeart/2005/8/layout/process1"/>
    <dgm:cxn modelId="{2FCE7027-EE21-4283-8558-EB5AD4E0731F}" type="presParOf" srcId="{68C0E82F-1718-4A1D-8FA8-3ED91A535283}" destId="{0E582FF5-FE3C-41C5-8998-52A11913A968}" srcOrd="5" destOrd="0" presId="urn:microsoft.com/office/officeart/2005/8/layout/process1"/>
    <dgm:cxn modelId="{FEFEEE0C-B2E9-44B8-9B3D-AA426F970579}" type="presParOf" srcId="{0E582FF5-FE3C-41C5-8998-52A11913A968}" destId="{8AF7E602-5257-4C6C-86DF-88C40DF1D0B0}" srcOrd="0" destOrd="0" presId="urn:microsoft.com/office/officeart/2005/8/layout/process1"/>
    <dgm:cxn modelId="{152F1153-5901-4649-9452-1EB289042E0E}" type="presParOf" srcId="{68C0E82F-1718-4A1D-8FA8-3ED91A535283}" destId="{CD55E7D4-4B47-4864-9D34-8A60A7788DA2}" srcOrd="6" destOrd="0" presId="urn:microsoft.com/office/officeart/2005/8/layout/process1"/>
    <dgm:cxn modelId="{78F9483B-1863-4C7A-A101-BB4C069DA571}" type="presParOf" srcId="{68C0E82F-1718-4A1D-8FA8-3ED91A535283}" destId="{5BA73879-7EE9-4748-990A-EEB78A5F54A8}" srcOrd="7" destOrd="0" presId="urn:microsoft.com/office/officeart/2005/8/layout/process1"/>
    <dgm:cxn modelId="{9F2BE404-9170-4DF6-88D6-DED27904A09C}" type="presParOf" srcId="{5BA73879-7EE9-4748-990A-EEB78A5F54A8}" destId="{F99046AD-667C-48EA-B2F8-B4AA72EB9F47}" srcOrd="0" destOrd="0" presId="urn:microsoft.com/office/officeart/2005/8/layout/process1"/>
    <dgm:cxn modelId="{E8401ACC-91F8-4BD9-8FDC-4D2B42ABB82F}" type="presParOf" srcId="{68C0E82F-1718-4A1D-8FA8-3ED91A535283}" destId="{A0E42231-0529-421F-AC28-8153B8B51180}" srcOrd="8"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26484B-9FFE-4A9C-B4FB-883E26E37C29}"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D5CD2FE1-B516-4AC9-B155-6732932451E1}">
      <dgm:prSet custT="1"/>
      <dgm:spPr>
        <a:solidFill>
          <a:schemeClr val="accent5">
            <a:hueOff val="0"/>
            <a:satOff val="0"/>
            <a:lumOff val="0"/>
            <a:alpha val="80000"/>
          </a:schemeClr>
        </a:solidFill>
      </dgm:spPr>
      <dgm:t>
        <a:bodyPr/>
        <a:lstStyle/>
        <a:p>
          <a:pPr marL="0" algn="ctr" defTabSz="1333500"/>
          <a:r>
            <a:rPr lang="en-US" sz="3000" u="sng" dirty="0">
              <a:solidFill>
                <a:schemeClr val="tx1"/>
              </a:solidFill>
              <a:latin typeface="Comic Sans MS" panose="030F0702030302020204" pitchFamily="66" charset="0"/>
            </a:rPr>
            <a:t>HANDLING EMOTIONS</a:t>
          </a:r>
        </a:p>
      </dgm:t>
    </dgm:pt>
    <dgm:pt modelId="{0B1010D9-9840-4C3D-8BE5-1FE74A5D23A5}" type="parTrans" cxnId="{0DABD69F-3618-4F65-9582-A8B16E4FF7E7}">
      <dgm:prSet/>
      <dgm:spPr/>
      <dgm:t>
        <a:bodyPr/>
        <a:lstStyle/>
        <a:p>
          <a:endParaRPr lang="en-US"/>
        </a:p>
      </dgm:t>
    </dgm:pt>
    <dgm:pt modelId="{E74CA6A1-E08A-43DE-8CBE-145C4923710A}" type="sibTrans" cxnId="{0DABD69F-3618-4F65-9582-A8B16E4FF7E7}">
      <dgm:prSet/>
      <dgm:spPr/>
      <dgm:t>
        <a:bodyPr/>
        <a:lstStyle/>
        <a:p>
          <a:endParaRPr lang="en-US"/>
        </a:p>
      </dgm:t>
    </dgm:pt>
    <dgm:pt modelId="{0ED2B22C-DD0B-4005-8C6E-EB1D38D5F8BF}">
      <dgm:prSet custT="1"/>
      <dgm:spPr>
        <a:solidFill>
          <a:srgbClr val="FF0000">
            <a:alpha val="80000"/>
          </a:srgbClr>
        </a:solidFill>
      </dgm:spPr>
      <dgm:t>
        <a:bodyPr/>
        <a:lstStyle/>
        <a:p>
          <a:pPr marL="0" algn="ctr"/>
          <a:r>
            <a:rPr lang="en-US" sz="3000" u="sng" dirty="0">
              <a:solidFill>
                <a:schemeClr val="tx1"/>
              </a:solidFill>
              <a:latin typeface="Comic Sans MS" panose="030F0702030302020204" pitchFamily="66" charset="0"/>
            </a:rPr>
            <a:t>EMPATHY</a:t>
          </a:r>
        </a:p>
        <a:p>
          <a:pPr marL="0" algn="ctr"/>
          <a:r>
            <a:rPr lang="en-GB" sz="3000" dirty="0">
              <a:latin typeface="Comic Sans MS" panose="030F0702030302020204" pitchFamily="66" charset="0"/>
            </a:rPr>
            <a:t>Empathy and social awareness can be improved through active listening and understanding different perspectives (Bradberry and Greaves, 2009).</a:t>
          </a:r>
          <a:endParaRPr lang="en-US" sz="3000" u="sng" dirty="0">
            <a:solidFill>
              <a:schemeClr val="tx1"/>
            </a:solidFill>
            <a:latin typeface="Comic Sans MS" panose="030F0702030302020204" pitchFamily="66" charset="0"/>
          </a:endParaRPr>
        </a:p>
      </dgm:t>
    </dgm:pt>
    <dgm:pt modelId="{341D8F43-588F-45A6-A5D1-7CF40EE0C99E}" type="parTrans" cxnId="{DC419570-17E5-4BB3-869F-519B33D317E4}">
      <dgm:prSet/>
      <dgm:spPr/>
      <dgm:t>
        <a:bodyPr/>
        <a:lstStyle/>
        <a:p>
          <a:endParaRPr lang="en-US"/>
        </a:p>
      </dgm:t>
    </dgm:pt>
    <dgm:pt modelId="{BF0BF4C2-1D17-4457-8ACB-BE99E76285E8}" type="sibTrans" cxnId="{DC419570-17E5-4BB3-869F-519B33D317E4}">
      <dgm:prSet/>
      <dgm:spPr/>
      <dgm:t>
        <a:bodyPr/>
        <a:lstStyle/>
        <a:p>
          <a:endParaRPr lang="en-US"/>
        </a:p>
      </dgm:t>
    </dgm:pt>
    <dgm:pt modelId="{F20643D6-A38D-4B3E-A8CE-D7EE60E4A163}">
      <dgm:prSet custT="1"/>
      <dgm:spPr>
        <a:solidFill>
          <a:srgbClr val="002060">
            <a:alpha val="80000"/>
          </a:srgbClr>
        </a:solidFill>
      </dgm:spPr>
      <dgm:t>
        <a:bodyPr/>
        <a:lstStyle/>
        <a:p>
          <a:pPr marL="0" algn="ctr"/>
          <a:r>
            <a:rPr lang="en-US" sz="3000" u="sng" dirty="0">
              <a:solidFill>
                <a:schemeClr val="tx1"/>
              </a:solidFill>
              <a:latin typeface="Comic Sans MS" panose="030F0702030302020204" pitchFamily="66" charset="0"/>
            </a:rPr>
            <a:t>Social awareness</a:t>
          </a:r>
        </a:p>
      </dgm:t>
    </dgm:pt>
    <dgm:pt modelId="{C08C844D-AA57-4916-AF09-C519616EF2DB}" type="parTrans" cxnId="{51CE679B-F0F6-4998-BF13-C61F503DC097}">
      <dgm:prSet/>
      <dgm:spPr/>
      <dgm:t>
        <a:bodyPr/>
        <a:lstStyle/>
        <a:p>
          <a:endParaRPr lang="en-US"/>
        </a:p>
      </dgm:t>
    </dgm:pt>
    <dgm:pt modelId="{E4A7830E-09C8-445F-ABCD-64240BDE2237}" type="sibTrans" cxnId="{51CE679B-F0F6-4998-BF13-C61F503DC097}">
      <dgm:prSet/>
      <dgm:spPr/>
      <dgm:t>
        <a:bodyPr/>
        <a:lstStyle/>
        <a:p>
          <a:endParaRPr lang="en-US"/>
        </a:p>
      </dgm:t>
    </dgm:pt>
    <dgm:pt modelId="{0003B6CC-1BDB-4098-945B-019C79269608}">
      <dgm:prSet custT="1"/>
      <dgm:spPr>
        <a:solidFill>
          <a:schemeClr val="accent4">
            <a:hueOff val="0"/>
            <a:satOff val="0"/>
            <a:lumOff val="0"/>
            <a:alpha val="80000"/>
          </a:schemeClr>
        </a:solidFill>
      </dgm:spPr>
      <dgm:t>
        <a:bodyPr/>
        <a:lstStyle/>
        <a:p>
          <a:pPr marL="0" algn="ctr"/>
          <a:r>
            <a:rPr lang="en-US" sz="3000" u="sng" dirty="0">
              <a:solidFill>
                <a:schemeClr val="tx1"/>
              </a:solidFill>
              <a:latin typeface="Comic Sans MS" panose="030F0702030302020204" pitchFamily="66" charset="0"/>
            </a:rPr>
            <a:t>SELF-AWARENESS</a:t>
          </a:r>
        </a:p>
      </dgm:t>
    </dgm:pt>
    <dgm:pt modelId="{CC858B10-A273-493C-9C57-96CC42B171BA}" type="sibTrans" cxnId="{7DF137FE-E8FB-44B5-9637-802171ADAA25}">
      <dgm:prSet/>
      <dgm:spPr/>
      <dgm:t>
        <a:bodyPr/>
        <a:lstStyle/>
        <a:p>
          <a:endParaRPr lang="en-US"/>
        </a:p>
      </dgm:t>
    </dgm:pt>
    <dgm:pt modelId="{02A857A2-DA1E-4833-815A-B5D21D09BC5A}" type="parTrans" cxnId="{7DF137FE-E8FB-44B5-9637-802171ADAA25}">
      <dgm:prSet/>
      <dgm:spPr/>
      <dgm:t>
        <a:bodyPr/>
        <a:lstStyle/>
        <a:p>
          <a:endParaRPr lang="en-US"/>
        </a:p>
      </dgm:t>
    </dgm:pt>
    <dgm:pt modelId="{FDE5F4F0-B2A2-45E5-BA8A-D5E521B9B54C}">
      <dgm:prSet custT="1"/>
      <dgm:spPr>
        <a:solidFill>
          <a:schemeClr val="accent3">
            <a:hueOff val="0"/>
            <a:satOff val="0"/>
            <a:lumOff val="0"/>
            <a:alpha val="80000"/>
          </a:schemeClr>
        </a:solidFill>
      </dgm:spPr>
      <dgm:t>
        <a:bodyPr/>
        <a:lstStyle/>
        <a:p>
          <a:pPr marL="0" algn="ctr"/>
          <a:r>
            <a:rPr lang="en-US" sz="3000" u="sng" dirty="0">
              <a:solidFill>
                <a:schemeClr val="tx1"/>
              </a:solidFill>
              <a:latin typeface="Comic Sans MS" panose="030F0702030302020204" pitchFamily="66" charset="0"/>
            </a:rPr>
            <a:t>MOTIVATION</a:t>
          </a:r>
        </a:p>
      </dgm:t>
    </dgm:pt>
    <dgm:pt modelId="{44BE472B-BB97-4861-BDE4-77D843250E35}" type="sibTrans" cxnId="{9206F821-DBE3-4FFD-A076-737F7AF241E3}">
      <dgm:prSet/>
      <dgm:spPr/>
      <dgm:t>
        <a:bodyPr/>
        <a:lstStyle/>
        <a:p>
          <a:endParaRPr lang="en-US"/>
        </a:p>
      </dgm:t>
    </dgm:pt>
    <dgm:pt modelId="{2AAA5552-B286-4829-A12F-A44B58AB72D2}" type="parTrans" cxnId="{9206F821-DBE3-4FFD-A076-737F7AF241E3}">
      <dgm:prSet/>
      <dgm:spPr/>
      <dgm:t>
        <a:bodyPr/>
        <a:lstStyle/>
        <a:p>
          <a:endParaRPr lang="en-US"/>
        </a:p>
      </dgm:t>
    </dgm:pt>
    <dgm:pt modelId="{3E9F6F09-3F90-488C-8A8F-B2CDCEA8B76D}">
      <dgm:prSet custT="1"/>
      <dgm:spPr>
        <a:solidFill>
          <a:schemeClr val="accent2">
            <a:hueOff val="0"/>
            <a:satOff val="0"/>
            <a:lumOff val="0"/>
            <a:alpha val="80000"/>
          </a:schemeClr>
        </a:solidFill>
      </dgm:spPr>
      <dgm:t>
        <a:bodyPr/>
        <a:lstStyle/>
        <a:p>
          <a:pPr marL="0" algn="ctr"/>
          <a:r>
            <a:rPr lang="en-US" sz="3000" u="sng" dirty="0">
              <a:solidFill>
                <a:schemeClr val="tx1"/>
              </a:solidFill>
              <a:latin typeface="Comic Sans MS" panose="030F0702030302020204" pitchFamily="66" charset="0"/>
            </a:rPr>
            <a:t>Q1</a:t>
          </a:r>
          <a:r>
            <a:rPr lang="en-US" sz="3000" dirty="0">
              <a:solidFill>
                <a:schemeClr val="tx1"/>
              </a:solidFill>
              <a:latin typeface="Comic Sans MS" panose="030F0702030302020204" pitchFamily="66" charset="0"/>
            </a:rPr>
            <a:t>:</a:t>
          </a:r>
        </a:p>
      </dgm:t>
    </dgm:pt>
    <dgm:pt modelId="{36625B4D-FEEB-48AD-9FAF-22B857AA06F9}" type="parTrans" cxnId="{D07DB596-BE20-4214-9B8E-51B5B279F87A}">
      <dgm:prSet/>
      <dgm:spPr/>
      <dgm:t>
        <a:bodyPr/>
        <a:lstStyle/>
        <a:p>
          <a:endParaRPr lang="en-US"/>
        </a:p>
      </dgm:t>
    </dgm:pt>
    <dgm:pt modelId="{019BEB73-C79B-49AD-8AF5-0334A777ECD2}" type="sibTrans" cxnId="{D07DB596-BE20-4214-9B8E-51B5B279F87A}">
      <dgm:prSet/>
      <dgm:spPr/>
      <dgm:t>
        <a:bodyPr/>
        <a:lstStyle/>
        <a:p>
          <a:endParaRPr lang="en-US"/>
        </a:p>
      </dgm:t>
    </dgm:pt>
    <dgm:pt modelId="{ED6A3A05-310D-49A6-B8C0-6FA7B2DBA6D6}">
      <dgm:prSet custT="1"/>
      <dgm:spPr>
        <a:solidFill>
          <a:schemeClr val="accent3">
            <a:hueOff val="0"/>
            <a:satOff val="0"/>
            <a:lumOff val="0"/>
            <a:alpha val="80000"/>
          </a:schemeClr>
        </a:solidFill>
      </dgm:spPr>
      <dgm:t>
        <a:bodyPr/>
        <a:lstStyle/>
        <a:p>
          <a:pPr marL="0" indent="0">
            <a:buFontTx/>
            <a:buNone/>
          </a:pPr>
          <a:r>
            <a:rPr lang="en-GB" sz="3000" dirty="0">
              <a:latin typeface="Comic Sans MS" panose="030F0702030302020204" pitchFamily="66" charset="0"/>
            </a:rPr>
            <a:t>Emotional intelligence can be developed as an ability through reflection, learning and continuous practice (Mayer and Salovey, 1997).</a:t>
          </a:r>
          <a:endParaRPr lang="en-US" sz="3000" dirty="0">
            <a:latin typeface="Comic Sans MS" panose="030F0702030302020204" pitchFamily="66" charset="0"/>
          </a:endParaRPr>
        </a:p>
      </dgm:t>
    </dgm:pt>
    <dgm:pt modelId="{1B612B85-6E72-4EBF-8586-B9633E99EB32}" type="parTrans" cxnId="{59093723-0B37-4F26-884C-142266C5C6AD}">
      <dgm:prSet/>
      <dgm:spPr/>
      <dgm:t>
        <a:bodyPr/>
        <a:lstStyle/>
        <a:p>
          <a:endParaRPr lang="en-US"/>
        </a:p>
      </dgm:t>
    </dgm:pt>
    <dgm:pt modelId="{54FE1674-A6BD-498F-BB23-07EC95B21361}" type="sibTrans" cxnId="{59093723-0B37-4F26-884C-142266C5C6AD}">
      <dgm:prSet/>
      <dgm:spPr/>
      <dgm:t>
        <a:bodyPr/>
        <a:lstStyle/>
        <a:p>
          <a:endParaRPr lang="en-US"/>
        </a:p>
      </dgm:t>
    </dgm:pt>
    <dgm:pt modelId="{12006040-3E13-4CE4-A243-B9A96B8BB16D}">
      <dgm:prSet custT="1"/>
      <dgm:spPr>
        <a:solidFill>
          <a:schemeClr val="accent3">
            <a:hueOff val="0"/>
            <a:satOff val="0"/>
            <a:lumOff val="0"/>
            <a:alpha val="80000"/>
          </a:schemeClr>
        </a:solidFill>
      </dgm:spPr>
      <dgm:t>
        <a:bodyPr/>
        <a:lstStyle/>
        <a:p>
          <a:pPr marL="228600" indent="0"/>
          <a:endParaRPr lang="en-US" sz="2500" dirty="0">
            <a:latin typeface="Comic Sans MS" panose="030F0702030302020204" pitchFamily="66" charset="0"/>
          </a:endParaRPr>
        </a:p>
      </dgm:t>
    </dgm:pt>
    <dgm:pt modelId="{D998BE36-8720-4225-BF1E-38F06A7A2BE9}" type="parTrans" cxnId="{4A0052A8-0CC5-4D7C-AB5F-7CE669D42CC6}">
      <dgm:prSet/>
      <dgm:spPr/>
      <dgm:t>
        <a:bodyPr/>
        <a:lstStyle/>
        <a:p>
          <a:endParaRPr lang="en-US"/>
        </a:p>
      </dgm:t>
    </dgm:pt>
    <dgm:pt modelId="{D88E4D3D-C555-454C-B4C8-77B8172B0F53}" type="sibTrans" cxnId="{4A0052A8-0CC5-4D7C-AB5F-7CE669D42CC6}">
      <dgm:prSet/>
      <dgm:spPr/>
      <dgm:t>
        <a:bodyPr/>
        <a:lstStyle/>
        <a:p>
          <a:endParaRPr lang="en-US"/>
        </a:p>
      </dgm:t>
    </dgm:pt>
    <dgm:pt modelId="{76728954-1C1F-4018-B14C-37CED111F523}">
      <dgm:prSet custT="1"/>
      <dgm:spPr>
        <a:solidFill>
          <a:schemeClr val="accent4">
            <a:hueOff val="0"/>
            <a:satOff val="0"/>
            <a:lumOff val="0"/>
            <a:alpha val="80000"/>
          </a:schemeClr>
        </a:solidFill>
      </dgm:spPr>
      <dgm:t>
        <a:bodyPr/>
        <a:lstStyle/>
        <a:p>
          <a:pPr marL="0" indent="0" algn="l">
            <a:buFontTx/>
            <a:buNone/>
          </a:pPr>
          <a:r>
            <a:rPr lang="en-GB" sz="2900" dirty="0">
              <a:latin typeface="Comic Sans MS" panose="030F0702030302020204" pitchFamily="66" charset="0"/>
            </a:rPr>
            <a:t>Self-awareness enables individuals to recognise emotional triggers and understand how emotions influence thoughts and behaviours (Goleman, 1995).</a:t>
          </a:r>
          <a:endParaRPr lang="en-US" sz="2900" dirty="0">
            <a:latin typeface="Comic Sans MS" panose="030F0702030302020204" pitchFamily="66" charset="0"/>
          </a:endParaRPr>
        </a:p>
      </dgm:t>
    </dgm:pt>
    <dgm:pt modelId="{A8002BA6-A7BA-475A-A897-BF8F67529E8B}" type="parTrans" cxnId="{E22B107E-CBC3-46D8-A75C-D6A429E4734C}">
      <dgm:prSet/>
      <dgm:spPr/>
      <dgm:t>
        <a:bodyPr/>
        <a:lstStyle/>
        <a:p>
          <a:endParaRPr lang="en-US"/>
        </a:p>
      </dgm:t>
    </dgm:pt>
    <dgm:pt modelId="{B4492880-DA24-4C4E-B441-3711740B6B00}" type="sibTrans" cxnId="{E22B107E-CBC3-46D8-A75C-D6A429E4734C}">
      <dgm:prSet/>
      <dgm:spPr/>
      <dgm:t>
        <a:bodyPr/>
        <a:lstStyle/>
        <a:p>
          <a:endParaRPr lang="en-US"/>
        </a:p>
      </dgm:t>
    </dgm:pt>
    <dgm:pt modelId="{3CE6131D-36E6-453C-98AE-2436B58A071C}">
      <dgm:prSet custT="1"/>
      <dgm:spPr>
        <a:solidFill>
          <a:schemeClr val="accent4">
            <a:hueOff val="0"/>
            <a:satOff val="0"/>
            <a:lumOff val="0"/>
            <a:alpha val="80000"/>
          </a:schemeClr>
        </a:solidFill>
      </dgm:spPr>
      <dgm:t>
        <a:bodyPr/>
        <a:lstStyle/>
        <a:p>
          <a:pPr marL="285750" indent="0" algn="l"/>
          <a:endParaRPr lang="en-US" sz="2900" dirty="0">
            <a:latin typeface="Comic Sans MS" panose="030F0702030302020204" pitchFamily="66" charset="0"/>
          </a:endParaRPr>
        </a:p>
      </dgm:t>
    </dgm:pt>
    <dgm:pt modelId="{6BA588FF-BE50-47C3-A41C-A565D5DA25D7}" type="parTrans" cxnId="{4BFED53F-B3B4-41F6-8F94-CCA325EF2786}">
      <dgm:prSet/>
      <dgm:spPr/>
      <dgm:t>
        <a:bodyPr/>
        <a:lstStyle/>
        <a:p>
          <a:endParaRPr lang="en-US"/>
        </a:p>
      </dgm:t>
    </dgm:pt>
    <dgm:pt modelId="{A3CBBFF6-EB0E-4CA8-AFFC-F832495343C5}" type="sibTrans" cxnId="{4BFED53F-B3B4-41F6-8F94-CCA325EF2786}">
      <dgm:prSet/>
      <dgm:spPr/>
      <dgm:t>
        <a:bodyPr/>
        <a:lstStyle/>
        <a:p>
          <a:endParaRPr lang="en-US"/>
        </a:p>
      </dgm:t>
    </dgm:pt>
    <dgm:pt modelId="{42ECCED2-6EB6-4332-8372-51D5F33231E0}">
      <dgm:prSet custT="1"/>
      <dgm:spPr>
        <a:solidFill>
          <a:schemeClr val="accent5">
            <a:hueOff val="0"/>
            <a:satOff val="0"/>
            <a:lumOff val="0"/>
            <a:alpha val="80000"/>
          </a:schemeClr>
        </a:solidFill>
      </dgm:spPr>
      <dgm:t>
        <a:bodyPr/>
        <a:lstStyle/>
        <a:p>
          <a:pPr marL="0" indent="0" algn="l" defTabSz="792163">
            <a:buFontTx/>
            <a:buNone/>
            <a:tabLst/>
          </a:pPr>
          <a:r>
            <a:rPr lang="en-GB" sz="3000" dirty="0">
              <a:latin typeface="Comic Sans MS" panose="030F0702030302020204" pitchFamily="66" charset="0"/>
            </a:rPr>
            <a:t>Developing emotional regulation supports thoughtful responses rather than impulsive reactions in challenging situations (Gross, 2015).</a:t>
          </a:r>
          <a:endParaRPr lang="en-US" sz="3000" dirty="0">
            <a:latin typeface="Comic Sans MS" panose="030F0702030302020204" pitchFamily="66" charset="0"/>
          </a:endParaRPr>
        </a:p>
      </dgm:t>
    </dgm:pt>
    <dgm:pt modelId="{CB92A40E-1E60-4822-BA5C-A3A9366107BA}" type="parTrans" cxnId="{74603E03-877D-4035-ABFC-02DE62B277FC}">
      <dgm:prSet/>
      <dgm:spPr/>
      <dgm:t>
        <a:bodyPr/>
        <a:lstStyle/>
        <a:p>
          <a:endParaRPr lang="en-US"/>
        </a:p>
      </dgm:t>
    </dgm:pt>
    <dgm:pt modelId="{99251100-A1A5-4753-8436-820B22AC7751}" type="sibTrans" cxnId="{74603E03-877D-4035-ABFC-02DE62B277FC}">
      <dgm:prSet/>
      <dgm:spPr/>
      <dgm:t>
        <a:bodyPr/>
        <a:lstStyle/>
        <a:p>
          <a:endParaRPr lang="en-US"/>
        </a:p>
      </dgm:t>
    </dgm:pt>
    <dgm:pt modelId="{CC7EC5CF-0FF9-437C-AF66-A7D72D58B7BF}">
      <dgm:prSet custT="1"/>
      <dgm:spPr>
        <a:solidFill>
          <a:schemeClr val="accent5">
            <a:hueOff val="0"/>
            <a:satOff val="0"/>
            <a:lumOff val="0"/>
            <a:alpha val="80000"/>
          </a:schemeClr>
        </a:solidFill>
      </dgm:spPr>
      <dgm:t>
        <a:bodyPr/>
        <a:lstStyle/>
        <a:p>
          <a:pPr marL="228600" indent="0" algn="l" defTabSz="1111250"/>
          <a:endParaRPr lang="en-US" sz="2500" dirty="0">
            <a:latin typeface="Comic Sans MS" panose="030F0702030302020204" pitchFamily="66" charset="0"/>
          </a:endParaRPr>
        </a:p>
      </dgm:t>
    </dgm:pt>
    <dgm:pt modelId="{5BC129AF-F317-4125-805A-529AF8A5F887}" type="parTrans" cxnId="{A6556A75-D49A-4528-8C62-C6DE22016DCA}">
      <dgm:prSet/>
      <dgm:spPr/>
      <dgm:t>
        <a:bodyPr/>
        <a:lstStyle/>
        <a:p>
          <a:endParaRPr lang="en-US"/>
        </a:p>
      </dgm:t>
    </dgm:pt>
    <dgm:pt modelId="{CEBEE7BF-F950-4045-A965-6472102317AD}" type="sibTrans" cxnId="{A6556A75-D49A-4528-8C62-C6DE22016DCA}">
      <dgm:prSet/>
      <dgm:spPr/>
      <dgm:t>
        <a:bodyPr/>
        <a:lstStyle/>
        <a:p>
          <a:endParaRPr lang="en-US"/>
        </a:p>
      </dgm:t>
    </dgm:pt>
    <dgm:pt modelId="{B4EDE629-C704-4852-9A36-8920BE97BFF2}">
      <dgm:prSet custT="1"/>
      <dgm:spPr>
        <a:solidFill>
          <a:srgbClr val="FF0000">
            <a:alpha val="80000"/>
          </a:srgbClr>
        </a:solidFill>
      </dgm:spPr>
      <dgm:t>
        <a:bodyPr/>
        <a:lstStyle/>
        <a:p>
          <a:pPr marL="285750" indent="0" algn="l"/>
          <a:endParaRPr lang="en-US" sz="3000" dirty="0">
            <a:latin typeface="Comic Sans MS" panose="030F0702030302020204" pitchFamily="66" charset="0"/>
          </a:endParaRPr>
        </a:p>
      </dgm:t>
    </dgm:pt>
    <dgm:pt modelId="{9B09FB30-2A47-4905-AEF1-485BC514045F}" type="parTrans" cxnId="{B76BBDFA-0BD2-4A22-9A9C-7FD97F2EE5A2}">
      <dgm:prSet/>
      <dgm:spPr/>
      <dgm:t>
        <a:bodyPr/>
        <a:lstStyle/>
        <a:p>
          <a:endParaRPr lang="en-US"/>
        </a:p>
      </dgm:t>
    </dgm:pt>
    <dgm:pt modelId="{4F977A4E-8B2A-4484-9F8A-403AACE96448}" type="sibTrans" cxnId="{B76BBDFA-0BD2-4A22-9A9C-7FD97F2EE5A2}">
      <dgm:prSet/>
      <dgm:spPr/>
      <dgm:t>
        <a:bodyPr/>
        <a:lstStyle/>
        <a:p>
          <a:endParaRPr lang="en-US"/>
        </a:p>
      </dgm:t>
    </dgm:pt>
    <dgm:pt modelId="{F9EA49F7-0D56-4635-A499-879331DC6830}">
      <dgm:prSet custT="1"/>
      <dgm:spPr>
        <a:solidFill>
          <a:srgbClr val="002060">
            <a:alpha val="80000"/>
          </a:srgbClr>
        </a:solidFill>
      </dgm:spPr>
      <dgm:t>
        <a:bodyPr/>
        <a:lstStyle/>
        <a:p>
          <a:pPr marL="0" indent="0" algn="l">
            <a:buFontTx/>
            <a:buNone/>
          </a:pPr>
          <a:r>
            <a:rPr lang="en-GB" sz="3000" dirty="0">
              <a:latin typeface="Comic Sans MS" panose="030F0702030302020204" pitchFamily="66" charset="0"/>
            </a:rPr>
            <a:t>Mindfulness enhances emotional intelligence by increasing awareness of emotions in the present moment (Brown and Ryan, 2003).</a:t>
          </a:r>
          <a:endParaRPr lang="en-US" sz="3000" dirty="0">
            <a:latin typeface="Comic Sans MS" panose="030F0702030302020204" pitchFamily="66" charset="0"/>
          </a:endParaRPr>
        </a:p>
      </dgm:t>
    </dgm:pt>
    <dgm:pt modelId="{2D4BCF8F-4523-4B5C-A98E-81F07350A5A2}" type="parTrans" cxnId="{88A1C412-5256-4C29-A9F1-C9AE0EEF13DE}">
      <dgm:prSet/>
      <dgm:spPr/>
      <dgm:t>
        <a:bodyPr/>
        <a:lstStyle/>
        <a:p>
          <a:endParaRPr lang="en-US"/>
        </a:p>
      </dgm:t>
    </dgm:pt>
    <dgm:pt modelId="{D7D1C0BB-16A6-442A-B28F-CCB84AEDBD45}" type="sibTrans" cxnId="{88A1C412-5256-4C29-A9F1-C9AE0EEF13DE}">
      <dgm:prSet/>
      <dgm:spPr/>
      <dgm:t>
        <a:bodyPr/>
        <a:lstStyle/>
        <a:p>
          <a:endParaRPr lang="en-US"/>
        </a:p>
      </dgm:t>
    </dgm:pt>
    <dgm:pt modelId="{5E6B64F5-43EF-4FEC-B16C-F9375B1EA19D}">
      <dgm:prSet custT="1"/>
      <dgm:spPr>
        <a:solidFill>
          <a:srgbClr val="002060">
            <a:alpha val="80000"/>
          </a:srgbClr>
        </a:solidFill>
      </dgm:spPr>
      <dgm:t>
        <a:bodyPr/>
        <a:lstStyle/>
        <a:p>
          <a:pPr marL="228600" indent="0" algn="l"/>
          <a:endParaRPr lang="en-US" sz="2500">
            <a:latin typeface="Comic Sans MS" panose="030F0702030302020204" pitchFamily="66" charset="0"/>
          </a:endParaRPr>
        </a:p>
      </dgm:t>
    </dgm:pt>
    <dgm:pt modelId="{547A4F7E-1D54-417F-BB16-F7AB3DC8000B}" type="parTrans" cxnId="{3A33D77E-7852-43FF-A781-1F9F0ED6ED5F}">
      <dgm:prSet/>
      <dgm:spPr/>
      <dgm:t>
        <a:bodyPr/>
        <a:lstStyle/>
        <a:p>
          <a:endParaRPr lang="en-US"/>
        </a:p>
      </dgm:t>
    </dgm:pt>
    <dgm:pt modelId="{D89CCCFA-6E28-4885-87F7-B0E195C15368}" type="sibTrans" cxnId="{3A33D77E-7852-43FF-A781-1F9F0ED6ED5F}">
      <dgm:prSet/>
      <dgm:spPr/>
      <dgm:t>
        <a:bodyPr/>
        <a:lstStyle/>
        <a:p>
          <a:endParaRPr lang="en-US"/>
        </a:p>
      </dgm:t>
    </dgm:pt>
    <dgm:pt modelId="{21DEACA6-51FE-4D27-80DD-4B8A4BCD228F}">
      <dgm:prSet custT="1"/>
      <dgm:spPr>
        <a:solidFill>
          <a:schemeClr val="accent2">
            <a:hueOff val="0"/>
            <a:satOff val="0"/>
            <a:lumOff val="0"/>
            <a:alpha val="80000"/>
          </a:schemeClr>
        </a:solidFill>
      </dgm:spPr>
      <dgm:t>
        <a:bodyPr/>
        <a:lstStyle/>
        <a:p>
          <a:pPr marL="0" indent="0" algn="l">
            <a:buFontTx/>
            <a:buNone/>
          </a:pPr>
          <a:r>
            <a:rPr lang="en-US" sz="3000" dirty="0">
              <a:latin typeface="Comic Sans MS" panose="030F0702030302020204" pitchFamily="66" charset="0"/>
            </a:rPr>
            <a:t>How can emotional intelligence be developed?</a:t>
          </a:r>
        </a:p>
      </dgm:t>
    </dgm:pt>
    <dgm:pt modelId="{AB5E2C12-C767-4809-8B1D-C62EA3C6CA51}" type="parTrans" cxnId="{1529E1CE-8FD5-4635-9B48-183985B7DAA0}">
      <dgm:prSet/>
      <dgm:spPr/>
      <dgm:t>
        <a:bodyPr/>
        <a:lstStyle/>
        <a:p>
          <a:endParaRPr lang="en-US"/>
        </a:p>
      </dgm:t>
    </dgm:pt>
    <dgm:pt modelId="{2A88AC07-1F62-4038-AEA8-41348F8A403E}" type="sibTrans" cxnId="{1529E1CE-8FD5-4635-9B48-183985B7DAA0}">
      <dgm:prSet/>
      <dgm:spPr/>
      <dgm:t>
        <a:bodyPr/>
        <a:lstStyle/>
        <a:p>
          <a:endParaRPr lang="en-US"/>
        </a:p>
      </dgm:t>
    </dgm:pt>
    <dgm:pt modelId="{DF758178-6648-4C44-9EBD-5C80F2CA5474}">
      <dgm:prSet custT="1"/>
      <dgm:spPr>
        <a:solidFill>
          <a:schemeClr val="accent2">
            <a:hueOff val="0"/>
            <a:satOff val="0"/>
            <a:lumOff val="0"/>
            <a:alpha val="80000"/>
          </a:schemeClr>
        </a:solidFill>
      </dgm:spPr>
      <dgm:t>
        <a:bodyPr/>
        <a:lstStyle/>
        <a:p>
          <a:pPr marL="228600" indent="0" algn="l"/>
          <a:endParaRPr lang="en-US" sz="2500" dirty="0">
            <a:latin typeface="Comic Sans MS" panose="030F0702030302020204" pitchFamily="66" charset="0"/>
          </a:endParaRPr>
        </a:p>
      </dgm:t>
    </dgm:pt>
    <dgm:pt modelId="{58E4E10C-CC85-4F3C-9730-68175A5193C9}" type="parTrans" cxnId="{382551BF-D5FA-4C54-BBCD-A26D98DC4062}">
      <dgm:prSet/>
      <dgm:spPr/>
      <dgm:t>
        <a:bodyPr/>
        <a:lstStyle/>
        <a:p>
          <a:endParaRPr lang="en-US"/>
        </a:p>
      </dgm:t>
    </dgm:pt>
    <dgm:pt modelId="{28BC30B9-DA01-4B69-8770-E3C7A1799115}" type="sibTrans" cxnId="{382551BF-D5FA-4C54-BBCD-A26D98DC4062}">
      <dgm:prSet/>
      <dgm:spPr/>
      <dgm:t>
        <a:bodyPr/>
        <a:lstStyle/>
        <a:p>
          <a:endParaRPr lang="en-US"/>
        </a:p>
      </dgm:t>
    </dgm:pt>
    <dgm:pt modelId="{FF50B6F1-366F-49E6-8609-CEA01C511488}" type="pres">
      <dgm:prSet presAssocID="{4226484B-9FFE-4A9C-B4FB-883E26E37C29}" presName="diagram" presStyleCnt="0">
        <dgm:presLayoutVars>
          <dgm:dir/>
          <dgm:resizeHandles val="exact"/>
        </dgm:presLayoutVars>
      </dgm:prSet>
      <dgm:spPr/>
    </dgm:pt>
    <dgm:pt modelId="{26C2742D-252E-4939-AABB-C9393CA4C976}" type="pres">
      <dgm:prSet presAssocID="{3E9F6F09-3F90-488C-8A8F-B2CDCEA8B76D}" presName="node" presStyleLbl="node1" presStyleIdx="0" presStyleCnt="6" custLinFactNeighborX="1356" custLinFactNeighborY="-835">
        <dgm:presLayoutVars>
          <dgm:bulletEnabled val="1"/>
        </dgm:presLayoutVars>
      </dgm:prSet>
      <dgm:spPr/>
    </dgm:pt>
    <dgm:pt modelId="{273B5787-58A7-4209-94C0-1854517B3663}" type="pres">
      <dgm:prSet presAssocID="{019BEB73-C79B-49AD-8AF5-0334A777ECD2}" presName="sibTrans" presStyleCnt="0"/>
      <dgm:spPr/>
    </dgm:pt>
    <dgm:pt modelId="{E4BF21B3-5CB4-4C4C-8962-B0F92ED292EB}" type="pres">
      <dgm:prSet presAssocID="{FDE5F4F0-B2A2-45E5-BA8A-D5E521B9B54C}" presName="node" presStyleLbl="node1" presStyleIdx="1" presStyleCnt="6" custLinFactNeighborX="-8110" custLinFactNeighborY="-835">
        <dgm:presLayoutVars>
          <dgm:bulletEnabled val="1"/>
        </dgm:presLayoutVars>
      </dgm:prSet>
      <dgm:spPr/>
    </dgm:pt>
    <dgm:pt modelId="{92EB7E57-6A56-40B0-BA92-57B407045569}" type="pres">
      <dgm:prSet presAssocID="{44BE472B-BB97-4861-BDE4-77D843250E35}" presName="sibTrans" presStyleCnt="0"/>
      <dgm:spPr/>
    </dgm:pt>
    <dgm:pt modelId="{548A8370-E2B6-4D0C-93EB-41A26AD9094F}" type="pres">
      <dgm:prSet presAssocID="{0003B6CC-1BDB-4098-945B-019C79269608}" presName="node" presStyleLbl="node1" presStyleIdx="2" presStyleCnt="6" custLinFactNeighborX="834" custLinFactNeighborY="-15039">
        <dgm:presLayoutVars>
          <dgm:bulletEnabled val="1"/>
        </dgm:presLayoutVars>
      </dgm:prSet>
      <dgm:spPr/>
    </dgm:pt>
    <dgm:pt modelId="{188BF0B6-850D-41F5-B0B9-E7466EF31C48}" type="pres">
      <dgm:prSet presAssocID="{CC858B10-A273-493C-9C57-96CC42B171BA}" presName="sibTrans" presStyleCnt="0"/>
      <dgm:spPr/>
    </dgm:pt>
    <dgm:pt modelId="{0C1C91EB-6AEE-4679-8E78-C94209687BE4}" type="pres">
      <dgm:prSet presAssocID="{D5CD2FE1-B516-4AC9-B155-6732932451E1}" presName="node" presStyleLbl="node1" presStyleIdx="3" presStyleCnt="6" custLinFactNeighborX="-8693" custLinFactNeighborY="-13949">
        <dgm:presLayoutVars>
          <dgm:bulletEnabled val="1"/>
        </dgm:presLayoutVars>
      </dgm:prSet>
      <dgm:spPr/>
    </dgm:pt>
    <dgm:pt modelId="{48B0F9D4-822F-44D8-8DD2-0F01E54DBCA0}" type="pres">
      <dgm:prSet presAssocID="{E74CA6A1-E08A-43DE-8CBE-145C4923710A}" presName="sibTrans" presStyleCnt="0"/>
      <dgm:spPr/>
    </dgm:pt>
    <dgm:pt modelId="{38C68EEA-02EA-4FE2-A75B-2BC0BE388EFE}" type="pres">
      <dgm:prSet presAssocID="{0ED2B22C-DD0B-4005-8C6E-EB1D38D5F8BF}" presName="node" presStyleLbl="node1" presStyleIdx="4" presStyleCnt="6" custLinFactNeighborX="1239" custLinFactNeighborY="-27235">
        <dgm:presLayoutVars>
          <dgm:bulletEnabled val="1"/>
        </dgm:presLayoutVars>
      </dgm:prSet>
      <dgm:spPr/>
    </dgm:pt>
    <dgm:pt modelId="{2C8833FD-CCB4-4E18-8A03-6F7527A0C5E2}" type="pres">
      <dgm:prSet presAssocID="{BF0BF4C2-1D17-4457-8ACB-BE99E76285E8}" presName="sibTrans" presStyleCnt="0"/>
      <dgm:spPr/>
    </dgm:pt>
    <dgm:pt modelId="{7E1B90EB-F49B-4CB4-9AC7-BA6264D748FF}" type="pres">
      <dgm:prSet presAssocID="{F20643D6-A38D-4B3E-A8CE-D7EE60E4A163}" presName="node" presStyleLbl="node1" presStyleIdx="5" presStyleCnt="6" custLinFactNeighborX="-8644" custLinFactNeighborY="-26790">
        <dgm:presLayoutVars>
          <dgm:bulletEnabled val="1"/>
        </dgm:presLayoutVars>
      </dgm:prSet>
      <dgm:spPr/>
    </dgm:pt>
  </dgm:ptLst>
  <dgm:cxnLst>
    <dgm:cxn modelId="{D0D97B01-73A9-4193-8620-4FEF49FDB7B0}" type="presOf" srcId="{D5CD2FE1-B516-4AC9-B155-6732932451E1}" destId="{0C1C91EB-6AEE-4679-8E78-C94209687BE4}" srcOrd="0" destOrd="0" presId="urn:microsoft.com/office/officeart/2005/8/layout/default"/>
    <dgm:cxn modelId="{74603E03-877D-4035-ABFC-02DE62B277FC}" srcId="{D5CD2FE1-B516-4AC9-B155-6732932451E1}" destId="{42ECCED2-6EB6-4332-8372-51D5F33231E0}" srcOrd="0" destOrd="0" parTransId="{CB92A40E-1E60-4822-BA5C-A3A9366107BA}" sibTransId="{99251100-A1A5-4753-8436-820B22AC7751}"/>
    <dgm:cxn modelId="{638A7F0B-68C7-46C4-9641-309616074E45}" type="presOf" srcId="{4226484B-9FFE-4A9C-B4FB-883E26E37C29}" destId="{FF50B6F1-366F-49E6-8609-CEA01C511488}" srcOrd="0" destOrd="0" presId="urn:microsoft.com/office/officeart/2005/8/layout/default"/>
    <dgm:cxn modelId="{88A1C412-5256-4C29-A9F1-C9AE0EEF13DE}" srcId="{F20643D6-A38D-4B3E-A8CE-D7EE60E4A163}" destId="{F9EA49F7-0D56-4635-A499-879331DC6830}" srcOrd="0" destOrd="0" parTransId="{2D4BCF8F-4523-4B5C-A98E-81F07350A5A2}" sibTransId="{D7D1C0BB-16A6-442A-B28F-CCB84AEDBD45}"/>
    <dgm:cxn modelId="{E371BC17-35C4-4BF9-BC19-B56819D8AEA4}" type="presOf" srcId="{3E9F6F09-3F90-488C-8A8F-B2CDCEA8B76D}" destId="{26C2742D-252E-4939-AABB-C9393CA4C976}" srcOrd="0" destOrd="0" presId="urn:microsoft.com/office/officeart/2005/8/layout/default"/>
    <dgm:cxn modelId="{632FA31B-4C49-4DD7-95ED-5A1C26BCD68D}" type="presOf" srcId="{0ED2B22C-DD0B-4005-8C6E-EB1D38D5F8BF}" destId="{38C68EEA-02EA-4FE2-A75B-2BC0BE388EFE}" srcOrd="0" destOrd="0" presId="urn:microsoft.com/office/officeart/2005/8/layout/default"/>
    <dgm:cxn modelId="{9206F821-DBE3-4FFD-A076-737F7AF241E3}" srcId="{4226484B-9FFE-4A9C-B4FB-883E26E37C29}" destId="{FDE5F4F0-B2A2-45E5-BA8A-D5E521B9B54C}" srcOrd="1" destOrd="0" parTransId="{2AAA5552-B286-4829-A12F-A44B58AB72D2}" sibTransId="{44BE472B-BB97-4861-BDE4-77D843250E35}"/>
    <dgm:cxn modelId="{59093723-0B37-4F26-884C-142266C5C6AD}" srcId="{FDE5F4F0-B2A2-45E5-BA8A-D5E521B9B54C}" destId="{ED6A3A05-310D-49A6-B8C0-6FA7B2DBA6D6}" srcOrd="0" destOrd="0" parTransId="{1B612B85-6E72-4EBF-8586-B9633E99EB32}" sibTransId="{54FE1674-A6BD-498F-BB23-07EC95B21361}"/>
    <dgm:cxn modelId="{DB7BF928-5620-4F96-AD5F-58BE40E530F8}" type="presOf" srcId="{B4EDE629-C704-4852-9A36-8920BE97BFF2}" destId="{38C68EEA-02EA-4FE2-A75B-2BC0BE388EFE}" srcOrd="0" destOrd="1" presId="urn:microsoft.com/office/officeart/2005/8/layout/default"/>
    <dgm:cxn modelId="{4BFED53F-B3B4-41F6-8F94-CCA325EF2786}" srcId="{0003B6CC-1BDB-4098-945B-019C79269608}" destId="{3CE6131D-36E6-453C-98AE-2436B58A071C}" srcOrd="1" destOrd="0" parTransId="{6BA588FF-BE50-47C3-A41C-A565D5DA25D7}" sibTransId="{A3CBBFF6-EB0E-4CA8-AFFC-F832495343C5}"/>
    <dgm:cxn modelId="{A020374C-CFED-4F29-BE79-7F3BC693A696}" type="presOf" srcId="{F9EA49F7-0D56-4635-A499-879331DC6830}" destId="{7E1B90EB-F49B-4CB4-9AC7-BA6264D748FF}" srcOrd="0" destOrd="1" presId="urn:microsoft.com/office/officeart/2005/8/layout/default"/>
    <dgm:cxn modelId="{DC419570-17E5-4BB3-869F-519B33D317E4}" srcId="{4226484B-9FFE-4A9C-B4FB-883E26E37C29}" destId="{0ED2B22C-DD0B-4005-8C6E-EB1D38D5F8BF}" srcOrd="4" destOrd="0" parTransId="{341D8F43-588F-45A6-A5D1-7CF40EE0C99E}" sibTransId="{BF0BF4C2-1D17-4457-8ACB-BE99E76285E8}"/>
    <dgm:cxn modelId="{BD33D271-4696-4E48-84A0-2DDE8DEEA9C0}" type="presOf" srcId="{F20643D6-A38D-4B3E-A8CE-D7EE60E4A163}" destId="{7E1B90EB-F49B-4CB4-9AC7-BA6264D748FF}" srcOrd="0" destOrd="0" presId="urn:microsoft.com/office/officeart/2005/8/layout/default"/>
    <dgm:cxn modelId="{A6556A75-D49A-4528-8C62-C6DE22016DCA}" srcId="{D5CD2FE1-B516-4AC9-B155-6732932451E1}" destId="{CC7EC5CF-0FF9-437C-AF66-A7D72D58B7BF}" srcOrd="1" destOrd="0" parTransId="{5BC129AF-F317-4125-805A-529AF8A5F887}" sibTransId="{CEBEE7BF-F950-4045-A965-6472102317AD}"/>
    <dgm:cxn modelId="{849B9C7D-BE52-4543-811A-6EA1F6F0E366}" type="presOf" srcId="{DF758178-6648-4C44-9EBD-5C80F2CA5474}" destId="{26C2742D-252E-4939-AABB-C9393CA4C976}" srcOrd="0" destOrd="2" presId="urn:microsoft.com/office/officeart/2005/8/layout/default"/>
    <dgm:cxn modelId="{E22B107E-CBC3-46D8-A75C-D6A429E4734C}" srcId="{0003B6CC-1BDB-4098-945B-019C79269608}" destId="{76728954-1C1F-4018-B14C-37CED111F523}" srcOrd="0" destOrd="0" parTransId="{A8002BA6-A7BA-475A-A897-BF8F67529E8B}" sibTransId="{B4492880-DA24-4C4E-B441-3711740B6B00}"/>
    <dgm:cxn modelId="{3A33D77E-7852-43FF-A781-1F9F0ED6ED5F}" srcId="{F20643D6-A38D-4B3E-A8CE-D7EE60E4A163}" destId="{5E6B64F5-43EF-4FEC-B16C-F9375B1EA19D}" srcOrd="1" destOrd="0" parTransId="{547A4F7E-1D54-417F-BB16-F7AB3DC8000B}" sibTransId="{D89CCCFA-6E28-4885-87F7-B0E195C15368}"/>
    <dgm:cxn modelId="{D3A3588B-F84E-40D1-8B2E-F992AB87AF03}" type="presOf" srcId="{42ECCED2-6EB6-4332-8372-51D5F33231E0}" destId="{0C1C91EB-6AEE-4679-8E78-C94209687BE4}" srcOrd="0" destOrd="1" presId="urn:microsoft.com/office/officeart/2005/8/layout/default"/>
    <dgm:cxn modelId="{3EA58896-A355-419D-B786-9C5178E209FA}" type="presOf" srcId="{12006040-3E13-4CE4-A243-B9A96B8BB16D}" destId="{E4BF21B3-5CB4-4C4C-8962-B0F92ED292EB}" srcOrd="0" destOrd="2" presId="urn:microsoft.com/office/officeart/2005/8/layout/default"/>
    <dgm:cxn modelId="{D07DB596-BE20-4214-9B8E-51B5B279F87A}" srcId="{4226484B-9FFE-4A9C-B4FB-883E26E37C29}" destId="{3E9F6F09-3F90-488C-8A8F-B2CDCEA8B76D}" srcOrd="0" destOrd="0" parTransId="{36625B4D-FEEB-48AD-9FAF-22B857AA06F9}" sibTransId="{019BEB73-C79B-49AD-8AF5-0334A777ECD2}"/>
    <dgm:cxn modelId="{51CE679B-F0F6-4998-BF13-C61F503DC097}" srcId="{4226484B-9FFE-4A9C-B4FB-883E26E37C29}" destId="{F20643D6-A38D-4B3E-A8CE-D7EE60E4A163}" srcOrd="5" destOrd="0" parTransId="{C08C844D-AA57-4916-AF09-C519616EF2DB}" sibTransId="{E4A7830E-09C8-445F-ABCD-64240BDE2237}"/>
    <dgm:cxn modelId="{0DABD69F-3618-4F65-9582-A8B16E4FF7E7}" srcId="{4226484B-9FFE-4A9C-B4FB-883E26E37C29}" destId="{D5CD2FE1-B516-4AC9-B155-6732932451E1}" srcOrd="3" destOrd="0" parTransId="{0B1010D9-9840-4C3D-8BE5-1FE74A5D23A5}" sibTransId="{E74CA6A1-E08A-43DE-8CBE-145C4923710A}"/>
    <dgm:cxn modelId="{4A0052A8-0CC5-4D7C-AB5F-7CE669D42CC6}" srcId="{FDE5F4F0-B2A2-45E5-BA8A-D5E521B9B54C}" destId="{12006040-3E13-4CE4-A243-B9A96B8BB16D}" srcOrd="1" destOrd="0" parTransId="{D998BE36-8720-4225-BF1E-38F06A7A2BE9}" sibTransId="{D88E4D3D-C555-454C-B4C8-77B8172B0F53}"/>
    <dgm:cxn modelId="{61D30EB1-5F5C-43B9-8778-49DD2E97A55C}" type="presOf" srcId="{FDE5F4F0-B2A2-45E5-BA8A-D5E521B9B54C}" destId="{E4BF21B3-5CB4-4C4C-8962-B0F92ED292EB}" srcOrd="0" destOrd="0" presId="urn:microsoft.com/office/officeart/2005/8/layout/default"/>
    <dgm:cxn modelId="{7CE826B2-D172-47FD-BD55-B66D6ED1E3D0}" type="presOf" srcId="{CC7EC5CF-0FF9-437C-AF66-A7D72D58B7BF}" destId="{0C1C91EB-6AEE-4679-8E78-C94209687BE4}" srcOrd="0" destOrd="2" presId="urn:microsoft.com/office/officeart/2005/8/layout/default"/>
    <dgm:cxn modelId="{C397ABB4-6086-4682-8EF4-408D933905BD}" type="presOf" srcId="{0003B6CC-1BDB-4098-945B-019C79269608}" destId="{548A8370-E2B6-4D0C-93EB-41A26AD9094F}" srcOrd="0" destOrd="0" presId="urn:microsoft.com/office/officeart/2005/8/layout/default"/>
    <dgm:cxn modelId="{C504FFB8-2ECD-493B-97C5-9FBC6D63D175}" type="presOf" srcId="{3CE6131D-36E6-453C-98AE-2436B58A071C}" destId="{548A8370-E2B6-4D0C-93EB-41A26AD9094F}" srcOrd="0" destOrd="2" presId="urn:microsoft.com/office/officeart/2005/8/layout/default"/>
    <dgm:cxn modelId="{382551BF-D5FA-4C54-BBCD-A26D98DC4062}" srcId="{3E9F6F09-3F90-488C-8A8F-B2CDCEA8B76D}" destId="{DF758178-6648-4C44-9EBD-5C80F2CA5474}" srcOrd="1" destOrd="0" parTransId="{58E4E10C-CC85-4F3C-9730-68175A5193C9}" sibTransId="{28BC30B9-DA01-4B69-8770-E3C7A1799115}"/>
    <dgm:cxn modelId="{F22E04C2-52A8-4261-882E-B409733853C7}" type="presOf" srcId="{21DEACA6-51FE-4D27-80DD-4B8A4BCD228F}" destId="{26C2742D-252E-4939-AABB-C9393CA4C976}" srcOrd="0" destOrd="1" presId="urn:microsoft.com/office/officeart/2005/8/layout/default"/>
    <dgm:cxn modelId="{1529E1CE-8FD5-4635-9B48-183985B7DAA0}" srcId="{3E9F6F09-3F90-488C-8A8F-B2CDCEA8B76D}" destId="{21DEACA6-51FE-4D27-80DD-4B8A4BCD228F}" srcOrd="0" destOrd="0" parTransId="{AB5E2C12-C767-4809-8B1D-C62EA3C6CA51}" sibTransId="{2A88AC07-1F62-4038-AEA8-41348F8A403E}"/>
    <dgm:cxn modelId="{D10746D8-C057-4F63-994C-3B5CFB358047}" type="presOf" srcId="{ED6A3A05-310D-49A6-B8C0-6FA7B2DBA6D6}" destId="{E4BF21B3-5CB4-4C4C-8962-B0F92ED292EB}" srcOrd="0" destOrd="1" presId="urn:microsoft.com/office/officeart/2005/8/layout/default"/>
    <dgm:cxn modelId="{36AA97D8-E84E-4B87-9143-2E8EB01ED0CA}" type="presOf" srcId="{5E6B64F5-43EF-4FEC-B16C-F9375B1EA19D}" destId="{7E1B90EB-F49B-4CB4-9AC7-BA6264D748FF}" srcOrd="0" destOrd="2" presId="urn:microsoft.com/office/officeart/2005/8/layout/default"/>
    <dgm:cxn modelId="{B76BBDFA-0BD2-4A22-9A9C-7FD97F2EE5A2}" srcId="{0ED2B22C-DD0B-4005-8C6E-EB1D38D5F8BF}" destId="{B4EDE629-C704-4852-9A36-8920BE97BFF2}" srcOrd="0" destOrd="0" parTransId="{9B09FB30-2A47-4905-AEF1-485BC514045F}" sibTransId="{4F977A4E-8B2A-4484-9F8A-403AACE96448}"/>
    <dgm:cxn modelId="{9083DAFB-FCEC-4D81-885E-83F727E76BD0}" type="presOf" srcId="{76728954-1C1F-4018-B14C-37CED111F523}" destId="{548A8370-E2B6-4D0C-93EB-41A26AD9094F}" srcOrd="0" destOrd="1" presId="urn:microsoft.com/office/officeart/2005/8/layout/default"/>
    <dgm:cxn modelId="{7DF137FE-E8FB-44B5-9637-802171ADAA25}" srcId="{4226484B-9FFE-4A9C-B4FB-883E26E37C29}" destId="{0003B6CC-1BDB-4098-945B-019C79269608}" srcOrd="2" destOrd="0" parTransId="{02A857A2-DA1E-4833-815A-B5D21D09BC5A}" sibTransId="{CC858B10-A273-493C-9C57-96CC42B171BA}"/>
    <dgm:cxn modelId="{B19D7168-6CC0-41C9-BB86-0FA9183E3D4B}" type="presParOf" srcId="{FF50B6F1-366F-49E6-8609-CEA01C511488}" destId="{26C2742D-252E-4939-AABB-C9393CA4C976}" srcOrd="0" destOrd="0" presId="urn:microsoft.com/office/officeart/2005/8/layout/default"/>
    <dgm:cxn modelId="{6AC79E5A-ABE3-49DA-8287-52B54205A168}" type="presParOf" srcId="{FF50B6F1-366F-49E6-8609-CEA01C511488}" destId="{273B5787-58A7-4209-94C0-1854517B3663}" srcOrd="1" destOrd="0" presId="urn:microsoft.com/office/officeart/2005/8/layout/default"/>
    <dgm:cxn modelId="{B960C468-D460-4468-ACAD-F9C101F181F4}" type="presParOf" srcId="{FF50B6F1-366F-49E6-8609-CEA01C511488}" destId="{E4BF21B3-5CB4-4C4C-8962-B0F92ED292EB}" srcOrd="2" destOrd="0" presId="urn:microsoft.com/office/officeart/2005/8/layout/default"/>
    <dgm:cxn modelId="{6E647F6C-4543-48D4-96D4-6EF979E43613}" type="presParOf" srcId="{FF50B6F1-366F-49E6-8609-CEA01C511488}" destId="{92EB7E57-6A56-40B0-BA92-57B407045569}" srcOrd="3" destOrd="0" presId="urn:microsoft.com/office/officeart/2005/8/layout/default"/>
    <dgm:cxn modelId="{D5E613CE-1416-464A-A873-A48CA85E83F1}" type="presParOf" srcId="{FF50B6F1-366F-49E6-8609-CEA01C511488}" destId="{548A8370-E2B6-4D0C-93EB-41A26AD9094F}" srcOrd="4" destOrd="0" presId="urn:microsoft.com/office/officeart/2005/8/layout/default"/>
    <dgm:cxn modelId="{04BF161C-62A3-4ABC-AF65-A4758ED6B95B}" type="presParOf" srcId="{FF50B6F1-366F-49E6-8609-CEA01C511488}" destId="{188BF0B6-850D-41F5-B0B9-E7466EF31C48}" srcOrd="5" destOrd="0" presId="urn:microsoft.com/office/officeart/2005/8/layout/default"/>
    <dgm:cxn modelId="{C6967411-E4D3-471C-B63B-7CD9E7B068C9}" type="presParOf" srcId="{FF50B6F1-366F-49E6-8609-CEA01C511488}" destId="{0C1C91EB-6AEE-4679-8E78-C94209687BE4}" srcOrd="6" destOrd="0" presId="urn:microsoft.com/office/officeart/2005/8/layout/default"/>
    <dgm:cxn modelId="{5D19C4AE-92ED-41FA-BAE7-12E852C04A04}" type="presParOf" srcId="{FF50B6F1-366F-49E6-8609-CEA01C511488}" destId="{48B0F9D4-822F-44D8-8DD2-0F01E54DBCA0}" srcOrd="7" destOrd="0" presId="urn:microsoft.com/office/officeart/2005/8/layout/default"/>
    <dgm:cxn modelId="{70A92998-9B1B-4001-B234-D4CDAEC8D6E8}" type="presParOf" srcId="{FF50B6F1-366F-49E6-8609-CEA01C511488}" destId="{38C68EEA-02EA-4FE2-A75B-2BC0BE388EFE}" srcOrd="8" destOrd="0" presId="urn:microsoft.com/office/officeart/2005/8/layout/default"/>
    <dgm:cxn modelId="{C5A10433-F98E-4A7E-A218-1EFA9A8CD273}" type="presParOf" srcId="{FF50B6F1-366F-49E6-8609-CEA01C511488}" destId="{2C8833FD-CCB4-4E18-8A03-6F7527A0C5E2}" srcOrd="9" destOrd="0" presId="urn:microsoft.com/office/officeart/2005/8/layout/default"/>
    <dgm:cxn modelId="{690F0AE2-04DC-4BB9-A4C6-DA26F807F788}" type="presParOf" srcId="{FF50B6F1-366F-49E6-8609-CEA01C511488}" destId="{7E1B90EB-F49B-4CB4-9AC7-BA6264D748FF}" srcOrd="10" destOrd="0" presId="urn:microsoft.com/office/officeart/2005/8/layout/default"/>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72348F-60D3-4FE4-85C2-B17BD82F7B78}" type="doc">
      <dgm:prSet loTypeId="urn:microsoft.com/office/officeart/2005/8/layout/venn1" loCatId="relationship" qsTypeId="urn:microsoft.com/office/officeart/2005/8/quickstyle/simple1" qsCatId="simple" csTypeId="urn:microsoft.com/office/officeart/2005/8/colors/colorful2" csCatId="colorful" phldr="1"/>
      <dgm:spPr/>
    </dgm:pt>
    <dgm:pt modelId="{51043888-648F-4002-A29E-6062847C8D50}">
      <dgm:prSet phldrT="[Text]" custT="1"/>
      <dgm:spPr/>
      <dgm:t>
        <a:bodyPr/>
        <a:lstStyle/>
        <a:p>
          <a:pPr algn="ctr"/>
          <a:r>
            <a:rPr lang="en-GB" sz="3000" b="1" dirty="0">
              <a:latin typeface="Comic Sans MS" panose="030F0702030302020204" pitchFamily="66" charset="0"/>
            </a:rPr>
            <a:t>Controlling emotions</a:t>
          </a:r>
        </a:p>
        <a:p>
          <a:pPr algn="ctr"/>
          <a:r>
            <a:rPr lang="en-GB" sz="3000" dirty="0">
              <a:latin typeface="Comic Sans MS" panose="030F0702030302020204" pitchFamily="66" charset="0"/>
              <a:ea typeface="+mn-ea"/>
            </a:rPr>
            <a:t>As a student, d</a:t>
          </a:r>
          <a:r>
            <a:rPr lang="en-GB" sz="3000" dirty="0">
              <a:latin typeface="Comic Sans MS" panose="030F0702030302020204" pitchFamily="66" charset="0"/>
            </a:rPr>
            <a:t>uring assessment periods, I often experience stress and anxiety. Increased emotional awareness has helped me pause, reflect and manage pressure more effectively.</a:t>
          </a:r>
          <a:endParaRPr lang="en-US" sz="3000" dirty="0"/>
        </a:p>
      </dgm:t>
    </dgm:pt>
    <dgm:pt modelId="{EACDD483-8F24-47B1-A490-50644D2B702B}" type="parTrans" cxnId="{5925CA0A-E5CB-4127-ADD8-75A19CCD99BA}">
      <dgm:prSet/>
      <dgm:spPr/>
      <dgm:t>
        <a:bodyPr/>
        <a:lstStyle/>
        <a:p>
          <a:endParaRPr lang="en-US"/>
        </a:p>
      </dgm:t>
    </dgm:pt>
    <dgm:pt modelId="{2DE6ECA5-A40A-4EE0-B5F2-95CF8D7A4BBF}" type="sibTrans" cxnId="{5925CA0A-E5CB-4127-ADD8-75A19CCD99BA}">
      <dgm:prSet/>
      <dgm:spPr/>
      <dgm:t>
        <a:bodyPr/>
        <a:lstStyle/>
        <a:p>
          <a:endParaRPr lang="en-US"/>
        </a:p>
      </dgm:t>
    </dgm:pt>
    <dgm:pt modelId="{C794CEC5-CD81-4F2E-B2B1-A0008F83EC5A}">
      <dgm:prSet phldrT="[Text]" custT="1"/>
      <dgm:spPr/>
      <dgm:t>
        <a:bodyPr/>
        <a:lstStyle/>
        <a:p>
          <a:pPr marL="0" indent="0" algn="ctr"/>
          <a:r>
            <a:rPr lang="en-GB" sz="3000" b="1" dirty="0">
              <a:latin typeface="Comic Sans MS" panose="030F0702030302020204" pitchFamily="66" charset="0"/>
            </a:rPr>
            <a:t>Developing mindfulness</a:t>
          </a:r>
        </a:p>
        <a:p>
          <a:pPr marL="0" algn="ctr"/>
          <a:r>
            <a:rPr lang="en-GB" sz="3000" dirty="0">
              <a:latin typeface="Comic Sans MS" panose="030F0702030302020204" pitchFamily="66" charset="0"/>
            </a:rPr>
            <a:t>Mindfulness techniques, such as breathing and short reflection, have helped me stay focused and reduce feelings of overwhelm during academic challenges.</a:t>
          </a:r>
          <a:endParaRPr lang="en-US" sz="3000" dirty="0"/>
        </a:p>
      </dgm:t>
    </dgm:pt>
    <dgm:pt modelId="{4574BD7B-F96A-4F83-9AA5-B7097C98A05B}" type="parTrans" cxnId="{61E07B6A-C468-43CF-8000-57D3531F4BD0}">
      <dgm:prSet/>
      <dgm:spPr/>
      <dgm:t>
        <a:bodyPr/>
        <a:lstStyle/>
        <a:p>
          <a:endParaRPr lang="en-US"/>
        </a:p>
      </dgm:t>
    </dgm:pt>
    <dgm:pt modelId="{E4772D60-5172-4D7E-A9CF-C0AED45B25EC}" type="sibTrans" cxnId="{61E07B6A-C468-43CF-8000-57D3531F4BD0}">
      <dgm:prSet/>
      <dgm:spPr/>
      <dgm:t>
        <a:bodyPr/>
        <a:lstStyle/>
        <a:p>
          <a:endParaRPr lang="en-US"/>
        </a:p>
      </dgm:t>
    </dgm:pt>
    <dgm:pt modelId="{CDF318F9-2AFF-459D-9EFD-E5DD9EC6177F}">
      <dgm:prSet phldrT="[Text]" custT="1"/>
      <dgm:spPr/>
      <dgm:t>
        <a:bodyPr/>
        <a:lstStyle/>
        <a:p>
          <a:r>
            <a:rPr lang="en-US" sz="3200" b="1" dirty="0">
              <a:latin typeface="Comic Sans MS" panose="030F0702030302020204" pitchFamily="66" charset="0"/>
            </a:rPr>
            <a:t>Q2: </a:t>
          </a:r>
        </a:p>
        <a:p>
          <a:r>
            <a:rPr lang="en-US" sz="3200" b="1" dirty="0">
              <a:latin typeface="Comic Sans MS" panose="030F0702030302020204" pitchFamily="66" charset="0"/>
            </a:rPr>
            <a:t>Reflection: Emotions, Mindfulness</a:t>
          </a:r>
        </a:p>
        <a:p>
          <a:r>
            <a:rPr lang="en-US" sz="3200" b="1" dirty="0">
              <a:latin typeface="Comic Sans MS" panose="030F0702030302020204" pitchFamily="66" charset="0"/>
            </a:rPr>
            <a:t>and Academic Life</a:t>
          </a:r>
          <a:endParaRPr lang="en-US" sz="3200" dirty="0"/>
        </a:p>
      </dgm:t>
    </dgm:pt>
    <dgm:pt modelId="{8B8186FB-A71D-4D42-A84D-6C6AD13B4843}" type="parTrans" cxnId="{347D31E9-C0C5-4CE7-9CE5-57FFCDF65563}">
      <dgm:prSet/>
      <dgm:spPr/>
      <dgm:t>
        <a:bodyPr/>
        <a:lstStyle/>
        <a:p>
          <a:endParaRPr lang="en-US"/>
        </a:p>
      </dgm:t>
    </dgm:pt>
    <dgm:pt modelId="{A380F11A-20F0-4462-9687-49B76700D3C8}" type="sibTrans" cxnId="{347D31E9-C0C5-4CE7-9CE5-57FFCDF65563}">
      <dgm:prSet/>
      <dgm:spPr/>
      <dgm:t>
        <a:bodyPr/>
        <a:lstStyle/>
        <a:p>
          <a:endParaRPr lang="en-US"/>
        </a:p>
      </dgm:t>
    </dgm:pt>
    <dgm:pt modelId="{56923B69-EC1A-443C-A330-9F5547280A8D}" type="pres">
      <dgm:prSet presAssocID="{C372348F-60D3-4FE4-85C2-B17BD82F7B78}" presName="compositeShape" presStyleCnt="0">
        <dgm:presLayoutVars>
          <dgm:chMax val="7"/>
          <dgm:dir/>
          <dgm:resizeHandles val="exact"/>
        </dgm:presLayoutVars>
      </dgm:prSet>
      <dgm:spPr/>
    </dgm:pt>
    <dgm:pt modelId="{C1659A96-7E53-4716-B4FC-BAF622443575}" type="pres">
      <dgm:prSet presAssocID="{CDF318F9-2AFF-459D-9EFD-E5DD9EC6177F}" presName="circ1" presStyleLbl="vennNode1" presStyleIdx="0" presStyleCnt="3"/>
      <dgm:spPr/>
    </dgm:pt>
    <dgm:pt modelId="{9F7CA7A6-B314-4B26-A09D-E90D429B555E}" type="pres">
      <dgm:prSet presAssocID="{CDF318F9-2AFF-459D-9EFD-E5DD9EC6177F}" presName="circ1Tx" presStyleLbl="revTx" presStyleIdx="0" presStyleCnt="0">
        <dgm:presLayoutVars>
          <dgm:chMax val="0"/>
          <dgm:chPref val="0"/>
          <dgm:bulletEnabled val="1"/>
        </dgm:presLayoutVars>
      </dgm:prSet>
      <dgm:spPr/>
    </dgm:pt>
    <dgm:pt modelId="{C81A31BE-15F8-4B28-B42E-5364D6095843}" type="pres">
      <dgm:prSet presAssocID="{51043888-648F-4002-A29E-6062847C8D50}" presName="circ2" presStyleLbl="vennNode1" presStyleIdx="1" presStyleCnt="3" custLinFactNeighborX="3924" custLinFactNeighborY="-2960"/>
      <dgm:spPr/>
    </dgm:pt>
    <dgm:pt modelId="{5D900985-7AB3-478B-9CF6-82938D6D1EC4}" type="pres">
      <dgm:prSet presAssocID="{51043888-648F-4002-A29E-6062847C8D50}" presName="circ2Tx" presStyleLbl="revTx" presStyleIdx="0" presStyleCnt="0">
        <dgm:presLayoutVars>
          <dgm:chMax val="0"/>
          <dgm:chPref val="0"/>
          <dgm:bulletEnabled val="1"/>
        </dgm:presLayoutVars>
      </dgm:prSet>
      <dgm:spPr/>
    </dgm:pt>
    <dgm:pt modelId="{D5A197A2-3356-46FD-8797-340F4DDBC091}" type="pres">
      <dgm:prSet presAssocID="{C794CEC5-CD81-4F2E-B2B1-A0008F83EC5A}" presName="circ3" presStyleLbl="vennNode1" presStyleIdx="2" presStyleCnt="3" custLinFactNeighborX="5902" custLinFactNeighborY="-2264"/>
      <dgm:spPr/>
    </dgm:pt>
    <dgm:pt modelId="{65B42C10-1327-4A34-8526-5CCAD77A0F81}" type="pres">
      <dgm:prSet presAssocID="{C794CEC5-CD81-4F2E-B2B1-A0008F83EC5A}" presName="circ3Tx" presStyleLbl="revTx" presStyleIdx="0" presStyleCnt="0">
        <dgm:presLayoutVars>
          <dgm:chMax val="0"/>
          <dgm:chPref val="0"/>
          <dgm:bulletEnabled val="1"/>
        </dgm:presLayoutVars>
      </dgm:prSet>
      <dgm:spPr/>
    </dgm:pt>
  </dgm:ptLst>
  <dgm:cxnLst>
    <dgm:cxn modelId="{5925CA0A-E5CB-4127-ADD8-75A19CCD99BA}" srcId="{C372348F-60D3-4FE4-85C2-B17BD82F7B78}" destId="{51043888-648F-4002-A29E-6062847C8D50}" srcOrd="1" destOrd="0" parTransId="{EACDD483-8F24-47B1-A490-50644D2B702B}" sibTransId="{2DE6ECA5-A40A-4EE0-B5F2-95CF8D7A4BBF}"/>
    <dgm:cxn modelId="{1C76BE1C-38A3-4DD4-A6C2-7268DB334C68}" type="presOf" srcId="{51043888-648F-4002-A29E-6062847C8D50}" destId="{5D900985-7AB3-478B-9CF6-82938D6D1EC4}" srcOrd="1" destOrd="0" presId="urn:microsoft.com/office/officeart/2005/8/layout/venn1"/>
    <dgm:cxn modelId="{F61A9A2A-395A-4984-A2E0-A813CDFBA45A}" type="presOf" srcId="{CDF318F9-2AFF-459D-9EFD-E5DD9EC6177F}" destId="{C1659A96-7E53-4716-B4FC-BAF622443575}" srcOrd="0" destOrd="0" presId="urn:microsoft.com/office/officeart/2005/8/layout/venn1"/>
    <dgm:cxn modelId="{0DA3373F-0A04-49E9-B19B-B84EE8EC8DA3}" type="presOf" srcId="{C794CEC5-CD81-4F2E-B2B1-A0008F83EC5A}" destId="{65B42C10-1327-4A34-8526-5CCAD77A0F81}" srcOrd="1" destOrd="0" presId="urn:microsoft.com/office/officeart/2005/8/layout/venn1"/>
    <dgm:cxn modelId="{328E6346-53C7-4D84-8FE0-6DEBFD76EDCE}" type="presOf" srcId="{C794CEC5-CD81-4F2E-B2B1-A0008F83EC5A}" destId="{D5A197A2-3356-46FD-8797-340F4DDBC091}" srcOrd="0" destOrd="0" presId="urn:microsoft.com/office/officeart/2005/8/layout/venn1"/>
    <dgm:cxn modelId="{61E07B6A-C468-43CF-8000-57D3531F4BD0}" srcId="{C372348F-60D3-4FE4-85C2-B17BD82F7B78}" destId="{C794CEC5-CD81-4F2E-B2B1-A0008F83EC5A}" srcOrd="2" destOrd="0" parTransId="{4574BD7B-F96A-4F83-9AA5-B7097C98A05B}" sibTransId="{E4772D60-5172-4D7E-A9CF-C0AED45B25EC}"/>
    <dgm:cxn modelId="{EC028C80-051A-499D-AE27-19F81AB00ECF}" type="presOf" srcId="{CDF318F9-2AFF-459D-9EFD-E5DD9EC6177F}" destId="{9F7CA7A6-B314-4B26-A09D-E90D429B555E}" srcOrd="1" destOrd="0" presId="urn:microsoft.com/office/officeart/2005/8/layout/venn1"/>
    <dgm:cxn modelId="{C6FD2898-0318-48A5-B528-02231D66CD44}" type="presOf" srcId="{51043888-648F-4002-A29E-6062847C8D50}" destId="{C81A31BE-15F8-4B28-B42E-5364D6095843}" srcOrd="0" destOrd="0" presId="urn:microsoft.com/office/officeart/2005/8/layout/venn1"/>
    <dgm:cxn modelId="{38CB6CBD-B471-4CC2-9540-C87E0293E126}" type="presOf" srcId="{C372348F-60D3-4FE4-85C2-B17BD82F7B78}" destId="{56923B69-EC1A-443C-A330-9F5547280A8D}" srcOrd="0" destOrd="0" presId="urn:microsoft.com/office/officeart/2005/8/layout/venn1"/>
    <dgm:cxn modelId="{347D31E9-C0C5-4CE7-9CE5-57FFCDF65563}" srcId="{C372348F-60D3-4FE4-85C2-B17BD82F7B78}" destId="{CDF318F9-2AFF-459D-9EFD-E5DD9EC6177F}" srcOrd="0" destOrd="0" parTransId="{8B8186FB-A71D-4D42-A84D-6C6AD13B4843}" sibTransId="{A380F11A-20F0-4462-9687-49B76700D3C8}"/>
    <dgm:cxn modelId="{308D6515-79B9-44B0-801F-44D6C552B3B2}" type="presParOf" srcId="{56923B69-EC1A-443C-A330-9F5547280A8D}" destId="{C1659A96-7E53-4716-B4FC-BAF622443575}" srcOrd="0" destOrd="0" presId="urn:microsoft.com/office/officeart/2005/8/layout/venn1"/>
    <dgm:cxn modelId="{A4ABDF91-A286-4558-98F8-5E5062D5D438}" type="presParOf" srcId="{56923B69-EC1A-443C-A330-9F5547280A8D}" destId="{9F7CA7A6-B314-4B26-A09D-E90D429B555E}" srcOrd="1" destOrd="0" presId="urn:microsoft.com/office/officeart/2005/8/layout/venn1"/>
    <dgm:cxn modelId="{77405ACA-B438-4E25-8F47-FE766D52A0A4}" type="presParOf" srcId="{56923B69-EC1A-443C-A330-9F5547280A8D}" destId="{C81A31BE-15F8-4B28-B42E-5364D6095843}" srcOrd="2" destOrd="0" presId="urn:microsoft.com/office/officeart/2005/8/layout/venn1"/>
    <dgm:cxn modelId="{F719FEA2-C9C1-4B0C-9D5D-04701ECA1637}" type="presParOf" srcId="{56923B69-EC1A-443C-A330-9F5547280A8D}" destId="{5D900985-7AB3-478B-9CF6-82938D6D1EC4}" srcOrd="3" destOrd="0" presId="urn:microsoft.com/office/officeart/2005/8/layout/venn1"/>
    <dgm:cxn modelId="{9AB0C8A3-5544-4ACB-89C2-A8ABD8DD25EC}" type="presParOf" srcId="{56923B69-EC1A-443C-A330-9F5547280A8D}" destId="{D5A197A2-3356-46FD-8797-340F4DDBC091}" srcOrd="4" destOrd="0" presId="urn:microsoft.com/office/officeart/2005/8/layout/venn1"/>
    <dgm:cxn modelId="{9F300AB3-1C75-4576-BC8E-8F13F5317460}" type="presParOf" srcId="{56923B69-EC1A-443C-A330-9F5547280A8D}" destId="{65B42C10-1327-4A34-8526-5CCAD77A0F81}" srcOrd="5" destOrd="0" presId="urn:microsoft.com/office/officeart/2005/8/layout/venn1"/>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E6AAC03-6673-4BC7-A8B8-D8EAE0085F76}" type="doc">
      <dgm:prSet loTypeId="urn:microsoft.com/office/officeart/2005/8/layout/process1" loCatId="process" qsTypeId="urn:microsoft.com/office/officeart/2005/8/quickstyle/simple1" qsCatId="simple" csTypeId="urn:microsoft.com/office/officeart/2005/8/colors/colorful3" csCatId="colorful" phldr="1"/>
      <dgm:spPr/>
      <dgm:t>
        <a:bodyPr/>
        <a:lstStyle/>
        <a:p>
          <a:endParaRPr lang="en-US"/>
        </a:p>
      </dgm:t>
    </dgm:pt>
    <dgm:pt modelId="{5AB7253C-E54F-4CDA-AAE3-DF50FE29D79D}">
      <dgm:prSet custT="1"/>
      <dgm:spPr/>
      <dgm:t>
        <a:bodyPr/>
        <a:lstStyle/>
        <a:p>
          <a:r>
            <a:rPr lang="en-US" sz="2900" b="1" dirty="0">
              <a:latin typeface="Comic Sans MS" panose="030F0702030302020204" pitchFamily="66" charset="0"/>
            </a:rPr>
            <a:t>ACTIONS</a:t>
          </a:r>
        </a:p>
      </dgm:t>
    </dgm:pt>
    <dgm:pt modelId="{DD4509FF-2FD7-480A-B1A9-D5766D3CDCA9}" type="parTrans" cxnId="{82B2BF1F-7B4B-44B2-AB47-A48D31E0A315}">
      <dgm:prSet/>
      <dgm:spPr/>
      <dgm:t>
        <a:bodyPr/>
        <a:lstStyle/>
        <a:p>
          <a:endParaRPr lang="en-US"/>
        </a:p>
      </dgm:t>
    </dgm:pt>
    <dgm:pt modelId="{4A4F8DA7-7F2A-4176-BA88-785A512294EC}" type="sibTrans" cxnId="{82B2BF1F-7B4B-44B2-AB47-A48D31E0A315}">
      <dgm:prSet/>
      <dgm:spPr/>
      <dgm:t>
        <a:bodyPr/>
        <a:lstStyle/>
        <a:p>
          <a:endParaRPr lang="en-US"/>
        </a:p>
      </dgm:t>
    </dgm:pt>
    <dgm:pt modelId="{D5B7CBC1-5058-4D3F-97A4-0D00AC30BE15}">
      <dgm:prSet custT="1"/>
      <dgm:spPr/>
      <dgm:t>
        <a:bodyPr/>
        <a:lstStyle/>
        <a:p>
          <a:r>
            <a:rPr lang="en-US" sz="2500" dirty="0">
              <a:latin typeface="Comic Sans MS" panose="030F0702030302020204" pitchFamily="66" charset="0"/>
            </a:rPr>
            <a:t>Reflecting on feedback constructively</a:t>
          </a:r>
        </a:p>
      </dgm:t>
    </dgm:pt>
    <dgm:pt modelId="{278D09FA-E800-4AF8-B9DB-63772C92D735}" type="parTrans" cxnId="{EBC58D77-32B4-4994-A530-F6C459F4373D}">
      <dgm:prSet/>
      <dgm:spPr/>
      <dgm:t>
        <a:bodyPr/>
        <a:lstStyle/>
        <a:p>
          <a:endParaRPr lang="en-US"/>
        </a:p>
      </dgm:t>
    </dgm:pt>
    <dgm:pt modelId="{F47E032F-E57D-46A2-AA1C-3475FC295149}" type="sibTrans" cxnId="{EBC58D77-32B4-4994-A530-F6C459F4373D}">
      <dgm:prSet/>
      <dgm:spPr/>
      <dgm:t>
        <a:bodyPr/>
        <a:lstStyle/>
        <a:p>
          <a:endParaRPr lang="en-US"/>
        </a:p>
      </dgm:t>
    </dgm:pt>
    <dgm:pt modelId="{EA30024C-623B-4CC6-BE2F-170DB344DC20}">
      <dgm:prSet custT="1"/>
      <dgm:spPr/>
      <dgm:t>
        <a:bodyPr/>
        <a:lstStyle/>
        <a:p>
          <a:r>
            <a:rPr lang="en-US" sz="2500" dirty="0">
              <a:latin typeface="Comic Sans MS" panose="030F0702030302020204" pitchFamily="66" charset="0"/>
            </a:rPr>
            <a:t>Seeking academic support</a:t>
          </a:r>
        </a:p>
      </dgm:t>
    </dgm:pt>
    <dgm:pt modelId="{F99A3F3B-BEA9-4F27-A32B-4E7479AFC69B}" type="parTrans" cxnId="{F543342F-13F8-4F7E-ABD1-5BA352922A21}">
      <dgm:prSet/>
      <dgm:spPr/>
      <dgm:t>
        <a:bodyPr/>
        <a:lstStyle/>
        <a:p>
          <a:endParaRPr lang="en-US"/>
        </a:p>
      </dgm:t>
    </dgm:pt>
    <dgm:pt modelId="{DC34F3C8-E9DC-413F-AC55-B9A7B5DC76CA}" type="sibTrans" cxnId="{F543342F-13F8-4F7E-ABD1-5BA352922A21}">
      <dgm:prSet/>
      <dgm:spPr/>
      <dgm:t>
        <a:bodyPr/>
        <a:lstStyle/>
        <a:p>
          <a:endParaRPr lang="en-US"/>
        </a:p>
      </dgm:t>
    </dgm:pt>
    <dgm:pt modelId="{45FD5DA9-56F0-41A8-83D7-8BD78A912FEB}">
      <dgm:prSet custT="1"/>
      <dgm:spPr/>
      <dgm:t>
        <a:bodyPr/>
        <a:lstStyle/>
        <a:p>
          <a:r>
            <a:rPr lang="en-US" sz="2500" dirty="0">
              <a:latin typeface="Comic Sans MS" panose="030F0702030302020204" pitchFamily="66" charset="0"/>
            </a:rPr>
            <a:t>Managing emotions proactively</a:t>
          </a:r>
        </a:p>
      </dgm:t>
    </dgm:pt>
    <dgm:pt modelId="{8EC8CF2D-2F70-4C9C-AAA4-4B0920DC5350}" type="parTrans" cxnId="{592AA218-07CB-4787-BCDD-C0E384711985}">
      <dgm:prSet/>
      <dgm:spPr/>
      <dgm:t>
        <a:bodyPr/>
        <a:lstStyle/>
        <a:p>
          <a:endParaRPr lang="en-US"/>
        </a:p>
      </dgm:t>
    </dgm:pt>
    <dgm:pt modelId="{9B79AD2C-3464-4F0C-841A-7D3B98DF7638}" type="sibTrans" cxnId="{592AA218-07CB-4787-BCDD-C0E384711985}">
      <dgm:prSet/>
      <dgm:spPr/>
      <dgm:t>
        <a:bodyPr/>
        <a:lstStyle/>
        <a:p>
          <a:endParaRPr lang="en-US"/>
        </a:p>
      </dgm:t>
    </dgm:pt>
    <dgm:pt modelId="{845605E9-51DF-4D91-AFEE-CC4FF917656C}">
      <dgm:prSet/>
      <dgm:spPr/>
      <dgm:t>
        <a:bodyPr/>
        <a:lstStyle/>
        <a:p>
          <a:pPr>
            <a:buNone/>
          </a:pPr>
          <a:r>
            <a:rPr lang="en-US" dirty="0">
              <a:latin typeface="Comic Sans MS" panose="030F0702030302020204" pitchFamily="66" charset="0"/>
            </a:rPr>
            <a:t>Setting realistic goals</a:t>
          </a:r>
        </a:p>
      </dgm:t>
    </dgm:pt>
    <dgm:pt modelId="{F1389351-BD82-4C83-B73C-281808F48F1D}" type="parTrans" cxnId="{CC8B2A20-7FBF-4ED4-B5EA-212959486191}">
      <dgm:prSet/>
      <dgm:spPr/>
      <dgm:t>
        <a:bodyPr/>
        <a:lstStyle/>
        <a:p>
          <a:endParaRPr lang="en-US"/>
        </a:p>
      </dgm:t>
    </dgm:pt>
    <dgm:pt modelId="{0001FCDF-64E9-4D10-925C-BFB3F0CD57DD}" type="sibTrans" cxnId="{CC8B2A20-7FBF-4ED4-B5EA-212959486191}">
      <dgm:prSet/>
      <dgm:spPr/>
      <dgm:t>
        <a:bodyPr/>
        <a:lstStyle/>
        <a:p>
          <a:endParaRPr lang="en-US"/>
        </a:p>
      </dgm:t>
    </dgm:pt>
    <dgm:pt modelId="{68C0E82F-1718-4A1D-8FA8-3ED91A535283}" type="pres">
      <dgm:prSet presAssocID="{2E6AAC03-6673-4BC7-A8B8-D8EAE0085F76}" presName="Name0" presStyleCnt="0">
        <dgm:presLayoutVars>
          <dgm:dir/>
          <dgm:resizeHandles val="exact"/>
        </dgm:presLayoutVars>
      </dgm:prSet>
      <dgm:spPr/>
    </dgm:pt>
    <dgm:pt modelId="{C91CCCD3-EEBD-4642-AE61-F43B6875EDB4}" type="pres">
      <dgm:prSet presAssocID="{5AB7253C-E54F-4CDA-AAE3-DF50FE29D79D}" presName="node" presStyleLbl="node1" presStyleIdx="0" presStyleCnt="5">
        <dgm:presLayoutVars>
          <dgm:bulletEnabled val="1"/>
        </dgm:presLayoutVars>
      </dgm:prSet>
      <dgm:spPr/>
    </dgm:pt>
    <dgm:pt modelId="{F4C09BA9-742D-40FB-8CE1-DBA62CCEA5AF}" type="pres">
      <dgm:prSet presAssocID="{4A4F8DA7-7F2A-4176-BA88-785A512294EC}" presName="sibTrans" presStyleLbl="sibTrans2D1" presStyleIdx="0" presStyleCnt="4"/>
      <dgm:spPr/>
    </dgm:pt>
    <dgm:pt modelId="{00B72C9D-47E4-4A54-B0BA-FCA5379D9350}" type="pres">
      <dgm:prSet presAssocID="{4A4F8DA7-7F2A-4176-BA88-785A512294EC}" presName="connectorText" presStyleLbl="sibTrans2D1" presStyleIdx="0" presStyleCnt="4"/>
      <dgm:spPr/>
    </dgm:pt>
    <dgm:pt modelId="{B6CB1813-1FA0-424C-84E3-9CD26B21F028}" type="pres">
      <dgm:prSet presAssocID="{D5B7CBC1-5058-4D3F-97A4-0D00AC30BE15}" presName="node" presStyleLbl="node1" presStyleIdx="1" presStyleCnt="5">
        <dgm:presLayoutVars>
          <dgm:bulletEnabled val="1"/>
        </dgm:presLayoutVars>
      </dgm:prSet>
      <dgm:spPr/>
    </dgm:pt>
    <dgm:pt modelId="{3ECE3A43-6363-4978-B6B8-192F3BEC0FF9}" type="pres">
      <dgm:prSet presAssocID="{F47E032F-E57D-46A2-AA1C-3475FC295149}" presName="sibTrans" presStyleLbl="sibTrans2D1" presStyleIdx="1" presStyleCnt="4"/>
      <dgm:spPr/>
    </dgm:pt>
    <dgm:pt modelId="{5323B79C-599C-49E2-A081-840ED1C5B993}" type="pres">
      <dgm:prSet presAssocID="{F47E032F-E57D-46A2-AA1C-3475FC295149}" presName="connectorText" presStyleLbl="sibTrans2D1" presStyleIdx="1" presStyleCnt="4"/>
      <dgm:spPr/>
    </dgm:pt>
    <dgm:pt modelId="{3DDAE24A-1936-468B-A3C4-408C05898A95}" type="pres">
      <dgm:prSet presAssocID="{EA30024C-623B-4CC6-BE2F-170DB344DC20}" presName="node" presStyleLbl="node1" presStyleIdx="2" presStyleCnt="5">
        <dgm:presLayoutVars>
          <dgm:bulletEnabled val="1"/>
        </dgm:presLayoutVars>
      </dgm:prSet>
      <dgm:spPr/>
    </dgm:pt>
    <dgm:pt modelId="{0E582FF5-FE3C-41C5-8998-52A11913A968}" type="pres">
      <dgm:prSet presAssocID="{DC34F3C8-E9DC-413F-AC55-B9A7B5DC76CA}" presName="sibTrans" presStyleLbl="sibTrans2D1" presStyleIdx="2" presStyleCnt="4"/>
      <dgm:spPr/>
    </dgm:pt>
    <dgm:pt modelId="{8AF7E602-5257-4C6C-86DF-88C40DF1D0B0}" type="pres">
      <dgm:prSet presAssocID="{DC34F3C8-E9DC-413F-AC55-B9A7B5DC76CA}" presName="connectorText" presStyleLbl="sibTrans2D1" presStyleIdx="2" presStyleCnt="4"/>
      <dgm:spPr/>
    </dgm:pt>
    <dgm:pt modelId="{399581A2-A589-4CDC-8607-5550468B1A23}" type="pres">
      <dgm:prSet presAssocID="{845605E9-51DF-4D91-AFEE-CC4FF917656C}" presName="node" presStyleLbl="node1" presStyleIdx="3" presStyleCnt="5">
        <dgm:presLayoutVars>
          <dgm:bulletEnabled val="1"/>
        </dgm:presLayoutVars>
      </dgm:prSet>
      <dgm:spPr/>
    </dgm:pt>
    <dgm:pt modelId="{1620D5E8-6C0F-4CF5-ABCE-BA18E3F3CD88}" type="pres">
      <dgm:prSet presAssocID="{0001FCDF-64E9-4D10-925C-BFB3F0CD57DD}" presName="sibTrans" presStyleLbl="sibTrans2D1" presStyleIdx="3" presStyleCnt="4"/>
      <dgm:spPr/>
    </dgm:pt>
    <dgm:pt modelId="{D7359649-78A2-4EF8-979A-FCC1A246D29E}" type="pres">
      <dgm:prSet presAssocID="{0001FCDF-64E9-4D10-925C-BFB3F0CD57DD}" presName="connectorText" presStyleLbl="sibTrans2D1" presStyleIdx="3" presStyleCnt="4"/>
      <dgm:spPr/>
    </dgm:pt>
    <dgm:pt modelId="{A0E42231-0529-421F-AC28-8153B8B51180}" type="pres">
      <dgm:prSet presAssocID="{45FD5DA9-56F0-41A8-83D7-8BD78A912FEB}" presName="node" presStyleLbl="node1" presStyleIdx="4" presStyleCnt="5">
        <dgm:presLayoutVars>
          <dgm:bulletEnabled val="1"/>
        </dgm:presLayoutVars>
      </dgm:prSet>
      <dgm:spPr/>
    </dgm:pt>
  </dgm:ptLst>
  <dgm:cxnLst>
    <dgm:cxn modelId="{9106EF00-2ADB-42A1-B3AF-1E6E8151D304}" type="presOf" srcId="{4A4F8DA7-7F2A-4176-BA88-785A512294EC}" destId="{F4C09BA9-742D-40FB-8CE1-DBA62CCEA5AF}" srcOrd="0" destOrd="0" presId="urn:microsoft.com/office/officeart/2005/8/layout/process1"/>
    <dgm:cxn modelId="{592AA218-07CB-4787-BCDD-C0E384711985}" srcId="{2E6AAC03-6673-4BC7-A8B8-D8EAE0085F76}" destId="{45FD5DA9-56F0-41A8-83D7-8BD78A912FEB}" srcOrd="4" destOrd="0" parTransId="{8EC8CF2D-2F70-4C9C-AAA4-4B0920DC5350}" sibTransId="{9B79AD2C-3464-4F0C-841A-7D3B98DF7638}"/>
    <dgm:cxn modelId="{82B2BF1F-7B4B-44B2-AB47-A48D31E0A315}" srcId="{2E6AAC03-6673-4BC7-A8B8-D8EAE0085F76}" destId="{5AB7253C-E54F-4CDA-AAE3-DF50FE29D79D}" srcOrd="0" destOrd="0" parTransId="{DD4509FF-2FD7-480A-B1A9-D5766D3CDCA9}" sibTransId="{4A4F8DA7-7F2A-4176-BA88-785A512294EC}"/>
    <dgm:cxn modelId="{CC8B2A20-7FBF-4ED4-B5EA-212959486191}" srcId="{2E6AAC03-6673-4BC7-A8B8-D8EAE0085F76}" destId="{845605E9-51DF-4D91-AFEE-CC4FF917656C}" srcOrd="3" destOrd="0" parTransId="{F1389351-BD82-4C83-B73C-281808F48F1D}" sibTransId="{0001FCDF-64E9-4D10-925C-BFB3F0CD57DD}"/>
    <dgm:cxn modelId="{22D2EC27-77B7-4B25-948C-AA1A8A8B0A0F}" type="presOf" srcId="{0001FCDF-64E9-4D10-925C-BFB3F0CD57DD}" destId="{D7359649-78A2-4EF8-979A-FCC1A246D29E}" srcOrd="1" destOrd="0" presId="urn:microsoft.com/office/officeart/2005/8/layout/process1"/>
    <dgm:cxn modelId="{F543342F-13F8-4F7E-ABD1-5BA352922A21}" srcId="{2E6AAC03-6673-4BC7-A8B8-D8EAE0085F76}" destId="{EA30024C-623B-4CC6-BE2F-170DB344DC20}" srcOrd="2" destOrd="0" parTransId="{F99A3F3B-BEA9-4F27-A32B-4E7479AFC69B}" sibTransId="{DC34F3C8-E9DC-413F-AC55-B9A7B5DC76CA}"/>
    <dgm:cxn modelId="{895C693B-CBCB-4E46-8DB6-CADC586A134A}" type="presOf" srcId="{DC34F3C8-E9DC-413F-AC55-B9A7B5DC76CA}" destId="{8AF7E602-5257-4C6C-86DF-88C40DF1D0B0}" srcOrd="1" destOrd="0" presId="urn:microsoft.com/office/officeart/2005/8/layout/process1"/>
    <dgm:cxn modelId="{C53F183E-1862-471B-9438-76037D0EAE89}" type="presOf" srcId="{DC34F3C8-E9DC-413F-AC55-B9A7B5DC76CA}" destId="{0E582FF5-FE3C-41C5-8998-52A11913A968}" srcOrd="0" destOrd="0" presId="urn:microsoft.com/office/officeart/2005/8/layout/process1"/>
    <dgm:cxn modelId="{40C03240-24F3-40F1-9103-91107FAA7732}" type="presOf" srcId="{F47E032F-E57D-46A2-AA1C-3475FC295149}" destId="{3ECE3A43-6363-4978-B6B8-192F3BEC0FF9}" srcOrd="0" destOrd="0" presId="urn:microsoft.com/office/officeart/2005/8/layout/process1"/>
    <dgm:cxn modelId="{06937E60-2C49-4D10-851A-73E275D3750D}" type="presOf" srcId="{45FD5DA9-56F0-41A8-83D7-8BD78A912FEB}" destId="{A0E42231-0529-421F-AC28-8153B8B51180}" srcOrd="0" destOrd="0" presId="urn:microsoft.com/office/officeart/2005/8/layout/process1"/>
    <dgm:cxn modelId="{8D890A51-D89E-4C90-85D8-28DB4CFD92C1}" type="presOf" srcId="{F47E032F-E57D-46A2-AA1C-3475FC295149}" destId="{5323B79C-599C-49E2-A081-840ED1C5B993}" srcOrd="1" destOrd="0" presId="urn:microsoft.com/office/officeart/2005/8/layout/process1"/>
    <dgm:cxn modelId="{EFE04854-A3C9-4337-973C-55FF03C57054}" type="presOf" srcId="{4A4F8DA7-7F2A-4176-BA88-785A512294EC}" destId="{00B72C9D-47E4-4A54-B0BA-FCA5379D9350}" srcOrd="1" destOrd="0" presId="urn:microsoft.com/office/officeart/2005/8/layout/process1"/>
    <dgm:cxn modelId="{EBC58D77-32B4-4994-A530-F6C459F4373D}" srcId="{2E6AAC03-6673-4BC7-A8B8-D8EAE0085F76}" destId="{D5B7CBC1-5058-4D3F-97A4-0D00AC30BE15}" srcOrd="1" destOrd="0" parTransId="{278D09FA-E800-4AF8-B9DB-63772C92D735}" sibTransId="{F47E032F-E57D-46A2-AA1C-3475FC295149}"/>
    <dgm:cxn modelId="{84919858-C7D5-48FF-9D12-35F24FEBC1B4}" type="presOf" srcId="{0001FCDF-64E9-4D10-925C-BFB3F0CD57DD}" destId="{1620D5E8-6C0F-4CF5-ABCE-BA18E3F3CD88}" srcOrd="0" destOrd="0" presId="urn:microsoft.com/office/officeart/2005/8/layout/process1"/>
    <dgm:cxn modelId="{458A807E-5AAA-4A48-A4AA-81956C8E828D}" type="presOf" srcId="{5AB7253C-E54F-4CDA-AAE3-DF50FE29D79D}" destId="{C91CCCD3-EEBD-4642-AE61-F43B6875EDB4}" srcOrd="0" destOrd="0" presId="urn:microsoft.com/office/officeart/2005/8/layout/process1"/>
    <dgm:cxn modelId="{C3C1B18B-2C9A-4205-8B25-BC2675682411}" type="presOf" srcId="{845605E9-51DF-4D91-AFEE-CC4FF917656C}" destId="{399581A2-A589-4CDC-8607-5550468B1A23}" srcOrd="0" destOrd="0" presId="urn:microsoft.com/office/officeart/2005/8/layout/process1"/>
    <dgm:cxn modelId="{67D6F294-3D14-4427-BEE7-2086AA458658}" type="presOf" srcId="{2E6AAC03-6673-4BC7-A8B8-D8EAE0085F76}" destId="{68C0E82F-1718-4A1D-8FA8-3ED91A535283}" srcOrd="0" destOrd="0" presId="urn:microsoft.com/office/officeart/2005/8/layout/process1"/>
    <dgm:cxn modelId="{FA4D21C8-4EAA-432C-ACF6-3D3A47D46B93}" type="presOf" srcId="{D5B7CBC1-5058-4D3F-97A4-0D00AC30BE15}" destId="{B6CB1813-1FA0-424C-84E3-9CD26B21F028}" srcOrd="0" destOrd="0" presId="urn:microsoft.com/office/officeart/2005/8/layout/process1"/>
    <dgm:cxn modelId="{9545CFF3-4CC9-4AEC-8B6C-2CC7598BF1EC}" type="presOf" srcId="{EA30024C-623B-4CC6-BE2F-170DB344DC20}" destId="{3DDAE24A-1936-468B-A3C4-408C05898A95}" srcOrd="0" destOrd="0" presId="urn:microsoft.com/office/officeart/2005/8/layout/process1"/>
    <dgm:cxn modelId="{D87ED154-92DC-4631-BE3A-BD0711705FA1}" type="presParOf" srcId="{68C0E82F-1718-4A1D-8FA8-3ED91A535283}" destId="{C91CCCD3-EEBD-4642-AE61-F43B6875EDB4}" srcOrd="0" destOrd="0" presId="urn:microsoft.com/office/officeart/2005/8/layout/process1"/>
    <dgm:cxn modelId="{1F166959-6233-4529-A65D-99BD7ED81BD6}" type="presParOf" srcId="{68C0E82F-1718-4A1D-8FA8-3ED91A535283}" destId="{F4C09BA9-742D-40FB-8CE1-DBA62CCEA5AF}" srcOrd="1" destOrd="0" presId="urn:microsoft.com/office/officeart/2005/8/layout/process1"/>
    <dgm:cxn modelId="{AC42A779-47F7-4CBE-8732-3C258407A206}" type="presParOf" srcId="{F4C09BA9-742D-40FB-8CE1-DBA62CCEA5AF}" destId="{00B72C9D-47E4-4A54-B0BA-FCA5379D9350}" srcOrd="0" destOrd="0" presId="urn:microsoft.com/office/officeart/2005/8/layout/process1"/>
    <dgm:cxn modelId="{FC16D35D-85E8-4EFB-A4A8-B2D65D502CD2}" type="presParOf" srcId="{68C0E82F-1718-4A1D-8FA8-3ED91A535283}" destId="{B6CB1813-1FA0-424C-84E3-9CD26B21F028}" srcOrd="2" destOrd="0" presId="urn:microsoft.com/office/officeart/2005/8/layout/process1"/>
    <dgm:cxn modelId="{D03F9457-EB83-4D37-84E4-827E80428F93}" type="presParOf" srcId="{68C0E82F-1718-4A1D-8FA8-3ED91A535283}" destId="{3ECE3A43-6363-4978-B6B8-192F3BEC0FF9}" srcOrd="3" destOrd="0" presId="urn:microsoft.com/office/officeart/2005/8/layout/process1"/>
    <dgm:cxn modelId="{750A584F-4F73-4EC7-BF31-E9296A71A78E}" type="presParOf" srcId="{3ECE3A43-6363-4978-B6B8-192F3BEC0FF9}" destId="{5323B79C-599C-49E2-A081-840ED1C5B993}" srcOrd="0" destOrd="0" presId="urn:microsoft.com/office/officeart/2005/8/layout/process1"/>
    <dgm:cxn modelId="{292CB7DB-E022-4388-880E-922C27F902DF}" type="presParOf" srcId="{68C0E82F-1718-4A1D-8FA8-3ED91A535283}" destId="{3DDAE24A-1936-468B-A3C4-408C05898A95}" srcOrd="4" destOrd="0" presId="urn:microsoft.com/office/officeart/2005/8/layout/process1"/>
    <dgm:cxn modelId="{2FCE7027-EE21-4283-8558-EB5AD4E0731F}" type="presParOf" srcId="{68C0E82F-1718-4A1D-8FA8-3ED91A535283}" destId="{0E582FF5-FE3C-41C5-8998-52A11913A968}" srcOrd="5" destOrd="0" presId="urn:microsoft.com/office/officeart/2005/8/layout/process1"/>
    <dgm:cxn modelId="{FEFEEE0C-B2E9-44B8-9B3D-AA426F970579}" type="presParOf" srcId="{0E582FF5-FE3C-41C5-8998-52A11913A968}" destId="{8AF7E602-5257-4C6C-86DF-88C40DF1D0B0}" srcOrd="0" destOrd="0" presId="urn:microsoft.com/office/officeart/2005/8/layout/process1"/>
    <dgm:cxn modelId="{EE5C4308-173B-45D3-8994-2E295308B521}" type="presParOf" srcId="{68C0E82F-1718-4A1D-8FA8-3ED91A535283}" destId="{399581A2-A589-4CDC-8607-5550468B1A23}" srcOrd="6" destOrd="0" presId="urn:microsoft.com/office/officeart/2005/8/layout/process1"/>
    <dgm:cxn modelId="{F72AE670-AA5D-46FE-B668-9A733078854D}" type="presParOf" srcId="{68C0E82F-1718-4A1D-8FA8-3ED91A535283}" destId="{1620D5E8-6C0F-4CF5-ABCE-BA18E3F3CD88}" srcOrd="7" destOrd="0" presId="urn:microsoft.com/office/officeart/2005/8/layout/process1"/>
    <dgm:cxn modelId="{DF54A0E7-688B-43CC-A7C7-DEB9366A6F7B}" type="presParOf" srcId="{1620D5E8-6C0F-4CF5-ABCE-BA18E3F3CD88}" destId="{D7359649-78A2-4EF8-979A-FCC1A246D29E}" srcOrd="0" destOrd="0" presId="urn:microsoft.com/office/officeart/2005/8/layout/process1"/>
    <dgm:cxn modelId="{E8401ACC-91F8-4BD9-8FDC-4D2B42ABB82F}" type="presParOf" srcId="{68C0E82F-1718-4A1D-8FA8-3ED91A535283}" destId="{A0E42231-0529-421F-AC28-8153B8B51180}" srcOrd="8" destOrd="0" presId="urn:microsoft.com/office/officeart/2005/8/layout/process1"/>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0BF7284-01E4-46D9-B702-66C082159EC8}" type="doc">
      <dgm:prSet loTypeId="urn:microsoft.com/office/officeart/2008/layout/PictureAccentList" loCatId="list" qsTypeId="urn:microsoft.com/office/officeart/2005/8/quickstyle/simple1" qsCatId="simple" csTypeId="urn:microsoft.com/office/officeart/2005/8/colors/accent5_4" csCatId="accent5" phldr="1"/>
      <dgm:spPr/>
      <dgm:t>
        <a:bodyPr/>
        <a:lstStyle/>
        <a:p>
          <a:endParaRPr lang="en-US"/>
        </a:p>
      </dgm:t>
    </dgm:pt>
    <dgm:pt modelId="{D76F12DE-ACC5-452C-9C6F-43A9DD88BDAA}">
      <dgm:prSet phldrT="[Text]" custT="1"/>
      <dgm:spPr/>
      <dgm:t>
        <a:bodyPr/>
        <a:lstStyle/>
        <a:p>
          <a:r>
            <a:rPr lang="en-US" sz="3200" b="1" dirty="0">
              <a:latin typeface="Comic Sans MS" panose="030F0702030302020204" pitchFamily="66" charset="0"/>
            </a:rPr>
            <a:t>METHOD</a:t>
          </a:r>
          <a:endParaRPr lang="en-US" sz="3200" dirty="0"/>
        </a:p>
      </dgm:t>
    </dgm:pt>
    <dgm:pt modelId="{700C9FDD-2518-47F2-AC15-0406EDC64723}" type="parTrans" cxnId="{8571A332-6A58-4356-BEE8-62B45623BB85}">
      <dgm:prSet/>
      <dgm:spPr/>
      <dgm:t>
        <a:bodyPr/>
        <a:lstStyle/>
        <a:p>
          <a:endParaRPr lang="en-US"/>
        </a:p>
      </dgm:t>
    </dgm:pt>
    <dgm:pt modelId="{04050444-DC48-4649-9D5F-1C96099CEEBD}" type="sibTrans" cxnId="{8571A332-6A58-4356-BEE8-62B45623BB85}">
      <dgm:prSet/>
      <dgm:spPr/>
      <dgm:t>
        <a:bodyPr/>
        <a:lstStyle/>
        <a:p>
          <a:endParaRPr lang="en-US"/>
        </a:p>
      </dgm:t>
    </dgm:pt>
    <dgm:pt modelId="{FBBEF231-ACCE-40F2-95A0-879A275C07BF}">
      <dgm:prSet phldrT="[Text]" custT="1"/>
      <dgm:spPr/>
      <dgm:t>
        <a:bodyPr/>
        <a:lstStyle/>
        <a:p>
          <a:pPr>
            <a:buNone/>
          </a:pPr>
          <a:r>
            <a:rPr lang="en-GB" sz="3000" dirty="0"/>
            <a:t>Review of academic literature on emotional intelligence and employability</a:t>
          </a:r>
          <a:endParaRPr lang="en-US" sz="3000" dirty="0"/>
        </a:p>
      </dgm:t>
    </dgm:pt>
    <dgm:pt modelId="{A1D6B32B-1E61-4DFF-9C53-B6A59A7AC36E}" type="parTrans" cxnId="{3A5FFA90-892F-4CAF-B3E5-0C76C53B40AB}">
      <dgm:prSet/>
      <dgm:spPr/>
      <dgm:t>
        <a:bodyPr/>
        <a:lstStyle/>
        <a:p>
          <a:endParaRPr lang="en-US"/>
        </a:p>
      </dgm:t>
    </dgm:pt>
    <dgm:pt modelId="{128B038D-DF79-4E4C-8A16-3F14F3F0583A}" type="sibTrans" cxnId="{3A5FFA90-892F-4CAF-B3E5-0C76C53B40AB}">
      <dgm:prSet/>
      <dgm:spPr/>
      <dgm:t>
        <a:bodyPr/>
        <a:lstStyle/>
        <a:p>
          <a:endParaRPr lang="en-US"/>
        </a:p>
      </dgm:t>
    </dgm:pt>
    <dgm:pt modelId="{6893D42A-30BD-4F38-BC1F-63268A9A435D}">
      <dgm:prSet phldrT="[Text]" custT="1"/>
      <dgm:spPr/>
      <dgm:t>
        <a:bodyPr/>
        <a:lstStyle/>
        <a:p>
          <a:pPr>
            <a:buNone/>
          </a:pPr>
          <a:r>
            <a:rPr lang="en-GB" sz="3000" dirty="0"/>
            <a:t>Use of peer-reviewed journal articles and academic textbooks</a:t>
          </a:r>
          <a:endParaRPr lang="en-US" sz="3000" dirty="0"/>
        </a:p>
      </dgm:t>
    </dgm:pt>
    <dgm:pt modelId="{3F10945D-A427-45DF-AC61-0F596A765D0B}" type="parTrans" cxnId="{C512808A-650D-41A3-8FD9-D9FFF3E2E3C7}">
      <dgm:prSet/>
      <dgm:spPr/>
      <dgm:t>
        <a:bodyPr/>
        <a:lstStyle/>
        <a:p>
          <a:endParaRPr lang="en-US"/>
        </a:p>
      </dgm:t>
    </dgm:pt>
    <dgm:pt modelId="{84EF8A0F-E841-4D81-A359-52E89C2FCCCC}" type="sibTrans" cxnId="{C512808A-650D-41A3-8FD9-D9FFF3E2E3C7}">
      <dgm:prSet/>
      <dgm:spPr/>
      <dgm:t>
        <a:bodyPr/>
        <a:lstStyle/>
        <a:p>
          <a:endParaRPr lang="en-US"/>
        </a:p>
      </dgm:t>
    </dgm:pt>
    <dgm:pt modelId="{3EF0F2CE-FEE2-4735-963B-5ADE3CF3A874}">
      <dgm:prSet custT="1"/>
      <dgm:spPr/>
      <dgm:t>
        <a:bodyPr/>
        <a:lstStyle/>
        <a:p>
          <a:pPr>
            <a:buNone/>
          </a:pPr>
          <a:r>
            <a:rPr lang="en-GB" sz="3000" dirty="0"/>
            <a:t>Focus on EI in education and workplace contexts</a:t>
          </a:r>
          <a:endParaRPr lang="en-US" sz="3000" dirty="0"/>
        </a:p>
      </dgm:t>
    </dgm:pt>
    <dgm:pt modelId="{29644550-61F2-45F0-A819-A3014561FC15}" type="parTrans" cxnId="{9FAA9BE2-E15A-485C-A689-233052B99E72}">
      <dgm:prSet/>
      <dgm:spPr/>
      <dgm:t>
        <a:bodyPr/>
        <a:lstStyle/>
        <a:p>
          <a:endParaRPr lang="en-US"/>
        </a:p>
      </dgm:t>
    </dgm:pt>
    <dgm:pt modelId="{E0A63AEA-B2BF-4394-A4C3-1B1212C589F4}" type="sibTrans" cxnId="{9FAA9BE2-E15A-485C-A689-233052B99E72}">
      <dgm:prSet/>
      <dgm:spPr/>
      <dgm:t>
        <a:bodyPr/>
        <a:lstStyle/>
        <a:p>
          <a:endParaRPr lang="en-US"/>
        </a:p>
      </dgm:t>
    </dgm:pt>
    <dgm:pt modelId="{B0250E4D-3E76-4665-9F7A-32DC90112B67}">
      <dgm:prSet custT="1"/>
      <dgm:spPr/>
      <dgm:t>
        <a:bodyPr/>
        <a:lstStyle/>
        <a:p>
          <a:pPr>
            <a:buNone/>
          </a:pPr>
          <a:r>
            <a:rPr lang="en-GB" sz="3000" dirty="0"/>
            <a:t>Reflective approach based on my experience as a student</a:t>
          </a:r>
        </a:p>
      </dgm:t>
    </dgm:pt>
    <dgm:pt modelId="{589D863F-F967-4053-B453-22F87E853367}" type="parTrans" cxnId="{ADECF1B4-B8A5-4EAD-8BDD-B8C2C4F92143}">
      <dgm:prSet/>
      <dgm:spPr/>
      <dgm:t>
        <a:bodyPr/>
        <a:lstStyle/>
        <a:p>
          <a:endParaRPr lang="en-US"/>
        </a:p>
      </dgm:t>
    </dgm:pt>
    <dgm:pt modelId="{D3C0BE73-1B6A-47A4-9C2F-429738195D71}" type="sibTrans" cxnId="{ADECF1B4-B8A5-4EAD-8BDD-B8C2C4F92143}">
      <dgm:prSet/>
      <dgm:spPr/>
      <dgm:t>
        <a:bodyPr/>
        <a:lstStyle/>
        <a:p>
          <a:endParaRPr lang="en-US"/>
        </a:p>
      </dgm:t>
    </dgm:pt>
    <dgm:pt modelId="{4E6A0977-13C0-43FE-8D30-4A1EE72F036C}" type="pres">
      <dgm:prSet presAssocID="{70BF7284-01E4-46D9-B702-66C082159EC8}" presName="layout" presStyleCnt="0">
        <dgm:presLayoutVars>
          <dgm:chMax/>
          <dgm:chPref/>
          <dgm:dir/>
          <dgm:animOne val="branch"/>
          <dgm:animLvl val="lvl"/>
          <dgm:resizeHandles/>
        </dgm:presLayoutVars>
      </dgm:prSet>
      <dgm:spPr/>
    </dgm:pt>
    <dgm:pt modelId="{DAF55B66-B559-45D7-BD53-1DDF05E9E02E}" type="pres">
      <dgm:prSet presAssocID="{D76F12DE-ACC5-452C-9C6F-43A9DD88BDAA}" presName="root" presStyleCnt="0">
        <dgm:presLayoutVars>
          <dgm:chMax/>
          <dgm:chPref val="4"/>
        </dgm:presLayoutVars>
      </dgm:prSet>
      <dgm:spPr/>
    </dgm:pt>
    <dgm:pt modelId="{690B25B5-6D13-4522-B755-714239CB6FA6}" type="pres">
      <dgm:prSet presAssocID="{D76F12DE-ACC5-452C-9C6F-43A9DD88BDAA}" presName="rootComposite" presStyleCnt="0">
        <dgm:presLayoutVars/>
      </dgm:prSet>
      <dgm:spPr/>
    </dgm:pt>
    <dgm:pt modelId="{69391313-3C01-4045-AA53-F67C5DFA0019}" type="pres">
      <dgm:prSet presAssocID="{D76F12DE-ACC5-452C-9C6F-43A9DD88BDAA}" presName="rootText" presStyleLbl="node0" presStyleIdx="0" presStyleCnt="1" custScaleX="97302" custScaleY="71743" custLinFactNeighborX="1572" custLinFactNeighborY="14510">
        <dgm:presLayoutVars>
          <dgm:chMax/>
          <dgm:chPref val="4"/>
        </dgm:presLayoutVars>
      </dgm:prSet>
      <dgm:spPr/>
    </dgm:pt>
    <dgm:pt modelId="{23BA7475-E361-41EA-99F8-68ADB1CCF33C}" type="pres">
      <dgm:prSet presAssocID="{D76F12DE-ACC5-452C-9C6F-43A9DD88BDAA}" presName="childShape" presStyleCnt="0">
        <dgm:presLayoutVars>
          <dgm:chMax val="0"/>
          <dgm:chPref val="0"/>
        </dgm:presLayoutVars>
      </dgm:prSet>
      <dgm:spPr/>
    </dgm:pt>
    <dgm:pt modelId="{190C22BC-BD40-4F56-ACD4-CD3976C1D30C}" type="pres">
      <dgm:prSet presAssocID="{FBBEF231-ACCE-40F2-95A0-879A275C07BF}" presName="childComposite" presStyleCnt="0">
        <dgm:presLayoutVars>
          <dgm:chMax val="0"/>
          <dgm:chPref val="0"/>
        </dgm:presLayoutVars>
      </dgm:prSet>
      <dgm:spPr/>
    </dgm:pt>
    <dgm:pt modelId="{E77367E1-4578-46B7-B14B-DB48FB602410}" type="pres">
      <dgm:prSet presAssocID="{FBBEF231-ACCE-40F2-95A0-879A275C07BF}" presName="Image" presStyleLbl="node1" presStyleIdx="0" presStyleCnt="4"/>
      <dgm:spPr>
        <a:blipFill>
          <a:blip xmlns:r="http://schemas.openxmlformats.org/officeDocument/2006/relationships" r:embed="rId1"/>
          <a:srcRect/>
          <a:stretch>
            <a:fillRect t="-16000" b="-16000"/>
          </a:stretch>
        </a:blipFill>
      </dgm:spPr>
      <dgm:extLst>
        <a:ext uri="{E40237B7-FDA0-4F09-8148-C483321AD2D9}">
          <dgm14:cNvPr xmlns:dgm14="http://schemas.microsoft.com/office/drawing/2010/diagram" id="0" name="" descr="Reading cartoon bee"/>
        </a:ext>
      </dgm:extLst>
    </dgm:pt>
    <dgm:pt modelId="{33F88B33-E1C4-4B94-BE60-0C6D2C490A93}" type="pres">
      <dgm:prSet presAssocID="{FBBEF231-ACCE-40F2-95A0-879A275C07BF}" presName="childText" presStyleLbl="lnNode1" presStyleIdx="0" presStyleCnt="4" custScaleY="105610">
        <dgm:presLayoutVars>
          <dgm:chMax val="0"/>
          <dgm:chPref val="0"/>
          <dgm:bulletEnabled val="1"/>
        </dgm:presLayoutVars>
      </dgm:prSet>
      <dgm:spPr/>
    </dgm:pt>
    <dgm:pt modelId="{7B5A2071-82AE-483A-A463-9DE4A6F014BD}" type="pres">
      <dgm:prSet presAssocID="{6893D42A-30BD-4F38-BC1F-63268A9A435D}" presName="childComposite" presStyleCnt="0">
        <dgm:presLayoutVars>
          <dgm:chMax val="0"/>
          <dgm:chPref val="0"/>
        </dgm:presLayoutVars>
      </dgm:prSet>
      <dgm:spPr/>
    </dgm:pt>
    <dgm:pt modelId="{03B6FC2D-657A-4022-BC9B-4405DF57CFA3}" type="pres">
      <dgm:prSet presAssocID="{6893D42A-30BD-4F38-BC1F-63268A9A435D}" presName="Image" presStyleLbl="node1" presStyleIdx="1" presStyleCnt="4" custLinFactNeighborX="-570" custLinFactNeighborY="-1505"/>
      <dgm:spPr>
        <a:blipFill>
          <a:blip xmlns:r="http://schemas.openxmlformats.org/officeDocument/2006/relationships" r:embed="rId2"/>
          <a:srcRect/>
          <a:stretch>
            <a:fillRect l="-11000" r="-11000"/>
          </a:stretch>
        </a:blipFill>
      </dgm:spPr>
      <dgm:extLst>
        <a:ext uri="{E40237B7-FDA0-4F09-8148-C483321AD2D9}">
          <dgm14:cNvPr xmlns:dgm14="http://schemas.microsoft.com/office/drawing/2010/diagram" id="0" name="" descr="Pastel checklist and pencil"/>
        </a:ext>
      </dgm:extLst>
    </dgm:pt>
    <dgm:pt modelId="{38B23268-45A8-4CDB-8D3C-CEA5F9D1C735}" type="pres">
      <dgm:prSet presAssocID="{6893D42A-30BD-4F38-BC1F-63268A9A435D}" presName="childText" presStyleLbl="lnNode1" presStyleIdx="1" presStyleCnt="4">
        <dgm:presLayoutVars>
          <dgm:chMax val="0"/>
          <dgm:chPref val="0"/>
          <dgm:bulletEnabled val="1"/>
        </dgm:presLayoutVars>
      </dgm:prSet>
      <dgm:spPr/>
    </dgm:pt>
    <dgm:pt modelId="{8CC28A41-1D1C-4E72-B64A-B8E171D43628}" type="pres">
      <dgm:prSet presAssocID="{3EF0F2CE-FEE2-4735-963B-5ADE3CF3A874}" presName="childComposite" presStyleCnt="0">
        <dgm:presLayoutVars>
          <dgm:chMax val="0"/>
          <dgm:chPref val="0"/>
        </dgm:presLayoutVars>
      </dgm:prSet>
      <dgm:spPr/>
    </dgm:pt>
    <dgm:pt modelId="{ED7DD113-78F2-4EF4-8847-52F3EEE7D40F}" type="pres">
      <dgm:prSet presAssocID="{3EF0F2CE-FEE2-4735-963B-5ADE3CF3A874}" presName="Image" presStyleLbl="node1" presStyleIdx="2" presStyleCnt="4"/>
      <dgm:spPr>
        <a:blipFill>
          <a:blip xmlns:r="http://schemas.openxmlformats.org/officeDocument/2006/relationships" r:embed="rId3"/>
          <a:srcRect/>
          <a:stretch>
            <a:fillRect t="-8000" b="-8000"/>
          </a:stretch>
        </a:blipFill>
      </dgm:spPr>
      <dgm:extLst>
        <a:ext uri="{E40237B7-FDA0-4F09-8148-C483321AD2D9}">
          <dgm14:cNvPr xmlns:dgm14="http://schemas.microsoft.com/office/drawing/2010/diagram" id="0" name="" descr="Graduation cartoon bee"/>
        </a:ext>
      </dgm:extLst>
    </dgm:pt>
    <dgm:pt modelId="{C04A1ED2-4B87-492F-8059-F7F4544020DB}" type="pres">
      <dgm:prSet presAssocID="{3EF0F2CE-FEE2-4735-963B-5ADE3CF3A874}" presName="childText" presStyleLbl="lnNode1" presStyleIdx="2" presStyleCnt="4">
        <dgm:presLayoutVars>
          <dgm:chMax val="0"/>
          <dgm:chPref val="0"/>
          <dgm:bulletEnabled val="1"/>
        </dgm:presLayoutVars>
      </dgm:prSet>
      <dgm:spPr/>
    </dgm:pt>
    <dgm:pt modelId="{1FCD7640-32FD-45E3-914E-4AB258B5A8CD}" type="pres">
      <dgm:prSet presAssocID="{B0250E4D-3E76-4665-9F7A-32DC90112B67}" presName="childComposite" presStyleCnt="0">
        <dgm:presLayoutVars>
          <dgm:chMax val="0"/>
          <dgm:chPref val="0"/>
        </dgm:presLayoutVars>
      </dgm:prSet>
      <dgm:spPr/>
    </dgm:pt>
    <dgm:pt modelId="{8DF1857D-8FA5-4F59-A923-1E9EC6E4CA7B}" type="pres">
      <dgm:prSet presAssocID="{B0250E4D-3E76-4665-9F7A-32DC90112B67}" presName="Image" presStyleLbl="node1" presStyleIdx="3" presStyleCnt="4"/>
      <dgm:spPr>
        <a:blipFill>
          <a:blip xmlns:r="http://schemas.openxmlformats.org/officeDocument/2006/relationships" r:embed="rId4"/>
          <a:srcRect/>
          <a:stretch>
            <a:fillRect l="-17000" r="-17000"/>
          </a:stretch>
        </a:blipFill>
      </dgm:spPr>
      <dgm:extLst>
        <a:ext uri="{E40237B7-FDA0-4F09-8148-C483321AD2D9}">
          <dgm14:cNvPr xmlns:dgm14="http://schemas.microsoft.com/office/drawing/2010/diagram" id="0" name="" descr="One glowing fluorescent bulb amonst unlit incandescent bulbs"/>
        </a:ext>
      </dgm:extLst>
    </dgm:pt>
    <dgm:pt modelId="{ACA9CEF9-2026-4823-BDDF-5D29CB0F66DB}" type="pres">
      <dgm:prSet presAssocID="{B0250E4D-3E76-4665-9F7A-32DC90112B67}" presName="childText" presStyleLbl="lnNode1" presStyleIdx="3" presStyleCnt="4">
        <dgm:presLayoutVars>
          <dgm:chMax val="0"/>
          <dgm:chPref val="0"/>
          <dgm:bulletEnabled val="1"/>
        </dgm:presLayoutVars>
      </dgm:prSet>
      <dgm:spPr/>
    </dgm:pt>
  </dgm:ptLst>
  <dgm:cxnLst>
    <dgm:cxn modelId="{AB028C17-EC47-4666-97DB-B48105696E9E}" type="presOf" srcId="{6893D42A-30BD-4F38-BC1F-63268A9A435D}" destId="{38B23268-45A8-4CDB-8D3C-CEA5F9D1C735}" srcOrd="0" destOrd="0" presId="urn:microsoft.com/office/officeart/2008/layout/PictureAccentList"/>
    <dgm:cxn modelId="{8571A332-6A58-4356-BEE8-62B45623BB85}" srcId="{70BF7284-01E4-46D9-B702-66C082159EC8}" destId="{D76F12DE-ACC5-452C-9C6F-43A9DD88BDAA}" srcOrd="0" destOrd="0" parTransId="{700C9FDD-2518-47F2-AC15-0406EDC64723}" sibTransId="{04050444-DC48-4649-9D5F-1C96099CEEBD}"/>
    <dgm:cxn modelId="{9D4FC660-A403-40C7-ABC4-0C28BC8893A4}" type="presOf" srcId="{D76F12DE-ACC5-452C-9C6F-43A9DD88BDAA}" destId="{69391313-3C01-4045-AA53-F67C5DFA0019}" srcOrd="0" destOrd="0" presId="urn:microsoft.com/office/officeart/2008/layout/PictureAccentList"/>
    <dgm:cxn modelId="{67333174-1BE1-458A-BE95-AA76B0BD4840}" type="presOf" srcId="{FBBEF231-ACCE-40F2-95A0-879A275C07BF}" destId="{33F88B33-E1C4-4B94-BE60-0C6D2C490A93}" srcOrd="0" destOrd="0" presId="urn:microsoft.com/office/officeart/2008/layout/PictureAccentList"/>
    <dgm:cxn modelId="{6FC6825A-7549-4204-AD3D-9B3A2BF21856}" type="presOf" srcId="{3EF0F2CE-FEE2-4735-963B-5ADE3CF3A874}" destId="{C04A1ED2-4B87-492F-8059-F7F4544020DB}" srcOrd="0" destOrd="0" presId="urn:microsoft.com/office/officeart/2008/layout/PictureAccentList"/>
    <dgm:cxn modelId="{B4443283-3037-4EB0-BC0E-4DB0D4BF4BE1}" type="presOf" srcId="{B0250E4D-3E76-4665-9F7A-32DC90112B67}" destId="{ACA9CEF9-2026-4823-BDDF-5D29CB0F66DB}" srcOrd="0" destOrd="0" presId="urn:microsoft.com/office/officeart/2008/layout/PictureAccentList"/>
    <dgm:cxn modelId="{C512808A-650D-41A3-8FD9-D9FFF3E2E3C7}" srcId="{D76F12DE-ACC5-452C-9C6F-43A9DD88BDAA}" destId="{6893D42A-30BD-4F38-BC1F-63268A9A435D}" srcOrd="1" destOrd="0" parTransId="{3F10945D-A427-45DF-AC61-0F596A765D0B}" sibTransId="{84EF8A0F-E841-4D81-A359-52E89C2FCCCC}"/>
    <dgm:cxn modelId="{3A5FFA90-892F-4CAF-B3E5-0C76C53B40AB}" srcId="{D76F12DE-ACC5-452C-9C6F-43A9DD88BDAA}" destId="{FBBEF231-ACCE-40F2-95A0-879A275C07BF}" srcOrd="0" destOrd="0" parTransId="{A1D6B32B-1E61-4DFF-9C53-B6A59A7AC36E}" sibTransId="{128B038D-DF79-4E4C-8A16-3F14F3F0583A}"/>
    <dgm:cxn modelId="{7F50189F-27E2-4BA1-A2DF-69B11A0782B0}" type="presOf" srcId="{70BF7284-01E4-46D9-B702-66C082159EC8}" destId="{4E6A0977-13C0-43FE-8D30-4A1EE72F036C}" srcOrd="0" destOrd="0" presId="urn:microsoft.com/office/officeart/2008/layout/PictureAccentList"/>
    <dgm:cxn modelId="{ADECF1B4-B8A5-4EAD-8BDD-B8C2C4F92143}" srcId="{D76F12DE-ACC5-452C-9C6F-43A9DD88BDAA}" destId="{B0250E4D-3E76-4665-9F7A-32DC90112B67}" srcOrd="3" destOrd="0" parTransId="{589D863F-F967-4053-B453-22F87E853367}" sibTransId="{D3C0BE73-1B6A-47A4-9C2F-429738195D71}"/>
    <dgm:cxn modelId="{9FAA9BE2-E15A-485C-A689-233052B99E72}" srcId="{D76F12DE-ACC5-452C-9C6F-43A9DD88BDAA}" destId="{3EF0F2CE-FEE2-4735-963B-5ADE3CF3A874}" srcOrd="2" destOrd="0" parTransId="{29644550-61F2-45F0-A819-A3014561FC15}" sibTransId="{E0A63AEA-B2BF-4394-A4C3-1B1212C589F4}"/>
    <dgm:cxn modelId="{2BB30F56-DB8E-454B-BC8D-F64BA37021D2}" type="presParOf" srcId="{4E6A0977-13C0-43FE-8D30-4A1EE72F036C}" destId="{DAF55B66-B559-45D7-BD53-1DDF05E9E02E}" srcOrd="0" destOrd="0" presId="urn:microsoft.com/office/officeart/2008/layout/PictureAccentList"/>
    <dgm:cxn modelId="{CD4DB1F7-0E12-4D19-815C-9B10EB05598C}" type="presParOf" srcId="{DAF55B66-B559-45D7-BD53-1DDF05E9E02E}" destId="{690B25B5-6D13-4522-B755-714239CB6FA6}" srcOrd="0" destOrd="0" presId="urn:microsoft.com/office/officeart/2008/layout/PictureAccentList"/>
    <dgm:cxn modelId="{15E70003-2B84-44E6-86E0-9C0EB291823A}" type="presParOf" srcId="{690B25B5-6D13-4522-B755-714239CB6FA6}" destId="{69391313-3C01-4045-AA53-F67C5DFA0019}" srcOrd="0" destOrd="0" presId="urn:microsoft.com/office/officeart/2008/layout/PictureAccentList"/>
    <dgm:cxn modelId="{538871C6-CA10-4744-859C-9EC71BE2E662}" type="presParOf" srcId="{DAF55B66-B559-45D7-BD53-1DDF05E9E02E}" destId="{23BA7475-E361-41EA-99F8-68ADB1CCF33C}" srcOrd="1" destOrd="0" presId="urn:microsoft.com/office/officeart/2008/layout/PictureAccentList"/>
    <dgm:cxn modelId="{099E4E6E-5C2B-41B4-870C-5BE56C577D7E}" type="presParOf" srcId="{23BA7475-E361-41EA-99F8-68ADB1CCF33C}" destId="{190C22BC-BD40-4F56-ACD4-CD3976C1D30C}" srcOrd="0" destOrd="0" presId="urn:microsoft.com/office/officeart/2008/layout/PictureAccentList"/>
    <dgm:cxn modelId="{3962D2D7-BDDF-467B-B514-F5F503BF364B}" type="presParOf" srcId="{190C22BC-BD40-4F56-ACD4-CD3976C1D30C}" destId="{E77367E1-4578-46B7-B14B-DB48FB602410}" srcOrd="0" destOrd="0" presId="urn:microsoft.com/office/officeart/2008/layout/PictureAccentList"/>
    <dgm:cxn modelId="{19ABFF58-5FA8-42E0-9A19-F90803227D05}" type="presParOf" srcId="{190C22BC-BD40-4F56-ACD4-CD3976C1D30C}" destId="{33F88B33-E1C4-4B94-BE60-0C6D2C490A93}" srcOrd="1" destOrd="0" presId="urn:microsoft.com/office/officeart/2008/layout/PictureAccentList"/>
    <dgm:cxn modelId="{078E0CC7-0C5D-4407-80C4-07132BC8F741}" type="presParOf" srcId="{23BA7475-E361-41EA-99F8-68ADB1CCF33C}" destId="{7B5A2071-82AE-483A-A463-9DE4A6F014BD}" srcOrd="1" destOrd="0" presId="urn:microsoft.com/office/officeart/2008/layout/PictureAccentList"/>
    <dgm:cxn modelId="{1B1E80A7-F1CF-453B-9C8E-61775ECC9134}" type="presParOf" srcId="{7B5A2071-82AE-483A-A463-9DE4A6F014BD}" destId="{03B6FC2D-657A-4022-BC9B-4405DF57CFA3}" srcOrd="0" destOrd="0" presId="urn:microsoft.com/office/officeart/2008/layout/PictureAccentList"/>
    <dgm:cxn modelId="{892575B7-2803-43F3-853C-2F3245425593}" type="presParOf" srcId="{7B5A2071-82AE-483A-A463-9DE4A6F014BD}" destId="{38B23268-45A8-4CDB-8D3C-CEA5F9D1C735}" srcOrd="1" destOrd="0" presId="urn:microsoft.com/office/officeart/2008/layout/PictureAccentList"/>
    <dgm:cxn modelId="{ABC6E384-4FD4-41F2-A7F9-8384E9ADCCB4}" type="presParOf" srcId="{23BA7475-E361-41EA-99F8-68ADB1CCF33C}" destId="{8CC28A41-1D1C-4E72-B64A-B8E171D43628}" srcOrd="2" destOrd="0" presId="urn:microsoft.com/office/officeart/2008/layout/PictureAccentList"/>
    <dgm:cxn modelId="{52459AD3-367B-4165-B442-647FA39C13CB}" type="presParOf" srcId="{8CC28A41-1D1C-4E72-B64A-B8E171D43628}" destId="{ED7DD113-78F2-4EF4-8847-52F3EEE7D40F}" srcOrd="0" destOrd="0" presId="urn:microsoft.com/office/officeart/2008/layout/PictureAccentList"/>
    <dgm:cxn modelId="{42F5779C-F914-4714-90DD-8B27C3089B09}" type="presParOf" srcId="{8CC28A41-1D1C-4E72-B64A-B8E171D43628}" destId="{C04A1ED2-4B87-492F-8059-F7F4544020DB}" srcOrd="1" destOrd="0" presId="urn:microsoft.com/office/officeart/2008/layout/PictureAccentList"/>
    <dgm:cxn modelId="{4F1D1778-D153-48F1-950D-021F7CD3F60C}" type="presParOf" srcId="{23BA7475-E361-41EA-99F8-68ADB1CCF33C}" destId="{1FCD7640-32FD-45E3-914E-4AB258B5A8CD}" srcOrd="3" destOrd="0" presId="urn:microsoft.com/office/officeart/2008/layout/PictureAccentList"/>
    <dgm:cxn modelId="{67A44B24-C7CB-4AAD-A845-14C6999300E7}" type="presParOf" srcId="{1FCD7640-32FD-45E3-914E-4AB258B5A8CD}" destId="{8DF1857D-8FA5-4F59-A923-1E9EC6E4CA7B}" srcOrd="0" destOrd="0" presId="urn:microsoft.com/office/officeart/2008/layout/PictureAccentList"/>
    <dgm:cxn modelId="{9F0B2BA5-CFB2-49BC-A2AF-CF60A5541826}" type="presParOf" srcId="{1FCD7640-32FD-45E3-914E-4AB258B5A8CD}" destId="{ACA9CEF9-2026-4823-BDDF-5D29CB0F66DB}" srcOrd="1" destOrd="0" presId="urn:microsoft.com/office/officeart/2008/layout/PictureAccentList"/>
  </dgm:cxnLst>
  <dgm:bg/>
  <dgm:whole/>
  <dgm:extLst>
    <a:ext uri="http://schemas.microsoft.com/office/drawing/2008/diagram">
      <dsp:dataModelExt xmlns:dsp="http://schemas.microsoft.com/office/drawing/2008/diagram" relId="rId3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1CCCD3-EEBD-4642-AE61-F43B6875EDB4}">
      <dsp:nvSpPr>
        <dsp:cNvPr id="0" name=""/>
        <dsp:cNvSpPr/>
      </dsp:nvSpPr>
      <dsp:spPr>
        <a:xfrm>
          <a:off x="6974" y="387688"/>
          <a:ext cx="2162051" cy="1297230"/>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1" kern="1200" dirty="0">
              <a:latin typeface="Comic Sans MS" panose="030F0702030302020204" pitchFamily="66" charset="0"/>
            </a:rPr>
            <a:t>KEY FACTORS</a:t>
          </a:r>
          <a:endParaRPr lang="en-US" sz="2900" kern="1200" dirty="0">
            <a:latin typeface="Comic Sans MS" panose="030F0702030302020204" pitchFamily="66" charset="0"/>
          </a:endParaRPr>
        </a:p>
      </dsp:txBody>
      <dsp:txXfrm>
        <a:off x="44969" y="425683"/>
        <a:ext cx="2086061" cy="1221240"/>
      </dsp:txXfrm>
    </dsp:sp>
    <dsp:sp modelId="{F4C09BA9-742D-40FB-8CE1-DBA62CCEA5AF}">
      <dsp:nvSpPr>
        <dsp:cNvPr id="0" name=""/>
        <dsp:cNvSpPr/>
      </dsp:nvSpPr>
      <dsp:spPr>
        <a:xfrm>
          <a:off x="2385230" y="768209"/>
          <a:ext cx="458354" cy="536188"/>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385230" y="875447"/>
        <a:ext cx="320848" cy="321712"/>
      </dsp:txXfrm>
    </dsp:sp>
    <dsp:sp modelId="{B6CB1813-1FA0-424C-84E3-9CD26B21F028}">
      <dsp:nvSpPr>
        <dsp:cNvPr id="0" name=""/>
        <dsp:cNvSpPr/>
      </dsp:nvSpPr>
      <dsp:spPr>
        <a:xfrm>
          <a:off x="3033846" y="387688"/>
          <a:ext cx="2162051" cy="1297230"/>
        </a:xfrm>
        <a:prstGeom prst="roundRect">
          <a:avLst>
            <a:gd name="adj" fmla="val 10000"/>
          </a:avLst>
        </a:prstGeom>
        <a:solidFill>
          <a:schemeClr val="accent3">
            <a:hueOff val="1029291"/>
            <a:satOff val="6178"/>
            <a:lumOff val="470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latin typeface="Comic Sans MS" panose="030F0702030302020204" pitchFamily="66" charset="0"/>
            </a:rPr>
            <a:t>Emotional awareness</a:t>
          </a:r>
          <a:endParaRPr lang="en-US" sz="2500" kern="1200" dirty="0">
            <a:latin typeface="Comic Sans MS" panose="030F0702030302020204" pitchFamily="66" charset="0"/>
          </a:endParaRPr>
        </a:p>
      </dsp:txBody>
      <dsp:txXfrm>
        <a:off x="3071841" y="425683"/>
        <a:ext cx="2086061" cy="1221240"/>
      </dsp:txXfrm>
    </dsp:sp>
    <dsp:sp modelId="{3ECE3A43-6363-4978-B6B8-192F3BEC0FF9}">
      <dsp:nvSpPr>
        <dsp:cNvPr id="0" name=""/>
        <dsp:cNvSpPr/>
      </dsp:nvSpPr>
      <dsp:spPr>
        <a:xfrm>
          <a:off x="5412102" y="768209"/>
          <a:ext cx="458354" cy="536188"/>
        </a:xfrm>
        <a:prstGeom prst="rightArrow">
          <a:avLst>
            <a:gd name="adj1" fmla="val 60000"/>
            <a:gd name="adj2" fmla="val 50000"/>
          </a:avLst>
        </a:prstGeom>
        <a:solidFill>
          <a:schemeClr val="accent3">
            <a:hueOff val="1372388"/>
            <a:satOff val="8237"/>
            <a:lumOff val="627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412102" y="875447"/>
        <a:ext cx="320848" cy="321712"/>
      </dsp:txXfrm>
    </dsp:sp>
    <dsp:sp modelId="{3DDAE24A-1936-468B-A3C4-408C05898A95}">
      <dsp:nvSpPr>
        <dsp:cNvPr id="0" name=""/>
        <dsp:cNvSpPr/>
      </dsp:nvSpPr>
      <dsp:spPr>
        <a:xfrm>
          <a:off x="6060718" y="387688"/>
          <a:ext cx="2162051" cy="1297230"/>
        </a:xfrm>
        <a:prstGeom prst="roundRect">
          <a:avLst>
            <a:gd name="adj" fmla="val 10000"/>
          </a:avLst>
        </a:prstGeom>
        <a:solidFill>
          <a:schemeClr val="accent3">
            <a:hueOff val="2058582"/>
            <a:satOff val="12356"/>
            <a:lumOff val="941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latin typeface="Comic Sans MS" panose="030F0702030302020204" pitchFamily="66" charset="0"/>
            </a:rPr>
            <a:t>Resilience</a:t>
          </a:r>
          <a:endParaRPr lang="en-US" sz="2500" kern="1200" dirty="0">
            <a:latin typeface="Comic Sans MS" panose="030F0702030302020204" pitchFamily="66" charset="0"/>
          </a:endParaRPr>
        </a:p>
      </dsp:txBody>
      <dsp:txXfrm>
        <a:off x="6098713" y="425683"/>
        <a:ext cx="2086061" cy="1221240"/>
      </dsp:txXfrm>
    </dsp:sp>
    <dsp:sp modelId="{0E582FF5-FE3C-41C5-8998-52A11913A968}">
      <dsp:nvSpPr>
        <dsp:cNvPr id="0" name=""/>
        <dsp:cNvSpPr/>
      </dsp:nvSpPr>
      <dsp:spPr>
        <a:xfrm rot="6449">
          <a:off x="8422158" y="771007"/>
          <a:ext cx="422704" cy="536188"/>
        </a:xfrm>
        <a:prstGeom prst="rightArrow">
          <a:avLst>
            <a:gd name="adj1" fmla="val 60000"/>
            <a:gd name="adj2" fmla="val 50000"/>
          </a:avLst>
        </a:prstGeom>
        <a:solidFill>
          <a:schemeClr val="accent3">
            <a:hueOff val="2744775"/>
            <a:satOff val="16475"/>
            <a:lumOff val="1255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422158" y="878126"/>
        <a:ext cx="295893" cy="321712"/>
      </dsp:txXfrm>
    </dsp:sp>
    <dsp:sp modelId="{CD55E7D4-4B47-4864-9D34-8A60A7788DA2}">
      <dsp:nvSpPr>
        <dsp:cNvPr id="0" name=""/>
        <dsp:cNvSpPr/>
      </dsp:nvSpPr>
      <dsp:spPr>
        <a:xfrm>
          <a:off x="9020324" y="393240"/>
          <a:ext cx="2162051" cy="1297230"/>
        </a:xfrm>
        <a:prstGeom prst="roundRect">
          <a:avLst>
            <a:gd name="adj" fmla="val 10000"/>
          </a:avLst>
        </a:prstGeom>
        <a:solidFill>
          <a:schemeClr val="accent3">
            <a:hueOff val="3087872"/>
            <a:satOff val="18534"/>
            <a:lumOff val="1411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latin typeface="Comic Sans MS" panose="030F0702030302020204" pitchFamily="66" charset="0"/>
            </a:rPr>
            <a:t>Motivation</a:t>
          </a:r>
        </a:p>
      </dsp:txBody>
      <dsp:txXfrm>
        <a:off x="9058319" y="431235"/>
        <a:ext cx="2086061" cy="1221240"/>
      </dsp:txXfrm>
    </dsp:sp>
    <dsp:sp modelId="{5BA73879-7EE9-4748-990A-EEB78A5F54A8}">
      <dsp:nvSpPr>
        <dsp:cNvPr id="0" name=""/>
        <dsp:cNvSpPr/>
      </dsp:nvSpPr>
      <dsp:spPr>
        <a:xfrm rot="21593831">
          <a:off x="11415397" y="770960"/>
          <a:ext cx="494006" cy="536188"/>
        </a:xfrm>
        <a:prstGeom prst="rightArrow">
          <a:avLst>
            <a:gd name="adj1" fmla="val 60000"/>
            <a:gd name="adj2" fmla="val 50000"/>
          </a:avLst>
        </a:prstGeom>
        <a:solidFill>
          <a:schemeClr val="accent3">
            <a:hueOff val="4117163"/>
            <a:satOff val="24712"/>
            <a:lumOff val="1882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11415397" y="878331"/>
        <a:ext cx="345804" cy="321712"/>
      </dsp:txXfrm>
    </dsp:sp>
    <dsp:sp modelId="{A0E42231-0529-421F-AC28-8153B8B51180}">
      <dsp:nvSpPr>
        <dsp:cNvPr id="0" name=""/>
        <dsp:cNvSpPr/>
      </dsp:nvSpPr>
      <dsp:spPr>
        <a:xfrm>
          <a:off x="12114462" y="387688"/>
          <a:ext cx="2162051" cy="1297230"/>
        </a:xfrm>
        <a:prstGeom prst="roundRect">
          <a:avLst>
            <a:gd name="adj" fmla="val 10000"/>
          </a:avLst>
        </a:prstGeom>
        <a:solidFill>
          <a:schemeClr val="accent3">
            <a:hueOff val="4117163"/>
            <a:satOff val="24712"/>
            <a:lumOff val="1882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latin typeface="Comic Sans MS" panose="030F0702030302020204" pitchFamily="66" charset="0"/>
            </a:rPr>
            <a:t>Time management</a:t>
          </a:r>
          <a:endParaRPr lang="en-US" sz="2500" kern="1200" dirty="0">
            <a:latin typeface="Comic Sans MS" panose="030F0702030302020204" pitchFamily="66" charset="0"/>
          </a:endParaRPr>
        </a:p>
      </dsp:txBody>
      <dsp:txXfrm>
        <a:off x="12152457" y="425683"/>
        <a:ext cx="2086061" cy="12212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C2742D-252E-4939-AABB-C9393CA4C976}">
      <dsp:nvSpPr>
        <dsp:cNvPr id="0" name=""/>
        <dsp:cNvSpPr/>
      </dsp:nvSpPr>
      <dsp:spPr>
        <a:xfrm>
          <a:off x="82455" y="1924412"/>
          <a:ext cx="5967962" cy="3580777"/>
        </a:xfrm>
        <a:prstGeom prst="rect">
          <a:avLst/>
        </a:prstGeom>
        <a:solidFill>
          <a:schemeClr val="accent2">
            <a:hueOff val="0"/>
            <a:satOff val="0"/>
            <a:lumOff val="0"/>
            <a:alpha val="8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t" anchorCtr="0">
          <a:noAutofit/>
        </a:bodyPr>
        <a:lstStyle/>
        <a:p>
          <a:pPr marL="0" lvl="0" indent="0" algn="ctr" defTabSz="1333500">
            <a:lnSpc>
              <a:spcPct val="90000"/>
            </a:lnSpc>
            <a:spcBef>
              <a:spcPct val="0"/>
            </a:spcBef>
            <a:spcAft>
              <a:spcPct val="35000"/>
            </a:spcAft>
            <a:buNone/>
          </a:pPr>
          <a:r>
            <a:rPr lang="en-US" sz="3000" u="sng" kern="1200" dirty="0">
              <a:solidFill>
                <a:schemeClr val="tx1"/>
              </a:solidFill>
              <a:latin typeface="Comic Sans MS" panose="030F0702030302020204" pitchFamily="66" charset="0"/>
            </a:rPr>
            <a:t>Q1</a:t>
          </a:r>
          <a:r>
            <a:rPr lang="en-US" sz="3000" kern="1200" dirty="0">
              <a:solidFill>
                <a:schemeClr val="tx1"/>
              </a:solidFill>
              <a:latin typeface="Comic Sans MS" panose="030F0702030302020204" pitchFamily="66" charset="0"/>
            </a:rPr>
            <a:t>:</a:t>
          </a:r>
        </a:p>
        <a:p>
          <a:pPr marL="0" lvl="1" indent="0" algn="l" defTabSz="1333500">
            <a:lnSpc>
              <a:spcPct val="90000"/>
            </a:lnSpc>
            <a:spcBef>
              <a:spcPct val="0"/>
            </a:spcBef>
            <a:spcAft>
              <a:spcPct val="15000"/>
            </a:spcAft>
            <a:buFontTx/>
            <a:buNone/>
          </a:pPr>
          <a:r>
            <a:rPr lang="en-US" sz="3000" kern="1200" dirty="0">
              <a:latin typeface="Comic Sans MS" panose="030F0702030302020204" pitchFamily="66" charset="0"/>
            </a:rPr>
            <a:t>How can emotional intelligence be developed?</a:t>
          </a:r>
        </a:p>
        <a:p>
          <a:pPr marL="228600" lvl="1" indent="0" algn="l" defTabSz="1111250">
            <a:lnSpc>
              <a:spcPct val="90000"/>
            </a:lnSpc>
            <a:spcBef>
              <a:spcPct val="0"/>
            </a:spcBef>
            <a:spcAft>
              <a:spcPct val="15000"/>
            </a:spcAft>
            <a:buChar char="•"/>
          </a:pPr>
          <a:endParaRPr lang="en-US" sz="2500" kern="1200" dirty="0">
            <a:latin typeface="Comic Sans MS" panose="030F0702030302020204" pitchFamily="66" charset="0"/>
          </a:endParaRPr>
        </a:p>
      </dsp:txBody>
      <dsp:txXfrm>
        <a:off x="82455" y="1924412"/>
        <a:ext cx="5967962" cy="3580777"/>
      </dsp:txXfrm>
    </dsp:sp>
    <dsp:sp modelId="{E4BF21B3-5CB4-4C4C-8962-B0F92ED292EB}">
      <dsp:nvSpPr>
        <dsp:cNvPr id="0" name=""/>
        <dsp:cNvSpPr/>
      </dsp:nvSpPr>
      <dsp:spPr>
        <a:xfrm>
          <a:off x="6082287" y="1924412"/>
          <a:ext cx="5967962" cy="3580777"/>
        </a:xfrm>
        <a:prstGeom prst="rect">
          <a:avLst/>
        </a:prstGeom>
        <a:solidFill>
          <a:schemeClr val="accent3">
            <a:hueOff val="0"/>
            <a:satOff val="0"/>
            <a:lumOff val="0"/>
            <a:alpha val="8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t" anchorCtr="0">
          <a:noAutofit/>
        </a:bodyPr>
        <a:lstStyle/>
        <a:p>
          <a:pPr marL="0" lvl="0" indent="0" algn="ctr" defTabSz="1333500">
            <a:lnSpc>
              <a:spcPct val="90000"/>
            </a:lnSpc>
            <a:spcBef>
              <a:spcPct val="0"/>
            </a:spcBef>
            <a:spcAft>
              <a:spcPct val="35000"/>
            </a:spcAft>
            <a:buNone/>
          </a:pPr>
          <a:r>
            <a:rPr lang="en-US" sz="3000" u="sng" kern="1200" dirty="0">
              <a:solidFill>
                <a:schemeClr val="tx1"/>
              </a:solidFill>
              <a:latin typeface="Comic Sans MS" panose="030F0702030302020204" pitchFamily="66" charset="0"/>
            </a:rPr>
            <a:t>MOTIVATION</a:t>
          </a:r>
        </a:p>
        <a:p>
          <a:pPr marL="0" lvl="1" indent="0" algn="l" defTabSz="1333500">
            <a:lnSpc>
              <a:spcPct val="90000"/>
            </a:lnSpc>
            <a:spcBef>
              <a:spcPct val="0"/>
            </a:spcBef>
            <a:spcAft>
              <a:spcPct val="15000"/>
            </a:spcAft>
            <a:buFontTx/>
            <a:buNone/>
          </a:pPr>
          <a:r>
            <a:rPr lang="en-GB" sz="3000" kern="1200" dirty="0">
              <a:latin typeface="Comic Sans MS" panose="030F0702030302020204" pitchFamily="66" charset="0"/>
            </a:rPr>
            <a:t>Emotional intelligence can be developed as an ability through reflection, learning and continuous practice (Mayer and Salovey, 1997).</a:t>
          </a:r>
          <a:endParaRPr lang="en-US" sz="3000" kern="1200" dirty="0">
            <a:latin typeface="Comic Sans MS" panose="030F0702030302020204" pitchFamily="66" charset="0"/>
          </a:endParaRPr>
        </a:p>
        <a:p>
          <a:pPr marL="228600" lvl="1" indent="0" algn="l" defTabSz="1111250">
            <a:lnSpc>
              <a:spcPct val="90000"/>
            </a:lnSpc>
            <a:spcBef>
              <a:spcPct val="0"/>
            </a:spcBef>
            <a:spcAft>
              <a:spcPct val="15000"/>
            </a:spcAft>
            <a:buChar char="•"/>
          </a:pPr>
          <a:endParaRPr lang="en-US" sz="2500" kern="1200" dirty="0">
            <a:latin typeface="Comic Sans MS" panose="030F0702030302020204" pitchFamily="66" charset="0"/>
          </a:endParaRPr>
        </a:p>
      </dsp:txBody>
      <dsp:txXfrm>
        <a:off x="6082287" y="1924412"/>
        <a:ext cx="5967962" cy="3580777"/>
      </dsp:txXfrm>
    </dsp:sp>
    <dsp:sp modelId="{548A8370-E2B6-4D0C-93EB-41A26AD9094F}">
      <dsp:nvSpPr>
        <dsp:cNvPr id="0" name=""/>
        <dsp:cNvSpPr/>
      </dsp:nvSpPr>
      <dsp:spPr>
        <a:xfrm>
          <a:off x="51303" y="5593372"/>
          <a:ext cx="5967962" cy="3580777"/>
        </a:xfrm>
        <a:prstGeom prst="rect">
          <a:avLst/>
        </a:prstGeom>
        <a:solidFill>
          <a:schemeClr val="accent4">
            <a:hueOff val="0"/>
            <a:satOff val="0"/>
            <a:lumOff val="0"/>
            <a:alpha val="8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t" anchorCtr="0">
          <a:noAutofit/>
        </a:bodyPr>
        <a:lstStyle/>
        <a:p>
          <a:pPr marL="0" lvl="0" indent="0" algn="ctr" defTabSz="1333500">
            <a:lnSpc>
              <a:spcPct val="90000"/>
            </a:lnSpc>
            <a:spcBef>
              <a:spcPct val="0"/>
            </a:spcBef>
            <a:spcAft>
              <a:spcPct val="35000"/>
            </a:spcAft>
            <a:buNone/>
          </a:pPr>
          <a:r>
            <a:rPr lang="en-US" sz="3000" u="sng" kern="1200" dirty="0">
              <a:solidFill>
                <a:schemeClr val="tx1"/>
              </a:solidFill>
              <a:latin typeface="Comic Sans MS" panose="030F0702030302020204" pitchFamily="66" charset="0"/>
            </a:rPr>
            <a:t>SELF-AWARENESS</a:t>
          </a:r>
        </a:p>
        <a:p>
          <a:pPr marL="0" lvl="1" indent="0" algn="l" defTabSz="1289050">
            <a:lnSpc>
              <a:spcPct val="90000"/>
            </a:lnSpc>
            <a:spcBef>
              <a:spcPct val="0"/>
            </a:spcBef>
            <a:spcAft>
              <a:spcPct val="15000"/>
            </a:spcAft>
            <a:buFontTx/>
            <a:buNone/>
          </a:pPr>
          <a:r>
            <a:rPr lang="en-GB" sz="2900" kern="1200" dirty="0">
              <a:latin typeface="Comic Sans MS" panose="030F0702030302020204" pitchFamily="66" charset="0"/>
            </a:rPr>
            <a:t>Self-awareness enables individuals to recognise emotional triggers and understand how emotions influence thoughts and behaviours (Goleman, 1995).</a:t>
          </a:r>
          <a:endParaRPr lang="en-US" sz="2900" kern="1200" dirty="0">
            <a:latin typeface="Comic Sans MS" panose="030F0702030302020204" pitchFamily="66" charset="0"/>
          </a:endParaRPr>
        </a:p>
        <a:p>
          <a:pPr marL="285750" lvl="1" indent="0" algn="l" defTabSz="1289050">
            <a:lnSpc>
              <a:spcPct val="90000"/>
            </a:lnSpc>
            <a:spcBef>
              <a:spcPct val="0"/>
            </a:spcBef>
            <a:spcAft>
              <a:spcPct val="15000"/>
            </a:spcAft>
            <a:buChar char="•"/>
          </a:pPr>
          <a:endParaRPr lang="en-US" sz="2900" kern="1200" dirty="0">
            <a:latin typeface="Comic Sans MS" panose="030F0702030302020204" pitchFamily="66" charset="0"/>
          </a:endParaRPr>
        </a:p>
      </dsp:txBody>
      <dsp:txXfrm>
        <a:off x="51303" y="5593372"/>
        <a:ext cx="5967962" cy="3580777"/>
      </dsp:txXfrm>
    </dsp:sp>
    <dsp:sp modelId="{0C1C91EB-6AEE-4679-8E78-C94209687BE4}">
      <dsp:nvSpPr>
        <dsp:cNvPr id="0" name=""/>
        <dsp:cNvSpPr/>
      </dsp:nvSpPr>
      <dsp:spPr>
        <a:xfrm>
          <a:off x="6047494" y="5632403"/>
          <a:ext cx="5967962" cy="3580777"/>
        </a:xfrm>
        <a:prstGeom prst="rect">
          <a:avLst/>
        </a:prstGeom>
        <a:solidFill>
          <a:schemeClr val="accent5">
            <a:hueOff val="0"/>
            <a:satOff val="0"/>
            <a:lumOff val="0"/>
            <a:alpha val="8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t" anchorCtr="0">
          <a:noAutofit/>
        </a:bodyPr>
        <a:lstStyle/>
        <a:p>
          <a:pPr marL="0" lvl="0" indent="0" algn="ctr" defTabSz="1333500">
            <a:lnSpc>
              <a:spcPct val="90000"/>
            </a:lnSpc>
            <a:spcBef>
              <a:spcPct val="0"/>
            </a:spcBef>
            <a:spcAft>
              <a:spcPct val="35000"/>
            </a:spcAft>
            <a:buNone/>
          </a:pPr>
          <a:r>
            <a:rPr lang="en-US" sz="3000" u="sng" kern="1200" dirty="0">
              <a:solidFill>
                <a:schemeClr val="tx1"/>
              </a:solidFill>
              <a:latin typeface="Comic Sans MS" panose="030F0702030302020204" pitchFamily="66" charset="0"/>
            </a:rPr>
            <a:t>HANDLING EMOTIONS</a:t>
          </a:r>
        </a:p>
        <a:p>
          <a:pPr marL="0" lvl="1" indent="0" algn="l" defTabSz="792163">
            <a:lnSpc>
              <a:spcPct val="90000"/>
            </a:lnSpc>
            <a:spcBef>
              <a:spcPct val="0"/>
            </a:spcBef>
            <a:spcAft>
              <a:spcPct val="15000"/>
            </a:spcAft>
            <a:buFontTx/>
            <a:buNone/>
            <a:tabLst/>
          </a:pPr>
          <a:r>
            <a:rPr lang="en-GB" sz="3000" kern="1200" dirty="0">
              <a:latin typeface="Comic Sans MS" panose="030F0702030302020204" pitchFamily="66" charset="0"/>
            </a:rPr>
            <a:t>Developing emotional regulation supports thoughtful responses rather than impulsive reactions in challenging situations (Gross, 2015).</a:t>
          </a:r>
          <a:endParaRPr lang="en-US" sz="3000" kern="1200" dirty="0">
            <a:latin typeface="Comic Sans MS" panose="030F0702030302020204" pitchFamily="66" charset="0"/>
          </a:endParaRPr>
        </a:p>
        <a:p>
          <a:pPr marL="228600" lvl="1" indent="0" algn="l" defTabSz="1111250">
            <a:lnSpc>
              <a:spcPct val="90000"/>
            </a:lnSpc>
            <a:spcBef>
              <a:spcPct val="0"/>
            </a:spcBef>
            <a:spcAft>
              <a:spcPct val="15000"/>
            </a:spcAft>
            <a:buChar char="•"/>
          </a:pPr>
          <a:endParaRPr lang="en-US" sz="2500" kern="1200" dirty="0">
            <a:latin typeface="Comic Sans MS" panose="030F0702030302020204" pitchFamily="66" charset="0"/>
          </a:endParaRPr>
        </a:p>
      </dsp:txBody>
      <dsp:txXfrm>
        <a:off x="6047494" y="5632403"/>
        <a:ext cx="5967962" cy="3580777"/>
      </dsp:txXfrm>
    </dsp:sp>
    <dsp:sp modelId="{38C68EEA-02EA-4FE2-A75B-2BC0BE388EFE}">
      <dsp:nvSpPr>
        <dsp:cNvPr id="0" name=""/>
        <dsp:cNvSpPr/>
      </dsp:nvSpPr>
      <dsp:spPr>
        <a:xfrm>
          <a:off x="75473" y="9334234"/>
          <a:ext cx="5967962" cy="3580777"/>
        </a:xfrm>
        <a:prstGeom prst="rect">
          <a:avLst/>
        </a:prstGeom>
        <a:solidFill>
          <a:srgbClr val="FF0000">
            <a:alpha val="80000"/>
          </a:srgb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t" anchorCtr="0">
          <a:noAutofit/>
        </a:bodyPr>
        <a:lstStyle/>
        <a:p>
          <a:pPr marL="0" lvl="0" indent="0" algn="ctr" defTabSz="1333500">
            <a:lnSpc>
              <a:spcPct val="90000"/>
            </a:lnSpc>
            <a:spcBef>
              <a:spcPct val="0"/>
            </a:spcBef>
            <a:spcAft>
              <a:spcPct val="35000"/>
            </a:spcAft>
            <a:buNone/>
          </a:pPr>
          <a:r>
            <a:rPr lang="en-US" sz="3000" u="sng" kern="1200" dirty="0">
              <a:solidFill>
                <a:schemeClr val="tx1"/>
              </a:solidFill>
              <a:latin typeface="Comic Sans MS" panose="030F0702030302020204" pitchFamily="66" charset="0"/>
            </a:rPr>
            <a:t>EMPATHY</a:t>
          </a:r>
        </a:p>
        <a:p>
          <a:pPr marL="0" lvl="0" indent="0" algn="ctr" defTabSz="1333500">
            <a:lnSpc>
              <a:spcPct val="90000"/>
            </a:lnSpc>
            <a:spcBef>
              <a:spcPct val="0"/>
            </a:spcBef>
            <a:spcAft>
              <a:spcPct val="35000"/>
            </a:spcAft>
            <a:buNone/>
          </a:pPr>
          <a:r>
            <a:rPr lang="en-GB" sz="3000" kern="1200" dirty="0">
              <a:latin typeface="Comic Sans MS" panose="030F0702030302020204" pitchFamily="66" charset="0"/>
            </a:rPr>
            <a:t>Empathy and social awareness can be improved through active listening and understanding different perspectives (Bradberry and Greaves, 2009).</a:t>
          </a:r>
          <a:endParaRPr lang="en-US" sz="3000" u="sng" kern="1200" dirty="0">
            <a:solidFill>
              <a:schemeClr val="tx1"/>
            </a:solidFill>
            <a:latin typeface="Comic Sans MS" panose="030F0702030302020204" pitchFamily="66" charset="0"/>
          </a:endParaRPr>
        </a:p>
        <a:p>
          <a:pPr marL="285750" lvl="1" indent="0" algn="l" defTabSz="1333500">
            <a:lnSpc>
              <a:spcPct val="90000"/>
            </a:lnSpc>
            <a:spcBef>
              <a:spcPct val="0"/>
            </a:spcBef>
            <a:spcAft>
              <a:spcPct val="15000"/>
            </a:spcAft>
            <a:buChar char="•"/>
          </a:pPr>
          <a:endParaRPr lang="en-US" sz="3000" kern="1200" dirty="0">
            <a:latin typeface="Comic Sans MS" panose="030F0702030302020204" pitchFamily="66" charset="0"/>
          </a:endParaRPr>
        </a:p>
      </dsp:txBody>
      <dsp:txXfrm>
        <a:off x="75473" y="9334234"/>
        <a:ext cx="5967962" cy="3580777"/>
      </dsp:txXfrm>
    </dsp:sp>
    <dsp:sp modelId="{7E1B90EB-F49B-4CB4-9AC7-BA6264D748FF}">
      <dsp:nvSpPr>
        <dsp:cNvPr id="0" name=""/>
        <dsp:cNvSpPr/>
      </dsp:nvSpPr>
      <dsp:spPr>
        <a:xfrm>
          <a:off x="6050418" y="9350169"/>
          <a:ext cx="5967962" cy="3580777"/>
        </a:xfrm>
        <a:prstGeom prst="rect">
          <a:avLst/>
        </a:prstGeom>
        <a:solidFill>
          <a:srgbClr val="002060">
            <a:alpha val="80000"/>
          </a:srgb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t" anchorCtr="0">
          <a:noAutofit/>
        </a:bodyPr>
        <a:lstStyle/>
        <a:p>
          <a:pPr marL="0" lvl="0" indent="0" algn="ctr" defTabSz="1333500">
            <a:lnSpc>
              <a:spcPct val="90000"/>
            </a:lnSpc>
            <a:spcBef>
              <a:spcPct val="0"/>
            </a:spcBef>
            <a:spcAft>
              <a:spcPct val="35000"/>
            </a:spcAft>
            <a:buNone/>
          </a:pPr>
          <a:r>
            <a:rPr lang="en-US" sz="3000" u="sng" kern="1200" dirty="0">
              <a:solidFill>
                <a:schemeClr val="tx1"/>
              </a:solidFill>
              <a:latin typeface="Comic Sans MS" panose="030F0702030302020204" pitchFamily="66" charset="0"/>
            </a:rPr>
            <a:t>Social awareness</a:t>
          </a:r>
        </a:p>
        <a:p>
          <a:pPr marL="0" lvl="1" indent="0" algn="l" defTabSz="1333500">
            <a:lnSpc>
              <a:spcPct val="90000"/>
            </a:lnSpc>
            <a:spcBef>
              <a:spcPct val="0"/>
            </a:spcBef>
            <a:spcAft>
              <a:spcPct val="15000"/>
            </a:spcAft>
            <a:buFontTx/>
            <a:buNone/>
          </a:pPr>
          <a:r>
            <a:rPr lang="en-GB" sz="3000" kern="1200" dirty="0">
              <a:latin typeface="Comic Sans MS" panose="030F0702030302020204" pitchFamily="66" charset="0"/>
            </a:rPr>
            <a:t>Mindfulness enhances emotional intelligence by increasing awareness of emotions in the present moment (Brown and Ryan, 2003).</a:t>
          </a:r>
          <a:endParaRPr lang="en-US" sz="3000" kern="1200" dirty="0">
            <a:latin typeface="Comic Sans MS" panose="030F0702030302020204" pitchFamily="66" charset="0"/>
          </a:endParaRPr>
        </a:p>
        <a:p>
          <a:pPr marL="228600" lvl="1" indent="0" algn="l" defTabSz="1111250">
            <a:lnSpc>
              <a:spcPct val="90000"/>
            </a:lnSpc>
            <a:spcBef>
              <a:spcPct val="0"/>
            </a:spcBef>
            <a:spcAft>
              <a:spcPct val="15000"/>
            </a:spcAft>
            <a:buChar char="•"/>
          </a:pPr>
          <a:endParaRPr lang="en-US" sz="2500" kern="1200">
            <a:latin typeface="Comic Sans MS" panose="030F0702030302020204" pitchFamily="66" charset="0"/>
          </a:endParaRPr>
        </a:p>
      </dsp:txBody>
      <dsp:txXfrm>
        <a:off x="6050418" y="9350169"/>
        <a:ext cx="5967962" cy="35807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659A96-7E53-4716-B4FC-BAF622443575}">
      <dsp:nvSpPr>
        <dsp:cNvPr id="0" name=""/>
        <dsp:cNvSpPr/>
      </dsp:nvSpPr>
      <dsp:spPr>
        <a:xfrm>
          <a:off x="3750051" y="327618"/>
          <a:ext cx="6778311" cy="6778311"/>
        </a:xfrm>
        <a:prstGeom prst="ellipse">
          <a:avLst/>
        </a:prstGeom>
        <a:solidFill>
          <a:schemeClr val="accent2">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Comic Sans MS" panose="030F0702030302020204" pitchFamily="66" charset="0"/>
            </a:rPr>
            <a:t>Q2: </a:t>
          </a:r>
        </a:p>
        <a:p>
          <a:pPr marL="0" lvl="0" indent="0" algn="ctr" defTabSz="1422400">
            <a:lnSpc>
              <a:spcPct val="90000"/>
            </a:lnSpc>
            <a:spcBef>
              <a:spcPct val="0"/>
            </a:spcBef>
            <a:spcAft>
              <a:spcPct val="35000"/>
            </a:spcAft>
            <a:buNone/>
          </a:pPr>
          <a:r>
            <a:rPr lang="en-US" sz="3200" b="1" kern="1200" dirty="0">
              <a:latin typeface="Comic Sans MS" panose="030F0702030302020204" pitchFamily="66" charset="0"/>
            </a:rPr>
            <a:t>Reflection: Emotions, Mindfulness</a:t>
          </a:r>
        </a:p>
        <a:p>
          <a:pPr marL="0" lvl="0" indent="0" algn="ctr" defTabSz="1422400">
            <a:lnSpc>
              <a:spcPct val="90000"/>
            </a:lnSpc>
            <a:spcBef>
              <a:spcPct val="0"/>
            </a:spcBef>
            <a:spcAft>
              <a:spcPct val="35000"/>
            </a:spcAft>
            <a:buNone/>
          </a:pPr>
          <a:r>
            <a:rPr lang="en-US" sz="3200" b="1" kern="1200" dirty="0">
              <a:latin typeface="Comic Sans MS" panose="030F0702030302020204" pitchFamily="66" charset="0"/>
            </a:rPr>
            <a:t>and Academic Life</a:t>
          </a:r>
          <a:endParaRPr lang="en-US" sz="3200" kern="1200" dirty="0"/>
        </a:p>
      </dsp:txBody>
      <dsp:txXfrm>
        <a:off x="4653826" y="1513822"/>
        <a:ext cx="4970761" cy="3050240"/>
      </dsp:txXfrm>
    </dsp:sp>
    <dsp:sp modelId="{C81A31BE-15F8-4B28-B42E-5364D6095843}">
      <dsp:nvSpPr>
        <dsp:cNvPr id="0" name=""/>
        <dsp:cNvSpPr/>
      </dsp:nvSpPr>
      <dsp:spPr>
        <a:xfrm>
          <a:off x="6461873" y="4363425"/>
          <a:ext cx="6778311" cy="6778311"/>
        </a:xfrm>
        <a:prstGeom prst="ellipse">
          <a:avLst/>
        </a:prstGeom>
        <a:solidFill>
          <a:schemeClr val="accent2">
            <a:alpha val="50000"/>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r>
            <a:rPr lang="en-GB" sz="3000" b="1" kern="1200" dirty="0">
              <a:latin typeface="Comic Sans MS" panose="030F0702030302020204" pitchFamily="66" charset="0"/>
            </a:rPr>
            <a:t>Controlling emotions</a:t>
          </a:r>
        </a:p>
        <a:p>
          <a:pPr marL="0" lvl="0" indent="0" algn="ctr" defTabSz="1333500">
            <a:lnSpc>
              <a:spcPct val="90000"/>
            </a:lnSpc>
            <a:spcBef>
              <a:spcPct val="0"/>
            </a:spcBef>
            <a:spcAft>
              <a:spcPct val="35000"/>
            </a:spcAft>
            <a:buNone/>
          </a:pPr>
          <a:r>
            <a:rPr lang="en-GB" sz="3000" kern="1200" dirty="0">
              <a:latin typeface="Comic Sans MS" panose="030F0702030302020204" pitchFamily="66" charset="0"/>
              <a:ea typeface="+mn-ea"/>
            </a:rPr>
            <a:t>As a student, d</a:t>
          </a:r>
          <a:r>
            <a:rPr lang="en-GB" sz="3000" kern="1200" dirty="0">
              <a:latin typeface="Comic Sans MS" panose="030F0702030302020204" pitchFamily="66" charset="0"/>
            </a:rPr>
            <a:t>uring assessment periods, I often experience stress and anxiety. Increased emotional awareness has helped me pause, reflect and manage pressure more effectively.</a:t>
          </a:r>
          <a:endParaRPr lang="en-US" sz="3000" kern="1200" dirty="0"/>
        </a:p>
      </dsp:txBody>
      <dsp:txXfrm>
        <a:off x="8534907" y="6114488"/>
        <a:ext cx="4066986" cy="3728071"/>
      </dsp:txXfrm>
    </dsp:sp>
    <dsp:sp modelId="{D5A197A2-3356-46FD-8797-340F4DDBC091}">
      <dsp:nvSpPr>
        <dsp:cNvPr id="0" name=""/>
        <dsp:cNvSpPr/>
      </dsp:nvSpPr>
      <dsp:spPr>
        <a:xfrm>
          <a:off x="1704266" y="4410602"/>
          <a:ext cx="6778311" cy="6778311"/>
        </a:xfrm>
        <a:prstGeom prst="ellipse">
          <a:avLst/>
        </a:prstGeom>
        <a:solidFill>
          <a:schemeClr val="accent2">
            <a:alpha val="50000"/>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r>
            <a:rPr lang="en-GB" sz="3000" b="1" kern="1200" dirty="0">
              <a:latin typeface="Comic Sans MS" panose="030F0702030302020204" pitchFamily="66" charset="0"/>
            </a:rPr>
            <a:t>Developing mindfulness</a:t>
          </a:r>
        </a:p>
        <a:p>
          <a:pPr marL="0" lvl="0" algn="ctr" defTabSz="1333500">
            <a:lnSpc>
              <a:spcPct val="90000"/>
            </a:lnSpc>
            <a:spcBef>
              <a:spcPct val="0"/>
            </a:spcBef>
            <a:spcAft>
              <a:spcPct val="35000"/>
            </a:spcAft>
            <a:buNone/>
          </a:pPr>
          <a:r>
            <a:rPr lang="en-GB" sz="3000" kern="1200" dirty="0">
              <a:latin typeface="Comic Sans MS" panose="030F0702030302020204" pitchFamily="66" charset="0"/>
            </a:rPr>
            <a:t>Mindfulness techniques, such as breathing and short reflection, have helped me stay focused and reduce feelings of overwhelm during academic challenges.</a:t>
          </a:r>
          <a:endParaRPr lang="en-US" sz="3000" kern="1200" dirty="0"/>
        </a:p>
      </dsp:txBody>
      <dsp:txXfrm>
        <a:off x="2342557" y="6161665"/>
        <a:ext cx="4066986" cy="37280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1CCCD3-EEBD-4642-AE61-F43B6875EDB4}">
      <dsp:nvSpPr>
        <dsp:cNvPr id="0" name=""/>
        <dsp:cNvSpPr/>
      </dsp:nvSpPr>
      <dsp:spPr>
        <a:xfrm>
          <a:off x="13941" y="0"/>
          <a:ext cx="2159940" cy="1808020"/>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b="1" kern="1200" dirty="0">
              <a:latin typeface="Comic Sans MS" panose="030F0702030302020204" pitchFamily="66" charset="0"/>
            </a:rPr>
            <a:t>ACTIONS</a:t>
          </a:r>
        </a:p>
      </dsp:txBody>
      <dsp:txXfrm>
        <a:off x="66896" y="52955"/>
        <a:ext cx="2054030" cy="1702110"/>
      </dsp:txXfrm>
    </dsp:sp>
    <dsp:sp modelId="{F4C09BA9-742D-40FB-8CE1-DBA62CCEA5AF}">
      <dsp:nvSpPr>
        <dsp:cNvPr id="0" name=""/>
        <dsp:cNvSpPr/>
      </dsp:nvSpPr>
      <dsp:spPr>
        <a:xfrm>
          <a:off x="2389875" y="636177"/>
          <a:ext cx="457907" cy="53566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389875" y="743310"/>
        <a:ext cx="320535" cy="321399"/>
      </dsp:txXfrm>
    </dsp:sp>
    <dsp:sp modelId="{B6CB1813-1FA0-424C-84E3-9CD26B21F028}">
      <dsp:nvSpPr>
        <dsp:cNvPr id="0" name=""/>
        <dsp:cNvSpPr/>
      </dsp:nvSpPr>
      <dsp:spPr>
        <a:xfrm>
          <a:off x="3037857" y="0"/>
          <a:ext cx="2159940" cy="1808020"/>
        </a:xfrm>
        <a:prstGeom prst="roundRect">
          <a:avLst>
            <a:gd name="adj" fmla="val 10000"/>
          </a:avLst>
        </a:prstGeom>
        <a:solidFill>
          <a:schemeClr val="accent3">
            <a:hueOff val="1029291"/>
            <a:satOff val="6178"/>
            <a:lumOff val="470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latin typeface="Comic Sans MS" panose="030F0702030302020204" pitchFamily="66" charset="0"/>
            </a:rPr>
            <a:t>Reflecting on feedback constructively</a:t>
          </a:r>
        </a:p>
      </dsp:txBody>
      <dsp:txXfrm>
        <a:off x="3090812" y="52955"/>
        <a:ext cx="2054030" cy="1702110"/>
      </dsp:txXfrm>
    </dsp:sp>
    <dsp:sp modelId="{3ECE3A43-6363-4978-B6B8-192F3BEC0FF9}">
      <dsp:nvSpPr>
        <dsp:cNvPr id="0" name=""/>
        <dsp:cNvSpPr/>
      </dsp:nvSpPr>
      <dsp:spPr>
        <a:xfrm>
          <a:off x="5413791" y="636177"/>
          <a:ext cx="457907" cy="535665"/>
        </a:xfrm>
        <a:prstGeom prst="rightArrow">
          <a:avLst>
            <a:gd name="adj1" fmla="val 60000"/>
            <a:gd name="adj2" fmla="val 50000"/>
          </a:avLst>
        </a:prstGeom>
        <a:solidFill>
          <a:schemeClr val="accent3">
            <a:hueOff val="1372388"/>
            <a:satOff val="8237"/>
            <a:lumOff val="627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413791" y="743310"/>
        <a:ext cx="320535" cy="321399"/>
      </dsp:txXfrm>
    </dsp:sp>
    <dsp:sp modelId="{3DDAE24A-1936-468B-A3C4-408C05898A95}">
      <dsp:nvSpPr>
        <dsp:cNvPr id="0" name=""/>
        <dsp:cNvSpPr/>
      </dsp:nvSpPr>
      <dsp:spPr>
        <a:xfrm>
          <a:off x="6061773" y="0"/>
          <a:ext cx="2159940" cy="1808020"/>
        </a:xfrm>
        <a:prstGeom prst="roundRect">
          <a:avLst>
            <a:gd name="adj" fmla="val 10000"/>
          </a:avLst>
        </a:prstGeom>
        <a:solidFill>
          <a:schemeClr val="accent3">
            <a:hueOff val="2058582"/>
            <a:satOff val="12356"/>
            <a:lumOff val="941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latin typeface="Comic Sans MS" panose="030F0702030302020204" pitchFamily="66" charset="0"/>
            </a:rPr>
            <a:t>Seeking academic support</a:t>
          </a:r>
        </a:p>
      </dsp:txBody>
      <dsp:txXfrm>
        <a:off x="6114728" y="52955"/>
        <a:ext cx="2054030" cy="1702110"/>
      </dsp:txXfrm>
    </dsp:sp>
    <dsp:sp modelId="{0E582FF5-FE3C-41C5-8998-52A11913A968}">
      <dsp:nvSpPr>
        <dsp:cNvPr id="0" name=""/>
        <dsp:cNvSpPr/>
      </dsp:nvSpPr>
      <dsp:spPr>
        <a:xfrm>
          <a:off x="8437708" y="636177"/>
          <a:ext cx="457907" cy="535665"/>
        </a:xfrm>
        <a:prstGeom prst="rightArrow">
          <a:avLst>
            <a:gd name="adj1" fmla="val 60000"/>
            <a:gd name="adj2" fmla="val 50000"/>
          </a:avLst>
        </a:prstGeom>
        <a:solidFill>
          <a:schemeClr val="accent3">
            <a:hueOff val="2744775"/>
            <a:satOff val="16475"/>
            <a:lumOff val="1255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437708" y="743310"/>
        <a:ext cx="320535" cy="321399"/>
      </dsp:txXfrm>
    </dsp:sp>
    <dsp:sp modelId="{399581A2-A589-4CDC-8607-5550468B1A23}">
      <dsp:nvSpPr>
        <dsp:cNvPr id="0" name=""/>
        <dsp:cNvSpPr/>
      </dsp:nvSpPr>
      <dsp:spPr>
        <a:xfrm>
          <a:off x="9085690" y="0"/>
          <a:ext cx="2159940" cy="1808020"/>
        </a:xfrm>
        <a:prstGeom prst="roundRect">
          <a:avLst>
            <a:gd name="adj" fmla="val 10000"/>
          </a:avLst>
        </a:prstGeom>
        <a:solidFill>
          <a:schemeClr val="accent3">
            <a:hueOff val="3087872"/>
            <a:satOff val="18534"/>
            <a:lumOff val="1411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latin typeface="Comic Sans MS" panose="030F0702030302020204" pitchFamily="66" charset="0"/>
            </a:rPr>
            <a:t>Setting realistic goals</a:t>
          </a:r>
        </a:p>
      </dsp:txBody>
      <dsp:txXfrm>
        <a:off x="9138645" y="52955"/>
        <a:ext cx="2054030" cy="1702110"/>
      </dsp:txXfrm>
    </dsp:sp>
    <dsp:sp modelId="{1620D5E8-6C0F-4CF5-ABCE-BA18E3F3CD88}">
      <dsp:nvSpPr>
        <dsp:cNvPr id="0" name=""/>
        <dsp:cNvSpPr/>
      </dsp:nvSpPr>
      <dsp:spPr>
        <a:xfrm>
          <a:off x="11461624" y="636177"/>
          <a:ext cx="457907" cy="535665"/>
        </a:xfrm>
        <a:prstGeom prst="rightArrow">
          <a:avLst>
            <a:gd name="adj1" fmla="val 60000"/>
            <a:gd name="adj2" fmla="val 50000"/>
          </a:avLst>
        </a:prstGeom>
        <a:solidFill>
          <a:schemeClr val="accent3">
            <a:hueOff val="4117163"/>
            <a:satOff val="24712"/>
            <a:lumOff val="1882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11461624" y="743310"/>
        <a:ext cx="320535" cy="321399"/>
      </dsp:txXfrm>
    </dsp:sp>
    <dsp:sp modelId="{A0E42231-0529-421F-AC28-8153B8B51180}">
      <dsp:nvSpPr>
        <dsp:cNvPr id="0" name=""/>
        <dsp:cNvSpPr/>
      </dsp:nvSpPr>
      <dsp:spPr>
        <a:xfrm>
          <a:off x="12109606" y="0"/>
          <a:ext cx="2159940" cy="1808020"/>
        </a:xfrm>
        <a:prstGeom prst="roundRect">
          <a:avLst>
            <a:gd name="adj" fmla="val 10000"/>
          </a:avLst>
        </a:prstGeom>
        <a:solidFill>
          <a:schemeClr val="accent3">
            <a:hueOff val="4117163"/>
            <a:satOff val="24712"/>
            <a:lumOff val="1882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latin typeface="Comic Sans MS" panose="030F0702030302020204" pitchFamily="66" charset="0"/>
            </a:rPr>
            <a:t>Managing emotions proactively</a:t>
          </a:r>
        </a:p>
      </dsp:txBody>
      <dsp:txXfrm>
        <a:off x="12162561" y="52955"/>
        <a:ext cx="2054030" cy="17021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391313-3C01-4045-AA53-F67C5DFA0019}">
      <dsp:nvSpPr>
        <dsp:cNvPr id="0" name=""/>
        <dsp:cNvSpPr/>
      </dsp:nvSpPr>
      <dsp:spPr>
        <a:xfrm>
          <a:off x="1511354" y="185265"/>
          <a:ext cx="7574634" cy="897619"/>
        </a:xfrm>
        <a:prstGeom prst="roundRect">
          <a:avLst>
            <a:gd name="adj" fmla="val 10000"/>
          </a:avLst>
        </a:prstGeom>
        <a:solidFill>
          <a:schemeClr val="accent5">
            <a:shade val="6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Comic Sans MS" panose="030F0702030302020204" pitchFamily="66" charset="0"/>
            </a:rPr>
            <a:t>METHOD</a:t>
          </a:r>
          <a:endParaRPr lang="en-US" sz="3200" kern="1200" dirty="0"/>
        </a:p>
      </dsp:txBody>
      <dsp:txXfrm>
        <a:off x="1537644" y="211555"/>
        <a:ext cx="7522054" cy="845039"/>
      </dsp:txXfrm>
    </dsp:sp>
    <dsp:sp modelId="{E77367E1-4578-46B7-B14B-DB48FB602410}">
      <dsp:nvSpPr>
        <dsp:cNvPr id="0" name=""/>
        <dsp:cNvSpPr/>
      </dsp:nvSpPr>
      <dsp:spPr>
        <a:xfrm>
          <a:off x="1283964" y="1161645"/>
          <a:ext cx="1251159" cy="1251159"/>
        </a:xfrm>
        <a:prstGeom prst="roundRect">
          <a:avLst>
            <a:gd name="adj" fmla="val 16670"/>
          </a:avLst>
        </a:prstGeom>
        <a:blipFill>
          <a:blip xmlns:r="http://schemas.openxmlformats.org/officeDocument/2006/relationships" r:embed="rId1"/>
          <a:srcRect/>
          <a:stretch>
            <a:fillRect t="-16000" b="-16000"/>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F88B33-E1C4-4B94-BE60-0C6D2C490A93}">
      <dsp:nvSpPr>
        <dsp:cNvPr id="0" name=""/>
        <dsp:cNvSpPr/>
      </dsp:nvSpPr>
      <dsp:spPr>
        <a:xfrm>
          <a:off x="2610193" y="1126550"/>
          <a:ext cx="6458435" cy="1321349"/>
        </a:xfrm>
        <a:prstGeom prst="roundRect">
          <a:avLst>
            <a:gd name="adj" fmla="val 16670"/>
          </a:avLst>
        </a:prstGeom>
        <a:solidFill>
          <a:schemeClr val="accent5">
            <a:shade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Review of academic literature on emotional intelligence and employability</a:t>
          </a:r>
          <a:endParaRPr lang="en-US" sz="3000" kern="1200" dirty="0"/>
        </a:p>
      </dsp:txBody>
      <dsp:txXfrm>
        <a:off x="2674708" y="1191065"/>
        <a:ext cx="6329405" cy="1192319"/>
      </dsp:txXfrm>
    </dsp:sp>
    <dsp:sp modelId="{03B6FC2D-657A-4022-BC9B-4405DF57CFA3}">
      <dsp:nvSpPr>
        <dsp:cNvPr id="0" name=""/>
        <dsp:cNvSpPr/>
      </dsp:nvSpPr>
      <dsp:spPr>
        <a:xfrm>
          <a:off x="1276832" y="2579209"/>
          <a:ext cx="1251159" cy="1251159"/>
        </a:xfrm>
        <a:prstGeom prst="roundRect">
          <a:avLst>
            <a:gd name="adj" fmla="val 16670"/>
          </a:avLst>
        </a:prstGeom>
        <a:blipFill>
          <a:blip xmlns:r="http://schemas.openxmlformats.org/officeDocument/2006/relationships" r:embed="rId2"/>
          <a:srcRect/>
          <a:stretch>
            <a:fillRect l="-11000" r="-11000"/>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B23268-45A8-4CDB-8D3C-CEA5F9D1C735}">
      <dsp:nvSpPr>
        <dsp:cNvPr id="0" name=""/>
        <dsp:cNvSpPr/>
      </dsp:nvSpPr>
      <dsp:spPr>
        <a:xfrm>
          <a:off x="2610193" y="2598039"/>
          <a:ext cx="6458435" cy="1251159"/>
        </a:xfrm>
        <a:prstGeom prst="roundRect">
          <a:avLst>
            <a:gd name="adj" fmla="val 16670"/>
          </a:avLst>
        </a:prstGeom>
        <a:solidFill>
          <a:schemeClr val="accent5">
            <a:shade val="50000"/>
            <a:hueOff val="104365"/>
            <a:satOff val="-18183"/>
            <a:lumOff val="24118"/>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Use of peer-reviewed journal articles and academic textbooks</a:t>
          </a:r>
          <a:endParaRPr lang="en-US" sz="3000" kern="1200" dirty="0"/>
        </a:p>
      </dsp:txBody>
      <dsp:txXfrm>
        <a:off x="2671281" y="2659127"/>
        <a:ext cx="6336259" cy="1128983"/>
      </dsp:txXfrm>
    </dsp:sp>
    <dsp:sp modelId="{ED7DD113-78F2-4EF4-8847-52F3EEE7D40F}">
      <dsp:nvSpPr>
        <dsp:cNvPr id="0" name=""/>
        <dsp:cNvSpPr/>
      </dsp:nvSpPr>
      <dsp:spPr>
        <a:xfrm>
          <a:off x="1283964" y="3999338"/>
          <a:ext cx="1251159" cy="1251159"/>
        </a:xfrm>
        <a:prstGeom prst="roundRect">
          <a:avLst>
            <a:gd name="adj" fmla="val 16670"/>
          </a:avLst>
        </a:prstGeom>
        <a:blipFill>
          <a:blip xmlns:r="http://schemas.openxmlformats.org/officeDocument/2006/relationships" r:embed="rId3"/>
          <a:srcRect/>
          <a:stretch>
            <a:fillRect t="-8000" b="-8000"/>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4A1ED2-4B87-492F-8059-F7F4544020DB}">
      <dsp:nvSpPr>
        <dsp:cNvPr id="0" name=""/>
        <dsp:cNvSpPr/>
      </dsp:nvSpPr>
      <dsp:spPr>
        <a:xfrm>
          <a:off x="2610193" y="3999338"/>
          <a:ext cx="6458435" cy="1251159"/>
        </a:xfrm>
        <a:prstGeom prst="roundRect">
          <a:avLst>
            <a:gd name="adj" fmla="val 16670"/>
          </a:avLst>
        </a:prstGeom>
        <a:solidFill>
          <a:schemeClr val="accent5">
            <a:shade val="50000"/>
            <a:hueOff val="208729"/>
            <a:satOff val="-36367"/>
            <a:lumOff val="4823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Focus on EI in education and workplace contexts</a:t>
          </a:r>
          <a:endParaRPr lang="en-US" sz="3000" kern="1200" dirty="0"/>
        </a:p>
      </dsp:txBody>
      <dsp:txXfrm>
        <a:off x="2671281" y="4060426"/>
        <a:ext cx="6336259" cy="1128983"/>
      </dsp:txXfrm>
    </dsp:sp>
    <dsp:sp modelId="{8DF1857D-8FA5-4F59-A923-1E9EC6E4CA7B}">
      <dsp:nvSpPr>
        <dsp:cNvPr id="0" name=""/>
        <dsp:cNvSpPr/>
      </dsp:nvSpPr>
      <dsp:spPr>
        <a:xfrm>
          <a:off x="1283964" y="5400637"/>
          <a:ext cx="1251159" cy="1251159"/>
        </a:xfrm>
        <a:prstGeom prst="roundRect">
          <a:avLst>
            <a:gd name="adj" fmla="val 16670"/>
          </a:avLst>
        </a:prstGeom>
        <a:blipFill>
          <a:blip xmlns:r="http://schemas.openxmlformats.org/officeDocument/2006/relationships" r:embed="rId4"/>
          <a:srcRect/>
          <a:stretch>
            <a:fillRect l="-17000" r="-17000"/>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9CEF9-2026-4823-BDDF-5D29CB0F66DB}">
      <dsp:nvSpPr>
        <dsp:cNvPr id="0" name=""/>
        <dsp:cNvSpPr/>
      </dsp:nvSpPr>
      <dsp:spPr>
        <a:xfrm>
          <a:off x="2610193" y="5400637"/>
          <a:ext cx="6458435" cy="1251159"/>
        </a:xfrm>
        <a:prstGeom prst="roundRect">
          <a:avLst>
            <a:gd name="adj" fmla="val 16670"/>
          </a:avLst>
        </a:prstGeom>
        <a:solidFill>
          <a:schemeClr val="accent5">
            <a:shade val="50000"/>
            <a:hueOff val="104365"/>
            <a:satOff val="-18183"/>
            <a:lumOff val="24118"/>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Reflective approach based on my experience as a student</a:t>
          </a:r>
        </a:p>
      </dsp:txBody>
      <dsp:txXfrm>
        <a:off x="2671281" y="5461725"/>
        <a:ext cx="6336259" cy="1128983"/>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4002088" cy="598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84" tIns="57492" rIns="114984" bIns="57492" anchor="t" anchorCtr="0" compatLnSpc="1">
            <a:prstTxWarp prst="textNoShape">
              <a:avLst/>
            </a:prstTxWarp>
          </a:bodyPr>
          <a:lstStyle>
            <a:defPPr>
              <a:defRPr kern="1200"/>
            </a:defPPr>
            <a:lvl1pPr defTabSz="1149350">
              <a:defRPr sz="1500"/>
            </a:lvl1pPr>
          </a:lstStyle>
          <a:p>
            <a:endParaRPr lang="en-US" altLang="zh-CN"/>
          </a:p>
        </p:txBody>
      </p:sp>
      <p:sp>
        <p:nvSpPr>
          <p:cNvPr id="6147" name="Rectangle 3"/>
          <p:cNvSpPr>
            <a:spLocks noGrp="1" noChangeArrowheads="1"/>
          </p:cNvSpPr>
          <p:nvPr>
            <p:ph type="dt" sz="quarter" idx="1"/>
          </p:nvPr>
        </p:nvSpPr>
        <p:spPr bwMode="auto">
          <a:xfrm>
            <a:off x="5235575" y="0"/>
            <a:ext cx="4002088" cy="598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84" tIns="57492" rIns="114984" bIns="57492" anchor="t" anchorCtr="0" compatLnSpc="1">
            <a:prstTxWarp prst="textNoShape">
              <a:avLst/>
            </a:prstTxWarp>
          </a:bodyPr>
          <a:lstStyle>
            <a:defPPr>
              <a:defRPr kern="1200"/>
            </a:defPPr>
            <a:lvl1pPr algn="r" defTabSz="1149350">
              <a:defRPr sz="1500"/>
            </a:lvl1pPr>
          </a:lstStyle>
          <a:p>
            <a:endParaRPr lang="en-US" altLang="zh-CN"/>
          </a:p>
        </p:txBody>
      </p:sp>
      <p:sp>
        <p:nvSpPr>
          <p:cNvPr id="6148" name="Rectangle 4"/>
          <p:cNvSpPr>
            <a:spLocks noGrp="1" noChangeArrowheads="1"/>
          </p:cNvSpPr>
          <p:nvPr>
            <p:ph type="ftr" sz="quarter" idx="2"/>
          </p:nvPr>
        </p:nvSpPr>
        <p:spPr bwMode="auto">
          <a:xfrm>
            <a:off x="0" y="11380788"/>
            <a:ext cx="4002088" cy="600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84" tIns="57492" rIns="114984" bIns="57492" anchor="b" anchorCtr="0" compatLnSpc="1">
            <a:prstTxWarp prst="textNoShape">
              <a:avLst/>
            </a:prstTxWarp>
          </a:bodyPr>
          <a:lstStyle>
            <a:defPPr>
              <a:defRPr kern="1200"/>
            </a:defPPr>
            <a:lvl1pPr defTabSz="1149350">
              <a:defRPr sz="1500"/>
            </a:lvl1pPr>
          </a:lstStyle>
          <a:p>
            <a:endParaRPr lang="en-US" altLang="zh-CN"/>
          </a:p>
        </p:txBody>
      </p:sp>
      <p:sp>
        <p:nvSpPr>
          <p:cNvPr id="6149" name="Rectangle 5"/>
          <p:cNvSpPr>
            <a:spLocks noGrp="1" noChangeArrowheads="1"/>
          </p:cNvSpPr>
          <p:nvPr>
            <p:ph type="sldNum" sz="quarter" idx="3"/>
          </p:nvPr>
        </p:nvSpPr>
        <p:spPr bwMode="auto">
          <a:xfrm>
            <a:off x="5235575" y="11380788"/>
            <a:ext cx="4002088" cy="600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84" tIns="57492" rIns="114984" bIns="57492" anchor="b" anchorCtr="0" compatLnSpc="1">
            <a:prstTxWarp prst="textNoShape">
              <a:avLst/>
            </a:prstTxWarp>
          </a:bodyPr>
          <a:lstStyle>
            <a:defPPr>
              <a:defRPr kern="1200"/>
            </a:defPPr>
            <a:lvl1pPr algn="r" defTabSz="1149350">
              <a:defRPr sz="1500"/>
            </a:lvl1pPr>
          </a:lstStyle>
          <a:p>
            <a:fld id="{56A6134A-9986-4884-ADAB-C57241D32564}" type="slidenum">
              <a:rPr lang="zh-CN" altLang="en-US"/>
              <a:t>‹#›</a:t>
            </a:fld>
            <a:endParaRPr lang="en-US" altLang="zh-CN"/>
          </a:p>
        </p:txBody>
      </p:sp>
    </p:spTree>
    <p:extLst>
      <p:ext uri="{BB962C8B-B14F-4D97-AF65-F5344CB8AC3E}">
        <p14:creationId xmlns:p14="http://schemas.microsoft.com/office/powerpoint/2010/main" val="9348627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983038" cy="592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anchor="t" anchorCtr="0" compatLnSpc="1">
            <a:prstTxWarp prst="textNoShape">
              <a:avLst/>
            </a:prstTxWarp>
          </a:bodyPr>
          <a:lstStyle>
            <a:defPPr>
              <a:defRPr kern="1200"/>
            </a:defPPr>
            <a:lvl1pPr defTabSz="1149350">
              <a:defRPr sz="1500"/>
            </a:lvl1pPr>
          </a:lstStyle>
          <a:p>
            <a:endParaRPr lang="en-US" altLang="zh-CN"/>
          </a:p>
        </p:txBody>
      </p:sp>
      <p:sp>
        <p:nvSpPr>
          <p:cNvPr id="4099" name="Rectangle 3"/>
          <p:cNvSpPr>
            <a:spLocks noGrp="1" noChangeArrowheads="1"/>
          </p:cNvSpPr>
          <p:nvPr>
            <p:ph type="dt" idx="1"/>
          </p:nvPr>
        </p:nvSpPr>
        <p:spPr bwMode="auto">
          <a:xfrm>
            <a:off x="5241925" y="0"/>
            <a:ext cx="3983038" cy="592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anchor="t" anchorCtr="0" compatLnSpc="1">
            <a:prstTxWarp prst="textNoShape">
              <a:avLst/>
            </a:prstTxWarp>
          </a:bodyPr>
          <a:lstStyle>
            <a:defPPr>
              <a:defRPr kern="1200"/>
            </a:defPPr>
            <a:lvl1pPr algn="r" defTabSz="1149350">
              <a:defRPr sz="1500"/>
            </a:lvl1pPr>
          </a:lstStyle>
          <a:p>
            <a:endParaRPr lang="en-US" altLang="zh-CN"/>
          </a:p>
        </p:txBody>
      </p:sp>
      <p:sp>
        <p:nvSpPr>
          <p:cNvPr id="2052" name="Rectangle 4"/>
          <p:cNvSpPr>
            <a:spLocks noGrp="1" noRot="1" noChangeAspect="1" noChangeArrowheads="1" noTextEdit="1"/>
          </p:cNvSpPr>
          <p:nvPr>
            <p:ph type="sldImg" idx="2"/>
          </p:nvPr>
        </p:nvSpPr>
        <p:spPr bwMode="auto">
          <a:xfrm>
            <a:off x="1204913" y="889000"/>
            <a:ext cx="6815137" cy="4545013"/>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1257300" y="5732463"/>
            <a:ext cx="6708775" cy="53355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anchor="t" anchorCtr="0" compatLnSpc="1">
            <a:prstTxWarp prst="textNoShape">
              <a:avLst/>
            </a:prstTxWarp>
          </a:bodyPr>
          <a:lstStyle>
            <a:defPPr>
              <a:defRPr kern="1200"/>
            </a:defPPr>
          </a:lstStyle>
          <a:p>
            <a:pPr lvl="0"/>
            <a:r>
              <a:rPr lang="en-US" altLang="zh-CN" noProof="0"/>
              <a:t>Click to edit Master text styles</a:t>
            </a:r>
          </a:p>
          <a:p>
            <a:pPr lvl="1"/>
            <a:r>
              <a:rPr lang="en-US" altLang="zh-CN" noProof="0"/>
              <a:t>Second level</a:t>
            </a:r>
          </a:p>
          <a:p>
            <a:pPr lvl="2"/>
            <a:r>
              <a:rPr lang="en-US" altLang="zh-CN" noProof="0"/>
              <a:t>Third level</a:t>
            </a:r>
          </a:p>
          <a:p>
            <a:pPr lvl="3"/>
            <a:r>
              <a:rPr lang="en-US" altLang="zh-CN" noProof="0"/>
              <a:t>Fourth level</a:t>
            </a:r>
          </a:p>
          <a:p>
            <a:pPr lvl="4"/>
            <a:r>
              <a:rPr lang="en-US" altLang="zh-CN" noProof="0"/>
              <a:t>Fifth level</a:t>
            </a:r>
          </a:p>
        </p:txBody>
      </p:sp>
      <p:sp>
        <p:nvSpPr>
          <p:cNvPr id="4102" name="Rectangle 6"/>
          <p:cNvSpPr>
            <a:spLocks noGrp="1" noChangeArrowheads="1"/>
          </p:cNvSpPr>
          <p:nvPr>
            <p:ph type="ftr" sz="quarter" idx="4"/>
          </p:nvPr>
        </p:nvSpPr>
        <p:spPr bwMode="auto">
          <a:xfrm>
            <a:off x="0" y="11363325"/>
            <a:ext cx="3983038" cy="593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anchor="b" anchorCtr="0" compatLnSpc="1">
            <a:prstTxWarp prst="textNoShape">
              <a:avLst/>
            </a:prstTxWarp>
          </a:bodyPr>
          <a:lstStyle>
            <a:defPPr>
              <a:defRPr kern="1200"/>
            </a:defPPr>
            <a:lvl1pPr defTabSz="1149350">
              <a:defRPr sz="1500"/>
            </a:lvl1pPr>
          </a:lstStyle>
          <a:p>
            <a:endParaRPr lang="en-US" altLang="zh-CN"/>
          </a:p>
        </p:txBody>
      </p:sp>
      <p:sp>
        <p:nvSpPr>
          <p:cNvPr id="4103" name="Rectangle 7"/>
          <p:cNvSpPr>
            <a:spLocks noGrp="1" noChangeArrowheads="1"/>
          </p:cNvSpPr>
          <p:nvPr>
            <p:ph type="sldNum" sz="quarter" idx="5"/>
          </p:nvPr>
        </p:nvSpPr>
        <p:spPr bwMode="auto">
          <a:xfrm>
            <a:off x="5241925" y="11363325"/>
            <a:ext cx="3983038" cy="593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anchor="b" anchorCtr="0" compatLnSpc="1">
            <a:prstTxWarp prst="textNoShape">
              <a:avLst/>
            </a:prstTxWarp>
          </a:bodyPr>
          <a:lstStyle>
            <a:defPPr>
              <a:defRPr kern="1200"/>
            </a:defPPr>
            <a:lvl1pPr algn="r" defTabSz="1149350">
              <a:defRPr sz="1500"/>
            </a:lvl1pPr>
          </a:lstStyle>
          <a:p>
            <a:fld id="{23124DF2-DDA8-402F-81DD-AC1D1E5694AB}" type="slidenum">
              <a:rPr lang="zh-CN" altLang="en-US"/>
              <a:t>‹#›</a:t>
            </a:fld>
            <a:endParaRPr lang="en-US" altLang="zh-CN"/>
          </a:p>
        </p:txBody>
      </p:sp>
    </p:spTree>
    <p:extLst>
      <p:ext uri="{BB962C8B-B14F-4D97-AF65-F5344CB8AC3E}">
        <p14:creationId xmlns:p14="http://schemas.microsoft.com/office/powerpoint/2010/main" val="190401942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857" kern="1200">
        <a:solidFill>
          <a:schemeClr val="tx1"/>
        </a:solidFill>
        <a:latin typeface="Times New Roman" pitchFamily="18" charset="0"/>
        <a:ea typeface="+mn-ea"/>
        <a:cs typeface="+mn-cs"/>
      </a:defRPr>
    </a:lvl1pPr>
    <a:lvl2pPr marL="326467" algn="l" rtl="0" eaLnBrk="0" fontAlgn="base" hangingPunct="0">
      <a:spcBef>
        <a:spcPct val="30000"/>
      </a:spcBef>
      <a:spcAft>
        <a:spcPct val="0"/>
      </a:spcAft>
      <a:defRPr sz="857" kern="1200">
        <a:solidFill>
          <a:schemeClr val="tx1"/>
        </a:solidFill>
        <a:latin typeface="Times New Roman" pitchFamily="18" charset="0"/>
        <a:ea typeface="+mn-ea"/>
        <a:cs typeface="+mn-cs"/>
      </a:defRPr>
    </a:lvl2pPr>
    <a:lvl3pPr marL="652930" algn="l" rtl="0" eaLnBrk="0" fontAlgn="base" hangingPunct="0">
      <a:spcBef>
        <a:spcPct val="30000"/>
      </a:spcBef>
      <a:spcAft>
        <a:spcPct val="0"/>
      </a:spcAft>
      <a:defRPr sz="857" kern="1200">
        <a:solidFill>
          <a:schemeClr val="tx1"/>
        </a:solidFill>
        <a:latin typeface="Times New Roman" pitchFamily="18" charset="0"/>
        <a:ea typeface="+mn-ea"/>
        <a:cs typeface="+mn-cs"/>
      </a:defRPr>
    </a:lvl3pPr>
    <a:lvl4pPr marL="979397" algn="l" rtl="0" eaLnBrk="0" fontAlgn="base" hangingPunct="0">
      <a:spcBef>
        <a:spcPct val="30000"/>
      </a:spcBef>
      <a:spcAft>
        <a:spcPct val="0"/>
      </a:spcAft>
      <a:defRPr sz="857" kern="1200">
        <a:solidFill>
          <a:schemeClr val="tx1"/>
        </a:solidFill>
        <a:latin typeface="Times New Roman" pitchFamily="18" charset="0"/>
        <a:ea typeface="+mn-ea"/>
        <a:cs typeface="+mn-cs"/>
      </a:defRPr>
    </a:lvl4pPr>
    <a:lvl5pPr marL="1305864" algn="l" rtl="0" eaLnBrk="0" fontAlgn="base" hangingPunct="0">
      <a:spcBef>
        <a:spcPct val="30000"/>
      </a:spcBef>
      <a:spcAft>
        <a:spcPct val="0"/>
      </a:spcAft>
      <a:defRPr sz="857" kern="1200">
        <a:solidFill>
          <a:schemeClr val="tx1"/>
        </a:solidFill>
        <a:latin typeface="Times New Roman" pitchFamily="18" charset="0"/>
        <a:ea typeface="+mn-ea"/>
        <a:cs typeface="+mn-cs"/>
      </a:defRPr>
    </a:lvl5pPr>
    <a:lvl6pPr marL="1632327" algn="l" defTabSz="652930" rtl="0" eaLnBrk="1" latinLnBrk="0" hangingPunct="1">
      <a:defRPr sz="857" kern="1200">
        <a:solidFill>
          <a:schemeClr val="tx1"/>
        </a:solidFill>
        <a:latin typeface="+mn-lt"/>
        <a:ea typeface="+mn-ea"/>
        <a:cs typeface="+mn-cs"/>
      </a:defRPr>
    </a:lvl6pPr>
    <a:lvl7pPr marL="1958794" algn="l" defTabSz="652930" rtl="0" eaLnBrk="1" latinLnBrk="0" hangingPunct="1">
      <a:defRPr sz="857" kern="1200">
        <a:solidFill>
          <a:schemeClr val="tx1"/>
        </a:solidFill>
        <a:latin typeface="+mn-lt"/>
        <a:ea typeface="+mn-ea"/>
        <a:cs typeface="+mn-cs"/>
      </a:defRPr>
    </a:lvl7pPr>
    <a:lvl8pPr marL="2285257" algn="l" defTabSz="652930" rtl="0" eaLnBrk="1" latinLnBrk="0" hangingPunct="1">
      <a:defRPr sz="857" kern="1200">
        <a:solidFill>
          <a:schemeClr val="tx1"/>
        </a:solidFill>
        <a:latin typeface="+mn-lt"/>
        <a:ea typeface="+mn-ea"/>
        <a:cs typeface="+mn-cs"/>
      </a:defRPr>
    </a:lvl8pPr>
    <a:lvl9pPr marL="2611724" algn="l" defTabSz="652930" rtl="0" eaLnBrk="1" latinLnBrk="0" hangingPunct="1">
      <a:defRPr sz="85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7"/>
          <p:cNvSpPr>
            <a:spLocks noGrp="1" noChangeArrowheads="1"/>
          </p:cNvSpPr>
          <p:nvPr>
            <p:ph type="sldNum" sz="quarter" idx="5"/>
          </p:nvPr>
        </p:nvSpPr>
        <p:spPr>
          <a:noFill/>
        </p:spPr>
        <p:txBody>
          <a:bodyPr/>
          <a:lstStyle>
            <a:defPPr>
              <a:defRPr kern="1200"/>
            </a:defPPr>
            <a:lvl1pPr defTabSz="1149350">
              <a:defRPr sz="2400">
                <a:solidFill>
                  <a:schemeClr val="tx1"/>
                </a:solidFill>
                <a:latin typeface="Times New Roman" pitchFamily="18" charset="0"/>
              </a:defRPr>
            </a:lvl1pPr>
            <a:lvl2pPr marL="742950" indent="-285750" defTabSz="1149350">
              <a:defRPr sz="2400">
                <a:solidFill>
                  <a:schemeClr val="tx1"/>
                </a:solidFill>
                <a:latin typeface="Times New Roman" pitchFamily="18" charset="0"/>
              </a:defRPr>
            </a:lvl2pPr>
            <a:lvl3pPr marL="1143000" indent="-228600" defTabSz="1149350">
              <a:defRPr sz="2400">
                <a:solidFill>
                  <a:schemeClr val="tx1"/>
                </a:solidFill>
                <a:latin typeface="Times New Roman" pitchFamily="18" charset="0"/>
              </a:defRPr>
            </a:lvl3pPr>
            <a:lvl4pPr marL="1600200" indent="-228600" defTabSz="1149350">
              <a:defRPr sz="2400">
                <a:solidFill>
                  <a:schemeClr val="tx1"/>
                </a:solidFill>
                <a:latin typeface="Times New Roman" pitchFamily="18" charset="0"/>
              </a:defRPr>
            </a:lvl4pPr>
            <a:lvl5pPr marL="2057400" indent="-228600" defTabSz="1149350">
              <a:defRPr sz="2400">
                <a:solidFill>
                  <a:schemeClr val="tx1"/>
                </a:solidFill>
                <a:latin typeface="Times New Roman" pitchFamily="18" charset="0"/>
              </a:defRPr>
            </a:lvl5pPr>
            <a:lvl6pPr marL="2514600" indent="-228600" defTabSz="1149350" eaLnBrk="0" fontAlgn="base" hangingPunct="0">
              <a:spcBef>
                <a:spcPct val="0"/>
              </a:spcBef>
              <a:spcAft>
                <a:spcPct val="0"/>
              </a:spcAft>
              <a:defRPr sz="2400">
                <a:solidFill>
                  <a:schemeClr val="tx1"/>
                </a:solidFill>
                <a:latin typeface="Times New Roman" pitchFamily="18" charset="0"/>
              </a:defRPr>
            </a:lvl6pPr>
            <a:lvl7pPr marL="2971800" indent="-228600" defTabSz="1149350" eaLnBrk="0" fontAlgn="base" hangingPunct="0">
              <a:spcBef>
                <a:spcPct val="0"/>
              </a:spcBef>
              <a:spcAft>
                <a:spcPct val="0"/>
              </a:spcAft>
              <a:defRPr sz="2400">
                <a:solidFill>
                  <a:schemeClr val="tx1"/>
                </a:solidFill>
                <a:latin typeface="Times New Roman" pitchFamily="18" charset="0"/>
              </a:defRPr>
            </a:lvl7pPr>
            <a:lvl8pPr marL="3429000" indent="-228600" defTabSz="1149350" eaLnBrk="0" fontAlgn="base" hangingPunct="0">
              <a:spcBef>
                <a:spcPct val="0"/>
              </a:spcBef>
              <a:spcAft>
                <a:spcPct val="0"/>
              </a:spcAft>
              <a:defRPr sz="2400">
                <a:solidFill>
                  <a:schemeClr val="tx1"/>
                </a:solidFill>
                <a:latin typeface="Times New Roman" pitchFamily="18" charset="0"/>
              </a:defRPr>
            </a:lvl8pPr>
            <a:lvl9pPr marL="3886200" indent="-228600" defTabSz="1149350" eaLnBrk="0" fontAlgn="base" hangingPunct="0">
              <a:spcBef>
                <a:spcPct val="0"/>
              </a:spcBef>
              <a:spcAft>
                <a:spcPct val="0"/>
              </a:spcAft>
              <a:defRPr sz="2400">
                <a:solidFill>
                  <a:schemeClr val="tx1"/>
                </a:solidFill>
                <a:latin typeface="Times New Roman" pitchFamily="18" charset="0"/>
              </a:defRPr>
            </a:lvl9pPr>
          </a:lstStyle>
          <a:p>
            <a:fld id="{D5580D61-8B82-42C3-9A37-58134866DD67}" type="slidenum">
              <a:rPr lang="zh-CN" altLang="en-US" sz="1500"/>
              <a:t>1</a:t>
            </a:fld>
            <a:endParaRPr lang="en-US" altLang="zh-CN" sz="1500"/>
          </a:p>
        </p:txBody>
      </p:sp>
      <p:sp>
        <p:nvSpPr>
          <p:cNvPr id="3075" name="Rectangle 2"/>
          <p:cNvSpPr>
            <a:spLocks noGrp="1" noRot="1" noChangeAspect="1" noChangeArrowheads="1" noTextEdit="1"/>
          </p:cNvSpPr>
          <p:nvPr>
            <p:ph type="sldImg"/>
          </p:nvPr>
        </p:nvSpPr>
        <p:spPr>
          <a:xfrm>
            <a:off x="1204913" y="889000"/>
            <a:ext cx="6815137" cy="4545013"/>
          </a:xfrm>
        </p:spPr>
      </p:sp>
      <p:sp>
        <p:nvSpPr>
          <p:cNvPr id="3076" name="Rectangle 3"/>
          <p:cNvSpPr>
            <a:spLocks noGrp="1" noChangeArrowheads="1"/>
          </p:cNvSpPr>
          <p:nvPr>
            <p:ph type="body" idx="1"/>
          </p:nvPr>
        </p:nvSpPr>
        <p:spPr>
          <a:noFill/>
        </p:spPr>
        <p:txBody>
          <a:bodyPr/>
          <a:lstStyle>
            <a:defPPr>
              <a:defRPr kern="1200"/>
            </a:defP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10864-FF94-551F-7B93-084832EEEF42}"/>
              </a:ext>
            </a:extLst>
          </p:cNvPr>
          <p:cNvSpPr>
            <a:spLocks noGrp="1"/>
          </p:cNvSpPr>
          <p:nvPr>
            <p:ph type="ctrTitle"/>
          </p:nvPr>
        </p:nvSpPr>
        <p:spPr>
          <a:xfrm>
            <a:off x="4114800" y="3591562"/>
            <a:ext cx="24688800" cy="7640320"/>
          </a:xfrm>
        </p:spPr>
        <p:txBody>
          <a:bodyPr anchor="b"/>
          <a:lstStyle>
            <a:lvl1pPr algn="ctr">
              <a:defRPr sz="16200"/>
            </a:lvl1pPr>
          </a:lstStyle>
          <a:p>
            <a:r>
              <a:rPr lang="en-US"/>
              <a:t>Click to edit Master title style</a:t>
            </a:r>
          </a:p>
        </p:txBody>
      </p:sp>
      <p:sp>
        <p:nvSpPr>
          <p:cNvPr id="3" name="Subtitle 2">
            <a:extLst>
              <a:ext uri="{FF2B5EF4-FFF2-40B4-BE49-F238E27FC236}">
                <a16:creationId xmlns:a16="http://schemas.microsoft.com/office/drawing/2014/main" id="{E3146E06-5739-9EE4-607D-E74A4E6616F6}"/>
              </a:ext>
            </a:extLst>
          </p:cNvPr>
          <p:cNvSpPr>
            <a:spLocks noGrp="1"/>
          </p:cNvSpPr>
          <p:nvPr>
            <p:ph type="subTitle" idx="1"/>
          </p:nvPr>
        </p:nvSpPr>
        <p:spPr>
          <a:xfrm>
            <a:off x="4114800" y="11526522"/>
            <a:ext cx="24688800" cy="5298438"/>
          </a:xfrm>
        </p:spPr>
        <p:txBody>
          <a:bodyPr/>
          <a:lstStyle>
            <a:lvl1pPr marL="0" indent="0" algn="ctr">
              <a:buNone/>
              <a:defRPr sz="6480"/>
            </a:lvl1pPr>
            <a:lvl2pPr marL="1234440" indent="0" algn="ctr">
              <a:buNone/>
              <a:defRPr sz="5400"/>
            </a:lvl2pPr>
            <a:lvl3pPr marL="2468880" indent="0" algn="ctr">
              <a:buNone/>
              <a:defRPr sz="4860"/>
            </a:lvl3pPr>
            <a:lvl4pPr marL="3703320" indent="0" algn="ctr">
              <a:buNone/>
              <a:defRPr sz="4320"/>
            </a:lvl4pPr>
            <a:lvl5pPr marL="4937760" indent="0" algn="ctr">
              <a:buNone/>
              <a:defRPr sz="4320"/>
            </a:lvl5pPr>
            <a:lvl6pPr marL="6172200" indent="0" algn="ctr">
              <a:buNone/>
              <a:defRPr sz="4320"/>
            </a:lvl6pPr>
            <a:lvl7pPr marL="7406640" indent="0" algn="ctr">
              <a:buNone/>
              <a:defRPr sz="4320"/>
            </a:lvl7pPr>
            <a:lvl8pPr marL="8641080" indent="0" algn="ctr">
              <a:buNone/>
              <a:defRPr sz="4320"/>
            </a:lvl8pPr>
            <a:lvl9pPr marL="9875520" indent="0" algn="ctr">
              <a:buNone/>
              <a:defRPr sz="4320"/>
            </a:lvl9pPr>
          </a:lstStyle>
          <a:p>
            <a:r>
              <a:rPr lang="en-US"/>
              <a:t>Click to edit Master subtitle style</a:t>
            </a:r>
          </a:p>
        </p:txBody>
      </p:sp>
      <p:sp>
        <p:nvSpPr>
          <p:cNvPr id="4" name="Date Placeholder 3">
            <a:extLst>
              <a:ext uri="{FF2B5EF4-FFF2-40B4-BE49-F238E27FC236}">
                <a16:creationId xmlns:a16="http://schemas.microsoft.com/office/drawing/2014/main" id="{53F9A80D-7883-F478-ED40-851C4F0EDF96}"/>
              </a:ext>
            </a:extLst>
          </p:cNvPr>
          <p:cNvSpPr>
            <a:spLocks noGrp="1"/>
          </p:cNvSpPr>
          <p:nvPr>
            <p:ph type="dt" sz="half" idx="10"/>
          </p:nvPr>
        </p:nvSpPr>
        <p:spPr/>
        <p:txBody>
          <a:bodyPr/>
          <a:lstStyle/>
          <a:p>
            <a:fld id="{E661D97A-AC88-4CFB-9A0F-4569A951D314}" type="datetimeFigureOut">
              <a:rPr lang="en-US" smtClean="0"/>
              <a:t>2/14/2026</a:t>
            </a:fld>
            <a:endParaRPr lang="en-US"/>
          </a:p>
        </p:txBody>
      </p:sp>
      <p:sp>
        <p:nvSpPr>
          <p:cNvPr id="5" name="Footer Placeholder 4">
            <a:extLst>
              <a:ext uri="{FF2B5EF4-FFF2-40B4-BE49-F238E27FC236}">
                <a16:creationId xmlns:a16="http://schemas.microsoft.com/office/drawing/2014/main" id="{985AE2C5-186B-147C-E601-7EF8E1AD74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82A0C7-BFE2-C760-D553-671568F54096}"/>
              </a:ext>
            </a:extLst>
          </p:cNvPr>
          <p:cNvSpPr>
            <a:spLocks noGrp="1"/>
          </p:cNvSpPr>
          <p:nvPr>
            <p:ph type="sldNum" sz="quarter" idx="12"/>
          </p:nvPr>
        </p:nvSpPr>
        <p:spPr/>
        <p:txBody>
          <a:bodyPr/>
          <a:lstStyle/>
          <a:p>
            <a:fld id="{BB196E6C-1DAA-4292-A1D4-51826CFB1AFE}" type="slidenum">
              <a:rPr lang="en-US" smtClean="0"/>
              <a:t>‹#›</a:t>
            </a:fld>
            <a:endParaRPr lang="en-US"/>
          </a:p>
        </p:txBody>
      </p:sp>
    </p:spTree>
    <p:extLst>
      <p:ext uri="{BB962C8B-B14F-4D97-AF65-F5344CB8AC3E}">
        <p14:creationId xmlns:p14="http://schemas.microsoft.com/office/powerpoint/2010/main" val="768683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228F9-211F-DC59-0629-1AE9F54E2F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3A38429-A055-69DF-ED8B-BE27EB5CBD7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4E68ED1-B777-D8D6-9EF5-94B08B3C51D3}"/>
              </a:ext>
            </a:extLst>
          </p:cNvPr>
          <p:cNvSpPr>
            <a:spLocks noGrp="1"/>
          </p:cNvSpPr>
          <p:nvPr>
            <p:ph type="dt" sz="half" idx="10"/>
          </p:nvPr>
        </p:nvSpPr>
        <p:spPr/>
        <p:txBody>
          <a:bodyPr/>
          <a:lstStyle/>
          <a:p>
            <a:fld id="{E661D97A-AC88-4CFB-9A0F-4569A951D314}" type="datetimeFigureOut">
              <a:rPr lang="en-US" smtClean="0"/>
              <a:t>2/14/2026</a:t>
            </a:fld>
            <a:endParaRPr lang="en-US"/>
          </a:p>
        </p:txBody>
      </p:sp>
      <p:sp>
        <p:nvSpPr>
          <p:cNvPr id="5" name="Footer Placeholder 4">
            <a:extLst>
              <a:ext uri="{FF2B5EF4-FFF2-40B4-BE49-F238E27FC236}">
                <a16:creationId xmlns:a16="http://schemas.microsoft.com/office/drawing/2014/main" id="{BA6FE6F9-E69E-4C9B-6BB7-5A4B8F90B2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75BDAD-6D82-CBB2-CC86-6C5B6941A97E}"/>
              </a:ext>
            </a:extLst>
          </p:cNvPr>
          <p:cNvSpPr>
            <a:spLocks noGrp="1"/>
          </p:cNvSpPr>
          <p:nvPr>
            <p:ph type="sldNum" sz="quarter" idx="12"/>
          </p:nvPr>
        </p:nvSpPr>
        <p:spPr/>
        <p:txBody>
          <a:bodyPr/>
          <a:lstStyle/>
          <a:p>
            <a:fld id="{BB196E6C-1DAA-4292-A1D4-51826CFB1AFE}" type="slidenum">
              <a:rPr lang="en-US" smtClean="0"/>
              <a:t>‹#›</a:t>
            </a:fld>
            <a:endParaRPr lang="en-US"/>
          </a:p>
        </p:txBody>
      </p:sp>
    </p:spTree>
    <p:extLst>
      <p:ext uri="{BB962C8B-B14F-4D97-AF65-F5344CB8AC3E}">
        <p14:creationId xmlns:p14="http://schemas.microsoft.com/office/powerpoint/2010/main" val="26476793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9F2D3-3CF8-DE9D-CFFD-DC1D8B18C243}"/>
              </a:ext>
            </a:extLst>
          </p:cNvPr>
          <p:cNvSpPr>
            <a:spLocks noGrp="1"/>
          </p:cNvSpPr>
          <p:nvPr>
            <p:ph type="title"/>
          </p:nvPr>
        </p:nvSpPr>
        <p:spPr>
          <a:xfrm>
            <a:off x="2245995" y="5471163"/>
            <a:ext cx="28392120" cy="9128758"/>
          </a:xfrm>
        </p:spPr>
        <p:txBody>
          <a:bodyPr anchor="b"/>
          <a:lstStyle>
            <a:lvl1pPr>
              <a:defRPr sz="16200"/>
            </a:lvl1pPr>
          </a:lstStyle>
          <a:p>
            <a:r>
              <a:rPr lang="en-US"/>
              <a:t>Click to edit Master title style</a:t>
            </a:r>
          </a:p>
        </p:txBody>
      </p:sp>
      <p:sp>
        <p:nvSpPr>
          <p:cNvPr id="3" name="Text Placeholder 2">
            <a:extLst>
              <a:ext uri="{FF2B5EF4-FFF2-40B4-BE49-F238E27FC236}">
                <a16:creationId xmlns:a16="http://schemas.microsoft.com/office/drawing/2014/main" id="{0AAE9362-6113-69FF-ED69-37A61888A82A}"/>
              </a:ext>
            </a:extLst>
          </p:cNvPr>
          <p:cNvSpPr>
            <a:spLocks noGrp="1"/>
          </p:cNvSpPr>
          <p:nvPr>
            <p:ph type="body" idx="1"/>
          </p:nvPr>
        </p:nvSpPr>
        <p:spPr>
          <a:xfrm>
            <a:off x="2245995" y="14686283"/>
            <a:ext cx="28392120" cy="4800598"/>
          </a:xfrm>
        </p:spPr>
        <p:txBody>
          <a:bodyPr/>
          <a:lstStyle>
            <a:lvl1pPr marL="0" indent="0">
              <a:buNone/>
              <a:defRPr sz="6480">
                <a:solidFill>
                  <a:schemeClr val="tx1">
                    <a:tint val="82000"/>
                  </a:schemeClr>
                </a:solidFill>
              </a:defRPr>
            </a:lvl1pPr>
            <a:lvl2pPr marL="1234440" indent="0">
              <a:buNone/>
              <a:defRPr sz="5400">
                <a:solidFill>
                  <a:schemeClr val="tx1">
                    <a:tint val="82000"/>
                  </a:schemeClr>
                </a:solidFill>
              </a:defRPr>
            </a:lvl2pPr>
            <a:lvl3pPr marL="2468880" indent="0">
              <a:buNone/>
              <a:defRPr sz="4860">
                <a:solidFill>
                  <a:schemeClr val="tx1">
                    <a:tint val="82000"/>
                  </a:schemeClr>
                </a:solidFill>
              </a:defRPr>
            </a:lvl3pPr>
            <a:lvl4pPr marL="3703320" indent="0">
              <a:buNone/>
              <a:defRPr sz="4320">
                <a:solidFill>
                  <a:schemeClr val="tx1">
                    <a:tint val="82000"/>
                  </a:schemeClr>
                </a:solidFill>
              </a:defRPr>
            </a:lvl4pPr>
            <a:lvl5pPr marL="4937760" indent="0">
              <a:buNone/>
              <a:defRPr sz="4320">
                <a:solidFill>
                  <a:schemeClr val="tx1">
                    <a:tint val="82000"/>
                  </a:schemeClr>
                </a:solidFill>
              </a:defRPr>
            </a:lvl5pPr>
            <a:lvl6pPr marL="6172200" indent="0">
              <a:buNone/>
              <a:defRPr sz="4320">
                <a:solidFill>
                  <a:schemeClr val="tx1">
                    <a:tint val="82000"/>
                  </a:schemeClr>
                </a:solidFill>
              </a:defRPr>
            </a:lvl6pPr>
            <a:lvl7pPr marL="7406640" indent="0">
              <a:buNone/>
              <a:defRPr sz="4320">
                <a:solidFill>
                  <a:schemeClr val="tx1">
                    <a:tint val="82000"/>
                  </a:schemeClr>
                </a:solidFill>
              </a:defRPr>
            </a:lvl7pPr>
            <a:lvl8pPr marL="8641080" indent="0">
              <a:buNone/>
              <a:defRPr sz="4320">
                <a:solidFill>
                  <a:schemeClr val="tx1">
                    <a:tint val="82000"/>
                  </a:schemeClr>
                </a:solidFill>
              </a:defRPr>
            </a:lvl8pPr>
            <a:lvl9pPr marL="9875520" indent="0">
              <a:buNone/>
              <a:defRPr sz="432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536D410-D0AD-3F57-0A06-4B79E0277FDD}"/>
              </a:ext>
            </a:extLst>
          </p:cNvPr>
          <p:cNvSpPr>
            <a:spLocks noGrp="1"/>
          </p:cNvSpPr>
          <p:nvPr>
            <p:ph type="dt" sz="half" idx="10"/>
          </p:nvPr>
        </p:nvSpPr>
        <p:spPr/>
        <p:txBody>
          <a:bodyPr/>
          <a:lstStyle/>
          <a:p>
            <a:fld id="{E661D97A-AC88-4CFB-9A0F-4569A951D314}" type="datetimeFigureOut">
              <a:rPr lang="en-US" smtClean="0"/>
              <a:t>2/14/2026</a:t>
            </a:fld>
            <a:endParaRPr lang="en-US"/>
          </a:p>
        </p:txBody>
      </p:sp>
      <p:sp>
        <p:nvSpPr>
          <p:cNvPr id="5" name="Footer Placeholder 4">
            <a:extLst>
              <a:ext uri="{FF2B5EF4-FFF2-40B4-BE49-F238E27FC236}">
                <a16:creationId xmlns:a16="http://schemas.microsoft.com/office/drawing/2014/main" id="{177BF941-DAA4-A88A-0367-8FBE143A11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4BF556-5AE7-F2F3-294B-531A1362BDCE}"/>
              </a:ext>
            </a:extLst>
          </p:cNvPr>
          <p:cNvSpPr>
            <a:spLocks noGrp="1"/>
          </p:cNvSpPr>
          <p:nvPr>
            <p:ph type="sldNum" sz="quarter" idx="12"/>
          </p:nvPr>
        </p:nvSpPr>
        <p:spPr/>
        <p:txBody>
          <a:bodyPr/>
          <a:lstStyle/>
          <a:p>
            <a:fld id="{BB196E6C-1DAA-4292-A1D4-51826CFB1AFE}" type="slidenum">
              <a:rPr lang="en-US" smtClean="0"/>
              <a:t>‹#›</a:t>
            </a:fld>
            <a:endParaRPr lang="en-US"/>
          </a:p>
        </p:txBody>
      </p:sp>
    </p:spTree>
    <p:extLst>
      <p:ext uri="{BB962C8B-B14F-4D97-AF65-F5344CB8AC3E}">
        <p14:creationId xmlns:p14="http://schemas.microsoft.com/office/powerpoint/2010/main" val="2833599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9D0D6-428E-7151-A880-DB4B92C7B51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3A5756-2290-034D-E305-9F433FF3EB1A}"/>
              </a:ext>
            </a:extLst>
          </p:cNvPr>
          <p:cNvSpPr>
            <a:spLocks noGrp="1"/>
          </p:cNvSpPr>
          <p:nvPr>
            <p:ph sz="half" idx="1"/>
          </p:nvPr>
        </p:nvSpPr>
        <p:spPr>
          <a:xfrm>
            <a:off x="2263140" y="5842000"/>
            <a:ext cx="139903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C877D45-825A-5DD1-4070-3C5DFBC05F2B}"/>
              </a:ext>
            </a:extLst>
          </p:cNvPr>
          <p:cNvSpPr>
            <a:spLocks noGrp="1"/>
          </p:cNvSpPr>
          <p:nvPr>
            <p:ph sz="half" idx="2"/>
          </p:nvPr>
        </p:nvSpPr>
        <p:spPr>
          <a:xfrm>
            <a:off x="16664940" y="5842000"/>
            <a:ext cx="139903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15DFA9C-C97B-334F-AAB8-E8B6BFFC701E}"/>
              </a:ext>
            </a:extLst>
          </p:cNvPr>
          <p:cNvSpPr>
            <a:spLocks noGrp="1"/>
          </p:cNvSpPr>
          <p:nvPr>
            <p:ph type="dt" sz="half" idx="10"/>
          </p:nvPr>
        </p:nvSpPr>
        <p:spPr/>
        <p:txBody>
          <a:bodyPr/>
          <a:lstStyle/>
          <a:p>
            <a:fld id="{E661D97A-AC88-4CFB-9A0F-4569A951D314}" type="datetimeFigureOut">
              <a:rPr lang="en-US" smtClean="0"/>
              <a:t>2/14/2026</a:t>
            </a:fld>
            <a:endParaRPr lang="en-US"/>
          </a:p>
        </p:txBody>
      </p:sp>
      <p:sp>
        <p:nvSpPr>
          <p:cNvPr id="6" name="Footer Placeholder 5">
            <a:extLst>
              <a:ext uri="{FF2B5EF4-FFF2-40B4-BE49-F238E27FC236}">
                <a16:creationId xmlns:a16="http://schemas.microsoft.com/office/drawing/2014/main" id="{5BC264F9-6DD3-0DB6-AE70-639101901A2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6851D2-10B5-DF12-8826-1A7E620F2BFA}"/>
              </a:ext>
            </a:extLst>
          </p:cNvPr>
          <p:cNvSpPr>
            <a:spLocks noGrp="1"/>
          </p:cNvSpPr>
          <p:nvPr>
            <p:ph type="sldNum" sz="quarter" idx="12"/>
          </p:nvPr>
        </p:nvSpPr>
        <p:spPr/>
        <p:txBody>
          <a:bodyPr/>
          <a:lstStyle/>
          <a:p>
            <a:fld id="{BB196E6C-1DAA-4292-A1D4-51826CFB1AFE}" type="slidenum">
              <a:rPr lang="en-US" smtClean="0"/>
              <a:t>‹#›</a:t>
            </a:fld>
            <a:endParaRPr lang="en-US"/>
          </a:p>
        </p:txBody>
      </p:sp>
    </p:spTree>
    <p:extLst>
      <p:ext uri="{BB962C8B-B14F-4D97-AF65-F5344CB8AC3E}">
        <p14:creationId xmlns:p14="http://schemas.microsoft.com/office/powerpoint/2010/main" val="3245793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97BCA-491D-1180-5496-6CA98C6FBD1B}"/>
              </a:ext>
            </a:extLst>
          </p:cNvPr>
          <p:cNvSpPr>
            <a:spLocks noGrp="1"/>
          </p:cNvSpPr>
          <p:nvPr>
            <p:ph type="title"/>
          </p:nvPr>
        </p:nvSpPr>
        <p:spPr>
          <a:xfrm>
            <a:off x="2267428" y="1168401"/>
            <a:ext cx="28392120" cy="4241802"/>
          </a:xfrm>
        </p:spPr>
        <p:txBody>
          <a:bodyPr/>
          <a:lstStyle/>
          <a:p>
            <a:r>
              <a:rPr lang="en-US"/>
              <a:t>Click to edit Master title style</a:t>
            </a:r>
          </a:p>
        </p:txBody>
      </p:sp>
      <p:sp>
        <p:nvSpPr>
          <p:cNvPr id="3" name="Text Placeholder 2">
            <a:extLst>
              <a:ext uri="{FF2B5EF4-FFF2-40B4-BE49-F238E27FC236}">
                <a16:creationId xmlns:a16="http://schemas.microsoft.com/office/drawing/2014/main" id="{93B27777-F514-7032-6F1A-2E5E39483D0B}"/>
              </a:ext>
            </a:extLst>
          </p:cNvPr>
          <p:cNvSpPr>
            <a:spLocks noGrp="1"/>
          </p:cNvSpPr>
          <p:nvPr>
            <p:ph type="body" idx="1"/>
          </p:nvPr>
        </p:nvSpPr>
        <p:spPr>
          <a:xfrm>
            <a:off x="2267429" y="5379722"/>
            <a:ext cx="13926025" cy="2636518"/>
          </a:xfrm>
        </p:spPr>
        <p:txBody>
          <a:bodyPr anchor="b"/>
          <a:lstStyle>
            <a:lvl1pPr marL="0" indent="0">
              <a:buNone/>
              <a:defRPr sz="6480" b="1"/>
            </a:lvl1pPr>
            <a:lvl2pPr marL="1234440" indent="0">
              <a:buNone/>
              <a:defRPr sz="5400" b="1"/>
            </a:lvl2pPr>
            <a:lvl3pPr marL="2468880" indent="0">
              <a:buNone/>
              <a:defRPr sz="4860" b="1"/>
            </a:lvl3pPr>
            <a:lvl4pPr marL="3703320" indent="0">
              <a:buNone/>
              <a:defRPr sz="4320" b="1"/>
            </a:lvl4pPr>
            <a:lvl5pPr marL="4937760" indent="0">
              <a:buNone/>
              <a:defRPr sz="4320" b="1"/>
            </a:lvl5pPr>
            <a:lvl6pPr marL="6172200" indent="0">
              <a:buNone/>
              <a:defRPr sz="4320" b="1"/>
            </a:lvl6pPr>
            <a:lvl7pPr marL="7406640" indent="0">
              <a:buNone/>
              <a:defRPr sz="4320" b="1"/>
            </a:lvl7pPr>
            <a:lvl8pPr marL="8641080" indent="0">
              <a:buNone/>
              <a:defRPr sz="4320" b="1"/>
            </a:lvl8pPr>
            <a:lvl9pPr marL="9875520" indent="0">
              <a:buNone/>
              <a:defRPr sz="4320" b="1"/>
            </a:lvl9pPr>
          </a:lstStyle>
          <a:p>
            <a:pPr lvl="0"/>
            <a:r>
              <a:rPr lang="en-US"/>
              <a:t>Click to edit Master text styles</a:t>
            </a:r>
          </a:p>
        </p:txBody>
      </p:sp>
      <p:sp>
        <p:nvSpPr>
          <p:cNvPr id="4" name="Content Placeholder 3">
            <a:extLst>
              <a:ext uri="{FF2B5EF4-FFF2-40B4-BE49-F238E27FC236}">
                <a16:creationId xmlns:a16="http://schemas.microsoft.com/office/drawing/2014/main" id="{1A4326A9-F4BD-34EF-BE1A-70E39E2ACC43}"/>
              </a:ext>
            </a:extLst>
          </p:cNvPr>
          <p:cNvSpPr>
            <a:spLocks noGrp="1"/>
          </p:cNvSpPr>
          <p:nvPr>
            <p:ph sz="half" idx="2"/>
          </p:nvPr>
        </p:nvSpPr>
        <p:spPr>
          <a:xfrm>
            <a:off x="2267429" y="8016240"/>
            <a:ext cx="13926025"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40048C6-EFC6-B004-9170-EDB305BB4381}"/>
              </a:ext>
            </a:extLst>
          </p:cNvPr>
          <p:cNvSpPr>
            <a:spLocks noGrp="1"/>
          </p:cNvSpPr>
          <p:nvPr>
            <p:ph type="body" sz="quarter" idx="3"/>
          </p:nvPr>
        </p:nvSpPr>
        <p:spPr>
          <a:xfrm>
            <a:off x="16664940" y="5379722"/>
            <a:ext cx="13994608" cy="2636518"/>
          </a:xfrm>
        </p:spPr>
        <p:txBody>
          <a:bodyPr anchor="b"/>
          <a:lstStyle>
            <a:lvl1pPr marL="0" indent="0">
              <a:buNone/>
              <a:defRPr sz="6480" b="1"/>
            </a:lvl1pPr>
            <a:lvl2pPr marL="1234440" indent="0">
              <a:buNone/>
              <a:defRPr sz="5400" b="1"/>
            </a:lvl2pPr>
            <a:lvl3pPr marL="2468880" indent="0">
              <a:buNone/>
              <a:defRPr sz="4860" b="1"/>
            </a:lvl3pPr>
            <a:lvl4pPr marL="3703320" indent="0">
              <a:buNone/>
              <a:defRPr sz="4320" b="1"/>
            </a:lvl4pPr>
            <a:lvl5pPr marL="4937760" indent="0">
              <a:buNone/>
              <a:defRPr sz="4320" b="1"/>
            </a:lvl5pPr>
            <a:lvl6pPr marL="6172200" indent="0">
              <a:buNone/>
              <a:defRPr sz="4320" b="1"/>
            </a:lvl6pPr>
            <a:lvl7pPr marL="7406640" indent="0">
              <a:buNone/>
              <a:defRPr sz="4320" b="1"/>
            </a:lvl7pPr>
            <a:lvl8pPr marL="8641080" indent="0">
              <a:buNone/>
              <a:defRPr sz="4320" b="1"/>
            </a:lvl8pPr>
            <a:lvl9pPr marL="9875520" indent="0">
              <a:buNone/>
              <a:defRPr sz="4320" b="1"/>
            </a:lvl9pPr>
          </a:lstStyle>
          <a:p>
            <a:pPr lvl="0"/>
            <a:r>
              <a:rPr lang="en-US"/>
              <a:t>Click to edit Master text styles</a:t>
            </a:r>
          </a:p>
        </p:txBody>
      </p:sp>
      <p:sp>
        <p:nvSpPr>
          <p:cNvPr id="6" name="Content Placeholder 5">
            <a:extLst>
              <a:ext uri="{FF2B5EF4-FFF2-40B4-BE49-F238E27FC236}">
                <a16:creationId xmlns:a16="http://schemas.microsoft.com/office/drawing/2014/main" id="{3C3F7815-1696-D24E-F04B-094265495412}"/>
              </a:ext>
            </a:extLst>
          </p:cNvPr>
          <p:cNvSpPr>
            <a:spLocks noGrp="1"/>
          </p:cNvSpPr>
          <p:nvPr>
            <p:ph sz="quarter" idx="4"/>
          </p:nvPr>
        </p:nvSpPr>
        <p:spPr>
          <a:xfrm>
            <a:off x="16664940" y="8016240"/>
            <a:ext cx="13994608"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23F9DAE-A65D-0043-AE34-236B53CE1396}"/>
              </a:ext>
            </a:extLst>
          </p:cNvPr>
          <p:cNvSpPr>
            <a:spLocks noGrp="1"/>
          </p:cNvSpPr>
          <p:nvPr>
            <p:ph type="dt" sz="half" idx="10"/>
          </p:nvPr>
        </p:nvSpPr>
        <p:spPr/>
        <p:txBody>
          <a:bodyPr/>
          <a:lstStyle/>
          <a:p>
            <a:fld id="{E661D97A-AC88-4CFB-9A0F-4569A951D314}" type="datetimeFigureOut">
              <a:rPr lang="en-US" smtClean="0"/>
              <a:t>2/14/2026</a:t>
            </a:fld>
            <a:endParaRPr lang="en-US"/>
          </a:p>
        </p:txBody>
      </p:sp>
      <p:sp>
        <p:nvSpPr>
          <p:cNvPr id="8" name="Footer Placeholder 7">
            <a:extLst>
              <a:ext uri="{FF2B5EF4-FFF2-40B4-BE49-F238E27FC236}">
                <a16:creationId xmlns:a16="http://schemas.microsoft.com/office/drawing/2014/main" id="{DA940D60-4E7E-7E1C-1479-4A682D1FCC2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589952B-25AE-C025-F05A-F09803D107B8}"/>
              </a:ext>
            </a:extLst>
          </p:cNvPr>
          <p:cNvSpPr>
            <a:spLocks noGrp="1"/>
          </p:cNvSpPr>
          <p:nvPr>
            <p:ph type="sldNum" sz="quarter" idx="12"/>
          </p:nvPr>
        </p:nvSpPr>
        <p:spPr/>
        <p:txBody>
          <a:bodyPr/>
          <a:lstStyle/>
          <a:p>
            <a:fld id="{BB196E6C-1DAA-4292-A1D4-51826CFB1AFE}" type="slidenum">
              <a:rPr lang="en-US" smtClean="0"/>
              <a:t>‹#›</a:t>
            </a:fld>
            <a:endParaRPr lang="en-US"/>
          </a:p>
        </p:txBody>
      </p:sp>
    </p:spTree>
    <p:extLst>
      <p:ext uri="{BB962C8B-B14F-4D97-AF65-F5344CB8AC3E}">
        <p14:creationId xmlns:p14="http://schemas.microsoft.com/office/powerpoint/2010/main" val="1956095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ED68E-F580-6BB6-4F40-032E287C7D8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D001B8E-77F3-0ADA-2002-7709B25104FA}"/>
              </a:ext>
            </a:extLst>
          </p:cNvPr>
          <p:cNvSpPr>
            <a:spLocks noGrp="1"/>
          </p:cNvSpPr>
          <p:nvPr>
            <p:ph type="dt" sz="half" idx="10"/>
          </p:nvPr>
        </p:nvSpPr>
        <p:spPr/>
        <p:txBody>
          <a:bodyPr/>
          <a:lstStyle/>
          <a:p>
            <a:fld id="{E661D97A-AC88-4CFB-9A0F-4569A951D314}" type="datetimeFigureOut">
              <a:rPr lang="en-US" smtClean="0"/>
              <a:t>2/14/2026</a:t>
            </a:fld>
            <a:endParaRPr lang="en-US"/>
          </a:p>
        </p:txBody>
      </p:sp>
      <p:sp>
        <p:nvSpPr>
          <p:cNvPr id="4" name="Footer Placeholder 3">
            <a:extLst>
              <a:ext uri="{FF2B5EF4-FFF2-40B4-BE49-F238E27FC236}">
                <a16:creationId xmlns:a16="http://schemas.microsoft.com/office/drawing/2014/main" id="{AA94B276-DB70-1141-FD2C-5DD18AB79E3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6D20825-E1D2-2C6D-5392-4F9B12879778}"/>
              </a:ext>
            </a:extLst>
          </p:cNvPr>
          <p:cNvSpPr>
            <a:spLocks noGrp="1"/>
          </p:cNvSpPr>
          <p:nvPr>
            <p:ph type="sldNum" sz="quarter" idx="12"/>
          </p:nvPr>
        </p:nvSpPr>
        <p:spPr/>
        <p:txBody>
          <a:bodyPr/>
          <a:lstStyle/>
          <a:p>
            <a:fld id="{BB196E6C-1DAA-4292-A1D4-51826CFB1AFE}" type="slidenum">
              <a:rPr lang="en-US" smtClean="0"/>
              <a:t>‹#›</a:t>
            </a:fld>
            <a:endParaRPr lang="en-US"/>
          </a:p>
        </p:txBody>
      </p:sp>
    </p:spTree>
    <p:extLst>
      <p:ext uri="{BB962C8B-B14F-4D97-AF65-F5344CB8AC3E}">
        <p14:creationId xmlns:p14="http://schemas.microsoft.com/office/powerpoint/2010/main" val="2737694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39CEC4-9C45-1767-8D24-667D40267575}"/>
              </a:ext>
            </a:extLst>
          </p:cNvPr>
          <p:cNvSpPr>
            <a:spLocks noGrp="1"/>
          </p:cNvSpPr>
          <p:nvPr>
            <p:ph type="dt" sz="half" idx="10"/>
          </p:nvPr>
        </p:nvSpPr>
        <p:spPr/>
        <p:txBody>
          <a:bodyPr/>
          <a:lstStyle/>
          <a:p>
            <a:fld id="{E661D97A-AC88-4CFB-9A0F-4569A951D314}" type="datetimeFigureOut">
              <a:rPr lang="en-US" smtClean="0"/>
              <a:t>2/14/2026</a:t>
            </a:fld>
            <a:endParaRPr lang="en-US"/>
          </a:p>
        </p:txBody>
      </p:sp>
      <p:sp>
        <p:nvSpPr>
          <p:cNvPr id="3" name="Footer Placeholder 2">
            <a:extLst>
              <a:ext uri="{FF2B5EF4-FFF2-40B4-BE49-F238E27FC236}">
                <a16:creationId xmlns:a16="http://schemas.microsoft.com/office/drawing/2014/main" id="{615BBB9E-FD59-6174-DC8C-13175F3419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1ABAA3D-80B6-DEFB-EA1B-CC2142B90400}"/>
              </a:ext>
            </a:extLst>
          </p:cNvPr>
          <p:cNvSpPr>
            <a:spLocks noGrp="1"/>
          </p:cNvSpPr>
          <p:nvPr>
            <p:ph type="sldNum" sz="quarter" idx="12"/>
          </p:nvPr>
        </p:nvSpPr>
        <p:spPr/>
        <p:txBody>
          <a:bodyPr/>
          <a:lstStyle/>
          <a:p>
            <a:fld id="{BB196E6C-1DAA-4292-A1D4-51826CFB1AFE}" type="slidenum">
              <a:rPr lang="en-US" smtClean="0"/>
              <a:t>‹#›</a:t>
            </a:fld>
            <a:endParaRPr lang="en-US"/>
          </a:p>
        </p:txBody>
      </p:sp>
    </p:spTree>
    <p:extLst>
      <p:ext uri="{BB962C8B-B14F-4D97-AF65-F5344CB8AC3E}">
        <p14:creationId xmlns:p14="http://schemas.microsoft.com/office/powerpoint/2010/main" val="426426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6CBC6-079B-D38E-589B-8AC685419240}"/>
              </a:ext>
            </a:extLst>
          </p:cNvPr>
          <p:cNvSpPr>
            <a:spLocks noGrp="1"/>
          </p:cNvSpPr>
          <p:nvPr>
            <p:ph type="title"/>
          </p:nvPr>
        </p:nvSpPr>
        <p:spPr>
          <a:xfrm>
            <a:off x="2267429" y="1463040"/>
            <a:ext cx="10617040" cy="5120640"/>
          </a:xfrm>
        </p:spPr>
        <p:txBody>
          <a:bodyPr anchor="b"/>
          <a:lstStyle>
            <a:lvl1pPr>
              <a:defRPr sz="8640"/>
            </a:lvl1pPr>
          </a:lstStyle>
          <a:p>
            <a:r>
              <a:rPr lang="en-US"/>
              <a:t>Click to edit Master title style</a:t>
            </a:r>
          </a:p>
        </p:txBody>
      </p:sp>
      <p:sp>
        <p:nvSpPr>
          <p:cNvPr id="3" name="Content Placeholder 2">
            <a:extLst>
              <a:ext uri="{FF2B5EF4-FFF2-40B4-BE49-F238E27FC236}">
                <a16:creationId xmlns:a16="http://schemas.microsoft.com/office/drawing/2014/main" id="{00EE678D-A49A-9AAC-3E43-959BE1F4DB77}"/>
              </a:ext>
            </a:extLst>
          </p:cNvPr>
          <p:cNvSpPr>
            <a:spLocks noGrp="1"/>
          </p:cNvSpPr>
          <p:nvPr>
            <p:ph idx="1"/>
          </p:nvPr>
        </p:nvSpPr>
        <p:spPr>
          <a:xfrm>
            <a:off x="13994608" y="3159762"/>
            <a:ext cx="16664940" cy="15595600"/>
          </a:xfrm>
        </p:spPr>
        <p:txBody>
          <a:bodyPr/>
          <a:lstStyle>
            <a:lvl1pPr>
              <a:defRPr sz="8640"/>
            </a:lvl1pPr>
            <a:lvl2pPr>
              <a:defRPr sz="7560"/>
            </a:lvl2pPr>
            <a:lvl3pPr>
              <a:defRPr sz="6480"/>
            </a:lvl3pPr>
            <a:lvl4pPr>
              <a:defRPr sz="5400"/>
            </a:lvl4pPr>
            <a:lvl5pPr>
              <a:defRPr sz="5400"/>
            </a:lvl5pPr>
            <a:lvl6pPr>
              <a:defRPr sz="5400"/>
            </a:lvl6pPr>
            <a:lvl7pPr>
              <a:defRPr sz="5400"/>
            </a:lvl7pPr>
            <a:lvl8pPr>
              <a:defRPr sz="5400"/>
            </a:lvl8pPr>
            <a:lvl9pPr>
              <a:defRPr sz="5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6DD53A-3D27-ABC2-B27C-AB2C3DDAD645}"/>
              </a:ext>
            </a:extLst>
          </p:cNvPr>
          <p:cNvSpPr>
            <a:spLocks noGrp="1"/>
          </p:cNvSpPr>
          <p:nvPr>
            <p:ph type="body" sz="half" idx="2"/>
          </p:nvPr>
        </p:nvSpPr>
        <p:spPr>
          <a:xfrm>
            <a:off x="2267429" y="6583680"/>
            <a:ext cx="10617040" cy="12197082"/>
          </a:xfrm>
        </p:spPr>
        <p:txBody>
          <a:bodyPr/>
          <a:lstStyle>
            <a:lvl1pPr marL="0" indent="0">
              <a:buNone/>
              <a:defRPr sz="4320"/>
            </a:lvl1pPr>
            <a:lvl2pPr marL="1234440" indent="0">
              <a:buNone/>
              <a:defRPr sz="3780"/>
            </a:lvl2pPr>
            <a:lvl3pPr marL="2468880" indent="0">
              <a:buNone/>
              <a:defRPr sz="3240"/>
            </a:lvl3pPr>
            <a:lvl4pPr marL="3703320" indent="0">
              <a:buNone/>
              <a:defRPr sz="2700"/>
            </a:lvl4pPr>
            <a:lvl5pPr marL="4937760" indent="0">
              <a:buNone/>
              <a:defRPr sz="2700"/>
            </a:lvl5pPr>
            <a:lvl6pPr marL="6172200" indent="0">
              <a:buNone/>
              <a:defRPr sz="2700"/>
            </a:lvl6pPr>
            <a:lvl7pPr marL="7406640" indent="0">
              <a:buNone/>
              <a:defRPr sz="2700"/>
            </a:lvl7pPr>
            <a:lvl8pPr marL="8641080" indent="0">
              <a:buNone/>
              <a:defRPr sz="2700"/>
            </a:lvl8pPr>
            <a:lvl9pPr marL="9875520" indent="0">
              <a:buNone/>
              <a:defRPr sz="2700"/>
            </a:lvl9pPr>
          </a:lstStyle>
          <a:p>
            <a:pPr lvl="0"/>
            <a:r>
              <a:rPr lang="en-US"/>
              <a:t>Click to edit Master text styles</a:t>
            </a:r>
          </a:p>
        </p:txBody>
      </p:sp>
      <p:sp>
        <p:nvSpPr>
          <p:cNvPr id="5" name="Date Placeholder 4">
            <a:extLst>
              <a:ext uri="{FF2B5EF4-FFF2-40B4-BE49-F238E27FC236}">
                <a16:creationId xmlns:a16="http://schemas.microsoft.com/office/drawing/2014/main" id="{B4EAC341-0065-8507-3923-2C50267F8D22}"/>
              </a:ext>
            </a:extLst>
          </p:cNvPr>
          <p:cNvSpPr>
            <a:spLocks noGrp="1"/>
          </p:cNvSpPr>
          <p:nvPr>
            <p:ph type="dt" sz="half" idx="10"/>
          </p:nvPr>
        </p:nvSpPr>
        <p:spPr/>
        <p:txBody>
          <a:bodyPr/>
          <a:lstStyle/>
          <a:p>
            <a:fld id="{E661D97A-AC88-4CFB-9A0F-4569A951D314}" type="datetimeFigureOut">
              <a:rPr lang="en-US" smtClean="0"/>
              <a:t>2/14/2026</a:t>
            </a:fld>
            <a:endParaRPr lang="en-US"/>
          </a:p>
        </p:txBody>
      </p:sp>
      <p:sp>
        <p:nvSpPr>
          <p:cNvPr id="6" name="Footer Placeholder 5">
            <a:extLst>
              <a:ext uri="{FF2B5EF4-FFF2-40B4-BE49-F238E27FC236}">
                <a16:creationId xmlns:a16="http://schemas.microsoft.com/office/drawing/2014/main" id="{55E07044-7ACD-F55E-9145-08D92F46CCE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2120B32-6438-8C8D-14F8-DAD616F6C618}"/>
              </a:ext>
            </a:extLst>
          </p:cNvPr>
          <p:cNvSpPr>
            <a:spLocks noGrp="1"/>
          </p:cNvSpPr>
          <p:nvPr>
            <p:ph type="sldNum" sz="quarter" idx="12"/>
          </p:nvPr>
        </p:nvSpPr>
        <p:spPr/>
        <p:txBody>
          <a:bodyPr/>
          <a:lstStyle/>
          <a:p>
            <a:fld id="{BB196E6C-1DAA-4292-A1D4-51826CFB1AFE}" type="slidenum">
              <a:rPr lang="en-US" smtClean="0"/>
              <a:t>‹#›</a:t>
            </a:fld>
            <a:endParaRPr lang="en-US"/>
          </a:p>
        </p:txBody>
      </p:sp>
    </p:spTree>
    <p:extLst>
      <p:ext uri="{BB962C8B-B14F-4D97-AF65-F5344CB8AC3E}">
        <p14:creationId xmlns:p14="http://schemas.microsoft.com/office/powerpoint/2010/main" val="3018002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79970-197A-EAA5-A409-832A576FEC0A}"/>
              </a:ext>
            </a:extLst>
          </p:cNvPr>
          <p:cNvSpPr>
            <a:spLocks noGrp="1"/>
          </p:cNvSpPr>
          <p:nvPr>
            <p:ph type="title"/>
          </p:nvPr>
        </p:nvSpPr>
        <p:spPr>
          <a:xfrm>
            <a:off x="2267429" y="1463040"/>
            <a:ext cx="10617040" cy="5120640"/>
          </a:xfrm>
        </p:spPr>
        <p:txBody>
          <a:bodyPr anchor="b"/>
          <a:lstStyle>
            <a:lvl1pPr>
              <a:defRPr sz="8640"/>
            </a:lvl1pPr>
          </a:lstStyle>
          <a:p>
            <a:r>
              <a:rPr lang="en-US"/>
              <a:t>Click to edit Master title style</a:t>
            </a:r>
          </a:p>
        </p:txBody>
      </p:sp>
      <p:sp>
        <p:nvSpPr>
          <p:cNvPr id="3" name="Picture Placeholder 2">
            <a:extLst>
              <a:ext uri="{FF2B5EF4-FFF2-40B4-BE49-F238E27FC236}">
                <a16:creationId xmlns:a16="http://schemas.microsoft.com/office/drawing/2014/main" id="{D3FA1C6F-2BB0-F07A-B7DE-56B5C02F60BF}"/>
              </a:ext>
            </a:extLst>
          </p:cNvPr>
          <p:cNvSpPr>
            <a:spLocks noGrp="1"/>
          </p:cNvSpPr>
          <p:nvPr>
            <p:ph type="pic" idx="1"/>
          </p:nvPr>
        </p:nvSpPr>
        <p:spPr>
          <a:xfrm>
            <a:off x="13994608" y="3159762"/>
            <a:ext cx="16664940" cy="15595600"/>
          </a:xfrm>
        </p:spPr>
        <p:txBody>
          <a:bodyPr/>
          <a:lstStyle>
            <a:lvl1pPr marL="0" indent="0">
              <a:buNone/>
              <a:defRPr sz="8640"/>
            </a:lvl1pPr>
            <a:lvl2pPr marL="1234440" indent="0">
              <a:buNone/>
              <a:defRPr sz="7560"/>
            </a:lvl2pPr>
            <a:lvl3pPr marL="2468880" indent="0">
              <a:buNone/>
              <a:defRPr sz="6480"/>
            </a:lvl3pPr>
            <a:lvl4pPr marL="3703320" indent="0">
              <a:buNone/>
              <a:defRPr sz="5400"/>
            </a:lvl4pPr>
            <a:lvl5pPr marL="4937760" indent="0">
              <a:buNone/>
              <a:defRPr sz="5400"/>
            </a:lvl5pPr>
            <a:lvl6pPr marL="6172200" indent="0">
              <a:buNone/>
              <a:defRPr sz="5400"/>
            </a:lvl6pPr>
            <a:lvl7pPr marL="7406640" indent="0">
              <a:buNone/>
              <a:defRPr sz="5400"/>
            </a:lvl7pPr>
            <a:lvl8pPr marL="8641080" indent="0">
              <a:buNone/>
              <a:defRPr sz="5400"/>
            </a:lvl8pPr>
            <a:lvl9pPr marL="9875520" indent="0">
              <a:buNone/>
              <a:defRPr sz="5400"/>
            </a:lvl9pPr>
          </a:lstStyle>
          <a:p>
            <a:endParaRPr lang="en-US"/>
          </a:p>
        </p:txBody>
      </p:sp>
      <p:sp>
        <p:nvSpPr>
          <p:cNvPr id="4" name="Text Placeholder 3">
            <a:extLst>
              <a:ext uri="{FF2B5EF4-FFF2-40B4-BE49-F238E27FC236}">
                <a16:creationId xmlns:a16="http://schemas.microsoft.com/office/drawing/2014/main" id="{35F42EA3-7E25-D1D3-1474-369679B3F10A}"/>
              </a:ext>
            </a:extLst>
          </p:cNvPr>
          <p:cNvSpPr>
            <a:spLocks noGrp="1"/>
          </p:cNvSpPr>
          <p:nvPr>
            <p:ph type="body" sz="half" idx="2"/>
          </p:nvPr>
        </p:nvSpPr>
        <p:spPr>
          <a:xfrm>
            <a:off x="2267429" y="6583680"/>
            <a:ext cx="10617040" cy="12197082"/>
          </a:xfrm>
        </p:spPr>
        <p:txBody>
          <a:bodyPr/>
          <a:lstStyle>
            <a:lvl1pPr marL="0" indent="0">
              <a:buNone/>
              <a:defRPr sz="4320"/>
            </a:lvl1pPr>
            <a:lvl2pPr marL="1234440" indent="0">
              <a:buNone/>
              <a:defRPr sz="3780"/>
            </a:lvl2pPr>
            <a:lvl3pPr marL="2468880" indent="0">
              <a:buNone/>
              <a:defRPr sz="3240"/>
            </a:lvl3pPr>
            <a:lvl4pPr marL="3703320" indent="0">
              <a:buNone/>
              <a:defRPr sz="2700"/>
            </a:lvl4pPr>
            <a:lvl5pPr marL="4937760" indent="0">
              <a:buNone/>
              <a:defRPr sz="2700"/>
            </a:lvl5pPr>
            <a:lvl6pPr marL="6172200" indent="0">
              <a:buNone/>
              <a:defRPr sz="2700"/>
            </a:lvl6pPr>
            <a:lvl7pPr marL="7406640" indent="0">
              <a:buNone/>
              <a:defRPr sz="2700"/>
            </a:lvl7pPr>
            <a:lvl8pPr marL="8641080" indent="0">
              <a:buNone/>
              <a:defRPr sz="2700"/>
            </a:lvl8pPr>
            <a:lvl9pPr marL="9875520" indent="0">
              <a:buNone/>
              <a:defRPr sz="2700"/>
            </a:lvl9pPr>
          </a:lstStyle>
          <a:p>
            <a:pPr lvl="0"/>
            <a:r>
              <a:rPr lang="en-US"/>
              <a:t>Click to edit Master text styles</a:t>
            </a:r>
          </a:p>
        </p:txBody>
      </p:sp>
      <p:sp>
        <p:nvSpPr>
          <p:cNvPr id="5" name="Date Placeholder 4">
            <a:extLst>
              <a:ext uri="{FF2B5EF4-FFF2-40B4-BE49-F238E27FC236}">
                <a16:creationId xmlns:a16="http://schemas.microsoft.com/office/drawing/2014/main" id="{DD7FF5AD-BB55-E6ED-8F4B-34D9B65BC009}"/>
              </a:ext>
            </a:extLst>
          </p:cNvPr>
          <p:cNvSpPr>
            <a:spLocks noGrp="1"/>
          </p:cNvSpPr>
          <p:nvPr>
            <p:ph type="dt" sz="half" idx="10"/>
          </p:nvPr>
        </p:nvSpPr>
        <p:spPr/>
        <p:txBody>
          <a:bodyPr/>
          <a:lstStyle/>
          <a:p>
            <a:fld id="{E661D97A-AC88-4CFB-9A0F-4569A951D314}" type="datetimeFigureOut">
              <a:rPr lang="en-US" smtClean="0"/>
              <a:t>2/14/2026</a:t>
            </a:fld>
            <a:endParaRPr lang="en-US"/>
          </a:p>
        </p:txBody>
      </p:sp>
      <p:sp>
        <p:nvSpPr>
          <p:cNvPr id="6" name="Footer Placeholder 5">
            <a:extLst>
              <a:ext uri="{FF2B5EF4-FFF2-40B4-BE49-F238E27FC236}">
                <a16:creationId xmlns:a16="http://schemas.microsoft.com/office/drawing/2014/main" id="{3D817E78-6C25-5A7F-11B9-FE3B72F4FF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C5BE81-A7FF-2A65-30D3-BEA24C6A42CD}"/>
              </a:ext>
            </a:extLst>
          </p:cNvPr>
          <p:cNvSpPr>
            <a:spLocks noGrp="1"/>
          </p:cNvSpPr>
          <p:nvPr>
            <p:ph type="sldNum" sz="quarter" idx="12"/>
          </p:nvPr>
        </p:nvSpPr>
        <p:spPr/>
        <p:txBody>
          <a:bodyPr/>
          <a:lstStyle/>
          <a:p>
            <a:fld id="{BB196E6C-1DAA-4292-A1D4-51826CFB1AFE}" type="slidenum">
              <a:rPr lang="en-US" smtClean="0"/>
              <a:t>‹#›</a:t>
            </a:fld>
            <a:endParaRPr lang="en-US"/>
          </a:p>
        </p:txBody>
      </p:sp>
    </p:spTree>
    <p:extLst>
      <p:ext uri="{BB962C8B-B14F-4D97-AF65-F5344CB8AC3E}">
        <p14:creationId xmlns:p14="http://schemas.microsoft.com/office/powerpoint/2010/main" val="755842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E9EF0-7778-C4FB-76A4-2D3EEF60C28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D36A433-CAA9-BB22-CF3D-02E9B0E74F0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793880-0DC7-3739-B210-781BFC8B06FA}"/>
              </a:ext>
            </a:extLst>
          </p:cNvPr>
          <p:cNvSpPr>
            <a:spLocks noGrp="1"/>
          </p:cNvSpPr>
          <p:nvPr>
            <p:ph type="dt" sz="half" idx="10"/>
          </p:nvPr>
        </p:nvSpPr>
        <p:spPr/>
        <p:txBody>
          <a:bodyPr/>
          <a:lstStyle/>
          <a:p>
            <a:fld id="{E661D97A-AC88-4CFB-9A0F-4569A951D314}" type="datetimeFigureOut">
              <a:rPr lang="en-US" smtClean="0"/>
              <a:t>2/14/2026</a:t>
            </a:fld>
            <a:endParaRPr lang="en-US"/>
          </a:p>
        </p:txBody>
      </p:sp>
      <p:sp>
        <p:nvSpPr>
          <p:cNvPr id="5" name="Footer Placeholder 4">
            <a:extLst>
              <a:ext uri="{FF2B5EF4-FFF2-40B4-BE49-F238E27FC236}">
                <a16:creationId xmlns:a16="http://schemas.microsoft.com/office/drawing/2014/main" id="{D660709C-4F93-411C-E49A-8F52ADFED3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F6081E-2645-8BC1-C608-601218755A40}"/>
              </a:ext>
            </a:extLst>
          </p:cNvPr>
          <p:cNvSpPr>
            <a:spLocks noGrp="1"/>
          </p:cNvSpPr>
          <p:nvPr>
            <p:ph type="sldNum" sz="quarter" idx="12"/>
          </p:nvPr>
        </p:nvSpPr>
        <p:spPr/>
        <p:txBody>
          <a:bodyPr/>
          <a:lstStyle/>
          <a:p>
            <a:fld id="{BB196E6C-1DAA-4292-A1D4-51826CFB1AFE}" type="slidenum">
              <a:rPr lang="en-US" smtClean="0"/>
              <a:t>‹#›</a:t>
            </a:fld>
            <a:endParaRPr lang="en-US"/>
          </a:p>
        </p:txBody>
      </p:sp>
    </p:spTree>
    <p:extLst>
      <p:ext uri="{BB962C8B-B14F-4D97-AF65-F5344CB8AC3E}">
        <p14:creationId xmlns:p14="http://schemas.microsoft.com/office/powerpoint/2010/main" val="72425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5FAA505-EB66-51F3-E9B8-8DA6AD75A619}"/>
              </a:ext>
            </a:extLst>
          </p:cNvPr>
          <p:cNvSpPr>
            <a:spLocks noGrp="1"/>
          </p:cNvSpPr>
          <p:nvPr>
            <p:ph type="title" orient="vert"/>
          </p:nvPr>
        </p:nvSpPr>
        <p:spPr>
          <a:xfrm>
            <a:off x="23557230" y="1168400"/>
            <a:ext cx="7098030" cy="1859788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1524EDE-C7A2-C6AD-8F68-076BA9904EE4}"/>
              </a:ext>
            </a:extLst>
          </p:cNvPr>
          <p:cNvSpPr>
            <a:spLocks noGrp="1"/>
          </p:cNvSpPr>
          <p:nvPr>
            <p:ph type="body" orient="vert" idx="1"/>
          </p:nvPr>
        </p:nvSpPr>
        <p:spPr>
          <a:xfrm>
            <a:off x="2263140" y="1168400"/>
            <a:ext cx="20882610" cy="1859788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F73C44-5A49-147A-09F3-C5728532AEAC}"/>
              </a:ext>
            </a:extLst>
          </p:cNvPr>
          <p:cNvSpPr>
            <a:spLocks noGrp="1"/>
          </p:cNvSpPr>
          <p:nvPr>
            <p:ph type="dt" sz="half" idx="10"/>
          </p:nvPr>
        </p:nvSpPr>
        <p:spPr/>
        <p:txBody>
          <a:bodyPr/>
          <a:lstStyle/>
          <a:p>
            <a:fld id="{E661D97A-AC88-4CFB-9A0F-4569A951D314}" type="datetimeFigureOut">
              <a:rPr lang="en-US" smtClean="0"/>
              <a:t>2/14/2026</a:t>
            </a:fld>
            <a:endParaRPr lang="en-US"/>
          </a:p>
        </p:txBody>
      </p:sp>
      <p:sp>
        <p:nvSpPr>
          <p:cNvPr id="5" name="Footer Placeholder 4">
            <a:extLst>
              <a:ext uri="{FF2B5EF4-FFF2-40B4-BE49-F238E27FC236}">
                <a16:creationId xmlns:a16="http://schemas.microsoft.com/office/drawing/2014/main" id="{1853C5D6-F5EF-6A69-A41A-6512320AEA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FB08E4-FE1A-DD0B-51BD-0EC2F58ACBA8}"/>
              </a:ext>
            </a:extLst>
          </p:cNvPr>
          <p:cNvSpPr>
            <a:spLocks noGrp="1"/>
          </p:cNvSpPr>
          <p:nvPr>
            <p:ph type="sldNum" sz="quarter" idx="12"/>
          </p:nvPr>
        </p:nvSpPr>
        <p:spPr/>
        <p:txBody>
          <a:bodyPr/>
          <a:lstStyle/>
          <a:p>
            <a:fld id="{BB196E6C-1DAA-4292-A1D4-51826CFB1AFE}" type="slidenum">
              <a:rPr lang="en-US" smtClean="0"/>
              <a:t>‹#›</a:t>
            </a:fld>
            <a:endParaRPr lang="en-US"/>
          </a:p>
        </p:txBody>
      </p:sp>
    </p:spTree>
    <p:extLst>
      <p:ext uri="{BB962C8B-B14F-4D97-AF65-F5344CB8AC3E}">
        <p14:creationId xmlns:p14="http://schemas.microsoft.com/office/powerpoint/2010/main" val="2033259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2E8E510-8AC2-E64C-AB28-04AD9EA0A975}"/>
              </a:ext>
            </a:extLst>
          </p:cNvPr>
          <p:cNvSpPr>
            <a:spLocks noGrp="1"/>
          </p:cNvSpPr>
          <p:nvPr>
            <p:ph type="title"/>
          </p:nvPr>
        </p:nvSpPr>
        <p:spPr>
          <a:xfrm>
            <a:off x="2263140" y="1168401"/>
            <a:ext cx="28392120" cy="42418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D6557F-D7BA-2AED-E588-2C9653B18898}"/>
              </a:ext>
            </a:extLst>
          </p:cNvPr>
          <p:cNvSpPr>
            <a:spLocks noGrp="1"/>
          </p:cNvSpPr>
          <p:nvPr>
            <p:ph type="body" idx="1"/>
          </p:nvPr>
        </p:nvSpPr>
        <p:spPr>
          <a:xfrm>
            <a:off x="2263140" y="5842000"/>
            <a:ext cx="28392120" cy="139242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A5EFBC-6145-C697-96D9-E23FFCDC8B6A}"/>
              </a:ext>
            </a:extLst>
          </p:cNvPr>
          <p:cNvSpPr>
            <a:spLocks noGrp="1"/>
          </p:cNvSpPr>
          <p:nvPr>
            <p:ph type="dt" sz="half" idx="2"/>
          </p:nvPr>
        </p:nvSpPr>
        <p:spPr>
          <a:xfrm>
            <a:off x="2263140" y="20340322"/>
            <a:ext cx="7406640" cy="1168400"/>
          </a:xfrm>
          <a:prstGeom prst="rect">
            <a:avLst/>
          </a:prstGeom>
        </p:spPr>
        <p:txBody>
          <a:bodyPr vert="horz" lIns="91440" tIns="45720" rIns="91440" bIns="45720" rtlCol="0" anchor="ctr"/>
          <a:lstStyle>
            <a:lvl1pPr algn="l">
              <a:defRPr sz="3240">
                <a:solidFill>
                  <a:schemeClr val="tx1">
                    <a:tint val="82000"/>
                  </a:schemeClr>
                </a:solidFill>
              </a:defRPr>
            </a:lvl1pPr>
          </a:lstStyle>
          <a:p>
            <a:fld id="{E661D97A-AC88-4CFB-9A0F-4569A951D314}" type="datetimeFigureOut">
              <a:rPr lang="en-US" smtClean="0"/>
              <a:t>2/14/2026</a:t>
            </a:fld>
            <a:endParaRPr lang="en-US"/>
          </a:p>
        </p:txBody>
      </p:sp>
      <p:sp>
        <p:nvSpPr>
          <p:cNvPr id="5" name="Footer Placeholder 4">
            <a:extLst>
              <a:ext uri="{FF2B5EF4-FFF2-40B4-BE49-F238E27FC236}">
                <a16:creationId xmlns:a16="http://schemas.microsoft.com/office/drawing/2014/main" id="{19259D01-3D32-E79B-6E91-0B263FFD4A9E}"/>
              </a:ext>
            </a:extLst>
          </p:cNvPr>
          <p:cNvSpPr>
            <a:spLocks noGrp="1"/>
          </p:cNvSpPr>
          <p:nvPr>
            <p:ph type="ftr" sz="quarter" idx="3"/>
          </p:nvPr>
        </p:nvSpPr>
        <p:spPr>
          <a:xfrm>
            <a:off x="10904220" y="20340322"/>
            <a:ext cx="11109960" cy="1168400"/>
          </a:xfrm>
          <a:prstGeom prst="rect">
            <a:avLst/>
          </a:prstGeom>
        </p:spPr>
        <p:txBody>
          <a:bodyPr vert="horz" lIns="91440" tIns="45720" rIns="91440" bIns="45720" rtlCol="0" anchor="ctr"/>
          <a:lstStyle>
            <a:lvl1pPr algn="ctr">
              <a:defRPr sz="324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E9824408-4AD9-F1C7-9B6F-F22CFEBBB6C3}"/>
              </a:ext>
            </a:extLst>
          </p:cNvPr>
          <p:cNvSpPr>
            <a:spLocks noGrp="1"/>
          </p:cNvSpPr>
          <p:nvPr>
            <p:ph type="sldNum" sz="quarter" idx="4"/>
          </p:nvPr>
        </p:nvSpPr>
        <p:spPr>
          <a:xfrm>
            <a:off x="23248620" y="20340322"/>
            <a:ext cx="7406640" cy="1168400"/>
          </a:xfrm>
          <a:prstGeom prst="rect">
            <a:avLst/>
          </a:prstGeom>
        </p:spPr>
        <p:txBody>
          <a:bodyPr vert="horz" lIns="91440" tIns="45720" rIns="91440" bIns="45720" rtlCol="0" anchor="ctr"/>
          <a:lstStyle>
            <a:lvl1pPr algn="r">
              <a:defRPr sz="3240">
                <a:solidFill>
                  <a:schemeClr val="tx1">
                    <a:tint val="82000"/>
                  </a:schemeClr>
                </a:solidFill>
              </a:defRPr>
            </a:lvl1pPr>
          </a:lstStyle>
          <a:p>
            <a:fld id="{BB196E6C-1DAA-4292-A1D4-51826CFB1AFE}" type="slidenum">
              <a:rPr lang="en-US" smtClean="0"/>
              <a:t>‹#›</a:t>
            </a:fld>
            <a:endParaRPr lang="en-US"/>
          </a:p>
        </p:txBody>
      </p:sp>
    </p:spTree>
    <p:extLst>
      <p:ext uri="{BB962C8B-B14F-4D97-AF65-F5344CB8AC3E}">
        <p14:creationId xmlns:p14="http://schemas.microsoft.com/office/powerpoint/2010/main" val="50793211"/>
      </p:ext>
    </p:extLst>
  </p:cSld>
  <p:clrMap bg1="lt1" tx1="dk1" bg2="lt2" tx2="dk2" accent1="accent1" accent2="accent2" accent3="accent3" accent4="accent4" accent5="accent5" accent6="accent6" hlink="hlink" folHlink="folHlink"/>
  <p:sldLayoutIdLst>
    <p:sldLayoutId id="2147483894" r:id="rId1"/>
    <p:sldLayoutId id="2147483895" r:id="rId2"/>
    <p:sldLayoutId id="2147483896" r:id="rId3"/>
    <p:sldLayoutId id="2147483897" r:id="rId4"/>
    <p:sldLayoutId id="2147483898" r:id="rId5"/>
    <p:sldLayoutId id="2147483899" r:id="rId6"/>
    <p:sldLayoutId id="2147483900" r:id="rId7"/>
    <p:sldLayoutId id="2147483901" r:id="rId8"/>
    <p:sldLayoutId id="2147483902" r:id="rId9"/>
    <p:sldLayoutId id="2147483903" r:id="rId10"/>
    <p:sldLayoutId id="2147483904" r:id="rId11"/>
  </p:sldLayoutIdLst>
  <p:txStyles>
    <p:titleStyle>
      <a:lvl1pPr algn="l" defTabSz="2468880" rtl="0" eaLnBrk="1" latinLnBrk="0" hangingPunct="1">
        <a:lnSpc>
          <a:spcPct val="90000"/>
        </a:lnSpc>
        <a:spcBef>
          <a:spcPct val="0"/>
        </a:spcBef>
        <a:buNone/>
        <a:defRPr sz="11880" kern="1200">
          <a:solidFill>
            <a:schemeClr val="tx1"/>
          </a:solidFill>
          <a:latin typeface="+mj-lt"/>
          <a:ea typeface="+mj-ea"/>
          <a:cs typeface="+mj-cs"/>
        </a:defRPr>
      </a:lvl1pPr>
    </p:titleStyle>
    <p:bodyStyle>
      <a:lvl1pPr marL="617220" indent="-617220" algn="l" defTabSz="2468880" rtl="0" eaLnBrk="1" latinLnBrk="0" hangingPunct="1">
        <a:lnSpc>
          <a:spcPct val="90000"/>
        </a:lnSpc>
        <a:spcBef>
          <a:spcPts val="2700"/>
        </a:spcBef>
        <a:buFont typeface="Arial" panose="020B0604020202020204" pitchFamily="34" charset="0"/>
        <a:buChar char="•"/>
        <a:defRPr sz="7560" kern="1200">
          <a:solidFill>
            <a:schemeClr val="tx1"/>
          </a:solidFill>
          <a:latin typeface="+mn-lt"/>
          <a:ea typeface="+mn-ea"/>
          <a:cs typeface="+mn-cs"/>
        </a:defRPr>
      </a:lvl1pPr>
      <a:lvl2pPr marL="1851660" indent="-617220" algn="l" defTabSz="2468880" rtl="0" eaLnBrk="1" latinLnBrk="0" hangingPunct="1">
        <a:lnSpc>
          <a:spcPct val="90000"/>
        </a:lnSpc>
        <a:spcBef>
          <a:spcPts val="1350"/>
        </a:spcBef>
        <a:buFont typeface="Arial" panose="020B0604020202020204" pitchFamily="34" charset="0"/>
        <a:buChar char="•"/>
        <a:defRPr sz="6480" kern="1200">
          <a:solidFill>
            <a:schemeClr val="tx1"/>
          </a:solidFill>
          <a:latin typeface="+mn-lt"/>
          <a:ea typeface="+mn-ea"/>
          <a:cs typeface="+mn-cs"/>
        </a:defRPr>
      </a:lvl2pPr>
      <a:lvl3pPr marL="3086100" indent="-617220" algn="l" defTabSz="2468880" rtl="0" eaLnBrk="1" latinLnBrk="0" hangingPunct="1">
        <a:lnSpc>
          <a:spcPct val="90000"/>
        </a:lnSpc>
        <a:spcBef>
          <a:spcPts val="1350"/>
        </a:spcBef>
        <a:buFont typeface="Arial" panose="020B0604020202020204" pitchFamily="34" charset="0"/>
        <a:buChar char="•"/>
        <a:defRPr sz="5400" kern="1200">
          <a:solidFill>
            <a:schemeClr val="tx1"/>
          </a:solidFill>
          <a:latin typeface="+mn-lt"/>
          <a:ea typeface="+mn-ea"/>
          <a:cs typeface="+mn-cs"/>
        </a:defRPr>
      </a:lvl3pPr>
      <a:lvl4pPr marL="432054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4pPr>
      <a:lvl5pPr marL="555498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5pPr>
      <a:lvl6pPr marL="678942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6pPr>
      <a:lvl7pPr marL="802386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7pPr>
      <a:lvl8pPr marL="925830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8pPr>
      <a:lvl9pPr marL="1049274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9pPr>
    </p:bodyStyle>
    <p:otherStyle>
      <a:defPPr>
        <a:defRPr lang="en-US"/>
      </a:defPPr>
      <a:lvl1pPr marL="0" algn="l" defTabSz="2468880" rtl="0" eaLnBrk="1" latinLnBrk="0" hangingPunct="1">
        <a:defRPr sz="4860" kern="1200">
          <a:solidFill>
            <a:schemeClr val="tx1"/>
          </a:solidFill>
          <a:latin typeface="+mn-lt"/>
          <a:ea typeface="+mn-ea"/>
          <a:cs typeface="+mn-cs"/>
        </a:defRPr>
      </a:lvl1pPr>
      <a:lvl2pPr marL="1234440" algn="l" defTabSz="2468880" rtl="0" eaLnBrk="1" latinLnBrk="0" hangingPunct="1">
        <a:defRPr sz="4860" kern="1200">
          <a:solidFill>
            <a:schemeClr val="tx1"/>
          </a:solidFill>
          <a:latin typeface="+mn-lt"/>
          <a:ea typeface="+mn-ea"/>
          <a:cs typeface="+mn-cs"/>
        </a:defRPr>
      </a:lvl2pPr>
      <a:lvl3pPr marL="2468880" algn="l" defTabSz="2468880" rtl="0" eaLnBrk="1" latinLnBrk="0" hangingPunct="1">
        <a:defRPr sz="4860" kern="1200">
          <a:solidFill>
            <a:schemeClr val="tx1"/>
          </a:solidFill>
          <a:latin typeface="+mn-lt"/>
          <a:ea typeface="+mn-ea"/>
          <a:cs typeface="+mn-cs"/>
        </a:defRPr>
      </a:lvl3pPr>
      <a:lvl4pPr marL="3703320" algn="l" defTabSz="2468880" rtl="0" eaLnBrk="1" latinLnBrk="0" hangingPunct="1">
        <a:defRPr sz="4860" kern="1200">
          <a:solidFill>
            <a:schemeClr val="tx1"/>
          </a:solidFill>
          <a:latin typeface="+mn-lt"/>
          <a:ea typeface="+mn-ea"/>
          <a:cs typeface="+mn-cs"/>
        </a:defRPr>
      </a:lvl4pPr>
      <a:lvl5pPr marL="4937760" algn="l" defTabSz="2468880" rtl="0" eaLnBrk="1" latinLnBrk="0" hangingPunct="1">
        <a:defRPr sz="4860" kern="1200">
          <a:solidFill>
            <a:schemeClr val="tx1"/>
          </a:solidFill>
          <a:latin typeface="+mn-lt"/>
          <a:ea typeface="+mn-ea"/>
          <a:cs typeface="+mn-cs"/>
        </a:defRPr>
      </a:lvl5pPr>
      <a:lvl6pPr marL="6172200" algn="l" defTabSz="2468880" rtl="0" eaLnBrk="1" latinLnBrk="0" hangingPunct="1">
        <a:defRPr sz="4860" kern="1200">
          <a:solidFill>
            <a:schemeClr val="tx1"/>
          </a:solidFill>
          <a:latin typeface="+mn-lt"/>
          <a:ea typeface="+mn-ea"/>
          <a:cs typeface="+mn-cs"/>
        </a:defRPr>
      </a:lvl6pPr>
      <a:lvl7pPr marL="7406640" algn="l" defTabSz="2468880" rtl="0" eaLnBrk="1" latinLnBrk="0" hangingPunct="1">
        <a:defRPr sz="4860" kern="1200">
          <a:solidFill>
            <a:schemeClr val="tx1"/>
          </a:solidFill>
          <a:latin typeface="+mn-lt"/>
          <a:ea typeface="+mn-ea"/>
          <a:cs typeface="+mn-cs"/>
        </a:defRPr>
      </a:lvl7pPr>
      <a:lvl8pPr marL="8641080" algn="l" defTabSz="2468880" rtl="0" eaLnBrk="1" latinLnBrk="0" hangingPunct="1">
        <a:defRPr sz="4860" kern="1200">
          <a:solidFill>
            <a:schemeClr val="tx1"/>
          </a:solidFill>
          <a:latin typeface="+mn-lt"/>
          <a:ea typeface="+mn-ea"/>
          <a:cs typeface="+mn-cs"/>
        </a:defRPr>
      </a:lvl8pPr>
      <a:lvl9pPr marL="9875520" algn="l" defTabSz="2468880" rtl="0" eaLnBrk="1" latinLnBrk="0" hangingPunct="1">
        <a:defRPr sz="48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Layout" Target="../diagrams/layout1.xml"/><Relationship Id="rId13" Type="http://schemas.openxmlformats.org/officeDocument/2006/relationships/diagramLayout" Target="../diagrams/layout2.xml"/><Relationship Id="rId18" Type="http://schemas.openxmlformats.org/officeDocument/2006/relationships/diagramLayout" Target="../diagrams/layout3.xml"/><Relationship Id="rId26" Type="http://schemas.microsoft.com/office/2007/relationships/diagramDrawing" Target="../diagrams/drawing4.xml"/><Relationship Id="rId3" Type="http://schemas.openxmlformats.org/officeDocument/2006/relationships/image" Target="../media/image1.jpg"/><Relationship Id="rId21" Type="http://schemas.microsoft.com/office/2007/relationships/diagramDrawing" Target="../diagrams/drawing3.xml"/><Relationship Id="rId7" Type="http://schemas.openxmlformats.org/officeDocument/2006/relationships/diagramData" Target="../diagrams/data1.xml"/><Relationship Id="rId12" Type="http://schemas.openxmlformats.org/officeDocument/2006/relationships/diagramData" Target="../diagrams/data2.xml"/><Relationship Id="rId17" Type="http://schemas.openxmlformats.org/officeDocument/2006/relationships/diagramData" Target="../diagrams/data3.xml"/><Relationship Id="rId25" Type="http://schemas.openxmlformats.org/officeDocument/2006/relationships/diagramColors" Target="../diagrams/colors4.xml"/><Relationship Id="rId2" Type="http://schemas.openxmlformats.org/officeDocument/2006/relationships/notesSlide" Target="../notesSlides/notesSlide1.xml"/><Relationship Id="rId16" Type="http://schemas.microsoft.com/office/2007/relationships/diagramDrawing" Target="../diagrams/drawing2.xml"/><Relationship Id="rId20" Type="http://schemas.openxmlformats.org/officeDocument/2006/relationships/diagramColors" Target="../diagrams/colors3.xml"/><Relationship Id="rId29" Type="http://schemas.openxmlformats.org/officeDocument/2006/relationships/diagramQuickStyle" Target="../diagrams/quickStyle5.xml"/><Relationship Id="rId1" Type="http://schemas.openxmlformats.org/officeDocument/2006/relationships/slideLayout" Target="../slideLayouts/slideLayout7.xml"/><Relationship Id="rId6" Type="http://schemas.openxmlformats.org/officeDocument/2006/relationships/hyperlink" Target="https://digitaldoorway.blogspot.com/2019/01/six-steps-to-being-better-nurse.html" TargetMode="External"/><Relationship Id="rId11" Type="http://schemas.microsoft.com/office/2007/relationships/diagramDrawing" Target="../diagrams/drawing1.xml"/><Relationship Id="rId24" Type="http://schemas.openxmlformats.org/officeDocument/2006/relationships/diagramQuickStyle" Target="../diagrams/quickStyle4.xml"/><Relationship Id="rId5" Type="http://schemas.microsoft.com/office/2007/relationships/hdphoto" Target="../media/hdphoto1.wdp"/><Relationship Id="rId15" Type="http://schemas.openxmlformats.org/officeDocument/2006/relationships/diagramColors" Target="../diagrams/colors2.xml"/><Relationship Id="rId23" Type="http://schemas.openxmlformats.org/officeDocument/2006/relationships/diagramLayout" Target="../diagrams/layout4.xml"/><Relationship Id="rId28" Type="http://schemas.openxmlformats.org/officeDocument/2006/relationships/diagramLayout" Target="../diagrams/layout5.xml"/><Relationship Id="rId10" Type="http://schemas.openxmlformats.org/officeDocument/2006/relationships/diagramColors" Target="../diagrams/colors1.xml"/><Relationship Id="rId19" Type="http://schemas.openxmlformats.org/officeDocument/2006/relationships/diagramQuickStyle" Target="../diagrams/quickStyle3.xml"/><Relationship Id="rId31" Type="http://schemas.microsoft.com/office/2007/relationships/diagramDrawing" Target="../diagrams/drawing5.xml"/><Relationship Id="rId4" Type="http://schemas.openxmlformats.org/officeDocument/2006/relationships/image" Target="../media/image2.png"/><Relationship Id="rId9" Type="http://schemas.openxmlformats.org/officeDocument/2006/relationships/diagramQuickStyle" Target="../diagrams/quickStyle1.xml"/><Relationship Id="rId14" Type="http://schemas.openxmlformats.org/officeDocument/2006/relationships/diagramQuickStyle" Target="../diagrams/quickStyle2.xml"/><Relationship Id="rId22" Type="http://schemas.openxmlformats.org/officeDocument/2006/relationships/diagramData" Target="../diagrams/data4.xml"/><Relationship Id="rId27" Type="http://schemas.openxmlformats.org/officeDocument/2006/relationships/diagramData" Target="../diagrams/data5.xml"/><Relationship Id="rId30" Type="http://schemas.openxmlformats.org/officeDocument/2006/relationships/diagramColors" Target="../diagrams/colors5.xml"/></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solidFill>
          <a:schemeClr val="bg1"/>
        </a:solidFill>
        <a:effectLst/>
      </p:bgPr>
    </p:bg>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4686651F-53E4-B8E3-B90D-0CAC6EBE3EB8}"/>
              </a:ext>
            </a:extLst>
          </p:cNvPr>
          <p:cNvPicPr>
            <a:picLocks noChangeAspect="1"/>
          </p:cNvPicPr>
          <p:nvPr/>
        </p:nvPicPr>
        <p:blipFill>
          <a:blip r:embed="rId3">
            <a:alphaModFix amt="35000"/>
            <a:extLst>
              <a:ext uri="{28A0092B-C50C-407E-A947-70E740481C1C}">
                <a14:useLocalDpi xmlns:a14="http://schemas.microsoft.com/office/drawing/2010/main" val="0"/>
              </a:ext>
            </a:extLst>
          </a:blip>
          <a:stretch>
            <a:fillRect/>
          </a:stretch>
        </p:blipFill>
        <p:spPr>
          <a:xfrm>
            <a:off x="-68725" y="8244"/>
            <a:ext cx="32987125" cy="21913088"/>
          </a:xfrm>
          <a:prstGeom prst="rect">
            <a:avLst/>
          </a:prstGeom>
        </p:spPr>
      </p:pic>
      <p:pic>
        <p:nvPicPr>
          <p:cNvPr id="17" name="Picture 16">
            <a:extLst>
              <a:ext uri="{FF2B5EF4-FFF2-40B4-BE49-F238E27FC236}">
                <a16:creationId xmlns:a16="http://schemas.microsoft.com/office/drawing/2014/main" id="{479563BF-D687-2CE2-ADBB-A8F5841B79BD}"/>
              </a:ext>
            </a:extLst>
          </p:cNvPr>
          <p:cNvPicPr>
            <a:picLocks noChangeAspect="1"/>
          </p:cNvPicPr>
          <p:nvPr/>
        </p:nvPicPr>
        <p:blipFill>
          <a:blip r:embed="rId4">
            <a:alphaModFix amt="35000"/>
            <a:extLst>
              <a:ext uri="{BEBA8EAE-BF5A-486C-A8C5-ECC9F3942E4B}">
                <a14:imgProps xmlns:a14="http://schemas.microsoft.com/office/drawing/2010/main">
                  <a14:imgLayer r:embed="rId5">
                    <a14:imgEffect>
                      <a14:artisticPastelsSmooth/>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97151" y="4881808"/>
            <a:ext cx="7339130" cy="5577294"/>
          </a:xfrm>
          <a:prstGeom prst="rect">
            <a:avLst/>
          </a:prstGeom>
          <a:noFill/>
          <a:effectLst>
            <a:reflection stA="0" endPos="65000" dist="50800" dir="5400000" sy="-100000" algn="bl" rotWithShape="0"/>
          </a:effectLst>
        </p:spPr>
      </p:pic>
      <p:sp>
        <p:nvSpPr>
          <p:cNvPr id="70" name="Text Placeholder 5">
            <a:extLst>
              <a:ext uri="{FF2B5EF4-FFF2-40B4-BE49-F238E27FC236}">
                <a16:creationId xmlns:a16="http://schemas.microsoft.com/office/drawing/2014/main" id="{425621FB-070F-446E-BA36-4A66EBF8DEF2}"/>
              </a:ext>
            </a:extLst>
          </p:cNvPr>
          <p:cNvSpPr txBox="1"/>
          <p:nvPr/>
        </p:nvSpPr>
        <p:spPr>
          <a:xfrm>
            <a:off x="4267203" y="767312"/>
            <a:ext cx="24384000" cy="1958294"/>
          </a:xfrm>
          <a:prstGeom prst="rect">
            <a:avLst/>
          </a:prstGeom>
        </p:spPr>
        <p:txBody>
          <a:bodyPr lIns="0" tIns="0" rIns="0" bIns="0">
            <a:noAutofit/>
          </a:bodyPr>
          <a:lstStyle>
            <a:defPPr>
              <a:defRPr kern="1200"/>
            </a:defPPr>
            <a:lvl1pPr marL="0" marR="0" indent="0" algn="l" defTabSz="3783013" rtl="0" eaLnBrk="1" fontAlgn="auto" latinLnBrk="0" hangingPunct="1">
              <a:lnSpc>
                <a:spcPct val="100000"/>
              </a:lnSpc>
              <a:spcBef>
                <a:spcPts val="600"/>
              </a:spcBef>
              <a:spcAft>
                <a:spcPct val="0"/>
              </a:spcAft>
              <a:buClrTx/>
              <a:buSzTx/>
              <a:buFontTx/>
              <a:buNone/>
              <a:defRPr sz="6000" kern="1200" baseline="0">
                <a:solidFill>
                  <a:schemeClr val="tx2"/>
                </a:solidFill>
                <a:latin typeface="Franklin Gothic Heavy" pitchFamily="34" charset="0"/>
                <a:ea typeface="+mn-ea"/>
                <a:cs typeface="+mn-cs"/>
              </a:defRPr>
            </a:lvl1pPr>
            <a:lvl2pPr marL="1880543" indent="0" algn="l" defTabSz="3761086" rtl="0" eaLnBrk="1" latinLnBrk="0" hangingPunct="1">
              <a:spcBef>
                <a:spcPct val="20000"/>
              </a:spcBef>
              <a:buFontTx/>
              <a:buNone/>
              <a:defRPr sz="11500" kern="1200">
                <a:solidFill>
                  <a:schemeClr val="tx1"/>
                </a:solidFill>
                <a:latin typeface="+mn-lt"/>
                <a:ea typeface="+mn-ea"/>
                <a:cs typeface="+mn-cs"/>
              </a:defRPr>
            </a:lvl2pPr>
            <a:lvl3pPr marL="3761086" indent="0" algn="l" defTabSz="3761086" rtl="0" eaLnBrk="1" latinLnBrk="0" hangingPunct="1">
              <a:spcBef>
                <a:spcPct val="20000"/>
              </a:spcBef>
              <a:buFontTx/>
              <a:buNone/>
              <a:defRPr sz="9900" kern="1200">
                <a:solidFill>
                  <a:schemeClr val="tx1"/>
                </a:solidFill>
                <a:latin typeface="+mn-lt"/>
                <a:ea typeface="+mn-ea"/>
                <a:cs typeface="+mn-cs"/>
              </a:defRPr>
            </a:lvl3pPr>
            <a:lvl4pPr marL="5641629" indent="0" algn="l" defTabSz="3761086" rtl="0" eaLnBrk="1" latinLnBrk="0" hangingPunct="1">
              <a:spcBef>
                <a:spcPct val="20000"/>
              </a:spcBef>
              <a:buFontTx/>
              <a:buNone/>
              <a:defRPr sz="8200" kern="1200">
                <a:solidFill>
                  <a:schemeClr val="tx1"/>
                </a:solidFill>
                <a:latin typeface="+mn-lt"/>
                <a:ea typeface="+mn-ea"/>
                <a:cs typeface="+mn-cs"/>
              </a:defRPr>
            </a:lvl4pPr>
            <a:lvl5pPr marL="7522172" indent="0" algn="l" defTabSz="3761086" rtl="0" eaLnBrk="1" latinLnBrk="0" hangingPunct="1">
              <a:spcBef>
                <a:spcPct val="20000"/>
              </a:spcBef>
              <a:buFontTx/>
              <a:buNone/>
              <a:defRPr sz="8200" kern="1200">
                <a:solidFill>
                  <a:schemeClr val="tx1"/>
                </a:solidFill>
                <a:latin typeface="+mn-lt"/>
                <a:ea typeface="+mn-ea"/>
                <a:cs typeface="+mn-cs"/>
              </a:defRPr>
            </a:lvl5pPr>
            <a:lvl6pPr marL="10342988"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6pPr>
            <a:lvl7pPr marL="12223531"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7pPr>
            <a:lvl8pPr marL="14104074"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8pPr>
            <a:lvl9pPr marL="15984617"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9pPr>
          </a:lstStyle>
          <a:p>
            <a:pPr algn="ctr" defTabSz="2507501">
              <a:spcBef>
                <a:spcPct val="20000"/>
              </a:spcBef>
              <a:defRPr/>
            </a:pPr>
            <a:r>
              <a:rPr lang="en-GB" sz="5000" b="1" dirty="0">
                <a:latin typeface="Comic Sans MS" panose="030F0702030302020204" pitchFamily="66" charset="0"/>
              </a:rPr>
              <a:t>Understanding My Emotions: Developing Emotional Intelligence as a Student</a:t>
            </a:r>
          </a:p>
          <a:p>
            <a:pPr algn="ctr" defTabSz="2507501">
              <a:spcBef>
                <a:spcPct val="20000"/>
              </a:spcBef>
              <a:defRPr/>
            </a:pPr>
            <a:r>
              <a:rPr lang="en-US" sz="5000" b="1" dirty="0">
                <a:latin typeface="Comic Sans MS" panose="030F0702030302020204" pitchFamily="66" charset="0"/>
              </a:rPr>
              <a:t>Module: Developing Emotional Intelligence Skills (LCLM5006)</a:t>
            </a:r>
            <a:br>
              <a:rPr lang="en-US" sz="5000" b="1" dirty="0">
                <a:latin typeface="Comic Sans MS" panose="030F0702030302020204" pitchFamily="66" charset="0"/>
              </a:rPr>
            </a:br>
            <a:endParaRPr lang="en-US" sz="5000" b="1" dirty="0">
              <a:latin typeface="Comic Sans MS" panose="030F0702030302020204" pitchFamily="66" charset="0"/>
            </a:endParaRPr>
          </a:p>
        </p:txBody>
      </p:sp>
      <p:sp>
        <p:nvSpPr>
          <p:cNvPr id="71" name="Text Placeholder 5">
            <a:extLst>
              <a:ext uri="{FF2B5EF4-FFF2-40B4-BE49-F238E27FC236}">
                <a16:creationId xmlns:a16="http://schemas.microsoft.com/office/drawing/2014/main" id="{3A3E55C8-5130-4258-80B1-064CE3FDB621}"/>
              </a:ext>
            </a:extLst>
          </p:cNvPr>
          <p:cNvSpPr txBox="1"/>
          <p:nvPr/>
        </p:nvSpPr>
        <p:spPr>
          <a:xfrm>
            <a:off x="16469032" y="3079694"/>
            <a:ext cx="16758186" cy="1230850"/>
          </a:xfrm>
          <a:prstGeom prst="rect">
            <a:avLst/>
          </a:prstGeom>
        </p:spPr>
        <p:txBody>
          <a:bodyPr wrap="square" lIns="0" tIns="0" rIns="0" bIns="0">
            <a:spAutoFit/>
          </a:bodyPr>
          <a:lstStyle>
            <a:defPPr>
              <a:defRPr kern="1200"/>
            </a:defPPr>
            <a:lvl1pPr marL="0" marR="0" indent="0" algn="l" defTabSz="3761086" rtl="0" eaLnBrk="1" fontAlgn="auto" latinLnBrk="0" hangingPunct="1">
              <a:lnSpc>
                <a:spcPct val="100000"/>
              </a:lnSpc>
              <a:spcBef>
                <a:spcPct val="20000"/>
              </a:spcBef>
              <a:spcAft>
                <a:spcPct val="0"/>
              </a:spcAft>
              <a:buClrTx/>
              <a:buSzTx/>
              <a:buFont typeface="Arial" pitchFamily="34" charset="0"/>
              <a:buNone/>
              <a:defRPr sz="6000" kern="1200" baseline="0">
                <a:solidFill>
                  <a:schemeClr val="tx2"/>
                </a:solidFill>
                <a:latin typeface="Franklin Gothic Heavy" pitchFamily="34" charset="0"/>
                <a:ea typeface="+mn-ea"/>
                <a:cs typeface="+mn-cs"/>
              </a:defRPr>
            </a:lvl1pPr>
            <a:lvl2pPr marL="1880543" indent="0" algn="l" defTabSz="3761086" rtl="0" eaLnBrk="1" latinLnBrk="0" hangingPunct="1">
              <a:spcBef>
                <a:spcPct val="20000"/>
              </a:spcBef>
              <a:buFontTx/>
              <a:buNone/>
              <a:defRPr sz="11500" kern="1200">
                <a:solidFill>
                  <a:schemeClr val="tx1"/>
                </a:solidFill>
                <a:latin typeface="+mn-lt"/>
                <a:ea typeface="+mn-ea"/>
                <a:cs typeface="+mn-cs"/>
              </a:defRPr>
            </a:lvl2pPr>
            <a:lvl3pPr marL="3761086" indent="0" algn="l" defTabSz="3761086" rtl="0" eaLnBrk="1" latinLnBrk="0" hangingPunct="1">
              <a:spcBef>
                <a:spcPct val="20000"/>
              </a:spcBef>
              <a:buFontTx/>
              <a:buNone/>
              <a:defRPr sz="9900" kern="1200">
                <a:solidFill>
                  <a:schemeClr val="tx1"/>
                </a:solidFill>
                <a:latin typeface="+mn-lt"/>
                <a:ea typeface="+mn-ea"/>
                <a:cs typeface="+mn-cs"/>
              </a:defRPr>
            </a:lvl3pPr>
            <a:lvl4pPr marL="5641629" indent="0" algn="l" defTabSz="3761086" rtl="0" eaLnBrk="1" latinLnBrk="0" hangingPunct="1">
              <a:spcBef>
                <a:spcPct val="20000"/>
              </a:spcBef>
              <a:buFontTx/>
              <a:buNone/>
              <a:defRPr sz="8200" kern="1200">
                <a:solidFill>
                  <a:schemeClr val="tx1"/>
                </a:solidFill>
                <a:latin typeface="+mn-lt"/>
                <a:ea typeface="+mn-ea"/>
                <a:cs typeface="+mn-cs"/>
              </a:defRPr>
            </a:lvl4pPr>
            <a:lvl5pPr marL="7522172" indent="0" algn="l" defTabSz="3761086" rtl="0" eaLnBrk="1" latinLnBrk="0" hangingPunct="1">
              <a:spcBef>
                <a:spcPct val="20000"/>
              </a:spcBef>
              <a:buFontTx/>
              <a:buNone/>
              <a:defRPr sz="8200" kern="1200">
                <a:solidFill>
                  <a:schemeClr val="tx1"/>
                </a:solidFill>
                <a:latin typeface="+mn-lt"/>
                <a:ea typeface="+mn-ea"/>
                <a:cs typeface="+mn-cs"/>
              </a:defRPr>
            </a:lvl5pPr>
            <a:lvl6pPr marL="10342988"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6pPr>
            <a:lvl7pPr marL="12223531"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7pPr>
            <a:lvl8pPr marL="14104074"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8pPr>
            <a:lvl9pPr marL="15984617"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9pPr>
          </a:lstStyle>
          <a:p>
            <a:pPr algn="ctr">
              <a:defRPr/>
            </a:pPr>
            <a:r>
              <a:rPr lang="en-US" sz="3999" b="1" dirty="0">
                <a:latin typeface="Comic Sans MS" panose="030F0702030302020204" pitchFamily="66" charset="0"/>
              </a:rPr>
              <a:t>Name | Raluca Mihaela Popa Student ID |2332370 </a:t>
            </a:r>
            <a:br>
              <a:rPr lang="en-US" sz="3999" b="1" dirty="0">
                <a:latin typeface="Comic Sans MS" panose="030F0702030302020204" pitchFamily="66" charset="0"/>
              </a:rPr>
            </a:br>
            <a:r>
              <a:rPr lang="en-US" sz="3999" b="1" dirty="0">
                <a:latin typeface="Comic Sans MS" panose="030F0702030302020204" pitchFamily="66" charset="0"/>
              </a:rPr>
              <a:t>Lecturer: Abdallah Naser </a:t>
            </a:r>
          </a:p>
        </p:txBody>
      </p:sp>
      <p:sp>
        <p:nvSpPr>
          <p:cNvPr id="75" name="Rectangle 74">
            <a:extLst>
              <a:ext uri="{FF2B5EF4-FFF2-40B4-BE49-F238E27FC236}">
                <a16:creationId xmlns:a16="http://schemas.microsoft.com/office/drawing/2014/main" id="{C24D4BC5-5256-4C2E-B3FB-87EA69B63AF3}"/>
              </a:ext>
            </a:extLst>
          </p:cNvPr>
          <p:cNvSpPr/>
          <p:nvPr/>
        </p:nvSpPr>
        <p:spPr>
          <a:xfrm>
            <a:off x="440321" y="5333999"/>
            <a:ext cx="7570324" cy="6000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6401">
              <a:latin typeface="Comic Sans MS" panose="030F0702030302020204" pitchFamily="66" charset="0"/>
            </a:endParaRPr>
          </a:p>
        </p:txBody>
      </p:sp>
      <p:sp>
        <p:nvSpPr>
          <p:cNvPr id="73" name="TextBox 19">
            <a:extLst>
              <a:ext uri="{FF2B5EF4-FFF2-40B4-BE49-F238E27FC236}">
                <a16:creationId xmlns:a16="http://schemas.microsoft.com/office/drawing/2014/main" id="{D5A32123-7974-4A0F-B8DF-6C82FB22F596}"/>
              </a:ext>
            </a:extLst>
          </p:cNvPr>
          <p:cNvSpPr txBox="1">
            <a:spLocks noChangeArrowheads="1"/>
          </p:cNvSpPr>
          <p:nvPr/>
        </p:nvSpPr>
        <p:spPr bwMode="auto">
          <a:xfrm>
            <a:off x="843685" y="5206742"/>
            <a:ext cx="7446062" cy="5108181"/>
          </a:xfrm>
          <a:prstGeom prst="rect">
            <a:avLst/>
          </a:prstGeom>
          <a:noFill/>
          <a:ln w="9525">
            <a:noFill/>
            <a:miter lim="800000"/>
            <a:headEnd/>
            <a:tailEnd/>
          </a:ln>
        </p:spPr>
        <p:txBody>
          <a:bodyPr wrap="square" lIns="60946" tIns="30474" rIns="60946" bIns="30474">
            <a:spAutoFit/>
          </a:bodyPr>
          <a:lstStyle>
            <a:defPPr>
              <a:defRPr kern="1200"/>
            </a:defPPr>
            <a:lvl1pPr eaLnBrk="0" hangingPunct="0">
              <a:defRPr sz="2000">
                <a:solidFill>
                  <a:schemeClr val="tx1"/>
                </a:solidFill>
                <a:latin typeface="Arial"/>
                <a:ea typeface="ＭＳ Ｐゴシック" pitchFamily="-106" charset="-128"/>
              </a:defRPr>
            </a:lvl1pPr>
            <a:lvl2pPr eaLnBrk="0" hangingPunct="0">
              <a:defRPr sz="2000">
                <a:solidFill>
                  <a:schemeClr val="tx1"/>
                </a:solidFill>
                <a:latin typeface="Arial"/>
                <a:ea typeface="ＭＳ Ｐゴシック" pitchFamily="-106" charset="-128"/>
              </a:defRPr>
            </a:lvl2pPr>
            <a:lvl3pPr marL="1143000" indent="-228600" eaLnBrk="0" hangingPunct="0">
              <a:defRPr sz="2000">
                <a:solidFill>
                  <a:schemeClr val="tx1"/>
                </a:solidFill>
                <a:latin typeface="Arial"/>
                <a:ea typeface="ＭＳ Ｐゴシック" pitchFamily="-106" charset="-128"/>
              </a:defRPr>
            </a:lvl3pPr>
            <a:lvl4pPr marL="1600200" indent="-228600" eaLnBrk="0" hangingPunct="0">
              <a:defRPr sz="2000">
                <a:solidFill>
                  <a:schemeClr val="tx1"/>
                </a:solidFill>
                <a:latin typeface="Arial"/>
                <a:ea typeface="ＭＳ Ｐゴシック" pitchFamily="-106" charset="-128"/>
              </a:defRPr>
            </a:lvl4pPr>
            <a:lvl5pPr marL="2057400" indent="-228600" eaLnBrk="0" hangingPunct="0">
              <a:defRPr sz="2000">
                <a:solidFill>
                  <a:schemeClr val="tx1"/>
                </a:solidFill>
                <a:latin typeface="Arial"/>
                <a:ea typeface="ＭＳ Ｐゴシック" pitchFamily="-106" charset="-128"/>
              </a:defRPr>
            </a:lvl5pPr>
            <a:lvl6pPr marL="2514600" indent="-228600" eaLnBrk="0" fontAlgn="base" hangingPunct="0">
              <a:spcBef>
                <a:spcPct val="0"/>
              </a:spcBef>
              <a:spcAft>
                <a:spcPct val="0"/>
              </a:spcAft>
              <a:defRPr sz="2000">
                <a:solidFill>
                  <a:schemeClr val="tx1"/>
                </a:solidFill>
                <a:latin typeface="Arial"/>
                <a:ea typeface="ＭＳ Ｐゴシック" pitchFamily="-106" charset="-128"/>
              </a:defRPr>
            </a:lvl6pPr>
            <a:lvl7pPr marL="2971800" indent="-228600" eaLnBrk="0" fontAlgn="base" hangingPunct="0">
              <a:spcBef>
                <a:spcPct val="0"/>
              </a:spcBef>
              <a:spcAft>
                <a:spcPct val="0"/>
              </a:spcAft>
              <a:defRPr sz="2000">
                <a:solidFill>
                  <a:schemeClr val="tx1"/>
                </a:solidFill>
                <a:latin typeface="Arial"/>
                <a:ea typeface="ＭＳ Ｐゴシック" pitchFamily="-106" charset="-128"/>
              </a:defRPr>
            </a:lvl7pPr>
            <a:lvl8pPr marL="3429000" indent="-228600" eaLnBrk="0" fontAlgn="base" hangingPunct="0">
              <a:spcBef>
                <a:spcPct val="0"/>
              </a:spcBef>
              <a:spcAft>
                <a:spcPct val="0"/>
              </a:spcAft>
              <a:defRPr sz="2000">
                <a:solidFill>
                  <a:schemeClr val="tx1"/>
                </a:solidFill>
                <a:latin typeface="Arial"/>
                <a:ea typeface="ＭＳ Ｐゴシック" pitchFamily="-106" charset="-128"/>
              </a:defRPr>
            </a:lvl8pPr>
            <a:lvl9pPr marL="3886200" indent="-228600" eaLnBrk="0" fontAlgn="base" hangingPunct="0">
              <a:spcBef>
                <a:spcPct val="0"/>
              </a:spcBef>
              <a:spcAft>
                <a:spcPct val="0"/>
              </a:spcAft>
              <a:defRPr sz="2000">
                <a:solidFill>
                  <a:schemeClr val="tx1"/>
                </a:solidFill>
                <a:latin typeface="Arial"/>
                <a:ea typeface="ＭＳ Ｐゴシック" pitchFamily="-106" charset="-128"/>
              </a:defRPr>
            </a:lvl9pPr>
          </a:lstStyle>
          <a:p>
            <a:pPr algn="just">
              <a:lnSpc>
                <a:spcPct val="110000"/>
              </a:lnSpc>
            </a:pPr>
            <a:r>
              <a:rPr lang="en-GB" sz="2999" dirty="0">
                <a:solidFill>
                  <a:schemeClr val="tx2"/>
                </a:solidFill>
                <a:latin typeface="Comic Sans MS" panose="030F0702030302020204" pitchFamily="66" charset="0"/>
              </a:rPr>
              <a:t>Emotional intelligence involves </a:t>
            </a:r>
            <a:r>
              <a:rPr lang="en-GB" sz="2999" dirty="0">
                <a:solidFill>
                  <a:schemeClr val="tx2"/>
                </a:solidFill>
                <a:effectLst>
                  <a:reflection stA="0" endPos="65000" dist="50800" dir="5400000" sy="-100000" algn="bl" rotWithShape="0"/>
                </a:effectLst>
                <a:latin typeface="Comic Sans MS" panose="030F0702030302020204" pitchFamily="66" charset="0"/>
              </a:rPr>
              <a:t>recognising</a:t>
            </a:r>
            <a:r>
              <a:rPr lang="en-GB" sz="2999" dirty="0">
                <a:solidFill>
                  <a:schemeClr val="tx2"/>
                </a:solidFill>
                <a:latin typeface="Comic Sans MS" panose="030F0702030302020204" pitchFamily="66" charset="0"/>
              </a:rPr>
              <a:t> and managing one’s own emotions and responding effectively to others (Goleman, 1995). In higher education, emotional intelligence is essential for managing stress, academic pressure and feedback. This poster explores how developing emotional intelligence and mindfulness can support emotional control and academic success.</a:t>
            </a:r>
            <a:endParaRPr lang="en-US" sz="2999" dirty="0">
              <a:solidFill>
                <a:schemeClr val="tx2"/>
              </a:solidFill>
              <a:latin typeface="Comic Sans MS" panose="030F0702030302020204" pitchFamily="66" charset="0"/>
              <a:cs typeface="Arial" pitchFamily="34" charset="0"/>
            </a:endParaRPr>
          </a:p>
        </p:txBody>
      </p:sp>
      <p:sp>
        <p:nvSpPr>
          <p:cNvPr id="74" name="Rectangle 10">
            <a:extLst>
              <a:ext uri="{FF2B5EF4-FFF2-40B4-BE49-F238E27FC236}">
                <a16:creationId xmlns:a16="http://schemas.microsoft.com/office/drawing/2014/main" id="{4EDA12B6-07B5-44F9-8F8B-E1BE66469DB6}"/>
              </a:ext>
            </a:extLst>
          </p:cNvPr>
          <p:cNvSpPr>
            <a:spLocks noChangeArrowheads="1"/>
          </p:cNvSpPr>
          <p:nvPr/>
        </p:nvSpPr>
        <p:spPr bwMode="auto">
          <a:xfrm>
            <a:off x="828446" y="4612361"/>
            <a:ext cx="7339131" cy="538895"/>
          </a:xfrm>
          <a:prstGeom prst="snipRoundRect">
            <a:avLst>
              <a:gd name="adj1" fmla="val 0"/>
              <a:gd name="adj2" fmla="val 50000"/>
            </a:avLst>
          </a:prstGeom>
          <a:ln/>
          <a:scene3d>
            <a:camera prst="orthographicFront"/>
            <a:lightRig rig="threePt" dir="t"/>
          </a:scene3d>
          <a:sp3d contourW="12700">
            <a:contourClr>
              <a:schemeClr val="bg1"/>
            </a:contourClr>
          </a:sp3d>
        </p:spPr>
        <p:style>
          <a:lnRef idx="1">
            <a:schemeClr val="accent3"/>
          </a:lnRef>
          <a:fillRef idx="2">
            <a:schemeClr val="accent3"/>
          </a:fillRef>
          <a:effectRef idx="1">
            <a:schemeClr val="accent3"/>
          </a:effectRef>
          <a:fontRef idx="minor">
            <a:schemeClr val="dk1"/>
          </a:fontRef>
        </p:style>
        <p:txBody>
          <a:bodyPr wrap="none" lIns="182880" tIns="48769" rIns="182880" bIns="45708" anchor="ctr" anchorCtr="0"/>
          <a:lstStyle>
            <a:defPPr>
              <a:defRPr kern="1200"/>
            </a:defPPr>
          </a:lstStyle>
          <a:p>
            <a:pPr algn="ctr" defTabSz="3135197">
              <a:defRPr/>
            </a:pPr>
            <a:r>
              <a:rPr lang="en-US" sz="3199" b="1" dirty="0">
                <a:solidFill>
                  <a:schemeClr val="bg1"/>
                </a:solidFill>
                <a:latin typeface="Comic Sans MS" panose="030F0702030302020204" pitchFamily="66" charset="0"/>
              </a:rPr>
              <a:t>INTRODUCTION</a:t>
            </a:r>
          </a:p>
        </p:txBody>
      </p:sp>
      <p:sp>
        <p:nvSpPr>
          <p:cNvPr id="82" name="Rectangle 81">
            <a:extLst>
              <a:ext uri="{FF2B5EF4-FFF2-40B4-BE49-F238E27FC236}">
                <a16:creationId xmlns:a16="http://schemas.microsoft.com/office/drawing/2014/main" id="{D026A6A3-D6D2-4951-8B04-EF51015D25DB}"/>
              </a:ext>
            </a:extLst>
          </p:cNvPr>
          <p:cNvSpPr/>
          <p:nvPr/>
        </p:nvSpPr>
        <p:spPr>
          <a:xfrm>
            <a:off x="16739458" y="5732630"/>
            <a:ext cx="7570324" cy="1615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6401">
              <a:latin typeface="Comic Sans MS" panose="030F0702030302020204" pitchFamily="66" charset="0"/>
            </a:endParaRPr>
          </a:p>
        </p:txBody>
      </p:sp>
      <p:graphicFrame>
        <p:nvGraphicFramePr>
          <p:cNvPr id="30" name="Diagram 29">
            <a:extLst>
              <a:ext uri="{FF2B5EF4-FFF2-40B4-BE49-F238E27FC236}">
                <a16:creationId xmlns:a16="http://schemas.microsoft.com/office/drawing/2014/main" id="{DC9B2280-E70F-2F0F-BCCC-046EACF48B31}"/>
              </a:ext>
            </a:extLst>
          </p:cNvPr>
          <p:cNvGraphicFramePr/>
          <p:nvPr>
            <p:extLst>
              <p:ext uri="{D42A27DB-BD31-4B8C-83A1-F6EECF244321}">
                <p14:modId xmlns:p14="http://schemas.microsoft.com/office/powerpoint/2010/main" val="3092560198"/>
              </p:ext>
            </p:extLst>
          </p:nvPr>
        </p:nvGraphicFramePr>
        <p:xfrm>
          <a:off x="8010645" y="17542318"/>
          <a:ext cx="14283488" cy="207260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7" name="Rectangle 10">
            <a:extLst>
              <a:ext uri="{FF2B5EF4-FFF2-40B4-BE49-F238E27FC236}">
                <a16:creationId xmlns:a16="http://schemas.microsoft.com/office/drawing/2014/main" id="{0BE282AE-183A-4D49-B152-23A5A101BEA6}"/>
              </a:ext>
            </a:extLst>
          </p:cNvPr>
          <p:cNvSpPr>
            <a:spLocks noChangeArrowheads="1"/>
          </p:cNvSpPr>
          <p:nvPr/>
        </p:nvSpPr>
        <p:spPr bwMode="auto">
          <a:xfrm>
            <a:off x="8873738" y="16672850"/>
            <a:ext cx="12989226" cy="762900"/>
          </a:xfrm>
          <a:prstGeom prst="snipRoundRect">
            <a:avLst>
              <a:gd name="adj1" fmla="val 16939"/>
              <a:gd name="adj2" fmla="val 50000"/>
            </a:avLst>
          </a:prstGeom>
          <a:solidFill>
            <a:srgbClr val="3684A0"/>
          </a:solidFill>
          <a:ln w="12700">
            <a:noFill/>
            <a:miter lim="800000"/>
          </a:ln>
        </p:spPr>
        <p:txBody>
          <a:bodyPr wrap="none" lIns="182880" tIns="48769" rIns="182880" bIns="45708" anchor="ctr" anchorCtr="0"/>
          <a:lstStyle>
            <a:defPPr>
              <a:defRPr kern="1200"/>
            </a:defPPr>
          </a:lstStyle>
          <a:p>
            <a:pPr algn="ctr" defTabSz="3135197">
              <a:defRPr/>
            </a:pPr>
            <a:r>
              <a:rPr lang="en-US" sz="3500" b="1" dirty="0">
                <a:solidFill>
                  <a:schemeClr val="bg1"/>
                </a:solidFill>
                <a:latin typeface="Comic Sans MS" panose="030F0702030302020204" pitchFamily="66" charset="0"/>
              </a:rPr>
              <a:t>ACADEMIC</a:t>
            </a:r>
            <a:r>
              <a:rPr lang="en-US" sz="3500" dirty="0">
                <a:latin typeface="Comic Sans MS" panose="030F0702030302020204" pitchFamily="66" charset="0"/>
              </a:rPr>
              <a:t> </a:t>
            </a:r>
            <a:r>
              <a:rPr lang="en-US" sz="3500" b="1" dirty="0">
                <a:solidFill>
                  <a:schemeClr val="bg1"/>
                </a:solidFill>
                <a:latin typeface="Comic Sans MS" panose="030F0702030302020204" pitchFamily="66" charset="0"/>
              </a:rPr>
              <a:t>SUCCESS: FACTORS &amp; ACTIONS</a:t>
            </a:r>
          </a:p>
        </p:txBody>
      </p:sp>
      <p:sp>
        <p:nvSpPr>
          <p:cNvPr id="88" name="Rectangle 87">
            <a:extLst>
              <a:ext uri="{FF2B5EF4-FFF2-40B4-BE49-F238E27FC236}">
                <a16:creationId xmlns:a16="http://schemas.microsoft.com/office/drawing/2014/main" id="{236036AE-C83F-4AC9-800C-C6574727635F}"/>
              </a:ext>
            </a:extLst>
          </p:cNvPr>
          <p:cNvSpPr/>
          <p:nvPr/>
        </p:nvSpPr>
        <p:spPr>
          <a:xfrm>
            <a:off x="440321" y="12141200"/>
            <a:ext cx="7570324" cy="9347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6401" dirty="0">
              <a:latin typeface="Comic Sans MS" panose="030F0702030302020204" pitchFamily="66" charset="0"/>
            </a:endParaRPr>
          </a:p>
        </p:txBody>
      </p:sp>
      <p:sp>
        <p:nvSpPr>
          <p:cNvPr id="91" name="Rectangle 90">
            <a:extLst>
              <a:ext uri="{FF2B5EF4-FFF2-40B4-BE49-F238E27FC236}">
                <a16:creationId xmlns:a16="http://schemas.microsoft.com/office/drawing/2014/main" id="{65D5CB20-8752-4D75-A601-0EEB3443D27F}"/>
              </a:ext>
            </a:extLst>
          </p:cNvPr>
          <p:cNvSpPr/>
          <p:nvPr/>
        </p:nvSpPr>
        <p:spPr>
          <a:xfrm>
            <a:off x="25079800" y="15961454"/>
            <a:ext cx="7570324" cy="59255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6401">
              <a:latin typeface="Comic Sans MS" panose="030F0702030302020204" pitchFamily="66" charset="0"/>
            </a:endParaRPr>
          </a:p>
        </p:txBody>
      </p:sp>
      <p:sp>
        <p:nvSpPr>
          <p:cNvPr id="92" name="TextBox 19">
            <a:extLst>
              <a:ext uri="{FF2B5EF4-FFF2-40B4-BE49-F238E27FC236}">
                <a16:creationId xmlns:a16="http://schemas.microsoft.com/office/drawing/2014/main" id="{B4F3D693-DA0F-454D-94C0-CEAA07C14AE3}"/>
              </a:ext>
            </a:extLst>
          </p:cNvPr>
          <p:cNvSpPr txBox="1">
            <a:spLocks noChangeArrowheads="1"/>
          </p:cNvSpPr>
          <p:nvPr/>
        </p:nvSpPr>
        <p:spPr bwMode="auto">
          <a:xfrm>
            <a:off x="22278997" y="19691013"/>
            <a:ext cx="12460910" cy="2072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0946" tIns="30474" rIns="60946" bIns="30474">
            <a:spAutoFit/>
          </a:bodyPr>
          <a:lstStyle>
            <a:defPPr>
              <a:defRPr kern="1200"/>
            </a:defPPr>
            <a:lvl1pPr eaLnBrk="0" hangingPunct="0">
              <a:defRPr sz="2000">
                <a:solidFill>
                  <a:schemeClr val="tx1"/>
                </a:solidFill>
                <a:latin typeface="Arial"/>
                <a:ea typeface="ＭＳ Ｐゴシック" pitchFamily="-106" charset="-128"/>
              </a:defRPr>
            </a:lvl1pPr>
            <a:lvl2pPr eaLnBrk="0" hangingPunct="0">
              <a:defRPr sz="2000">
                <a:solidFill>
                  <a:schemeClr val="tx1"/>
                </a:solidFill>
                <a:latin typeface="Arial"/>
                <a:ea typeface="ＭＳ Ｐゴシック" pitchFamily="-106" charset="-128"/>
              </a:defRPr>
            </a:lvl2pPr>
            <a:lvl3pPr marL="1143000" indent="-228600" eaLnBrk="0" hangingPunct="0">
              <a:defRPr sz="2000">
                <a:solidFill>
                  <a:schemeClr val="tx1"/>
                </a:solidFill>
                <a:latin typeface="Arial"/>
                <a:ea typeface="ＭＳ Ｐゴシック" pitchFamily="-106" charset="-128"/>
              </a:defRPr>
            </a:lvl3pPr>
            <a:lvl4pPr marL="1600200" indent="-228600" eaLnBrk="0" hangingPunct="0">
              <a:defRPr sz="2000">
                <a:solidFill>
                  <a:schemeClr val="tx1"/>
                </a:solidFill>
                <a:latin typeface="Arial"/>
                <a:ea typeface="ＭＳ Ｐゴシック" pitchFamily="-106" charset="-128"/>
              </a:defRPr>
            </a:lvl4pPr>
            <a:lvl5pPr marL="2057400" indent="-228600" eaLnBrk="0" hangingPunct="0">
              <a:defRPr sz="2000">
                <a:solidFill>
                  <a:schemeClr val="tx1"/>
                </a:solidFill>
                <a:latin typeface="Arial"/>
                <a:ea typeface="ＭＳ Ｐゴシック" pitchFamily="-106" charset="-128"/>
              </a:defRPr>
            </a:lvl5pPr>
            <a:lvl6pPr marL="2514600" indent="-228600" eaLnBrk="0" fontAlgn="base" hangingPunct="0">
              <a:spcBef>
                <a:spcPct val="0"/>
              </a:spcBef>
              <a:spcAft>
                <a:spcPct val="0"/>
              </a:spcAft>
              <a:defRPr sz="2000">
                <a:solidFill>
                  <a:schemeClr val="tx1"/>
                </a:solidFill>
                <a:latin typeface="Arial"/>
                <a:ea typeface="ＭＳ Ｐゴシック" pitchFamily="-106" charset="-128"/>
              </a:defRPr>
            </a:lvl6pPr>
            <a:lvl7pPr marL="2971800" indent="-228600" eaLnBrk="0" fontAlgn="base" hangingPunct="0">
              <a:spcBef>
                <a:spcPct val="0"/>
              </a:spcBef>
              <a:spcAft>
                <a:spcPct val="0"/>
              </a:spcAft>
              <a:defRPr sz="2000">
                <a:solidFill>
                  <a:schemeClr val="tx1"/>
                </a:solidFill>
                <a:latin typeface="Arial"/>
                <a:ea typeface="ＭＳ Ｐゴシック" pitchFamily="-106" charset="-128"/>
              </a:defRPr>
            </a:lvl7pPr>
            <a:lvl8pPr marL="3429000" indent="-228600" eaLnBrk="0" fontAlgn="base" hangingPunct="0">
              <a:spcBef>
                <a:spcPct val="0"/>
              </a:spcBef>
              <a:spcAft>
                <a:spcPct val="0"/>
              </a:spcAft>
              <a:defRPr sz="2000">
                <a:solidFill>
                  <a:schemeClr val="tx1"/>
                </a:solidFill>
                <a:latin typeface="Arial"/>
                <a:ea typeface="ＭＳ Ｐゴシック" pitchFamily="-106" charset="-128"/>
              </a:defRPr>
            </a:lvl8pPr>
            <a:lvl9pPr marL="3886200" indent="-228600" eaLnBrk="0" fontAlgn="base" hangingPunct="0">
              <a:spcBef>
                <a:spcPct val="0"/>
              </a:spcBef>
              <a:spcAft>
                <a:spcPct val="0"/>
              </a:spcAft>
              <a:defRPr sz="2000">
                <a:solidFill>
                  <a:schemeClr val="tx1"/>
                </a:solidFill>
                <a:latin typeface="Arial"/>
                <a:ea typeface="ＭＳ Ｐゴシック" pitchFamily="-106" charset="-128"/>
              </a:defRPr>
            </a:lvl9pPr>
          </a:lstStyle>
          <a:p>
            <a:pPr>
              <a:lnSpc>
                <a:spcPct val="110000"/>
              </a:lnSpc>
            </a:pPr>
            <a:r>
              <a:rPr lang="en-US" dirty="0">
                <a:latin typeface="Comic Sans MS" panose="030F0702030302020204" pitchFamily="66" charset="0"/>
              </a:rPr>
              <a:t>Bradberry, T. and Greaves, J. (2009) </a:t>
            </a:r>
            <a:r>
              <a:rPr lang="en-US" i="1" dirty="0">
                <a:latin typeface="Comic Sans MS" panose="030F0702030302020204" pitchFamily="66" charset="0"/>
              </a:rPr>
              <a:t>Emotional Intelligence 2.0</a:t>
            </a:r>
            <a:r>
              <a:rPr lang="en-US" dirty="0">
                <a:latin typeface="Comic Sans MS" panose="030F0702030302020204" pitchFamily="66" charset="0"/>
              </a:rPr>
              <a:t>.</a:t>
            </a:r>
            <a:br>
              <a:rPr lang="en-US" dirty="0">
                <a:latin typeface="Comic Sans MS" panose="030F0702030302020204" pitchFamily="66" charset="0"/>
              </a:rPr>
            </a:br>
            <a:r>
              <a:rPr lang="en-US" dirty="0">
                <a:latin typeface="Comic Sans MS" panose="030F0702030302020204" pitchFamily="66" charset="0"/>
              </a:rPr>
              <a:t>Brown, K.W. and Ryan, R.M. (2003) </a:t>
            </a:r>
            <a:r>
              <a:rPr lang="en-US" i="1" dirty="0">
                <a:latin typeface="Comic Sans MS" panose="030F0702030302020204" pitchFamily="66" charset="0"/>
              </a:rPr>
              <a:t>Journal of Personality and Social Psychology</a:t>
            </a:r>
            <a:r>
              <a:rPr lang="en-US" dirty="0">
                <a:latin typeface="Comic Sans MS" panose="030F0702030302020204" pitchFamily="66" charset="0"/>
              </a:rPr>
              <a:t>.</a:t>
            </a:r>
            <a:br>
              <a:rPr lang="en-US" dirty="0">
                <a:latin typeface="Comic Sans MS" panose="030F0702030302020204" pitchFamily="66" charset="0"/>
              </a:rPr>
            </a:br>
            <a:r>
              <a:rPr lang="en-US" dirty="0">
                <a:latin typeface="Comic Sans MS" panose="030F0702030302020204" pitchFamily="66" charset="0"/>
              </a:rPr>
              <a:t>Goleman, D. (1995) </a:t>
            </a:r>
            <a:r>
              <a:rPr lang="en-US" i="1" dirty="0">
                <a:latin typeface="Comic Sans MS" panose="030F0702030302020204" pitchFamily="66" charset="0"/>
              </a:rPr>
              <a:t>Emotional Intelligence</a:t>
            </a:r>
            <a:r>
              <a:rPr lang="en-US" dirty="0">
                <a:latin typeface="Comic Sans MS" panose="030F0702030302020204" pitchFamily="66" charset="0"/>
              </a:rPr>
              <a:t>.</a:t>
            </a:r>
            <a:br>
              <a:rPr lang="en-US" dirty="0">
                <a:latin typeface="Comic Sans MS" panose="030F0702030302020204" pitchFamily="66" charset="0"/>
              </a:rPr>
            </a:br>
            <a:r>
              <a:rPr lang="en-US" dirty="0">
                <a:latin typeface="Comic Sans MS" panose="030F0702030302020204" pitchFamily="66" charset="0"/>
              </a:rPr>
              <a:t>Gross, J.J. (2015) </a:t>
            </a:r>
            <a:r>
              <a:rPr lang="en-US" i="1" dirty="0">
                <a:latin typeface="Comic Sans MS" panose="030F0702030302020204" pitchFamily="66" charset="0"/>
              </a:rPr>
              <a:t>Psychological Inquiry</a:t>
            </a:r>
            <a:r>
              <a:rPr lang="en-US" dirty="0">
                <a:latin typeface="Comic Sans MS" panose="030F0702030302020204" pitchFamily="66" charset="0"/>
              </a:rPr>
              <a:t>.</a:t>
            </a:r>
            <a:br>
              <a:rPr lang="en-US" dirty="0">
                <a:latin typeface="Comic Sans MS" panose="030F0702030302020204" pitchFamily="66" charset="0"/>
              </a:rPr>
            </a:br>
            <a:r>
              <a:rPr lang="en-US" dirty="0">
                <a:latin typeface="Comic Sans MS" panose="030F0702030302020204" pitchFamily="66" charset="0"/>
              </a:rPr>
              <a:t>Mayer, J.D. and Salovey, P. (1997) </a:t>
            </a:r>
            <a:r>
              <a:rPr lang="en-US" i="1" dirty="0">
                <a:latin typeface="Comic Sans MS" panose="030F0702030302020204" pitchFamily="66" charset="0"/>
              </a:rPr>
              <a:t>Emotional Development and Emotional Intelligence</a:t>
            </a:r>
            <a:r>
              <a:rPr lang="en-US" dirty="0">
                <a:latin typeface="Comic Sans MS" panose="030F0702030302020204" pitchFamily="66" charset="0"/>
              </a:rPr>
              <a:t>.</a:t>
            </a:r>
            <a:br>
              <a:rPr lang="en-US" dirty="0">
                <a:latin typeface="Comic Sans MS" panose="030F0702030302020204" pitchFamily="66" charset="0"/>
              </a:rPr>
            </a:br>
            <a:r>
              <a:rPr lang="en-US" dirty="0">
                <a:latin typeface="Comic Sans MS" panose="030F0702030302020204" pitchFamily="66" charset="0"/>
              </a:rPr>
              <a:t>Parker, J.D.A. et al. (2006) </a:t>
            </a:r>
            <a:r>
              <a:rPr lang="en-US" i="1" dirty="0">
                <a:latin typeface="Comic Sans MS" panose="030F0702030302020204" pitchFamily="66" charset="0"/>
              </a:rPr>
              <a:t>Personality and Individual Differences</a:t>
            </a:r>
            <a:r>
              <a:rPr lang="en-US" dirty="0">
                <a:latin typeface="Comic Sans MS" panose="030F0702030302020204" pitchFamily="66" charset="0"/>
              </a:rPr>
              <a:t>.</a:t>
            </a:r>
            <a:endParaRPr lang="en-US" dirty="0">
              <a:latin typeface="Comic Sans MS" panose="030F0702030302020204" pitchFamily="66" charset="0"/>
              <a:cs typeface="Arial" pitchFamily="34" charset="0"/>
            </a:endParaRPr>
          </a:p>
        </p:txBody>
      </p:sp>
      <p:sp>
        <p:nvSpPr>
          <p:cNvPr id="93" name="Rectangle 10">
            <a:extLst>
              <a:ext uri="{FF2B5EF4-FFF2-40B4-BE49-F238E27FC236}">
                <a16:creationId xmlns:a16="http://schemas.microsoft.com/office/drawing/2014/main" id="{5EDC1F28-88BB-4DAD-9112-B4904B4A7E46}"/>
              </a:ext>
            </a:extLst>
          </p:cNvPr>
          <p:cNvSpPr>
            <a:spLocks noChangeArrowheads="1"/>
          </p:cNvSpPr>
          <p:nvPr/>
        </p:nvSpPr>
        <p:spPr bwMode="auto">
          <a:xfrm>
            <a:off x="22278997" y="18952098"/>
            <a:ext cx="10101348" cy="738915"/>
          </a:xfrm>
          <a:prstGeom prst="snipRoundRect">
            <a:avLst>
              <a:gd name="adj1" fmla="val 0"/>
              <a:gd name="adj2" fmla="val 46622"/>
            </a:avLst>
          </a:prstGeom>
          <a:solidFill>
            <a:schemeClr val="bg1">
              <a:lumMod val="50000"/>
            </a:schemeClr>
          </a:solidFill>
          <a:ln w="12700">
            <a:noFill/>
            <a:miter lim="800000"/>
          </a:ln>
        </p:spPr>
        <p:txBody>
          <a:bodyPr wrap="none" lIns="182880" tIns="48769" rIns="182880" bIns="45708" anchor="ctr" anchorCtr="0"/>
          <a:lstStyle>
            <a:defPPr>
              <a:defRPr kern="1200"/>
            </a:defPPr>
          </a:lstStyle>
          <a:p>
            <a:pPr defTabSz="3135197">
              <a:defRPr/>
            </a:pPr>
            <a:r>
              <a:rPr lang="en-US" sz="2401" b="1" dirty="0">
                <a:solidFill>
                  <a:schemeClr val="bg1"/>
                </a:solidFill>
                <a:latin typeface="Comic Sans MS" panose="030F0702030302020204" pitchFamily="66" charset="0"/>
              </a:rPr>
              <a:t>REFERENCES</a:t>
            </a:r>
          </a:p>
        </p:txBody>
      </p:sp>
      <p:sp>
        <p:nvSpPr>
          <p:cNvPr id="7" name="Rectangle 10">
            <a:extLst>
              <a:ext uri="{FF2B5EF4-FFF2-40B4-BE49-F238E27FC236}">
                <a16:creationId xmlns:a16="http://schemas.microsoft.com/office/drawing/2014/main" id="{859B9FF7-B90C-50DB-AA96-573E00F5334F}"/>
              </a:ext>
            </a:extLst>
          </p:cNvPr>
          <p:cNvSpPr>
            <a:spLocks noChangeArrowheads="1"/>
          </p:cNvSpPr>
          <p:nvPr/>
        </p:nvSpPr>
        <p:spPr bwMode="auto">
          <a:xfrm>
            <a:off x="22439253" y="15034680"/>
            <a:ext cx="9966119" cy="934974"/>
          </a:xfrm>
          <a:prstGeom prst="snipRoundRect">
            <a:avLst>
              <a:gd name="adj1" fmla="val 0"/>
              <a:gd name="adj2" fmla="val 46622"/>
            </a:avLst>
          </a:prstGeom>
          <a:solidFill>
            <a:schemeClr val="bg1">
              <a:lumMod val="50000"/>
            </a:schemeClr>
          </a:solidFill>
          <a:ln w="12700">
            <a:noFill/>
            <a:miter lim="800000"/>
          </a:ln>
        </p:spPr>
        <p:txBody>
          <a:bodyPr wrap="none" lIns="182880" tIns="48769" rIns="182880" bIns="45708" anchor="ctr" anchorCtr="0"/>
          <a:lstStyle>
            <a:defPPr>
              <a:defRPr kern="1200"/>
            </a:defPPr>
          </a:lstStyle>
          <a:p>
            <a:pPr algn="ctr" defTabSz="3135197">
              <a:defRPr/>
            </a:pPr>
            <a:r>
              <a:rPr lang="en-US" sz="3200" b="1" dirty="0">
                <a:solidFill>
                  <a:schemeClr val="bg1"/>
                </a:solidFill>
                <a:latin typeface="Comic Sans MS" panose="030F0702030302020204" pitchFamily="66" charset="0"/>
              </a:rPr>
              <a:t>CONCLUSION</a:t>
            </a:r>
          </a:p>
        </p:txBody>
      </p:sp>
      <p:sp>
        <p:nvSpPr>
          <p:cNvPr id="10" name="TextBox 9">
            <a:extLst>
              <a:ext uri="{FF2B5EF4-FFF2-40B4-BE49-F238E27FC236}">
                <a16:creationId xmlns:a16="http://schemas.microsoft.com/office/drawing/2014/main" id="{BA03D9F9-CB09-F2E8-AADB-0EEB1AC848A5}"/>
              </a:ext>
            </a:extLst>
          </p:cNvPr>
          <p:cNvSpPr txBox="1"/>
          <p:nvPr/>
        </p:nvSpPr>
        <p:spPr>
          <a:xfrm>
            <a:off x="22439253" y="16072224"/>
            <a:ext cx="10101349" cy="2861553"/>
          </a:xfrm>
          <a:prstGeom prst="rect">
            <a:avLst/>
          </a:prstGeom>
          <a:noFill/>
        </p:spPr>
        <p:txBody>
          <a:bodyPr wrap="square">
            <a:spAutoFit/>
          </a:bodyPr>
          <a:lstStyle/>
          <a:p>
            <a:pPr algn="just"/>
            <a:r>
              <a:rPr lang="en-GB" sz="2999" dirty="0">
                <a:latin typeface="Comic Sans MS" panose="030F0702030302020204" pitchFamily="66" charset="0"/>
              </a:rPr>
              <a:t>Developing emotional intelligence and mindfulness has improved my ability to manage academic stress and emotional challenges. These skills support resilience, motivation and academic performance, while also preparing students for future professional environments</a:t>
            </a:r>
            <a:r>
              <a:rPr lang="en-GB" sz="600" dirty="0"/>
              <a:t>.</a:t>
            </a:r>
            <a:endParaRPr lang="en-US" sz="600" dirty="0"/>
          </a:p>
        </p:txBody>
      </p:sp>
      <p:graphicFrame>
        <p:nvGraphicFramePr>
          <p:cNvPr id="24" name="Diagram 23">
            <a:extLst>
              <a:ext uri="{FF2B5EF4-FFF2-40B4-BE49-F238E27FC236}">
                <a16:creationId xmlns:a16="http://schemas.microsoft.com/office/drawing/2014/main" id="{B5068EF3-A1D5-F089-5FE2-07CB030AC93E}"/>
              </a:ext>
            </a:extLst>
          </p:cNvPr>
          <p:cNvGraphicFramePr/>
          <p:nvPr>
            <p:extLst>
              <p:ext uri="{D42A27DB-BD31-4B8C-83A1-F6EECF244321}">
                <p14:modId xmlns:p14="http://schemas.microsoft.com/office/powerpoint/2010/main" val="2402339103"/>
              </p:ext>
            </p:extLst>
          </p:nvPr>
        </p:nvGraphicFramePr>
        <p:xfrm>
          <a:off x="8623205" y="3079694"/>
          <a:ext cx="12535782" cy="1584454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4" name="Diagram 3">
            <a:extLst>
              <a:ext uri="{FF2B5EF4-FFF2-40B4-BE49-F238E27FC236}">
                <a16:creationId xmlns:a16="http://schemas.microsoft.com/office/drawing/2014/main" id="{69BB832C-5699-1798-61F7-611D7DBB2C8E}"/>
              </a:ext>
            </a:extLst>
          </p:cNvPr>
          <p:cNvGraphicFramePr/>
          <p:nvPr>
            <p:extLst>
              <p:ext uri="{D42A27DB-BD31-4B8C-83A1-F6EECF244321}">
                <p14:modId xmlns:p14="http://schemas.microsoft.com/office/powerpoint/2010/main" val="456360500"/>
              </p:ext>
            </p:extLst>
          </p:nvPr>
        </p:nvGraphicFramePr>
        <p:xfrm>
          <a:off x="19424220" y="3790377"/>
          <a:ext cx="14278415" cy="1166999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graphicFrame>
        <p:nvGraphicFramePr>
          <p:cNvPr id="5" name="Diagram 4">
            <a:extLst>
              <a:ext uri="{FF2B5EF4-FFF2-40B4-BE49-F238E27FC236}">
                <a16:creationId xmlns:a16="http://schemas.microsoft.com/office/drawing/2014/main" id="{CC8EEE31-6FFD-DC79-979D-53B7ADB35166}"/>
              </a:ext>
            </a:extLst>
          </p:cNvPr>
          <p:cNvGraphicFramePr/>
          <p:nvPr>
            <p:extLst>
              <p:ext uri="{D42A27DB-BD31-4B8C-83A1-F6EECF244321}">
                <p14:modId xmlns:p14="http://schemas.microsoft.com/office/powerpoint/2010/main" val="3092908363"/>
              </p:ext>
            </p:extLst>
          </p:nvPr>
        </p:nvGraphicFramePr>
        <p:xfrm>
          <a:off x="7984107" y="19711083"/>
          <a:ext cx="14283488" cy="1808020"/>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graphicFrame>
        <p:nvGraphicFramePr>
          <p:cNvPr id="6" name="Diagram 5">
            <a:extLst>
              <a:ext uri="{FF2B5EF4-FFF2-40B4-BE49-F238E27FC236}">
                <a16:creationId xmlns:a16="http://schemas.microsoft.com/office/drawing/2014/main" id="{82BCAD02-158F-B7CC-88D4-EB387F85E6B1}"/>
              </a:ext>
            </a:extLst>
          </p:cNvPr>
          <p:cNvGraphicFramePr/>
          <p:nvPr>
            <p:extLst>
              <p:ext uri="{D42A27DB-BD31-4B8C-83A1-F6EECF244321}">
                <p14:modId xmlns:p14="http://schemas.microsoft.com/office/powerpoint/2010/main" val="1654705729"/>
              </p:ext>
            </p:extLst>
          </p:nvPr>
        </p:nvGraphicFramePr>
        <p:xfrm>
          <a:off x="-802536" y="10652999"/>
          <a:ext cx="10352593" cy="6655520"/>
        </p:xfrm>
        <a:graphic>
          <a:graphicData uri="http://schemas.openxmlformats.org/drawingml/2006/diagram">
            <dgm:relIds xmlns:dgm="http://schemas.openxmlformats.org/drawingml/2006/diagram" xmlns:r="http://schemas.openxmlformats.org/officeDocument/2006/relationships" r:dm="rId27" r:lo="rId28" r:qs="rId29" r:cs="rId30"/>
          </a:graphicData>
        </a:graphic>
      </p:graphicFrame>
      <p:sp>
        <p:nvSpPr>
          <p:cNvPr id="2" name="TextBox 1">
            <a:extLst>
              <a:ext uri="{FF2B5EF4-FFF2-40B4-BE49-F238E27FC236}">
                <a16:creationId xmlns:a16="http://schemas.microsoft.com/office/drawing/2014/main" id="{87307F37-EA50-FD17-01B0-DDDD819C00B2}"/>
              </a:ext>
            </a:extLst>
          </p:cNvPr>
          <p:cNvSpPr txBox="1"/>
          <p:nvPr/>
        </p:nvSpPr>
        <p:spPr>
          <a:xfrm>
            <a:off x="538055" y="17892776"/>
            <a:ext cx="7176273" cy="2862322"/>
          </a:xfrm>
          <a:prstGeom prst="rect">
            <a:avLst/>
          </a:prstGeom>
          <a:noFill/>
        </p:spPr>
        <p:txBody>
          <a:bodyPr wrap="square" rtlCol="0">
            <a:spAutoFit/>
          </a:bodyPr>
          <a:lstStyle/>
          <a:p>
            <a:r>
              <a:rPr lang="en-GB" sz="3000" dirty="0">
                <a:latin typeface="Comic Sans MS" panose="030F0702030302020204" pitchFamily="66" charset="0"/>
              </a:rPr>
              <a:t>This poster is based on a review of academic literature on emotional intelligence and mindfulness, combined with reflective practice to link theory to my experience as a university student.</a:t>
            </a:r>
            <a:endParaRPr lang="en-US" sz="3000" dirty="0">
              <a:latin typeface="Comic Sans MS" panose="030F0702030302020204" pitchFamily="66"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22.04.14"/>
  <p:tag name="AS_TITLE" val="Aspose.Slides for .NET 4.0 Client Profile"/>
  <p:tag name="AS_VERSION" val="22.4"/>
  <p:tag name="POSTERNERDTEMPLATE" val="ponderingpeacock|08-202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5935</TotalTime>
  <Words>511</Words>
  <Application>Microsoft Office PowerPoint</Application>
  <PresentationFormat>Custom</PresentationFormat>
  <Paragraphs>46</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Comic Sans MS</vt:lpstr>
      <vt:lpstr>Arial</vt:lpstr>
      <vt:lpstr>Calibri</vt:lpstr>
      <vt:lpstr>Aptos Display</vt:lpstr>
      <vt:lpstr>Times New Roman</vt:lpstr>
      <vt:lpstr>Aptos</vt:lpstr>
      <vt:lpstr>Office Theme</vt:lpstr>
      <vt:lpstr>PowerPoint Presentation</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 for a scientific poster</dc:title>
  <dc:subject>Free Poster Presentation Example</dc:subject>
  <dc:creator>Graphicsland/MakeSigns.com</dc:creator>
  <cp:keywords>scientific, research, template, custom, poster, presentation, symposium, printing, PowerPoint, create, design, example, sample, download</cp:keywords>
  <dc:description>This is a free template from MakeSigns.com to help you create the perfect scientific poster.</dc:description>
  <cp:lastModifiedBy>Alexandru Popa (2332748)</cp:lastModifiedBy>
  <cp:revision>115</cp:revision>
  <cp:lastPrinted>2000-08-03T00:31:24Z</cp:lastPrinted>
  <dcterms:modified xsi:type="dcterms:W3CDTF">2026-02-14T12:20:09Z</dcterms:modified>
  <cp:category>research posters template</cp:category>
</cp:coreProperties>
</file>