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1388" r:id="rId5"/>
    <p:sldId id="277" r:id="rId6"/>
    <p:sldId id="278" r:id="rId7"/>
    <p:sldId id="794" r:id="rId8"/>
    <p:sldId id="795" r:id="rId9"/>
    <p:sldId id="1456" r:id="rId10"/>
    <p:sldId id="1457" r:id="rId11"/>
    <p:sldId id="796" r:id="rId12"/>
    <p:sldId id="797" r:id="rId13"/>
    <p:sldId id="1455" r:id="rId14"/>
    <p:sldId id="645" r:id="rId15"/>
    <p:sldId id="1390" r:id="rId16"/>
    <p:sldId id="1454" r:id="rId17"/>
    <p:sldId id="1411" r:id="rId18"/>
    <p:sldId id="1458" r:id="rId19"/>
    <p:sldId id="145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F03462-A494-4CD7-9967-767645E7976F}" v="10" dt="2022-11-13T14:49:27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49F03462-A494-4CD7-9967-767645E7976F}"/>
    <pc:docChg chg="undo custSel addSld delSld modSld sldOrd">
      <pc:chgData name="Aishat Bakre" userId="839b68a6-4a2b-45ef-9a5a-14f954bfea5f" providerId="ADAL" clId="{49F03462-A494-4CD7-9967-767645E7976F}" dt="2022-11-13T15:53:26.100" v="822" actId="2711"/>
      <pc:docMkLst>
        <pc:docMk/>
      </pc:docMkLst>
      <pc:sldChg chg="del">
        <pc:chgData name="Aishat Bakre" userId="839b68a6-4a2b-45ef-9a5a-14f954bfea5f" providerId="ADAL" clId="{49F03462-A494-4CD7-9967-767645E7976F}" dt="2022-11-13T10:51:55.013" v="0" actId="2696"/>
        <pc:sldMkLst>
          <pc:docMk/>
          <pc:sldMk cId="736208756" sldId="257"/>
        </pc:sldMkLst>
      </pc:sldChg>
      <pc:sldChg chg="del">
        <pc:chgData name="Aishat Bakre" userId="839b68a6-4a2b-45ef-9a5a-14f954bfea5f" providerId="ADAL" clId="{49F03462-A494-4CD7-9967-767645E7976F}" dt="2022-11-13T10:52:01.136" v="1" actId="2696"/>
        <pc:sldMkLst>
          <pc:docMk/>
          <pc:sldMk cId="1797734647" sldId="310"/>
        </pc:sldMkLst>
      </pc:sldChg>
      <pc:sldChg chg="modSp mod">
        <pc:chgData name="Aishat Bakre" userId="839b68a6-4a2b-45ef-9a5a-14f954bfea5f" providerId="ADAL" clId="{49F03462-A494-4CD7-9967-767645E7976F}" dt="2022-11-13T15:25:57.806" v="529" actId="2711"/>
        <pc:sldMkLst>
          <pc:docMk/>
          <pc:sldMk cId="1521516292" sldId="645"/>
        </pc:sldMkLst>
        <pc:spChg chg="mod">
          <ac:chgData name="Aishat Bakre" userId="839b68a6-4a2b-45ef-9a5a-14f954bfea5f" providerId="ADAL" clId="{49F03462-A494-4CD7-9967-767645E7976F}" dt="2022-11-13T15:25:57.806" v="529" actId="2711"/>
          <ac:spMkLst>
            <pc:docMk/>
            <pc:sldMk cId="1521516292" sldId="645"/>
            <ac:spMk id="3" creationId="{25DFF506-74E5-04EB-DB11-D7AB46D80CCD}"/>
          </ac:spMkLst>
        </pc:spChg>
      </pc:sldChg>
      <pc:sldChg chg="modSp mod">
        <pc:chgData name="Aishat Bakre" userId="839b68a6-4a2b-45ef-9a5a-14f954bfea5f" providerId="ADAL" clId="{49F03462-A494-4CD7-9967-767645E7976F}" dt="2022-11-13T15:24:19.669" v="518" actId="2711"/>
        <pc:sldMkLst>
          <pc:docMk/>
          <pc:sldMk cId="3715869362" sldId="794"/>
        </pc:sldMkLst>
        <pc:spChg chg="mod">
          <ac:chgData name="Aishat Bakre" userId="839b68a6-4a2b-45ef-9a5a-14f954bfea5f" providerId="ADAL" clId="{49F03462-A494-4CD7-9967-767645E7976F}" dt="2022-11-13T15:24:19.669" v="518" actId="2711"/>
          <ac:spMkLst>
            <pc:docMk/>
            <pc:sldMk cId="3715869362" sldId="794"/>
            <ac:spMk id="3" creationId="{B7B05F75-8D3E-6E71-A3CC-7CB13E5F6F93}"/>
          </ac:spMkLst>
        </pc:spChg>
      </pc:sldChg>
      <pc:sldChg chg="modSp mod">
        <pc:chgData name="Aishat Bakre" userId="839b68a6-4a2b-45ef-9a5a-14f954bfea5f" providerId="ADAL" clId="{49F03462-A494-4CD7-9967-767645E7976F}" dt="2022-11-13T15:35:12.367" v="539" actId="20577"/>
        <pc:sldMkLst>
          <pc:docMk/>
          <pc:sldMk cId="775798855" sldId="795"/>
        </pc:sldMkLst>
        <pc:spChg chg="mod">
          <ac:chgData name="Aishat Bakre" userId="839b68a6-4a2b-45ef-9a5a-14f954bfea5f" providerId="ADAL" clId="{49F03462-A494-4CD7-9967-767645E7976F}" dt="2022-11-13T15:35:12.367" v="539" actId="20577"/>
          <ac:spMkLst>
            <pc:docMk/>
            <pc:sldMk cId="775798855" sldId="795"/>
            <ac:spMk id="3" creationId="{6AF2E789-CDD0-AA28-C2BB-925D18B617EC}"/>
          </ac:spMkLst>
        </pc:spChg>
      </pc:sldChg>
      <pc:sldChg chg="modSp mod">
        <pc:chgData name="Aishat Bakre" userId="839b68a6-4a2b-45ef-9a5a-14f954bfea5f" providerId="ADAL" clId="{49F03462-A494-4CD7-9967-767645E7976F}" dt="2022-11-13T15:25:14.843" v="524" actId="2711"/>
        <pc:sldMkLst>
          <pc:docMk/>
          <pc:sldMk cId="2924419908" sldId="796"/>
        </pc:sldMkLst>
        <pc:spChg chg="mod">
          <ac:chgData name="Aishat Bakre" userId="839b68a6-4a2b-45ef-9a5a-14f954bfea5f" providerId="ADAL" clId="{49F03462-A494-4CD7-9967-767645E7976F}" dt="2022-11-13T11:46:20.441" v="105" actId="1076"/>
          <ac:spMkLst>
            <pc:docMk/>
            <pc:sldMk cId="2924419908" sldId="796"/>
            <ac:spMk id="2" creationId="{3D8190B9-5BBD-E880-1E83-E5F1A527550A}"/>
          </ac:spMkLst>
        </pc:spChg>
        <pc:spChg chg="mod">
          <ac:chgData name="Aishat Bakre" userId="839b68a6-4a2b-45ef-9a5a-14f954bfea5f" providerId="ADAL" clId="{49F03462-A494-4CD7-9967-767645E7976F}" dt="2022-11-13T15:25:14.843" v="524" actId="2711"/>
          <ac:spMkLst>
            <pc:docMk/>
            <pc:sldMk cId="2924419908" sldId="796"/>
            <ac:spMk id="3" creationId="{F3CCDEB4-D7BF-9712-E6AC-A3B3C82889DE}"/>
          </ac:spMkLst>
        </pc:spChg>
      </pc:sldChg>
      <pc:sldChg chg="modSp mod">
        <pc:chgData name="Aishat Bakre" userId="839b68a6-4a2b-45ef-9a5a-14f954bfea5f" providerId="ADAL" clId="{49F03462-A494-4CD7-9967-767645E7976F}" dt="2022-11-13T15:37:56.410" v="563" actId="20577"/>
        <pc:sldMkLst>
          <pc:docMk/>
          <pc:sldMk cId="981732520" sldId="797"/>
        </pc:sldMkLst>
        <pc:spChg chg="mod">
          <ac:chgData name="Aishat Bakre" userId="839b68a6-4a2b-45ef-9a5a-14f954bfea5f" providerId="ADAL" clId="{49F03462-A494-4CD7-9967-767645E7976F}" dt="2022-11-13T15:37:56.410" v="563" actId="20577"/>
          <ac:spMkLst>
            <pc:docMk/>
            <pc:sldMk cId="981732520" sldId="797"/>
            <ac:spMk id="3" creationId="{99E0F232-C52A-C0A6-3DD3-6B87C18AFB5F}"/>
          </ac:spMkLst>
        </pc:spChg>
      </pc:sldChg>
      <pc:sldChg chg="modSp mod">
        <pc:chgData name="Aishat Bakre" userId="839b68a6-4a2b-45ef-9a5a-14f954bfea5f" providerId="ADAL" clId="{49F03462-A494-4CD7-9967-767645E7976F}" dt="2022-11-13T10:52:53.466" v="19" actId="255"/>
        <pc:sldMkLst>
          <pc:docMk/>
          <pc:sldMk cId="1183658900" sldId="1388"/>
        </pc:sldMkLst>
        <pc:spChg chg="mod">
          <ac:chgData name="Aishat Bakre" userId="839b68a6-4a2b-45ef-9a5a-14f954bfea5f" providerId="ADAL" clId="{49F03462-A494-4CD7-9967-767645E7976F}" dt="2022-11-13T10:52:39.166" v="17" actId="1076"/>
          <ac:spMkLst>
            <pc:docMk/>
            <pc:sldMk cId="1183658900" sldId="1388"/>
            <ac:spMk id="2" creationId="{00000000-0000-0000-0000-000000000000}"/>
          </ac:spMkLst>
        </pc:spChg>
        <pc:spChg chg="mod">
          <ac:chgData name="Aishat Bakre" userId="839b68a6-4a2b-45ef-9a5a-14f954bfea5f" providerId="ADAL" clId="{49F03462-A494-4CD7-9967-767645E7976F}" dt="2022-11-13T10:52:53.466" v="19" actId="255"/>
          <ac:spMkLst>
            <pc:docMk/>
            <pc:sldMk cId="1183658900" sldId="1388"/>
            <ac:spMk id="6" creationId="{098C6B0B-188F-3B70-6B49-920ECCAB986D}"/>
          </ac:spMkLst>
        </pc:spChg>
        <pc:spChg chg="mod">
          <ac:chgData name="Aishat Bakre" userId="839b68a6-4a2b-45ef-9a5a-14f954bfea5f" providerId="ADAL" clId="{49F03462-A494-4CD7-9967-767645E7976F}" dt="2022-11-13T10:52:45.914" v="18" actId="255"/>
          <ac:spMkLst>
            <pc:docMk/>
            <pc:sldMk cId="1183658900" sldId="1388"/>
            <ac:spMk id="8" creationId="{0583DE83-3B95-86A6-E705-2EF80A7EE526}"/>
          </ac:spMkLst>
        </pc:spChg>
      </pc:sldChg>
      <pc:sldChg chg="del">
        <pc:chgData name="Aishat Bakre" userId="839b68a6-4a2b-45ef-9a5a-14f954bfea5f" providerId="ADAL" clId="{49F03462-A494-4CD7-9967-767645E7976F}" dt="2022-11-13T10:52:05.750" v="2" actId="2696"/>
        <pc:sldMkLst>
          <pc:docMk/>
          <pc:sldMk cId="197473447" sldId="1389"/>
        </pc:sldMkLst>
      </pc:sldChg>
      <pc:sldChg chg="modSp mod ord">
        <pc:chgData name="Aishat Bakre" userId="839b68a6-4a2b-45ef-9a5a-14f954bfea5f" providerId="ADAL" clId="{49F03462-A494-4CD7-9967-767645E7976F}" dt="2022-11-13T15:26:06.993" v="530" actId="2711"/>
        <pc:sldMkLst>
          <pc:docMk/>
          <pc:sldMk cId="629487389" sldId="1390"/>
        </pc:sldMkLst>
        <pc:spChg chg="mod">
          <ac:chgData name="Aishat Bakre" userId="839b68a6-4a2b-45ef-9a5a-14f954bfea5f" providerId="ADAL" clId="{49F03462-A494-4CD7-9967-767645E7976F}" dt="2022-11-13T15:26:06.993" v="530" actId="2711"/>
          <ac:spMkLst>
            <pc:docMk/>
            <pc:sldMk cId="629487389" sldId="1390"/>
            <ac:spMk id="3" creationId="{27420903-4299-0119-D7AF-D1738DDFD257}"/>
          </ac:spMkLst>
        </pc:spChg>
      </pc:sldChg>
      <pc:sldChg chg="del">
        <pc:chgData name="Aishat Bakre" userId="839b68a6-4a2b-45ef-9a5a-14f954bfea5f" providerId="ADAL" clId="{49F03462-A494-4CD7-9967-767645E7976F}" dt="2022-11-13T10:52:13.943" v="3" actId="2696"/>
        <pc:sldMkLst>
          <pc:docMk/>
          <pc:sldMk cId="244663737" sldId="1391"/>
        </pc:sldMkLst>
      </pc:sldChg>
      <pc:sldChg chg="modSp mod">
        <pc:chgData name="Aishat Bakre" userId="839b68a6-4a2b-45ef-9a5a-14f954bfea5f" providerId="ADAL" clId="{49F03462-A494-4CD7-9967-767645E7976F}" dt="2022-11-13T15:26:17.437" v="531" actId="2711"/>
        <pc:sldMkLst>
          <pc:docMk/>
          <pc:sldMk cId="989528690" sldId="1454"/>
        </pc:sldMkLst>
        <pc:spChg chg="mod">
          <ac:chgData name="Aishat Bakre" userId="839b68a6-4a2b-45ef-9a5a-14f954bfea5f" providerId="ADAL" clId="{49F03462-A494-4CD7-9967-767645E7976F}" dt="2022-11-13T11:46:49.197" v="106" actId="1076"/>
          <ac:spMkLst>
            <pc:docMk/>
            <pc:sldMk cId="989528690" sldId="1454"/>
            <ac:spMk id="2" creationId="{DA8DC37D-04AD-ABFF-F4F9-F9048B4DA820}"/>
          </ac:spMkLst>
        </pc:spChg>
        <pc:spChg chg="mod">
          <ac:chgData name="Aishat Bakre" userId="839b68a6-4a2b-45ef-9a5a-14f954bfea5f" providerId="ADAL" clId="{49F03462-A494-4CD7-9967-767645E7976F}" dt="2022-11-13T15:26:17.437" v="531" actId="2711"/>
          <ac:spMkLst>
            <pc:docMk/>
            <pc:sldMk cId="989528690" sldId="1454"/>
            <ac:spMk id="3" creationId="{D28BB848-3CF4-D5D8-F782-7134A47AC162}"/>
          </ac:spMkLst>
        </pc:spChg>
      </pc:sldChg>
      <pc:sldChg chg="new del">
        <pc:chgData name="Aishat Bakre" userId="839b68a6-4a2b-45ef-9a5a-14f954bfea5f" providerId="ADAL" clId="{49F03462-A494-4CD7-9967-767645E7976F}" dt="2022-11-13T11:45:55.671" v="104" actId="2696"/>
        <pc:sldMkLst>
          <pc:docMk/>
          <pc:sldMk cId="1930152103" sldId="1455"/>
        </pc:sldMkLst>
      </pc:sldChg>
      <pc:sldChg chg="modSp new mod">
        <pc:chgData name="Aishat Bakre" userId="839b68a6-4a2b-45ef-9a5a-14f954bfea5f" providerId="ADAL" clId="{49F03462-A494-4CD7-9967-767645E7976F}" dt="2022-11-13T15:41:08.445" v="642" actId="20577"/>
        <pc:sldMkLst>
          <pc:docMk/>
          <pc:sldMk cId="3953447836" sldId="1455"/>
        </pc:sldMkLst>
        <pc:spChg chg="mod">
          <ac:chgData name="Aishat Bakre" userId="839b68a6-4a2b-45ef-9a5a-14f954bfea5f" providerId="ADAL" clId="{49F03462-A494-4CD7-9967-767645E7976F}" dt="2022-11-13T12:47:53.633" v="130" actId="113"/>
          <ac:spMkLst>
            <pc:docMk/>
            <pc:sldMk cId="3953447836" sldId="1455"/>
            <ac:spMk id="2" creationId="{FCB3423B-F505-C99B-D7D9-E70C0041FFC5}"/>
          </ac:spMkLst>
        </pc:spChg>
        <pc:spChg chg="mod">
          <ac:chgData name="Aishat Bakre" userId="839b68a6-4a2b-45ef-9a5a-14f954bfea5f" providerId="ADAL" clId="{49F03462-A494-4CD7-9967-767645E7976F}" dt="2022-11-13T15:41:08.445" v="642" actId="20577"/>
          <ac:spMkLst>
            <pc:docMk/>
            <pc:sldMk cId="3953447836" sldId="1455"/>
            <ac:spMk id="3" creationId="{1F9938F9-E371-6629-6E5D-F109D322ED04}"/>
          </ac:spMkLst>
        </pc:spChg>
      </pc:sldChg>
      <pc:sldChg chg="modSp new mod">
        <pc:chgData name="Aishat Bakre" userId="839b68a6-4a2b-45ef-9a5a-14f954bfea5f" providerId="ADAL" clId="{49F03462-A494-4CD7-9967-767645E7976F}" dt="2022-11-13T15:24:52.642" v="522" actId="12"/>
        <pc:sldMkLst>
          <pc:docMk/>
          <pc:sldMk cId="3495604898" sldId="1456"/>
        </pc:sldMkLst>
        <pc:spChg chg="mod">
          <ac:chgData name="Aishat Bakre" userId="839b68a6-4a2b-45ef-9a5a-14f954bfea5f" providerId="ADAL" clId="{49F03462-A494-4CD7-9967-767645E7976F}" dt="2022-11-13T12:49:08.279" v="138" actId="113"/>
          <ac:spMkLst>
            <pc:docMk/>
            <pc:sldMk cId="3495604898" sldId="1456"/>
            <ac:spMk id="2" creationId="{609EAF8D-0990-B415-088C-38CEBEE9BC4F}"/>
          </ac:spMkLst>
        </pc:spChg>
        <pc:spChg chg="mod">
          <ac:chgData name="Aishat Bakre" userId="839b68a6-4a2b-45ef-9a5a-14f954bfea5f" providerId="ADAL" clId="{49F03462-A494-4CD7-9967-767645E7976F}" dt="2022-11-13T15:24:52.642" v="522" actId="12"/>
          <ac:spMkLst>
            <pc:docMk/>
            <pc:sldMk cId="3495604898" sldId="1456"/>
            <ac:spMk id="3" creationId="{D6312C24-B0EE-3221-A28A-9A73E8920421}"/>
          </ac:spMkLst>
        </pc:spChg>
      </pc:sldChg>
      <pc:sldChg chg="modSp new mod">
        <pc:chgData name="Aishat Bakre" userId="839b68a6-4a2b-45ef-9a5a-14f954bfea5f" providerId="ADAL" clId="{49F03462-A494-4CD7-9967-767645E7976F}" dt="2022-11-13T15:39:28.249" v="623" actId="20577"/>
        <pc:sldMkLst>
          <pc:docMk/>
          <pc:sldMk cId="604923293" sldId="1457"/>
        </pc:sldMkLst>
        <pc:spChg chg="mod">
          <ac:chgData name="Aishat Bakre" userId="839b68a6-4a2b-45ef-9a5a-14f954bfea5f" providerId="ADAL" clId="{49F03462-A494-4CD7-9967-767645E7976F}" dt="2022-11-13T14:50:56.640" v="356" actId="113"/>
          <ac:spMkLst>
            <pc:docMk/>
            <pc:sldMk cId="604923293" sldId="1457"/>
            <ac:spMk id="2" creationId="{44D83241-5199-A5B6-8790-4148E7788CA8}"/>
          </ac:spMkLst>
        </pc:spChg>
        <pc:spChg chg="mod">
          <ac:chgData name="Aishat Bakre" userId="839b68a6-4a2b-45ef-9a5a-14f954bfea5f" providerId="ADAL" clId="{49F03462-A494-4CD7-9967-767645E7976F}" dt="2022-11-13T15:39:28.249" v="623" actId="20577"/>
          <ac:spMkLst>
            <pc:docMk/>
            <pc:sldMk cId="604923293" sldId="1457"/>
            <ac:spMk id="3" creationId="{6DD50797-7532-2561-0A58-2F2D065C5D79}"/>
          </ac:spMkLst>
        </pc:spChg>
      </pc:sldChg>
      <pc:sldChg chg="modSp new mod">
        <pc:chgData name="Aishat Bakre" userId="839b68a6-4a2b-45ef-9a5a-14f954bfea5f" providerId="ADAL" clId="{49F03462-A494-4CD7-9967-767645E7976F}" dt="2022-11-13T15:47:54.700" v="676" actId="2711"/>
        <pc:sldMkLst>
          <pc:docMk/>
          <pc:sldMk cId="1906468912" sldId="1458"/>
        </pc:sldMkLst>
        <pc:spChg chg="mod">
          <ac:chgData name="Aishat Bakre" userId="839b68a6-4a2b-45ef-9a5a-14f954bfea5f" providerId="ADAL" clId="{49F03462-A494-4CD7-9967-767645E7976F}" dt="2022-11-13T15:47:46.067" v="675" actId="113"/>
          <ac:spMkLst>
            <pc:docMk/>
            <pc:sldMk cId="1906468912" sldId="1458"/>
            <ac:spMk id="2" creationId="{C0D11B35-14E1-5A05-0A3C-02F02870F8E4}"/>
          </ac:spMkLst>
        </pc:spChg>
        <pc:spChg chg="mod">
          <ac:chgData name="Aishat Bakre" userId="839b68a6-4a2b-45ef-9a5a-14f954bfea5f" providerId="ADAL" clId="{49F03462-A494-4CD7-9967-767645E7976F}" dt="2022-11-13T15:47:54.700" v="676" actId="2711"/>
          <ac:spMkLst>
            <pc:docMk/>
            <pc:sldMk cId="1906468912" sldId="1458"/>
            <ac:spMk id="3" creationId="{533271E9-D87F-E592-15F6-7F152215411A}"/>
          </ac:spMkLst>
        </pc:spChg>
      </pc:sldChg>
      <pc:sldChg chg="modSp new mod">
        <pc:chgData name="Aishat Bakre" userId="839b68a6-4a2b-45ef-9a5a-14f954bfea5f" providerId="ADAL" clId="{49F03462-A494-4CD7-9967-767645E7976F}" dt="2022-11-13T15:53:26.100" v="822" actId="2711"/>
        <pc:sldMkLst>
          <pc:docMk/>
          <pc:sldMk cId="420318092" sldId="1459"/>
        </pc:sldMkLst>
        <pc:spChg chg="mod">
          <ac:chgData name="Aishat Bakre" userId="839b68a6-4a2b-45ef-9a5a-14f954bfea5f" providerId="ADAL" clId="{49F03462-A494-4CD7-9967-767645E7976F}" dt="2022-11-13T15:48:37.211" v="701" actId="113"/>
          <ac:spMkLst>
            <pc:docMk/>
            <pc:sldMk cId="420318092" sldId="1459"/>
            <ac:spMk id="2" creationId="{A9EE2A52-D7B6-E041-994B-196A1522D86D}"/>
          </ac:spMkLst>
        </pc:spChg>
        <pc:spChg chg="mod">
          <ac:chgData name="Aishat Bakre" userId="839b68a6-4a2b-45ef-9a5a-14f954bfea5f" providerId="ADAL" clId="{49F03462-A494-4CD7-9967-767645E7976F}" dt="2022-11-13T15:53:26.100" v="822" actId="2711"/>
          <ac:spMkLst>
            <pc:docMk/>
            <pc:sldMk cId="420318092" sldId="1459"/>
            <ac:spMk id="3" creationId="{8ECBEBF7-49A4-5DB9-DF4A-FEAE690D5A9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984085"/>
            <a:ext cx="7920880" cy="151216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7E0142-23F9-3434-F789-410B79A36478}"/>
              </a:ext>
            </a:extLst>
          </p:cNvPr>
          <p:cNvSpPr txBox="1"/>
          <p:nvPr/>
        </p:nvSpPr>
        <p:spPr>
          <a:xfrm>
            <a:off x="2015716" y="3550589"/>
            <a:ext cx="54006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LCHS4004</a:t>
            </a:r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8C6B0B-188F-3B70-6B49-920ECCAB986D}"/>
              </a:ext>
            </a:extLst>
          </p:cNvPr>
          <p:cNvSpPr txBox="1"/>
          <p:nvPr/>
        </p:nvSpPr>
        <p:spPr>
          <a:xfrm>
            <a:off x="2286000" y="4483278"/>
            <a:ext cx="495029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Semester 1       2021/22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83DE83-3B95-86A6-E705-2EF80A7EE526}"/>
              </a:ext>
            </a:extLst>
          </p:cNvPr>
          <p:cNvSpPr txBox="1"/>
          <p:nvPr/>
        </p:nvSpPr>
        <p:spPr>
          <a:xfrm>
            <a:off x="1835696" y="2722637"/>
            <a:ext cx="60121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1" dirty="0">
                <a:solidFill>
                  <a:schemeClr val="bg1"/>
                </a:solidFill>
              </a:rPr>
              <a:t>Module Recap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3606C5-BF01-7CE4-1F9B-F0C72E9DE66E}"/>
              </a:ext>
            </a:extLst>
          </p:cNvPr>
          <p:cNvSpPr txBox="1"/>
          <p:nvPr/>
        </p:nvSpPr>
        <p:spPr>
          <a:xfrm>
            <a:off x="189459" y="5589240"/>
            <a:ext cx="19342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cs typeface="Arial" panose="020B0604020202020204" pitchFamily="34" charset="0"/>
              </a:rPr>
              <a:t>Dr Aishat Bakre</a:t>
            </a:r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658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DB3C4-3F59-4C7C-ACE6-9A37673D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91C84-3ECE-4AF6-A866-3E1A9091A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Upon successful completion of this module, you should be able to: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different approaches and strategies used to measure, monitor and control the incidence of disease in communities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Investigate the implications of illness and disease in communities for the provision of health and social care services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Understand the factors influencing the health and wellbeing of individuals in health or social care settings.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72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0C4B9-C6D1-456A-A90B-867E57847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Arial" panose="020B0604020202020204" pitchFamily="34" charset="0"/>
              </a:rPr>
              <a:t>Module 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60BC7-75D0-42EA-8498-8899E49FC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>
                <a:cs typeface="Arial" panose="020B0604020202020204" pitchFamily="34" charset="0"/>
              </a:rPr>
              <a:t>The module aims overall to </a:t>
            </a:r>
            <a:r>
              <a:rPr lang="en-GB" sz="2800" dirty="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2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72222-7BB8-EDB1-C64B-435F77EAB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05F75-8D3E-6E71-A3CC-7CB13E5F6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WHO definition of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the key components of the definition of health and public health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core service areas of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core functions of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some discipline under public health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difference between public health and clinical medicine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Whose Business is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responsible for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are the public health stakeholders?</a:t>
            </a:r>
          </a:p>
        </p:txBody>
      </p:sp>
    </p:spTree>
    <p:extLst>
      <p:ext uri="{BB962C8B-B14F-4D97-AF65-F5344CB8AC3E}">
        <p14:creationId xmlns:p14="http://schemas.microsoft.com/office/powerpoint/2010/main" val="3715869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CEF81-B41A-EFD7-A333-E94220610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2E789-CDD0-AA28-C2BB-925D18B61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1387969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two global public health organisations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the UK National Public Health governmental Organisations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the two organisation that the Public health England was replaced with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some Public health NGO in the UK and abroad.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two PH NGO that engage in research and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that engage in service delivery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Highlight the three public health sector in the UK</a:t>
            </a:r>
          </a:p>
        </p:txBody>
      </p:sp>
    </p:spTree>
    <p:extLst>
      <p:ext uri="{BB962C8B-B14F-4D97-AF65-F5344CB8AC3E}">
        <p14:creationId xmlns:p14="http://schemas.microsoft.com/office/powerpoint/2010/main" val="775798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EAF8D-0990-B415-088C-38CEBEE9B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12C24-B0EE-3221-A28A-9A73E8920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epidemiology?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term epidemiology comes from three Greek words mention them.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Highlight the key components in the definition of epidemiology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role of epidemiology in public health?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meaning of the term epidemic, pandemic and endemic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at least one  example each of epidemic, pandemic and endemic diseases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broad aims of epidemiology?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604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83241-5199-A5B6-8790-4148E7788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50797-7532-2561-0A58-2F2D065C5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an epidemiologist?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difference between the term disease, illness and sickness.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Public Health Indicators?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prevalence and incidence?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infectious diseases?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other name are infectious diseases called?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 pathogen?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92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190B9-5BBD-E880-1E83-E5F1A5275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CDEB4-D7BF-9712-E6AC-A3B3C8288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25" y="1470484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microorganism?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Mention some examples of microorganism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Mention two ways by which infectious disease can spread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are vulnerable people?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infectious diseases agents?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a cell?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Mention the two classification of infectious diseases agent cell </a:t>
            </a:r>
          </a:p>
          <a:p>
            <a:pPr marL="0" indent="0">
              <a:buNone/>
            </a:pP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24419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862E9-A795-3721-9054-1E050C696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0F232-C52A-C0A6-3DD3-6B87C18AF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Global Burden of Disease?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an immune system?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some common examples of infectious disease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Infectious disease occur through a combination of three components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they collectively called?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Epidemiologists use a model for studying infectious disease, mention the name of the model.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all the components in the chain of infection image</a:t>
            </a:r>
          </a:p>
        </p:txBody>
      </p:sp>
    </p:spTree>
    <p:extLst>
      <p:ext uri="{BB962C8B-B14F-4D97-AF65-F5344CB8AC3E}">
        <p14:creationId xmlns:p14="http://schemas.microsoft.com/office/powerpoint/2010/main" val="981732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3423B-F505-C99B-D7D9-E70C0041F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938F9-E371-6629-6E5D-F109D322E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most at risk for getting 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symptoms of 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non-infectious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types of non-communicable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risk factors?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two major types of risk factors? Then define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risk factors of non-infectious diseases?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most at risk for getting non-infectious diseases?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3447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3EB1C-E85E-966D-1808-4EF1AB0E1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FF506-74E5-04EB-DB11-D7AB46D80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dementia?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meaning of the term mild cognitive impairment?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types of dementia?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signs and symptoms?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big is the problem? That is the current worldwide and national dementia statistics/prevalence.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risk factors?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at risk?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dementia be cured?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dementia be prevented?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complications of dementia?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516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4DD32-5700-D908-CCD7-1A404FBF9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20903-4299-0119-D7AF-D1738DDFD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Mention the two most common means of measuring the burden of disease/assessing  population’s health and define them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disease be measured?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disease be monitored?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surveillance?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purpose of surveillance?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disease be controlled?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immunisation?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a vaccine?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main aim of immunisation?</a:t>
            </a:r>
          </a:p>
        </p:txBody>
      </p:sp>
    </p:spTree>
    <p:extLst>
      <p:ext uri="{BB962C8B-B14F-4D97-AF65-F5344CB8AC3E}">
        <p14:creationId xmlns:p14="http://schemas.microsoft.com/office/powerpoint/2010/main" val="629487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DC37D-04AD-ABFF-F4F9-F9048B4DA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0956"/>
            <a:ext cx="8229600" cy="1143000"/>
          </a:xfrm>
        </p:spPr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BB848-3CF4-D5D8-F782-7134A47AC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health determinants?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factors can influence people’s health?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the meaning of Ecosystem, Ecology and Pollution?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social determinant of health?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Highlight the aspect of the SDH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encompasses the main determinants of health model?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the other name for the DH model?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action needed to address the determinants of health?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Highlight all the social class classification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Sustainable development goals?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528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869B1-B612-4DE4-D449-105D133B9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3BBD2-BE52-BB01-D4FB-583F5810C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5P’s of Sustainable development goals?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Obesity?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classification of obesity?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is BMI calculated?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Obesity challenges?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obesity a public health problem?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Obesity priorities?</a:t>
            </a:r>
          </a:p>
        </p:txBody>
      </p:sp>
    </p:spTree>
    <p:extLst>
      <p:ext uri="{BB962C8B-B14F-4D97-AF65-F5344CB8AC3E}">
        <p14:creationId xmlns:p14="http://schemas.microsoft.com/office/powerpoint/2010/main" val="2533004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1B35-14E1-5A05-0A3C-02F02870F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271E9-D87F-E592-15F6-7F1522154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Lifestyle behaviours?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some of the lifestyle choices or behaviours that can affect the health of the population?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Health inequalities?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England, health inequalities are often analysed and addressed by policy across four types of factors mention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468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E2A52-D7B6-E041-994B-196A1522D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BEBF7-49A4-5DB9-DF4A-FEAE690D5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Mention all the protected characteristics by law in UK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UK legislation protect these groups of people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Health inequalities Challenges?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the Health inequalities priorities?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meaning of social gradient?</a:t>
            </a:r>
          </a:p>
        </p:txBody>
      </p:sp>
    </p:spTree>
    <p:extLst>
      <p:ext uri="{BB962C8B-B14F-4D97-AF65-F5344CB8AC3E}">
        <p14:creationId xmlns:p14="http://schemas.microsoft.com/office/powerpoint/2010/main" val="42031809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906</Words>
  <Application>Microsoft Office PowerPoint</Application>
  <PresentationFormat>On-screen Show (4:3)</PresentationFormat>
  <Paragraphs>125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Myriad Pro</vt:lpstr>
      <vt:lpstr>Arial</vt:lpstr>
      <vt:lpstr>Calibri</vt:lpstr>
      <vt:lpstr>Wingdings</vt:lpstr>
      <vt:lpstr>20140311PresentationUWTSDTemplate</vt:lpstr>
      <vt:lpstr>INTRODUCTION TO PUBLIC HEALTH</vt:lpstr>
      <vt:lpstr>Learning outcomes</vt:lpstr>
      <vt:lpstr>Module Summary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  <vt:lpstr>Recap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36</cp:revision>
  <dcterms:created xsi:type="dcterms:W3CDTF">2015-04-14T15:21:28Z</dcterms:created>
  <dcterms:modified xsi:type="dcterms:W3CDTF">2022-11-13T15:53:35Z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