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1" r:id="rId26"/>
    <p:sldId id="282" r:id="rId27"/>
    <p:sldId id="283" r:id="rId28"/>
    <p:sldId id="284" r:id="rId29"/>
  </p:sldIdLst>
  <p:sldSz cx="18288000" cy="10287000"/>
  <p:notesSz cx="6858000" cy="9144000"/>
  <p:embeddedFontLst>
    <p:embeddedFont>
      <p:font typeface="Canva Sans Bold" panose="020B0604020202020204" charset="0"/>
      <p:regular r:id="rId30"/>
    </p:embeddedFont>
    <p:embeddedFont>
      <p:font typeface="Railey" panose="020B0604020202020204" charset="0"/>
      <p:regular r:id="rId31"/>
    </p:embeddedFont>
    <p:embeddedFont>
      <p:font typeface="Sniglet" panose="020B0604020202020204" charset="0"/>
      <p:regular r:id="rId3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56" d="100"/>
          <a:sy n="56" d="100"/>
        </p:scale>
        <p:origin x="162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3.fntdata"/><Relationship Id="rId37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font" Target="fonts/font1.fntdata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EF0E77A1-30A0-420A-8B5C-1D4447251AB8}"/>
    <pc:docChg chg="custSel delSld modSld">
      <pc:chgData name="Zita Draper" userId="b063123c-f51f-481b-b99c-f574606c9ace" providerId="ADAL" clId="{EF0E77A1-30A0-420A-8B5C-1D4447251AB8}" dt="2026-02-02T08:29:04.849" v="10" actId="47"/>
      <pc:docMkLst>
        <pc:docMk/>
      </pc:docMkLst>
      <pc:sldChg chg="delSp mod">
        <pc:chgData name="Zita Draper" userId="b063123c-f51f-481b-b99c-f574606c9ace" providerId="ADAL" clId="{EF0E77A1-30A0-420A-8B5C-1D4447251AB8}" dt="2026-02-02T08:28:12.035" v="0" actId="478"/>
        <pc:sldMkLst>
          <pc:docMk/>
          <pc:sldMk cId="0" sldId="270"/>
        </pc:sldMkLst>
        <pc:grpChg chg="del">
          <ac:chgData name="Zita Draper" userId="b063123c-f51f-481b-b99c-f574606c9ace" providerId="ADAL" clId="{EF0E77A1-30A0-420A-8B5C-1D4447251AB8}" dt="2026-02-02T08:28:12.035" v="0" actId="478"/>
          <ac:grpSpMkLst>
            <pc:docMk/>
            <pc:sldMk cId="0" sldId="270"/>
            <ac:grpSpMk id="5" creationId="{00000000-0000-0000-0000-000000000000}"/>
          </ac:grpSpMkLst>
        </pc:grpChg>
      </pc:sldChg>
      <pc:sldChg chg="modSp mod">
        <pc:chgData name="Zita Draper" userId="b063123c-f51f-481b-b99c-f574606c9ace" providerId="ADAL" clId="{EF0E77A1-30A0-420A-8B5C-1D4447251AB8}" dt="2026-02-02T08:28:49.872" v="9" actId="20577"/>
        <pc:sldMkLst>
          <pc:docMk/>
          <pc:sldMk cId="0" sldId="276"/>
        </pc:sldMkLst>
        <pc:spChg chg="mod">
          <ac:chgData name="Zita Draper" userId="b063123c-f51f-481b-b99c-f574606c9ace" providerId="ADAL" clId="{EF0E77A1-30A0-420A-8B5C-1D4447251AB8}" dt="2026-02-02T08:28:49.872" v="9" actId="20577"/>
          <ac:spMkLst>
            <pc:docMk/>
            <pc:sldMk cId="0" sldId="276"/>
            <ac:spMk id="17" creationId="{00000000-0000-0000-0000-000000000000}"/>
          </ac:spMkLst>
        </pc:spChg>
      </pc:sldChg>
      <pc:sldChg chg="del">
        <pc:chgData name="Zita Draper" userId="b063123c-f51f-481b-b99c-f574606c9ace" providerId="ADAL" clId="{EF0E77A1-30A0-420A-8B5C-1D4447251AB8}" dt="2026-02-02T08:29:04.849" v="10" actId="47"/>
        <pc:sldMkLst>
          <pc:docMk/>
          <pc:sldMk cId="0" sldId="280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7" Type="http://schemas.openxmlformats.org/officeDocument/2006/relationships/image" Target="../media/image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3.png"/><Relationship Id="rId4" Type="http://schemas.openxmlformats.org/officeDocument/2006/relationships/image" Target="../media/image17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887049">
            <a:off x="1683706" y="1418827"/>
            <a:ext cx="8353044" cy="8229600"/>
          </a:xfrm>
          <a:custGeom>
            <a:avLst/>
            <a:gdLst/>
            <a:ahLst/>
            <a:cxnLst/>
            <a:rect l="l" t="t" r="r" b="b"/>
            <a:pathLst>
              <a:path w="8353044" h="8229600">
                <a:moveTo>
                  <a:pt x="0" y="0"/>
                </a:moveTo>
                <a:lnTo>
                  <a:pt x="8353044" y="0"/>
                </a:lnTo>
                <a:lnTo>
                  <a:pt x="835304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H="1" flipV="1">
            <a:off x="7831740" y="1028700"/>
            <a:ext cx="8353044" cy="8229600"/>
          </a:xfrm>
          <a:custGeom>
            <a:avLst/>
            <a:gdLst/>
            <a:ahLst/>
            <a:cxnLst/>
            <a:rect l="l" t="t" r="r" b="b"/>
            <a:pathLst>
              <a:path w="8353044" h="8229600">
                <a:moveTo>
                  <a:pt x="8353044" y="8229600"/>
                </a:moveTo>
                <a:lnTo>
                  <a:pt x="0" y="8229600"/>
                </a:lnTo>
                <a:lnTo>
                  <a:pt x="0" y="0"/>
                </a:lnTo>
                <a:lnTo>
                  <a:pt x="8353044" y="0"/>
                </a:lnTo>
                <a:lnTo>
                  <a:pt x="8353044" y="822960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3372116" y="3049079"/>
            <a:ext cx="11543767" cy="20266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289"/>
              </a:lnSpc>
            </a:pPr>
            <a:r>
              <a:rPr lang="en-US" sz="15289">
                <a:solidFill>
                  <a:srgbClr val="DA7665"/>
                </a:solidFill>
                <a:latin typeface="Railey"/>
                <a:ea typeface="Railey"/>
                <a:cs typeface="Railey"/>
                <a:sym typeface="Railey"/>
              </a:rPr>
              <a:t>The Workplace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215361" y="6669258"/>
            <a:ext cx="7857278" cy="6134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DA7665"/>
                </a:solidFill>
                <a:latin typeface="Sniglet"/>
                <a:ea typeface="Sniglet"/>
                <a:cs typeface="Sniglet"/>
                <a:sym typeface="Sniglet"/>
              </a:rPr>
              <a:t>By Zita Draper </a:t>
            </a:r>
          </a:p>
        </p:txBody>
      </p:sp>
      <p:sp>
        <p:nvSpPr>
          <p:cNvPr id="6" name="Freeform 6"/>
          <p:cNvSpPr/>
          <p:nvPr/>
        </p:nvSpPr>
        <p:spPr>
          <a:xfrm rot="-3650924" flipH="1" flipV="1">
            <a:off x="12496315" y="-121360"/>
            <a:ext cx="3801933" cy="6284187"/>
          </a:xfrm>
          <a:custGeom>
            <a:avLst/>
            <a:gdLst/>
            <a:ahLst/>
            <a:cxnLst/>
            <a:rect l="l" t="t" r="r" b="b"/>
            <a:pathLst>
              <a:path w="3801933" h="6284187">
                <a:moveTo>
                  <a:pt x="3801933" y="6284187"/>
                </a:moveTo>
                <a:lnTo>
                  <a:pt x="0" y="6284187"/>
                </a:lnTo>
                <a:lnTo>
                  <a:pt x="0" y="0"/>
                </a:lnTo>
                <a:lnTo>
                  <a:pt x="3801933" y="0"/>
                </a:lnTo>
                <a:lnTo>
                  <a:pt x="3801933" y="6284187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3633516">
            <a:off x="1771147" y="4162371"/>
            <a:ext cx="3801933" cy="6284187"/>
          </a:xfrm>
          <a:custGeom>
            <a:avLst/>
            <a:gdLst/>
            <a:ahLst/>
            <a:cxnLst/>
            <a:rect l="l" t="t" r="r" b="b"/>
            <a:pathLst>
              <a:path w="3801933" h="6284187">
                <a:moveTo>
                  <a:pt x="0" y="0"/>
                </a:moveTo>
                <a:lnTo>
                  <a:pt x="3801933" y="0"/>
                </a:lnTo>
                <a:lnTo>
                  <a:pt x="3801933" y="6284187"/>
                </a:lnTo>
                <a:lnTo>
                  <a:pt x="0" y="628418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3372116" y="1028700"/>
            <a:ext cx="2055114" cy="1893227"/>
          </a:xfrm>
          <a:custGeom>
            <a:avLst/>
            <a:gdLst/>
            <a:ahLst/>
            <a:cxnLst/>
            <a:rect l="l" t="t" r="r" b="b"/>
            <a:pathLst>
              <a:path w="2055114" h="1893227">
                <a:moveTo>
                  <a:pt x="0" y="0"/>
                </a:moveTo>
                <a:lnTo>
                  <a:pt x="2055115" y="0"/>
                </a:lnTo>
                <a:lnTo>
                  <a:pt x="2055115" y="1893227"/>
                </a:lnTo>
                <a:lnTo>
                  <a:pt x="0" y="189322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5292821" y="782304"/>
            <a:ext cx="1134812" cy="1045420"/>
          </a:xfrm>
          <a:custGeom>
            <a:avLst/>
            <a:gdLst/>
            <a:ahLst/>
            <a:cxnLst/>
            <a:rect l="l" t="t" r="r" b="b"/>
            <a:pathLst>
              <a:path w="1134812" h="1045420">
                <a:moveTo>
                  <a:pt x="0" y="0"/>
                </a:moveTo>
                <a:lnTo>
                  <a:pt x="1134813" y="0"/>
                </a:lnTo>
                <a:lnTo>
                  <a:pt x="1134813" y="1045420"/>
                </a:lnTo>
                <a:lnTo>
                  <a:pt x="0" y="104542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2342168" y="7365073"/>
            <a:ext cx="2055114" cy="1893227"/>
          </a:xfrm>
          <a:custGeom>
            <a:avLst/>
            <a:gdLst/>
            <a:ahLst/>
            <a:cxnLst/>
            <a:rect l="l" t="t" r="r" b="b"/>
            <a:pathLst>
              <a:path w="2055114" h="1893227">
                <a:moveTo>
                  <a:pt x="0" y="0"/>
                </a:moveTo>
                <a:lnTo>
                  <a:pt x="2055114" y="0"/>
                </a:lnTo>
                <a:lnTo>
                  <a:pt x="2055114" y="1893227"/>
                </a:lnTo>
                <a:lnTo>
                  <a:pt x="0" y="189322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1207355" y="8311686"/>
            <a:ext cx="1134812" cy="1045420"/>
          </a:xfrm>
          <a:custGeom>
            <a:avLst/>
            <a:gdLst/>
            <a:ahLst/>
            <a:cxnLst/>
            <a:rect l="l" t="t" r="r" b="b"/>
            <a:pathLst>
              <a:path w="1134812" h="1045420">
                <a:moveTo>
                  <a:pt x="0" y="0"/>
                </a:moveTo>
                <a:lnTo>
                  <a:pt x="1134813" y="0"/>
                </a:lnTo>
                <a:lnTo>
                  <a:pt x="1134813" y="1045420"/>
                </a:lnTo>
                <a:lnTo>
                  <a:pt x="0" y="104542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8640756" y="1364122"/>
            <a:ext cx="1006488" cy="927204"/>
          </a:xfrm>
          <a:custGeom>
            <a:avLst/>
            <a:gdLst/>
            <a:ahLst/>
            <a:cxnLst/>
            <a:rect l="l" t="t" r="r" b="b"/>
            <a:pathLst>
              <a:path w="1006488" h="927204">
                <a:moveTo>
                  <a:pt x="0" y="0"/>
                </a:moveTo>
                <a:lnTo>
                  <a:pt x="1006488" y="0"/>
                </a:lnTo>
                <a:lnTo>
                  <a:pt x="1006488" y="927204"/>
                </a:lnTo>
                <a:lnTo>
                  <a:pt x="0" y="92720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5756000" y="8311686"/>
            <a:ext cx="1343268" cy="1237455"/>
          </a:xfrm>
          <a:custGeom>
            <a:avLst/>
            <a:gdLst/>
            <a:ahLst/>
            <a:cxnLst/>
            <a:rect l="l" t="t" r="r" b="b"/>
            <a:pathLst>
              <a:path w="1343268" h="1237455">
                <a:moveTo>
                  <a:pt x="0" y="0"/>
                </a:moveTo>
                <a:lnTo>
                  <a:pt x="1343267" y="0"/>
                </a:lnTo>
                <a:lnTo>
                  <a:pt x="1343267" y="1237455"/>
                </a:lnTo>
                <a:lnTo>
                  <a:pt x="0" y="123745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11275993" y="883591"/>
            <a:ext cx="1324806" cy="1220447"/>
          </a:xfrm>
          <a:custGeom>
            <a:avLst/>
            <a:gdLst/>
            <a:ahLst/>
            <a:cxnLst/>
            <a:rect l="l" t="t" r="r" b="b"/>
            <a:pathLst>
              <a:path w="1324806" h="1220447">
                <a:moveTo>
                  <a:pt x="0" y="0"/>
                </a:moveTo>
                <a:lnTo>
                  <a:pt x="1324806" y="0"/>
                </a:lnTo>
                <a:lnTo>
                  <a:pt x="1324806" y="1220447"/>
                </a:lnTo>
                <a:lnTo>
                  <a:pt x="0" y="122044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241247">
            <a:off x="680380" y="7088952"/>
            <a:ext cx="1984095" cy="3852611"/>
          </a:xfrm>
          <a:custGeom>
            <a:avLst/>
            <a:gdLst/>
            <a:ahLst/>
            <a:cxnLst/>
            <a:rect l="l" t="t" r="r" b="b"/>
            <a:pathLst>
              <a:path w="1984095" h="3852611">
                <a:moveTo>
                  <a:pt x="0" y="0"/>
                </a:moveTo>
                <a:lnTo>
                  <a:pt x="1984095" y="0"/>
                </a:lnTo>
                <a:lnTo>
                  <a:pt x="1984095" y="3852611"/>
                </a:lnTo>
                <a:lnTo>
                  <a:pt x="0" y="385261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780613">
            <a:off x="-160672" y="7607850"/>
            <a:ext cx="1761582" cy="3420548"/>
          </a:xfrm>
          <a:custGeom>
            <a:avLst/>
            <a:gdLst/>
            <a:ahLst/>
            <a:cxnLst/>
            <a:rect l="l" t="t" r="r" b="b"/>
            <a:pathLst>
              <a:path w="1761582" h="3420548">
                <a:moveTo>
                  <a:pt x="0" y="0"/>
                </a:moveTo>
                <a:lnTo>
                  <a:pt x="1761582" y="0"/>
                </a:lnTo>
                <a:lnTo>
                  <a:pt x="1761582" y="3420548"/>
                </a:lnTo>
                <a:lnTo>
                  <a:pt x="0" y="342054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flipH="1">
            <a:off x="1511417" y="8173095"/>
            <a:ext cx="1761582" cy="3420548"/>
          </a:xfrm>
          <a:custGeom>
            <a:avLst/>
            <a:gdLst/>
            <a:ahLst/>
            <a:cxnLst/>
            <a:rect l="l" t="t" r="r" b="b"/>
            <a:pathLst>
              <a:path w="1761582" h="3420548">
                <a:moveTo>
                  <a:pt x="1761583" y="0"/>
                </a:moveTo>
                <a:lnTo>
                  <a:pt x="0" y="0"/>
                </a:lnTo>
                <a:lnTo>
                  <a:pt x="0" y="3420547"/>
                </a:lnTo>
                <a:lnTo>
                  <a:pt x="1761583" y="3420547"/>
                </a:lnTo>
                <a:lnTo>
                  <a:pt x="1761583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603055" flipH="1">
            <a:off x="2392209" y="7580936"/>
            <a:ext cx="1761582" cy="3420548"/>
          </a:xfrm>
          <a:custGeom>
            <a:avLst/>
            <a:gdLst/>
            <a:ahLst/>
            <a:cxnLst/>
            <a:rect l="l" t="t" r="r" b="b"/>
            <a:pathLst>
              <a:path w="1761582" h="3420548">
                <a:moveTo>
                  <a:pt x="1761582" y="0"/>
                </a:moveTo>
                <a:lnTo>
                  <a:pt x="0" y="0"/>
                </a:lnTo>
                <a:lnTo>
                  <a:pt x="0" y="3420548"/>
                </a:lnTo>
                <a:lnTo>
                  <a:pt x="1761582" y="3420548"/>
                </a:lnTo>
                <a:lnTo>
                  <a:pt x="1761582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603055" flipH="1">
            <a:off x="3309946" y="8300566"/>
            <a:ext cx="1761582" cy="3420548"/>
          </a:xfrm>
          <a:custGeom>
            <a:avLst/>
            <a:gdLst/>
            <a:ahLst/>
            <a:cxnLst/>
            <a:rect l="l" t="t" r="r" b="b"/>
            <a:pathLst>
              <a:path w="1761582" h="3420548">
                <a:moveTo>
                  <a:pt x="1761582" y="0"/>
                </a:moveTo>
                <a:lnTo>
                  <a:pt x="0" y="0"/>
                </a:lnTo>
                <a:lnTo>
                  <a:pt x="0" y="3420548"/>
                </a:lnTo>
                <a:lnTo>
                  <a:pt x="1761582" y="3420548"/>
                </a:lnTo>
                <a:lnTo>
                  <a:pt x="1761582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611036">
            <a:off x="4362885" y="8037423"/>
            <a:ext cx="1761582" cy="3420548"/>
          </a:xfrm>
          <a:custGeom>
            <a:avLst/>
            <a:gdLst/>
            <a:ahLst/>
            <a:cxnLst/>
            <a:rect l="l" t="t" r="r" b="b"/>
            <a:pathLst>
              <a:path w="1761582" h="3420548">
                <a:moveTo>
                  <a:pt x="0" y="0"/>
                </a:moveTo>
                <a:lnTo>
                  <a:pt x="1761582" y="0"/>
                </a:lnTo>
                <a:lnTo>
                  <a:pt x="1761582" y="3420548"/>
                </a:lnTo>
                <a:lnTo>
                  <a:pt x="0" y="342054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-611036">
            <a:off x="5426982" y="8494298"/>
            <a:ext cx="1761582" cy="3420548"/>
          </a:xfrm>
          <a:custGeom>
            <a:avLst/>
            <a:gdLst/>
            <a:ahLst/>
            <a:cxnLst/>
            <a:rect l="l" t="t" r="r" b="b"/>
            <a:pathLst>
              <a:path w="1761582" h="3420548">
                <a:moveTo>
                  <a:pt x="0" y="0"/>
                </a:moveTo>
                <a:lnTo>
                  <a:pt x="1761582" y="0"/>
                </a:lnTo>
                <a:lnTo>
                  <a:pt x="1761582" y="3420548"/>
                </a:lnTo>
                <a:lnTo>
                  <a:pt x="0" y="342054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-1380464">
            <a:off x="6596288" y="8747888"/>
            <a:ext cx="1761582" cy="3464645"/>
          </a:xfrm>
          <a:custGeom>
            <a:avLst/>
            <a:gdLst/>
            <a:ahLst/>
            <a:cxnLst/>
            <a:rect l="l" t="t" r="r" b="b"/>
            <a:pathLst>
              <a:path w="1761582" h="3464645">
                <a:moveTo>
                  <a:pt x="0" y="0"/>
                </a:moveTo>
                <a:lnTo>
                  <a:pt x="1761582" y="0"/>
                </a:lnTo>
                <a:lnTo>
                  <a:pt x="1761582" y="3464646"/>
                </a:lnTo>
                <a:lnTo>
                  <a:pt x="0" y="346464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644" r="-64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1399173" flipH="1">
            <a:off x="7538926" y="8789486"/>
            <a:ext cx="1761582" cy="3420548"/>
          </a:xfrm>
          <a:custGeom>
            <a:avLst/>
            <a:gdLst/>
            <a:ahLst/>
            <a:cxnLst/>
            <a:rect l="l" t="t" r="r" b="b"/>
            <a:pathLst>
              <a:path w="1761582" h="3420548">
                <a:moveTo>
                  <a:pt x="1761582" y="0"/>
                </a:moveTo>
                <a:lnTo>
                  <a:pt x="0" y="0"/>
                </a:lnTo>
                <a:lnTo>
                  <a:pt x="0" y="3420548"/>
                </a:lnTo>
                <a:lnTo>
                  <a:pt x="1761582" y="3420548"/>
                </a:lnTo>
                <a:lnTo>
                  <a:pt x="1761582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1753148">
            <a:off x="9267917" y="9153651"/>
            <a:ext cx="1761582" cy="3464645"/>
          </a:xfrm>
          <a:custGeom>
            <a:avLst/>
            <a:gdLst/>
            <a:ahLst/>
            <a:cxnLst/>
            <a:rect l="l" t="t" r="r" b="b"/>
            <a:pathLst>
              <a:path w="1761582" h="3464645">
                <a:moveTo>
                  <a:pt x="0" y="0"/>
                </a:moveTo>
                <a:lnTo>
                  <a:pt x="1761582" y="0"/>
                </a:lnTo>
                <a:lnTo>
                  <a:pt x="1761582" y="3464645"/>
                </a:lnTo>
                <a:lnTo>
                  <a:pt x="0" y="346464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644" r="-64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1027364" flipH="1">
            <a:off x="7100012" y="9473749"/>
            <a:ext cx="1761582" cy="3464645"/>
          </a:xfrm>
          <a:custGeom>
            <a:avLst/>
            <a:gdLst/>
            <a:ahLst/>
            <a:cxnLst/>
            <a:rect l="l" t="t" r="r" b="b"/>
            <a:pathLst>
              <a:path w="1761582" h="3464645">
                <a:moveTo>
                  <a:pt x="1761582" y="0"/>
                </a:moveTo>
                <a:lnTo>
                  <a:pt x="0" y="0"/>
                </a:lnTo>
                <a:lnTo>
                  <a:pt x="0" y="3464646"/>
                </a:lnTo>
                <a:lnTo>
                  <a:pt x="1761582" y="3464646"/>
                </a:lnTo>
                <a:lnTo>
                  <a:pt x="1761582" y="0"/>
                </a:lnTo>
                <a:close/>
              </a:path>
            </a:pathLst>
          </a:custGeom>
          <a:blipFill>
            <a:blip r:embed="rId2"/>
            <a:stretch>
              <a:fillRect l="-644" r="-64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1027364" flipH="1">
            <a:off x="159636" y="8881061"/>
            <a:ext cx="1761582" cy="3464645"/>
          </a:xfrm>
          <a:custGeom>
            <a:avLst/>
            <a:gdLst/>
            <a:ahLst/>
            <a:cxnLst/>
            <a:rect l="l" t="t" r="r" b="b"/>
            <a:pathLst>
              <a:path w="1761582" h="3464645">
                <a:moveTo>
                  <a:pt x="1761582" y="0"/>
                </a:moveTo>
                <a:lnTo>
                  <a:pt x="0" y="0"/>
                </a:lnTo>
                <a:lnTo>
                  <a:pt x="0" y="3464646"/>
                </a:lnTo>
                <a:lnTo>
                  <a:pt x="1761582" y="3464646"/>
                </a:lnTo>
                <a:lnTo>
                  <a:pt x="1761582" y="0"/>
                </a:lnTo>
                <a:close/>
              </a:path>
            </a:pathLst>
          </a:custGeom>
          <a:blipFill>
            <a:blip r:embed="rId2"/>
            <a:stretch>
              <a:fillRect l="-644" r="-64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 rot="-1380464">
            <a:off x="2714266" y="8904981"/>
            <a:ext cx="1761582" cy="3464645"/>
          </a:xfrm>
          <a:custGeom>
            <a:avLst/>
            <a:gdLst/>
            <a:ahLst/>
            <a:cxnLst/>
            <a:rect l="l" t="t" r="r" b="b"/>
            <a:pathLst>
              <a:path w="1761582" h="3464645">
                <a:moveTo>
                  <a:pt x="0" y="0"/>
                </a:moveTo>
                <a:lnTo>
                  <a:pt x="1761582" y="0"/>
                </a:lnTo>
                <a:lnTo>
                  <a:pt x="1761582" y="3464646"/>
                </a:lnTo>
                <a:lnTo>
                  <a:pt x="0" y="346464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644" r="-64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 rot="603055" flipH="1">
            <a:off x="4625963" y="9219845"/>
            <a:ext cx="1761582" cy="3420548"/>
          </a:xfrm>
          <a:custGeom>
            <a:avLst/>
            <a:gdLst/>
            <a:ahLst/>
            <a:cxnLst/>
            <a:rect l="l" t="t" r="r" b="b"/>
            <a:pathLst>
              <a:path w="1761582" h="3420548">
                <a:moveTo>
                  <a:pt x="1761582" y="0"/>
                </a:moveTo>
                <a:lnTo>
                  <a:pt x="0" y="0"/>
                </a:lnTo>
                <a:lnTo>
                  <a:pt x="0" y="3420548"/>
                </a:lnTo>
                <a:lnTo>
                  <a:pt x="1761582" y="3420548"/>
                </a:lnTo>
                <a:lnTo>
                  <a:pt x="1761582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 rot="-1380464">
            <a:off x="-662823" y="8747888"/>
            <a:ext cx="1761582" cy="3464645"/>
          </a:xfrm>
          <a:custGeom>
            <a:avLst/>
            <a:gdLst/>
            <a:ahLst/>
            <a:cxnLst/>
            <a:rect l="l" t="t" r="r" b="b"/>
            <a:pathLst>
              <a:path w="1761582" h="3464645">
                <a:moveTo>
                  <a:pt x="0" y="0"/>
                </a:moveTo>
                <a:lnTo>
                  <a:pt x="1761582" y="0"/>
                </a:lnTo>
                <a:lnTo>
                  <a:pt x="1761582" y="3464646"/>
                </a:lnTo>
                <a:lnTo>
                  <a:pt x="0" y="346464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644" r="-64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7213082" y="7997512"/>
            <a:ext cx="928944" cy="736000"/>
          </a:xfrm>
          <a:custGeom>
            <a:avLst/>
            <a:gdLst/>
            <a:ahLst/>
            <a:cxnLst/>
            <a:rect l="l" t="t" r="r" b="b"/>
            <a:pathLst>
              <a:path w="928944" h="736000">
                <a:moveTo>
                  <a:pt x="0" y="0"/>
                </a:moveTo>
                <a:lnTo>
                  <a:pt x="928944" y="0"/>
                </a:lnTo>
                <a:lnTo>
                  <a:pt x="928944" y="735999"/>
                </a:lnTo>
                <a:lnTo>
                  <a:pt x="0" y="73599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>
            <a:off x="15867264" y="1559452"/>
            <a:ext cx="1392036" cy="1282382"/>
          </a:xfrm>
          <a:custGeom>
            <a:avLst/>
            <a:gdLst/>
            <a:ahLst/>
            <a:cxnLst/>
            <a:rect l="l" t="t" r="r" b="b"/>
            <a:pathLst>
              <a:path w="1392036" h="1282382">
                <a:moveTo>
                  <a:pt x="0" y="0"/>
                </a:moveTo>
                <a:lnTo>
                  <a:pt x="1392036" y="0"/>
                </a:lnTo>
                <a:lnTo>
                  <a:pt x="1392036" y="1282381"/>
                </a:lnTo>
                <a:lnTo>
                  <a:pt x="0" y="128238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TextBox 19"/>
          <p:cNvSpPr txBox="1"/>
          <p:nvPr/>
        </p:nvSpPr>
        <p:spPr>
          <a:xfrm>
            <a:off x="3390520" y="860011"/>
            <a:ext cx="11543767" cy="1600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000"/>
              </a:lnSpc>
            </a:pPr>
            <a:r>
              <a:rPr lang="en-US" sz="12000" u="sng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Content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883961" y="2641186"/>
            <a:ext cx="8556886" cy="5080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77240" lvl="1" indent="-388620" algn="ctr">
              <a:lnSpc>
                <a:spcPts val="5040"/>
              </a:lnSpc>
              <a:buFont typeface="Arial"/>
              <a:buChar char="•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Aims and Learning Objectives</a:t>
            </a:r>
          </a:p>
          <a:p>
            <a:pPr marL="777240" lvl="1" indent="-388620" algn="ctr">
              <a:lnSpc>
                <a:spcPts val="5040"/>
              </a:lnSpc>
              <a:buFont typeface="Arial"/>
              <a:buChar char="•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How to write a CV? </a:t>
            </a:r>
          </a:p>
          <a:p>
            <a:pPr marL="777240" lvl="1" indent="-388620" algn="ctr">
              <a:lnSpc>
                <a:spcPts val="5040"/>
              </a:lnSpc>
              <a:buFont typeface="Arial"/>
              <a:buChar char="•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Some examples</a:t>
            </a:r>
          </a:p>
          <a:p>
            <a:pPr marL="777240" lvl="1" indent="-388620" algn="ctr">
              <a:lnSpc>
                <a:spcPts val="5040"/>
              </a:lnSpc>
              <a:buFont typeface="Arial"/>
              <a:buChar char="•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You Try! </a:t>
            </a:r>
          </a:p>
          <a:p>
            <a:pPr marL="777240" lvl="1" indent="-388620" algn="ctr">
              <a:lnSpc>
                <a:spcPts val="5040"/>
              </a:lnSpc>
              <a:buFont typeface="Arial"/>
              <a:buChar char="•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What is a cover letter? </a:t>
            </a:r>
          </a:p>
          <a:p>
            <a:pPr marL="777240" lvl="1" indent="-388620" algn="ctr">
              <a:lnSpc>
                <a:spcPts val="5040"/>
              </a:lnSpc>
              <a:buFont typeface="Arial"/>
              <a:buChar char="•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Work clothing </a:t>
            </a:r>
          </a:p>
          <a:p>
            <a:pPr marL="777240" lvl="1" indent="-388620" algn="ctr">
              <a:lnSpc>
                <a:spcPts val="5040"/>
              </a:lnSpc>
              <a:buFont typeface="Arial"/>
              <a:buChar char="•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Summary </a:t>
            </a:r>
          </a:p>
          <a:p>
            <a:pPr marL="777240" lvl="1" indent="-388620" algn="ctr">
              <a:lnSpc>
                <a:spcPts val="5040"/>
              </a:lnSpc>
              <a:buFont typeface="Arial"/>
              <a:buChar char="•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Thank you, any questions? </a:t>
            </a:r>
          </a:p>
        </p:txBody>
      </p:sp>
      <p:sp>
        <p:nvSpPr>
          <p:cNvPr id="21" name="Freeform 21"/>
          <p:cNvSpPr/>
          <p:nvPr/>
        </p:nvSpPr>
        <p:spPr>
          <a:xfrm rot="-1492305">
            <a:off x="-524734" y="-359196"/>
            <a:ext cx="3667588" cy="2959113"/>
          </a:xfrm>
          <a:custGeom>
            <a:avLst/>
            <a:gdLst/>
            <a:ahLst/>
            <a:cxnLst/>
            <a:rect l="l" t="t" r="r" b="b"/>
            <a:pathLst>
              <a:path w="3667588" h="2959113">
                <a:moveTo>
                  <a:pt x="0" y="0"/>
                </a:moveTo>
                <a:lnTo>
                  <a:pt x="3667588" y="0"/>
                </a:lnTo>
                <a:lnTo>
                  <a:pt x="3667588" y="2959113"/>
                </a:lnTo>
                <a:lnTo>
                  <a:pt x="0" y="295911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Freeform 22"/>
          <p:cNvSpPr/>
          <p:nvPr/>
        </p:nvSpPr>
        <p:spPr>
          <a:xfrm rot="-1634560">
            <a:off x="14530845" y="7502146"/>
            <a:ext cx="4121875" cy="3325644"/>
          </a:xfrm>
          <a:custGeom>
            <a:avLst/>
            <a:gdLst/>
            <a:ahLst/>
            <a:cxnLst/>
            <a:rect l="l" t="t" r="r" b="b"/>
            <a:pathLst>
              <a:path w="4121875" h="3325644">
                <a:moveTo>
                  <a:pt x="0" y="0"/>
                </a:moveTo>
                <a:lnTo>
                  <a:pt x="4121875" y="0"/>
                </a:lnTo>
                <a:lnTo>
                  <a:pt x="4121875" y="3325643"/>
                </a:lnTo>
                <a:lnTo>
                  <a:pt x="0" y="332564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>
            <a:off x="16788304" y="5487561"/>
            <a:ext cx="470996" cy="433894"/>
          </a:xfrm>
          <a:custGeom>
            <a:avLst/>
            <a:gdLst/>
            <a:ahLst/>
            <a:cxnLst/>
            <a:rect l="l" t="t" r="r" b="b"/>
            <a:pathLst>
              <a:path w="470996" h="433894">
                <a:moveTo>
                  <a:pt x="0" y="0"/>
                </a:moveTo>
                <a:lnTo>
                  <a:pt x="470996" y="0"/>
                </a:lnTo>
                <a:lnTo>
                  <a:pt x="470996" y="433894"/>
                </a:lnTo>
                <a:lnTo>
                  <a:pt x="0" y="43389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24"/>
          <p:cNvSpPr/>
          <p:nvPr/>
        </p:nvSpPr>
        <p:spPr>
          <a:xfrm>
            <a:off x="11486735" y="8418924"/>
            <a:ext cx="682975" cy="629176"/>
          </a:xfrm>
          <a:custGeom>
            <a:avLst/>
            <a:gdLst/>
            <a:ahLst/>
            <a:cxnLst/>
            <a:rect l="l" t="t" r="r" b="b"/>
            <a:pathLst>
              <a:path w="682975" h="629176">
                <a:moveTo>
                  <a:pt x="0" y="0"/>
                </a:moveTo>
                <a:lnTo>
                  <a:pt x="682975" y="0"/>
                </a:lnTo>
                <a:lnTo>
                  <a:pt x="682975" y="629175"/>
                </a:lnTo>
                <a:lnTo>
                  <a:pt x="0" y="62917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Freeform 25"/>
          <p:cNvSpPr/>
          <p:nvPr/>
        </p:nvSpPr>
        <p:spPr>
          <a:xfrm>
            <a:off x="13045196" y="903414"/>
            <a:ext cx="470996" cy="433894"/>
          </a:xfrm>
          <a:custGeom>
            <a:avLst/>
            <a:gdLst/>
            <a:ahLst/>
            <a:cxnLst/>
            <a:rect l="l" t="t" r="r" b="b"/>
            <a:pathLst>
              <a:path w="470996" h="433894">
                <a:moveTo>
                  <a:pt x="0" y="0"/>
                </a:moveTo>
                <a:lnTo>
                  <a:pt x="470996" y="0"/>
                </a:lnTo>
                <a:lnTo>
                  <a:pt x="470996" y="433894"/>
                </a:lnTo>
                <a:lnTo>
                  <a:pt x="0" y="43389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Freeform 26"/>
          <p:cNvSpPr/>
          <p:nvPr/>
        </p:nvSpPr>
        <p:spPr>
          <a:xfrm>
            <a:off x="4980599" y="661059"/>
            <a:ext cx="526156" cy="484709"/>
          </a:xfrm>
          <a:custGeom>
            <a:avLst/>
            <a:gdLst/>
            <a:ahLst/>
            <a:cxnLst/>
            <a:rect l="l" t="t" r="r" b="b"/>
            <a:pathLst>
              <a:path w="526156" h="484709">
                <a:moveTo>
                  <a:pt x="0" y="0"/>
                </a:moveTo>
                <a:lnTo>
                  <a:pt x="526155" y="0"/>
                </a:lnTo>
                <a:lnTo>
                  <a:pt x="526155" y="484709"/>
                </a:lnTo>
                <a:lnTo>
                  <a:pt x="0" y="48470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Freeform 27"/>
          <p:cNvSpPr/>
          <p:nvPr/>
        </p:nvSpPr>
        <p:spPr>
          <a:xfrm>
            <a:off x="964691" y="3873415"/>
            <a:ext cx="741091" cy="682713"/>
          </a:xfrm>
          <a:custGeom>
            <a:avLst/>
            <a:gdLst/>
            <a:ahLst/>
            <a:cxnLst/>
            <a:rect l="l" t="t" r="r" b="b"/>
            <a:pathLst>
              <a:path w="741091" h="682713">
                <a:moveTo>
                  <a:pt x="0" y="0"/>
                </a:moveTo>
                <a:lnTo>
                  <a:pt x="741090" y="0"/>
                </a:lnTo>
                <a:lnTo>
                  <a:pt x="741090" y="682713"/>
                </a:lnTo>
                <a:lnTo>
                  <a:pt x="0" y="68271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2719619" y="1989705"/>
            <a:ext cx="4845264" cy="7464693"/>
          </a:xfrm>
          <a:custGeom>
            <a:avLst/>
            <a:gdLst/>
            <a:ahLst/>
            <a:cxnLst/>
            <a:rect l="l" t="t" r="r" b="b"/>
            <a:pathLst>
              <a:path w="4845264" h="7464693">
                <a:moveTo>
                  <a:pt x="0" y="0"/>
                </a:moveTo>
                <a:lnTo>
                  <a:pt x="4845264" y="0"/>
                </a:lnTo>
                <a:lnTo>
                  <a:pt x="4845264" y="7464693"/>
                </a:lnTo>
                <a:lnTo>
                  <a:pt x="0" y="746469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5400000">
            <a:off x="10723117" y="1989705"/>
            <a:ext cx="4845264" cy="7464693"/>
          </a:xfrm>
          <a:custGeom>
            <a:avLst/>
            <a:gdLst/>
            <a:ahLst/>
            <a:cxnLst/>
            <a:rect l="l" t="t" r="r" b="b"/>
            <a:pathLst>
              <a:path w="4845264" h="7464693">
                <a:moveTo>
                  <a:pt x="0" y="0"/>
                </a:moveTo>
                <a:lnTo>
                  <a:pt x="4845264" y="0"/>
                </a:lnTo>
                <a:lnTo>
                  <a:pt x="4845264" y="7464693"/>
                </a:lnTo>
                <a:lnTo>
                  <a:pt x="0" y="746469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3390520" y="1260683"/>
            <a:ext cx="11543767" cy="16846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699"/>
              </a:lnSpc>
            </a:pPr>
            <a:r>
              <a:rPr lang="en-US" sz="12699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Aims and Objectives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63038" y="3786571"/>
            <a:ext cx="5558426" cy="25279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The aim of today session is to discuss how a cv is created, consider cover letters and work clothing.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366536" y="3786571"/>
            <a:ext cx="5558426" cy="31661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By the end of today’s session students should be able to demonstrate their understanding of CV’S and Cover Letter’s. 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-280314" y="8697133"/>
            <a:ext cx="18885437" cy="2122918"/>
            <a:chOff x="0" y="0"/>
            <a:chExt cx="25180582" cy="2830558"/>
          </a:xfrm>
        </p:grpSpPr>
        <p:sp>
          <p:nvSpPr>
            <p:cNvPr id="8" name="Freeform 8"/>
            <p:cNvSpPr/>
            <p:nvPr/>
          </p:nvSpPr>
          <p:spPr>
            <a:xfrm>
              <a:off x="21717843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9"/>
            <p:cNvSpPr/>
            <p:nvPr/>
          </p:nvSpPr>
          <p:spPr>
            <a:xfrm flipH="1">
              <a:off x="20047239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6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6" y="2234271"/>
                  </a:lnTo>
                  <a:lnTo>
                    <a:pt x="1038006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18376636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1"/>
            <p:cNvSpPr/>
            <p:nvPr/>
          </p:nvSpPr>
          <p:spPr>
            <a:xfrm flipH="1">
              <a:off x="16706033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2"/>
            <p:cNvSpPr/>
            <p:nvPr/>
          </p:nvSpPr>
          <p:spPr>
            <a:xfrm>
              <a:off x="15035430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/>
            <p:cNvSpPr/>
            <p:nvPr/>
          </p:nvSpPr>
          <p:spPr>
            <a:xfrm flipH="1">
              <a:off x="13364826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4"/>
            <p:cNvSpPr/>
            <p:nvPr/>
          </p:nvSpPr>
          <p:spPr>
            <a:xfrm>
              <a:off x="11694223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5"/>
            <p:cNvSpPr/>
            <p:nvPr/>
          </p:nvSpPr>
          <p:spPr>
            <a:xfrm flipH="1">
              <a:off x="10023620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6"/>
            <p:cNvSpPr/>
            <p:nvPr/>
          </p:nvSpPr>
          <p:spPr>
            <a:xfrm>
              <a:off x="8353016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7"/>
            <p:cNvSpPr/>
            <p:nvPr/>
          </p:nvSpPr>
          <p:spPr>
            <a:xfrm flipH="1">
              <a:off x="6682413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8"/>
            <p:cNvSpPr/>
            <p:nvPr/>
          </p:nvSpPr>
          <p:spPr>
            <a:xfrm>
              <a:off x="5011810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9"/>
            <p:cNvSpPr/>
            <p:nvPr/>
          </p:nvSpPr>
          <p:spPr>
            <a:xfrm flipH="1">
              <a:off x="3341207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0"/>
            <p:cNvSpPr/>
            <p:nvPr/>
          </p:nvSpPr>
          <p:spPr>
            <a:xfrm>
              <a:off x="1670603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1"/>
            <p:cNvSpPr/>
            <p:nvPr/>
          </p:nvSpPr>
          <p:spPr>
            <a:xfrm flipH="1">
              <a:off x="0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2"/>
            <p:cNvSpPr/>
            <p:nvPr/>
          </p:nvSpPr>
          <p:spPr>
            <a:xfrm flipH="1">
              <a:off x="23390848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3"/>
            <p:cNvSpPr/>
            <p:nvPr/>
          </p:nvSpPr>
          <p:spPr>
            <a:xfrm>
              <a:off x="4198426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4"/>
            <p:cNvSpPr/>
            <p:nvPr/>
          </p:nvSpPr>
          <p:spPr>
            <a:xfrm>
              <a:off x="5914922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5"/>
            <p:cNvSpPr/>
            <p:nvPr/>
          </p:nvSpPr>
          <p:spPr>
            <a:xfrm>
              <a:off x="7629269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6"/>
            <p:cNvSpPr/>
            <p:nvPr/>
          </p:nvSpPr>
          <p:spPr>
            <a:xfrm>
              <a:off x="9109372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8" y="0"/>
                  </a:lnTo>
                  <a:lnTo>
                    <a:pt x="914248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7"/>
            <p:cNvSpPr/>
            <p:nvPr/>
          </p:nvSpPr>
          <p:spPr>
            <a:xfrm>
              <a:off x="10812432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8"/>
            <p:cNvSpPr/>
            <p:nvPr/>
          </p:nvSpPr>
          <p:spPr>
            <a:xfrm flipH="1">
              <a:off x="12403307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914247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7" y="1967886"/>
                  </a:lnTo>
                  <a:lnTo>
                    <a:pt x="914247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9"/>
            <p:cNvSpPr/>
            <p:nvPr/>
          </p:nvSpPr>
          <p:spPr>
            <a:xfrm>
              <a:off x="13994182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8" y="0"/>
                  </a:lnTo>
                  <a:lnTo>
                    <a:pt x="914248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0"/>
            <p:cNvSpPr/>
            <p:nvPr/>
          </p:nvSpPr>
          <p:spPr>
            <a:xfrm>
              <a:off x="15087663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1"/>
            <p:cNvSpPr/>
            <p:nvPr/>
          </p:nvSpPr>
          <p:spPr>
            <a:xfrm>
              <a:off x="16052710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2"/>
            <p:cNvSpPr/>
            <p:nvPr/>
          </p:nvSpPr>
          <p:spPr>
            <a:xfrm flipH="1">
              <a:off x="17652757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3"/>
            <p:cNvSpPr/>
            <p:nvPr/>
          </p:nvSpPr>
          <p:spPr>
            <a:xfrm>
              <a:off x="19414641" y="862671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8" y="0"/>
                  </a:lnTo>
                  <a:lnTo>
                    <a:pt x="914248" y="1967887"/>
                  </a:lnTo>
                  <a:lnTo>
                    <a:pt x="0" y="19678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4"/>
            <p:cNvSpPr/>
            <p:nvPr/>
          </p:nvSpPr>
          <p:spPr>
            <a:xfrm>
              <a:off x="21075599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5"/>
            <p:cNvSpPr/>
            <p:nvPr/>
          </p:nvSpPr>
          <p:spPr>
            <a:xfrm flipH="1">
              <a:off x="22736556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6"/>
            <p:cNvSpPr/>
            <p:nvPr/>
          </p:nvSpPr>
          <p:spPr>
            <a:xfrm>
              <a:off x="24266335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7"/>
            <p:cNvSpPr/>
            <p:nvPr/>
          </p:nvSpPr>
          <p:spPr>
            <a:xfrm flipH="1">
              <a:off x="2537864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8"/>
            <p:cNvSpPr/>
            <p:nvPr/>
          </p:nvSpPr>
          <p:spPr>
            <a:xfrm>
              <a:off x="1557605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39"/>
            <p:cNvSpPr/>
            <p:nvPr/>
          </p:nvSpPr>
          <p:spPr>
            <a:xfrm>
              <a:off x="579858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60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0" name="Freeform 40"/>
          <p:cNvSpPr/>
          <p:nvPr/>
        </p:nvSpPr>
        <p:spPr>
          <a:xfrm rot="-2581600">
            <a:off x="14515555" y="-52540"/>
            <a:ext cx="4121875" cy="3325644"/>
          </a:xfrm>
          <a:custGeom>
            <a:avLst/>
            <a:gdLst/>
            <a:ahLst/>
            <a:cxnLst/>
            <a:rect l="l" t="t" r="r" b="b"/>
            <a:pathLst>
              <a:path w="4121875" h="3325644">
                <a:moveTo>
                  <a:pt x="0" y="0"/>
                </a:moveTo>
                <a:lnTo>
                  <a:pt x="4121874" y="0"/>
                </a:lnTo>
                <a:lnTo>
                  <a:pt x="4121874" y="3325644"/>
                </a:lnTo>
                <a:lnTo>
                  <a:pt x="0" y="332564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1" name="Freeform 41"/>
          <p:cNvSpPr/>
          <p:nvPr/>
        </p:nvSpPr>
        <p:spPr>
          <a:xfrm rot="-1405771">
            <a:off x="96520" y="-266859"/>
            <a:ext cx="3667588" cy="2959113"/>
          </a:xfrm>
          <a:custGeom>
            <a:avLst/>
            <a:gdLst/>
            <a:ahLst/>
            <a:cxnLst/>
            <a:rect l="l" t="t" r="r" b="b"/>
            <a:pathLst>
              <a:path w="3667588" h="2959113">
                <a:moveTo>
                  <a:pt x="0" y="0"/>
                </a:moveTo>
                <a:lnTo>
                  <a:pt x="3667589" y="0"/>
                </a:lnTo>
                <a:lnTo>
                  <a:pt x="3667589" y="2959113"/>
                </a:lnTo>
                <a:lnTo>
                  <a:pt x="0" y="295911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2" name="Group 42"/>
          <p:cNvGrpSpPr/>
          <p:nvPr/>
        </p:nvGrpSpPr>
        <p:grpSpPr>
          <a:xfrm>
            <a:off x="12959351" y="700077"/>
            <a:ext cx="312956" cy="312956"/>
            <a:chOff x="0" y="0"/>
            <a:chExt cx="812800" cy="812800"/>
          </a:xfrm>
        </p:grpSpPr>
        <p:sp>
          <p:nvSpPr>
            <p:cNvPr id="43" name="Freeform 4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677362" y="6092995"/>
            <a:ext cx="267762" cy="267762"/>
            <a:chOff x="0" y="0"/>
            <a:chExt cx="812800" cy="812800"/>
          </a:xfrm>
        </p:grpSpPr>
        <p:sp>
          <p:nvSpPr>
            <p:cNvPr id="46" name="Freeform 4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17478170" y="4741857"/>
            <a:ext cx="267762" cy="267762"/>
            <a:chOff x="0" y="0"/>
            <a:chExt cx="812800" cy="812800"/>
          </a:xfrm>
        </p:grpSpPr>
        <p:sp>
          <p:nvSpPr>
            <p:cNvPr id="49" name="Freeform 4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4910668" y="1927433"/>
            <a:ext cx="267762" cy="267762"/>
            <a:chOff x="0" y="0"/>
            <a:chExt cx="812800" cy="812800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15828" y="1424466"/>
            <a:ext cx="15856345" cy="7438067"/>
          </a:xfrm>
          <a:custGeom>
            <a:avLst/>
            <a:gdLst/>
            <a:ahLst/>
            <a:cxnLst/>
            <a:rect l="l" t="t" r="r" b="b"/>
            <a:pathLst>
              <a:path w="15856345" h="7438067">
                <a:moveTo>
                  <a:pt x="0" y="0"/>
                </a:moveTo>
                <a:lnTo>
                  <a:pt x="15856344" y="0"/>
                </a:lnTo>
                <a:lnTo>
                  <a:pt x="15856344" y="7438068"/>
                </a:lnTo>
                <a:lnTo>
                  <a:pt x="0" y="743806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4200716" y="4063124"/>
            <a:ext cx="9886568" cy="3804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Way to promote yourself and show a possible employer all of your; </a:t>
            </a:r>
          </a:p>
          <a:p>
            <a:pPr marL="777240" lvl="1" indent="-388620" algn="ctr">
              <a:lnSpc>
                <a:spcPts val="5040"/>
              </a:lnSpc>
              <a:buAutoNum type="arabicPeriod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Achievements </a:t>
            </a:r>
          </a:p>
          <a:p>
            <a:pPr marL="777240" lvl="1" indent="-388620" algn="ctr">
              <a:lnSpc>
                <a:spcPts val="5040"/>
              </a:lnSpc>
              <a:buAutoNum type="arabicPeriod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Skills </a:t>
            </a:r>
          </a:p>
          <a:p>
            <a:pPr marL="777240" lvl="1" indent="-388620" algn="ctr">
              <a:lnSpc>
                <a:spcPts val="5040"/>
              </a:lnSpc>
              <a:buAutoNum type="arabicPeriod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Qualifications </a:t>
            </a:r>
          </a:p>
          <a:p>
            <a:pPr marL="777240" lvl="1" indent="-388620" algn="ctr">
              <a:lnSpc>
                <a:spcPts val="5040"/>
              </a:lnSpc>
              <a:spcBef>
                <a:spcPct val="0"/>
              </a:spcBef>
              <a:buAutoNum type="arabicPeriod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Experience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29952" y="2354680"/>
            <a:ext cx="8228096" cy="16846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699"/>
              </a:lnSpc>
            </a:pPr>
            <a:r>
              <a:rPr lang="en-US" sz="12699" u="sng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What is a CV?</a:t>
            </a:r>
          </a:p>
        </p:txBody>
      </p:sp>
      <p:sp>
        <p:nvSpPr>
          <p:cNvPr id="5" name="Freeform 5"/>
          <p:cNvSpPr/>
          <p:nvPr/>
        </p:nvSpPr>
        <p:spPr>
          <a:xfrm flipH="1">
            <a:off x="14512893" y="6476519"/>
            <a:ext cx="3122569" cy="2781781"/>
          </a:xfrm>
          <a:custGeom>
            <a:avLst/>
            <a:gdLst/>
            <a:ahLst/>
            <a:cxnLst/>
            <a:rect l="l" t="t" r="r" b="b"/>
            <a:pathLst>
              <a:path w="3122569" h="2781781">
                <a:moveTo>
                  <a:pt x="3122569" y="0"/>
                </a:moveTo>
                <a:lnTo>
                  <a:pt x="0" y="0"/>
                </a:lnTo>
                <a:lnTo>
                  <a:pt x="0" y="2781781"/>
                </a:lnTo>
                <a:lnTo>
                  <a:pt x="3122569" y="2781781"/>
                </a:lnTo>
                <a:lnTo>
                  <a:pt x="3122569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7083803" flipH="1">
            <a:off x="1573601" y="-1402534"/>
            <a:ext cx="3387708" cy="5599517"/>
          </a:xfrm>
          <a:custGeom>
            <a:avLst/>
            <a:gdLst/>
            <a:ahLst/>
            <a:cxnLst/>
            <a:rect l="l" t="t" r="r" b="b"/>
            <a:pathLst>
              <a:path w="3387708" h="5599517">
                <a:moveTo>
                  <a:pt x="3387707" y="0"/>
                </a:moveTo>
                <a:lnTo>
                  <a:pt x="0" y="0"/>
                </a:lnTo>
                <a:lnTo>
                  <a:pt x="0" y="5599517"/>
                </a:lnTo>
                <a:lnTo>
                  <a:pt x="3387707" y="5599517"/>
                </a:lnTo>
                <a:lnTo>
                  <a:pt x="3387707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7083517">
            <a:off x="13158446" y="-1402395"/>
            <a:ext cx="3387708" cy="5599517"/>
          </a:xfrm>
          <a:custGeom>
            <a:avLst/>
            <a:gdLst/>
            <a:ahLst/>
            <a:cxnLst/>
            <a:rect l="l" t="t" r="r" b="b"/>
            <a:pathLst>
              <a:path w="3387708" h="5599517">
                <a:moveTo>
                  <a:pt x="0" y="0"/>
                </a:moveTo>
                <a:lnTo>
                  <a:pt x="3387708" y="0"/>
                </a:lnTo>
                <a:lnTo>
                  <a:pt x="3387708" y="5599517"/>
                </a:lnTo>
                <a:lnTo>
                  <a:pt x="0" y="559951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652538" y="6476519"/>
            <a:ext cx="3122569" cy="2781781"/>
          </a:xfrm>
          <a:custGeom>
            <a:avLst/>
            <a:gdLst/>
            <a:ahLst/>
            <a:cxnLst/>
            <a:rect l="l" t="t" r="r" b="b"/>
            <a:pathLst>
              <a:path w="3122569" h="2781781">
                <a:moveTo>
                  <a:pt x="0" y="0"/>
                </a:moveTo>
                <a:lnTo>
                  <a:pt x="3122569" y="0"/>
                </a:lnTo>
                <a:lnTo>
                  <a:pt x="3122569" y="2781781"/>
                </a:lnTo>
                <a:lnTo>
                  <a:pt x="0" y="278178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16529841" y="5209194"/>
            <a:ext cx="267762" cy="267762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490738" y="5777287"/>
            <a:ext cx="267762" cy="267762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5448952" y="1748799"/>
            <a:ext cx="267762" cy="267762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2463350" y="894819"/>
            <a:ext cx="267762" cy="267762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15828" y="1424466"/>
            <a:ext cx="15856345" cy="7438067"/>
          </a:xfrm>
          <a:custGeom>
            <a:avLst/>
            <a:gdLst/>
            <a:ahLst/>
            <a:cxnLst/>
            <a:rect l="l" t="t" r="r" b="b"/>
            <a:pathLst>
              <a:path w="15856345" h="7438067">
                <a:moveTo>
                  <a:pt x="0" y="0"/>
                </a:moveTo>
                <a:lnTo>
                  <a:pt x="15856344" y="0"/>
                </a:lnTo>
                <a:lnTo>
                  <a:pt x="15856344" y="7438068"/>
                </a:lnTo>
                <a:lnTo>
                  <a:pt x="0" y="743806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4200716" y="4063124"/>
            <a:ext cx="9886568" cy="3804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It needs to be able to grab the attention on the employer. </a:t>
            </a:r>
          </a:p>
          <a:p>
            <a:pPr algn="ctr">
              <a:lnSpc>
                <a:spcPts val="5040"/>
              </a:lnSpc>
            </a:pPr>
            <a:endParaRPr lang="en-US" sz="3600">
              <a:solidFill>
                <a:srgbClr val="F796B7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Keep it short. </a:t>
            </a:r>
          </a:p>
          <a:p>
            <a:pPr algn="ctr">
              <a:lnSpc>
                <a:spcPts val="5040"/>
              </a:lnSpc>
            </a:pPr>
            <a:endParaRPr lang="en-US" sz="3600">
              <a:solidFill>
                <a:srgbClr val="F796B7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marL="0" lvl="0" indent="0" algn="ctr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Around 2 sides of A4.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29952" y="2354680"/>
            <a:ext cx="8228096" cy="16846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699"/>
              </a:lnSpc>
            </a:pPr>
            <a:r>
              <a:rPr lang="en-US" sz="12699" u="sng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What is a CV?</a:t>
            </a:r>
          </a:p>
        </p:txBody>
      </p:sp>
      <p:sp>
        <p:nvSpPr>
          <p:cNvPr id="5" name="Freeform 5"/>
          <p:cNvSpPr/>
          <p:nvPr/>
        </p:nvSpPr>
        <p:spPr>
          <a:xfrm flipH="1">
            <a:off x="14512893" y="6476519"/>
            <a:ext cx="3122569" cy="2781781"/>
          </a:xfrm>
          <a:custGeom>
            <a:avLst/>
            <a:gdLst/>
            <a:ahLst/>
            <a:cxnLst/>
            <a:rect l="l" t="t" r="r" b="b"/>
            <a:pathLst>
              <a:path w="3122569" h="2781781">
                <a:moveTo>
                  <a:pt x="3122569" y="0"/>
                </a:moveTo>
                <a:lnTo>
                  <a:pt x="0" y="0"/>
                </a:lnTo>
                <a:lnTo>
                  <a:pt x="0" y="2781781"/>
                </a:lnTo>
                <a:lnTo>
                  <a:pt x="3122569" y="2781781"/>
                </a:lnTo>
                <a:lnTo>
                  <a:pt x="3122569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7083803" flipH="1">
            <a:off x="1573601" y="-1402534"/>
            <a:ext cx="3387708" cy="5599517"/>
          </a:xfrm>
          <a:custGeom>
            <a:avLst/>
            <a:gdLst/>
            <a:ahLst/>
            <a:cxnLst/>
            <a:rect l="l" t="t" r="r" b="b"/>
            <a:pathLst>
              <a:path w="3387708" h="5599517">
                <a:moveTo>
                  <a:pt x="3387707" y="0"/>
                </a:moveTo>
                <a:lnTo>
                  <a:pt x="0" y="0"/>
                </a:lnTo>
                <a:lnTo>
                  <a:pt x="0" y="5599517"/>
                </a:lnTo>
                <a:lnTo>
                  <a:pt x="3387707" y="5599517"/>
                </a:lnTo>
                <a:lnTo>
                  <a:pt x="3387707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7083517">
            <a:off x="13158446" y="-1402395"/>
            <a:ext cx="3387708" cy="5599517"/>
          </a:xfrm>
          <a:custGeom>
            <a:avLst/>
            <a:gdLst/>
            <a:ahLst/>
            <a:cxnLst/>
            <a:rect l="l" t="t" r="r" b="b"/>
            <a:pathLst>
              <a:path w="3387708" h="5599517">
                <a:moveTo>
                  <a:pt x="0" y="0"/>
                </a:moveTo>
                <a:lnTo>
                  <a:pt x="3387708" y="0"/>
                </a:lnTo>
                <a:lnTo>
                  <a:pt x="3387708" y="5599517"/>
                </a:lnTo>
                <a:lnTo>
                  <a:pt x="0" y="559951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652538" y="6476519"/>
            <a:ext cx="3122569" cy="2781781"/>
          </a:xfrm>
          <a:custGeom>
            <a:avLst/>
            <a:gdLst/>
            <a:ahLst/>
            <a:cxnLst/>
            <a:rect l="l" t="t" r="r" b="b"/>
            <a:pathLst>
              <a:path w="3122569" h="2781781">
                <a:moveTo>
                  <a:pt x="0" y="0"/>
                </a:moveTo>
                <a:lnTo>
                  <a:pt x="3122569" y="0"/>
                </a:lnTo>
                <a:lnTo>
                  <a:pt x="3122569" y="2781781"/>
                </a:lnTo>
                <a:lnTo>
                  <a:pt x="0" y="278178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16529841" y="5209194"/>
            <a:ext cx="267762" cy="267762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490738" y="5777287"/>
            <a:ext cx="267762" cy="267762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5448952" y="1748799"/>
            <a:ext cx="267762" cy="267762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2463350" y="894819"/>
            <a:ext cx="267762" cy="267762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15828" y="1424466"/>
            <a:ext cx="15856345" cy="7438067"/>
          </a:xfrm>
          <a:custGeom>
            <a:avLst/>
            <a:gdLst/>
            <a:ahLst/>
            <a:cxnLst/>
            <a:rect l="l" t="t" r="r" b="b"/>
            <a:pathLst>
              <a:path w="15856345" h="7438067">
                <a:moveTo>
                  <a:pt x="0" y="0"/>
                </a:moveTo>
                <a:lnTo>
                  <a:pt x="15856344" y="0"/>
                </a:lnTo>
                <a:lnTo>
                  <a:pt x="15856344" y="7438068"/>
                </a:lnTo>
                <a:lnTo>
                  <a:pt x="0" y="743806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4200716" y="4063124"/>
            <a:ext cx="9886568" cy="3804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Key tips; </a:t>
            </a:r>
          </a:p>
          <a:p>
            <a:pPr marL="777240" lvl="1" indent="-388620" algn="ctr">
              <a:lnSpc>
                <a:spcPts val="5040"/>
              </a:lnSpc>
              <a:buAutoNum type="arabicPeriod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Check your grammar and spelling </a:t>
            </a:r>
          </a:p>
          <a:p>
            <a:pPr marL="777240" lvl="1" indent="-388620" algn="ctr">
              <a:lnSpc>
                <a:spcPts val="5040"/>
              </a:lnSpc>
              <a:buAutoNum type="arabicPeriod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Proof read the CV </a:t>
            </a:r>
          </a:p>
          <a:p>
            <a:pPr marL="777240" lvl="1" indent="-388620" algn="ctr">
              <a:lnSpc>
                <a:spcPts val="5040"/>
              </a:lnSpc>
              <a:buAutoNum type="arabicPeriod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Remove outdated information </a:t>
            </a:r>
          </a:p>
          <a:p>
            <a:pPr marL="777240" lvl="1" indent="-388620" algn="ctr">
              <a:lnSpc>
                <a:spcPts val="5040"/>
              </a:lnSpc>
              <a:buAutoNum type="arabicPeriod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Subheadings </a:t>
            </a:r>
          </a:p>
          <a:p>
            <a:pPr marL="777240" lvl="1" indent="-388620" algn="ctr">
              <a:lnSpc>
                <a:spcPts val="5040"/>
              </a:lnSpc>
              <a:spcBef>
                <a:spcPct val="0"/>
              </a:spcBef>
              <a:buAutoNum type="arabicPeriod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Bullet points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29952" y="2354680"/>
            <a:ext cx="8228096" cy="16846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699"/>
              </a:lnSpc>
            </a:pPr>
            <a:r>
              <a:rPr lang="en-US" sz="12699" u="sng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What is a CV?</a:t>
            </a:r>
          </a:p>
        </p:txBody>
      </p:sp>
      <p:sp>
        <p:nvSpPr>
          <p:cNvPr id="5" name="Freeform 5"/>
          <p:cNvSpPr/>
          <p:nvPr/>
        </p:nvSpPr>
        <p:spPr>
          <a:xfrm flipH="1">
            <a:off x="14512893" y="6476519"/>
            <a:ext cx="3122569" cy="2781781"/>
          </a:xfrm>
          <a:custGeom>
            <a:avLst/>
            <a:gdLst/>
            <a:ahLst/>
            <a:cxnLst/>
            <a:rect l="l" t="t" r="r" b="b"/>
            <a:pathLst>
              <a:path w="3122569" h="2781781">
                <a:moveTo>
                  <a:pt x="3122569" y="0"/>
                </a:moveTo>
                <a:lnTo>
                  <a:pt x="0" y="0"/>
                </a:lnTo>
                <a:lnTo>
                  <a:pt x="0" y="2781781"/>
                </a:lnTo>
                <a:lnTo>
                  <a:pt x="3122569" y="2781781"/>
                </a:lnTo>
                <a:lnTo>
                  <a:pt x="3122569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7083803" flipH="1">
            <a:off x="1573601" y="-1402534"/>
            <a:ext cx="3387708" cy="5599517"/>
          </a:xfrm>
          <a:custGeom>
            <a:avLst/>
            <a:gdLst/>
            <a:ahLst/>
            <a:cxnLst/>
            <a:rect l="l" t="t" r="r" b="b"/>
            <a:pathLst>
              <a:path w="3387708" h="5599517">
                <a:moveTo>
                  <a:pt x="3387707" y="0"/>
                </a:moveTo>
                <a:lnTo>
                  <a:pt x="0" y="0"/>
                </a:lnTo>
                <a:lnTo>
                  <a:pt x="0" y="5599517"/>
                </a:lnTo>
                <a:lnTo>
                  <a:pt x="3387707" y="5599517"/>
                </a:lnTo>
                <a:lnTo>
                  <a:pt x="3387707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7083517">
            <a:off x="13158446" y="-1402395"/>
            <a:ext cx="3387708" cy="5599517"/>
          </a:xfrm>
          <a:custGeom>
            <a:avLst/>
            <a:gdLst/>
            <a:ahLst/>
            <a:cxnLst/>
            <a:rect l="l" t="t" r="r" b="b"/>
            <a:pathLst>
              <a:path w="3387708" h="5599517">
                <a:moveTo>
                  <a:pt x="0" y="0"/>
                </a:moveTo>
                <a:lnTo>
                  <a:pt x="3387708" y="0"/>
                </a:lnTo>
                <a:lnTo>
                  <a:pt x="3387708" y="5599517"/>
                </a:lnTo>
                <a:lnTo>
                  <a:pt x="0" y="559951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652538" y="6476519"/>
            <a:ext cx="3122569" cy="2781781"/>
          </a:xfrm>
          <a:custGeom>
            <a:avLst/>
            <a:gdLst/>
            <a:ahLst/>
            <a:cxnLst/>
            <a:rect l="l" t="t" r="r" b="b"/>
            <a:pathLst>
              <a:path w="3122569" h="2781781">
                <a:moveTo>
                  <a:pt x="0" y="0"/>
                </a:moveTo>
                <a:lnTo>
                  <a:pt x="3122569" y="0"/>
                </a:lnTo>
                <a:lnTo>
                  <a:pt x="3122569" y="2781781"/>
                </a:lnTo>
                <a:lnTo>
                  <a:pt x="0" y="278178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16529841" y="5209194"/>
            <a:ext cx="267762" cy="267762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490738" y="5777287"/>
            <a:ext cx="267762" cy="267762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5448952" y="1748799"/>
            <a:ext cx="267762" cy="267762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2463350" y="894819"/>
            <a:ext cx="267762" cy="267762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15828" y="1424466"/>
            <a:ext cx="15856345" cy="7438067"/>
          </a:xfrm>
          <a:custGeom>
            <a:avLst/>
            <a:gdLst/>
            <a:ahLst/>
            <a:cxnLst/>
            <a:rect l="l" t="t" r="r" b="b"/>
            <a:pathLst>
              <a:path w="15856345" h="7438067">
                <a:moveTo>
                  <a:pt x="0" y="0"/>
                </a:moveTo>
                <a:lnTo>
                  <a:pt x="15856344" y="0"/>
                </a:lnTo>
                <a:lnTo>
                  <a:pt x="15856344" y="7438068"/>
                </a:lnTo>
                <a:lnTo>
                  <a:pt x="0" y="743806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4200716" y="4063124"/>
            <a:ext cx="9886568" cy="44424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Need to include; </a:t>
            </a:r>
          </a:p>
          <a:p>
            <a:pPr marL="777240" lvl="1" indent="-388620" algn="ctr">
              <a:lnSpc>
                <a:spcPts val="5040"/>
              </a:lnSpc>
              <a:buAutoNum type="arabicPeriod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Name, location, mobile and email address</a:t>
            </a:r>
          </a:p>
          <a:p>
            <a:pPr marL="777240" lvl="1" indent="-388620" algn="ctr">
              <a:lnSpc>
                <a:spcPts val="5040"/>
              </a:lnSpc>
              <a:buAutoNum type="arabicPeriod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An introduction - tell the employer about yourself. </a:t>
            </a:r>
          </a:p>
          <a:p>
            <a:pPr marL="777240" lvl="1" indent="-388620" algn="ctr">
              <a:lnSpc>
                <a:spcPts val="5040"/>
              </a:lnSpc>
              <a:spcBef>
                <a:spcPct val="0"/>
              </a:spcBef>
              <a:buAutoNum type="arabicPeriod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Education - with the most recent first - including a brief overview of what you studied , placements and more.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29952" y="2354680"/>
            <a:ext cx="8228096" cy="16846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699"/>
              </a:lnSpc>
            </a:pPr>
            <a:r>
              <a:rPr lang="en-US" sz="12699" u="sng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What is a CV?</a:t>
            </a:r>
          </a:p>
        </p:txBody>
      </p:sp>
      <p:sp>
        <p:nvSpPr>
          <p:cNvPr id="5" name="Freeform 5"/>
          <p:cNvSpPr/>
          <p:nvPr/>
        </p:nvSpPr>
        <p:spPr>
          <a:xfrm flipH="1">
            <a:off x="14512893" y="6476519"/>
            <a:ext cx="3122569" cy="2781781"/>
          </a:xfrm>
          <a:custGeom>
            <a:avLst/>
            <a:gdLst/>
            <a:ahLst/>
            <a:cxnLst/>
            <a:rect l="l" t="t" r="r" b="b"/>
            <a:pathLst>
              <a:path w="3122569" h="2781781">
                <a:moveTo>
                  <a:pt x="3122569" y="0"/>
                </a:moveTo>
                <a:lnTo>
                  <a:pt x="0" y="0"/>
                </a:lnTo>
                <a:lnTo>
                  <a:pt x="0" y="2781781"/>
                </a:lnTo>
                <a:lnTo>
                  <a:pt x="3122569" y="2781781"/>
                </a:lnTo>
                <a:lnTo>
                  <a:pt x="3122569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7083803" flipH="1">
            <a:off x="1573601" y="-1402534"/>
            <a:ext cx="3387708" cy="5599517"/>
          </a:xfrm>
          <a:custGeom>
            <a:avLst/>
            <a:gdLst/>
            <a:ahLst/>
            <a:cxnLst/>
            <a:rect l="l" t="t" r="r" b="b"/>
            <a:pathLst>
              <a:path w="3387708" h="5599517">
                <a:moveTo>
                  <a:pt x="3387707" y="0"/>
                </a:moveTo>
                <a:lnTo>
                  <a:pt x="0" y="0"/>
                </a:lnTo>
                <a:lnTo>
                  <a:pt x="0" y="5599517"/>
                </a:lnTo>
                <a:lnTo>
                  <a:pt x="3387707" y="5599517"/>
                </a:lnTo>
                <a:lnTo>
                  <a:pt x="3387707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7083517">
            <a:off x="13158446" y="-1402395"/>
            <a:ext cx="3387708" cy="5599517"/>
          </a:xfrm>
          <a:custGeom>
            <a:avLst/>
            <a:gdLst/>
            <a:ahLst/>
            <a:cxnLst/>
            <a:rect l="l" t="t" r="r" b="b"/>
            <a:pathLst>
              <a:path w="3387708" h="5599517">
                <a:moveTo>
                  <a:pt x="0" y="0"/>
                </a:moveTo>
                <a:lnTo>
                  <a:pt x="3387708" y="0"/>
                </a:lnTo>
                <a:lnTo>
                  <a:pt x="3387708" y="5599517"/>
                </a:lnTo>
                <a:lnTo>
                  <a:pt x="0" y="559951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652538" y="6476519"/>
            <a:ext cx="3122569" cy="2781781"/>
          </a:xfrm>
          <a:custGeom>
            <a:avLst/>
            <a:gdLst/>
            <a:ahLst/>
            <a:cxnLst/>
            <a:rect l="l" t="t" r="r" b="b"/>
            <a:pathLst>
              <a:path w="3122569" h="2781781">
                <a:moveTo>
                  <a:pt x="0" y="0"/>
                </a:moveTo>
                <a:lnTo>
                  <a:pt x="3122569" y="0"/>
                </a:lnTo>
                <a:lnTo>
                  <a:pt x="3122569" y="2781781"/>
                </a:lnTo>
                <a:lnTo>
                  <a:pt x="0" y="278178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16529841" y="5209194"/>
            <a:ext cx="267762" cy="267762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490738" y="5777287"/>
            <a:ext cx="267762" cy="267762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5448952" y="1748799"/>
            <a:ext cx="267762" cy="267762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2463350" y="894819"/>
            <a:ext cx="267762" cy="267762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15828" y="1424466"/>
            <a:ext cx="15856345" cy="7438067"/>
          </a:xfrm>
          <a:custGeom>
            <a:avLst/>
            <a:gdLst/>
            <a:ahLst/>
            <a:cxnLst/>
            <a:rect l="l" t="t" r="r" b="b"/>
            <a:pathLst>
              <a:path w="15856345" h="7438067">
                <a:moveTo>
                  <a:pt x="0" y="0"/>
                </a:moveTo>
                <a:lnTo>
                  <a:pt x="15856344" y="0"/>
                </a:lnTo>
                <a:lnTo>
                  <a:pt x="15856344" y="7438068"/>
                </a:lnTo>
                <a:lnTo>
                  <a:pt x="0" y="743806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4200716" y="4063124"/>
            <a:ext cx="9886568" cy="31661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77240" lvl="1" indent="-388620" algn="ctr">
              <a:lnSpc>
                <a:spcPts val="5040"/>
              </a:lnSpc>
              <a:buAutoNum type="arabicPeriod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Work history with the most recent first - description is key, ensure that you tell the employer about the role. </a:t>
            </a:r>
          </a:p>
          <a:p>
            <a:pPr marL="777240" lvl="1" indent="-388620" algn="ctr">
              <a:lnSpc>
                <a:spcPts val="5040"/>
              </a:lnSpc>
              <a:buAutoNum type="arabicPeriod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Skills and other qualifications </a:t>
            </a:r>
          </a:p>
          <a:p>
            <a:pPr algn="ctr">
              <a:lnSpc>
                <a:spcPts val="5040"/>
              </a:lnSpc>
              <a:spcBef>
                <a:spcPct val="0"/>
              </a:spcBef>
            </a:pPr>
            <a:endParaRPr lang="en-US" sz="3600">
              <a:solidFill>
                <a:srgbClr val="F796B7"/>
              </a:solidFill>
              <a:latin typeface="Sniglet"/>
              <a:ea typeface="Sniglet"/>
              <a:cs typeface="Sniglet"/>
              <a:sym typeface="Sniglet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029952" y="2354680"/>
            <a:ext cx="8228096" cy="16846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699"/>
              </a:lnSpc>
            </a:pPr>
            <a:r>
              <a:rPr lang="en-US" sz="12699" u="sng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What is a CV?</a:t>
            </a:r>
          </a:p>
        </p:txBody>
      </p:sp>
      <p:sp>
        <p:nvSpPr>
          <p:cNvPr id="5" name="Freeform 5"/>
          <p:cNvSpPr/>
          <p:nvPr/>
        </p:nvSpPr>
        <p:spPr>
          <a:xfrm flipH="1">
            <a:off x="14512893" y="6476519"/>
            <a:ext cx="3122569" cy="2781781"/>
          </a:xfrm>
          <a:custGeom>
            <a:avLst/>
            <a:gdLst/>
            <a:ahLst/>
            <a:cxnLst/>
            <a:rect l="l" t="t" r="r" b="b"/>
            <a:pathLst>
              <a:path w="3122569" h="2781781">
                <a:moveTo>
                  <a:pt x="3122569" y="0"/>
                </a:moveTo>
                <a:lnTo>
                  <a:pt x="0" y="0"/>
                </a:lnTo>
                <a:lnTo>
                  <a:pt x="0" y="2781781"/>
                </a:lnTo>
                <a:lnTo>
                  <a:pt x="3122569" y="2781781"/>
                </a:lnTo>
                <a:lnTo>
                  <a:pt x="3122569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7083803" flipH="1">
            <a:off x="1573601" y="-1402534"/>
            <a:ext cx="3387708" cy="5599517"/>
          </a:xfrm>
          <a:custGeom>
            <a:avLst/>
            <a:gdLst/>
            <a:ahLst/>
            <a:cxnLst/>
            <a:rect l="l" t="t" r="r" b="b"/>
            <a:pathLst>
              <a:path w="3387708" h="5599517">
                <a:moveTo>
                  <a:pt x="3387707" y="0"/>
                </a:moveTo>
                <a:lnTo>
                  <a:pt x="0" y="0"/>
                </a:lnTo>
                <a:lnTo>
                  <a:pt x="0" y="5599517"/>
                </a:lnTo>
                <a:lnTo>
                  <a:pt x="3387707" y="5599517"/>
                </a:lnTo>
                <a:lnTo>
                  <a:pt x="3387707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7083517">
            <a:off x="13158446" y="-1402395"/>
            <a:ext cx="3387708" cy="5599517"/>
          </a:xfrm>
          <a:custGeom>
            <a:avLst/>
            <a:gdLst/>
            <a:ahLst/>
            <a:cxnLst/>
            <a:rect l="l" t="t" r="r" b="b"/>
            <a:pathLst>
              <a:path w="3387708" h="5599517">
                <a:moveTo>
                  <a:pt x="0" y="0"/>
                </a:moveTo>
                <a:lnTo>
                  <a:pt x="3387708" y="0"/>
                </a:lnTo>
                <a:lnTo>
                  <a:pt x="3387708" y="5599517"/>
                </a:lnTo>
                <a:lnTo>
                  <a:pt x="0" y="559951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652538" y="6476519"/>
            <a:ext cx="3122569" cy="2781781"/>
          </a:xfrm>
          <a:custGeom>
            <a:avLst/>
            <a:gdLst/>
            <a:ahLst/>
            <a:cxnLst/>
            <a:rect l="l" t="t" r="r" b="b"/>
            <a:pathLst>
              <a:path w="3122569" h="2781781">
                <a:moveTo>
                  <a:pt x="0" y="0"/>
                </a:moveTo>
                <a:lnTo>
                  <a:pt x="3122569" y="0"/>
                </a:lnTo>
                <a:lnTo>
                  <a:pt x="3122569" y="2781781"/>
                </a:lnTo>
                <a:lnTo>
                  <a:pt x="0" y="278178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16529841" y="5209194"/>
            <a:ext cx="267762" cy="267762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490738" y="5777287"/>
            <a:ext cx="267762" cy="267762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5448952" y="1748799"/>
            <a:ext cx="267762" cy="267762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2463350" y="894819"/>
            <a:ext cx="267762" cy="267762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15828" y="1424466"/>
            <a:ext cx="15856345" cy="7438067"/>
          </a:xfrm>
          <a:custGeom>
            <a:avLst/>
            <a:gdLst/>
            <a:ahLst/>
            <a:cxnLst/>
            <a:rect l="l" t="t" r="r" b="b"/>
            <a:pathLst>
              <a:path w="15856345" h="7438067">
                <a:moveTo>
                  <a:pt x="0" y="0"/>
                </a:moveTo>
                <a:lnTo>
                  <a:pt x="15856344" y="0"/>
                </a:lnTo>
                <a:lnTo>
                  <a:pt x="15856344" y="7438068"/>
                </a:lnTo>
                <a:lnTo>
                  <a:pt x="0" y="743806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4200716" y="4063124"/>
            <a:ext cx="9886568" cy="25279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Do not include; </a:t>
            </a:r>
          </a:p>
          <a:p>
            <a:pPr marL="777240" lvl="1" indent="-388620" algn="ctr">
              <a:lnSpc>
                <a:spcPts val="5040"/>
              </a:lnSpc>
              <a:buAutoNum type="arabicPeriod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References </a:t>
            </a:r>
          </a:p>
          <a:p>
            <a:pPr marL="777240" lvl="1" indent="-388620" algn="ctr">
              <a:lnSpc>
                <a:spcPts val="5040"/>
              </a:lnSpc>
              <a:spcBef>
                <a:spcPct val="0"/>
              </a:spcBef>
              <a:buAutoNum type="arabicPeriod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Hobbies and passions (unless asked for or related to role)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29952" y="2354680"/>
            <a:ext cx="8228096" cy="16846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699"/>
              </a:lnSpc>
            </a:pPr>
            <a:r>
              <a:rPr lang="en-US" sz="12699" u="sng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What is a CV?</a:t>
            </a:r>
          </a:p>
        </p:txBody>
      </p:sp>
      <p:sp>
        <p:nvSpPr>
          <p:cNvPr id="5" name="Freeform 5"/>
          <p:cNvSpPr/>
          <p:nvPr/>
        </p:nvSpPr>
        <p:spPr>
          <a:xfrm flipH="1">
            <a:off x="14512893" y="6476519"/>
            <a:ext cx="3122569" cy="2781781"/>
          </a:xfrm>
          <a:custGeom>
            <a:avLst/>
            <a:gdLst/>
            <a:ahLst/>
            <a:cxnLst/>
            <a:rect l="l" t="t" r="r" b="b"/>
            <a:pathLst>
              <a:path w="3122569" h="2781781">
                <a:moveTo>
                  <a:pt x="3122569" y="0"/>
                </a:moveTo>
                <a:lnTo>
                  <a:pt x="0" y="0"/>
                </a:lnTo>
                <a:lnTo>
                  <a:pt x="0" y="2781781"/>
                </a:lnTo>
                <a:lnTo>
                  <a:pt x="3122569" y="2781781"/>
                </a:lnTo>
                <a:lnTo>
                  <a:pt x="3122569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7083803" flipH="1">
            <a:off x="1573601" y="-1402534"/>
            <a:ext cx="3387708" cy="5599517"/>
          </a:xfrm>
          <a:custGeom>
            <a:avLst/>
            <a:gdLst/>
            <a:ahLst/>
            <a:cxnLst/>
            <a:rect l="l" t="t" r="r" b="b"/>
            <a:pathLst>
              <a:path w="3387708" h="5599517">
                <a:moveTo>
                  <a:pt x="3387707" y="0"/>
                </a:moveTo>
                <a:lnTo>
                  <a:pt x="0" y="0"/>
                </a:lnTo>
                <a:lnTo>
                  <a:pt x="0" y="5599517"/>
                </a:lnTo>
                <a:lnTo>
                  <a:pt x="3387707" y="5599517"/>
                </a:lnTo>
                <a:lnTo>
                  <a:pt x="3387707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7083517">
            <a:off x="13158446" y="-1402395"/>
            <a:ext cx="3387708" cy="5599517"/>
          </a:xfrm>
          <a:custGeom>
            <a:avLst/>
            <a:gdLst/>
            <a:ahLst/>
            <a:cxnLst/>
            <a:rect l="l" t="t" r="r" b="b"/>
            <a:pathLst>
              <a:path w="3387708" h="5599517">
                <a:moveTo>
                  <a:pt x="0" y="0"/>
                </a:moveTo>
                <a:lnTo>
                  <a:pt x="3387708" y="0"/>
                </a:lnTo>
                <a:lnTo>
                  <a:pt x="3387708" y="5599517"/>
                </a:lnTo>
                <a:lnTo>
                  <a:pt x="0" y="559951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652538" y="6476519"/>
            <a:ext cx="3122569" cy="2781781"/>
          </a:xfrm>
          <a:custGeom>
            <a:avLst/>
            <a:gdLst/>
            <a:ahLst/>
            <a:cxnLst/>
            <a:rect l="l" t="t" r="r" b="b"/>
            <a:pathLst>
              <a:path w="3122569" h="2781781">
                <a:moveTo>
                  <a:pt x="0" y="0"/>
                </a:moveTo>
                <a:lnTo>
                  <a:pt x="3122569" y="0"/>
                </a:lnTo>
                <a:lnTo>
                  <a:pt x="3122569" y="2781781"/>
                </a:lnTo>
                <a:lnTo>
                  <a:pt x="0" y="278178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16529841" y="5209194"/>
            <a:ext cx="267762" cy="267762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490738" y="5777287"/>
            <a:ext cx="267762" cy="267762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5448952" y="1748799"/>
            <a:ext cx="267762" cy="267762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2463350" y="894819"/>
            <a:ext cx="267762" cy="267762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15828" y="1424466"/>
            <a:ext cx="15856345" cy="7438067"/>
          </a:xfrm>
          <a:custGeom>
            <a:avLst/>
            <a:gdLst/>
            <a:ahLst/>
            <a:cxnLst/>
            <a:rect l="l" t="t" r="r" b="b"/>
            <a:pathLst>
              <a:path w="15856345" h="7438067">
                <a:moveTo>
                  <a:pt x="0" y="0"/>
                </a:moveTo>
                <a:lnTo>
                  <a:pt x="15856344" y="0"/>
                </a:lnTo>
                <a:lnTo>
                  <a:pt x="15856344" y="7438068"/>
                </a:lnTo>
                <a:lnTo>
                  <a:pt x="0" y="743806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4200716" y="4063124"/>
            <a:ext cx="9886568" cy="31661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Let’s look at some examples. </a:t>
            </a:r>
          </a:p>
          <a:p>
            <a:pPr algn="ctr">
              <a:lnSpc>
                <a:spcPts val="5040"/>
              </a:lnSpc>
            </a:pPr>
            <a:endParaRPr lang="en-US" sz="3600">
              <a:solidFill>
                <a:srgbClr val="F796B7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marL="0" lvl="0" indent="0" algn="ctr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On the paper in front of you in groups, point out the flaws in the CV’s and which one you think is the best.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29952" y="2354680"/>
            <a:ext cx="8228096" cy="16846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699"/>
              </a:lnSpc>
            </a:pPr>
            <a:r>
              <a:rPr lang="en-US" sz="12699" u="sng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What is a CV?</a:t>
            </a:r>
          </a:p>
        </p:txBody>
      </p:sp>
      <p:sp>
        <p:nvSpPr>
          <p:cNvPr id="5" name="Freeform 5"/>
          <p:cNvSpPr/>
          <p:nvPr/>
        </p:nvSpPr>
        <p:spPr>
          <a:xfrm flipH="1">
            <a:off x="14512893" y="6476519"/>
            <a:ext cx="3122569" cy="2781781"/>
          </a:xfrm>
          <a:custGeom>
            <a:avLst/>
            <a:gdLst/>
            <a:ahLst/>
            <a:cxnLst/>
            <a:rect l="l" t="t" r="r" b="b"/>
            <a:pathLst>
              <a:path w="3122569" h="2781781">
                <a:moveTo>
                  <a:pt x="3122569" y="0"/>
                </a:moveTo>
                <a:lnTo>
                  <a:pt x="0" y="0"/>
                </a:lnTo>
                <a:lnTo>
                  <a:pt x="0" y="2781781"/>
                </a:lnTo>
                <a:lnTo>
                  <a:pt x="3122569" y="2781781"/>
                </a:lnTo>
                <a:lnTo>
                  <a:pt x="3122569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7083803" flipH="1">
            <a:off x="1573601" y="-1402534"/>
            <a:ext cx="3387708" cy="5599517"/>
          </a:xfrm>
          <a:custGeom>
            <a:avLst/>
            <a:gdLst/>
            <a:ahLst/>
            <a:cxnLst/>
            <a:rect l="l" t="t" r="r" b="b"/>
            <a:pathLst>
              <a:path w="3387708" h="5599517">
                <a:moveTo>
                  <a:pt x="3387707" y="0"/>
                </a:moveTo>
                <a:lnTo>
                  <a:pt x="0" y="0"/>
                </a:lnTo>
                <a:lnTo>
                  <a:pt x="0" y="5599517"/>
                </a:lnTo>
                <a:lnTo>
                  <a:pt x="3387707" y="5599517"/>
                </a:lnTo>
                <a:lnTo>
                  <a:pt x="3387707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7083517">
            <a:off x="13158446" y="-1402395"/>
            <a:ext cx="3387708" cy="5599517"/>
          </a:xfrm>
          <a:custGeom>
            <a:avLst/>
            <a:gdLst/>
            <a:ahLst/>
            <a:cxnLst/>
            <a:rect l="l" t="t" r="r" b="b"/>
            <a:pathLst>
              <a:path w="3387708" h="5599517">
                <a:moveTo>
                  <a:pt x="0" y="0"/>
                </a:moveTo>
                <a:lnTo>
                  <a:pt x="3387708" y="0"/>
                </a:lnTo>
                <a:lnTo>
                  <a:pt x="3387708" y="5599517"/>
                </a:lnTo>
                <a:lnTo>
                  <a:pt x="0" y="559951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652538" y="6476519"/>
            <a:ext cx="3122569" cy="2781781"/>
          </a:xfrm>
          <a:custGeom>
            <a:avLst/>
            <a:gdLst/>
            <a:ahLst/>
            <a:cxnLst/>
            <a:rect l="l" t="t" r="r" b="b"/>
            <a:pathLst>
              <a:path w="3122569" h="2781781">
                <a:moveTo>
                  <a:pt x="0" y="0"/>
                </a:moveTo>
                <a:lnTo>
                  <a:pt x="3122569" y="0"/>
                </a:lnTo>
                <a:lnTo>
                  <a:pt x="3122569" y="2781781"/>
                </a:lnTo>
                <a:lnTo>
                  <a:pt x="0" y="278178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16529841" y="5209194"/>
            <a:ext cx="267762" cy="267762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490738" y="5777287"/>
            <a:ext cx="267762" cy="267762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5448952" y="1748799"/>
            <a:ext cx="267762" cy="267762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2463350" y="894819"/>
            <a:ext cx="267762" cy="267762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15828" y="1424466"/>
            <a:ext cx="15856345" cy="7438067"/>
          </a:xfrm>
          <a:custGeom>
            <a:avLst/>
            <a:gdLst/>
            <a:ahLst/>
            <a:cxnLst/>
            <a:rect l="l" t="t" r="r" b="b"/>
            <a:pathLst>
              <a:path w="15856345" h="7438067">
                <a:moveTo>
                  <a:pt x="0" y="0"/>
                </a:moveTo>
                <a:lnTo>
                  <a:pt x="15856344" y="0"/>
                </a:lnTo>
                <a:lnTo>
                  <a:pt x="15856344" y="7438068"/>
                </a:lnTo>
                <a:lnTo>
                  <a:pt x="0" y="743806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4200716" y="4063124"/>
            <a:ext cx="9886568" cy="44424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Last week I asked you to consider the job you wanted for a placement or what you want to do after university. </a:t>
            </a:r>
          </a:p>
          <a:p>
            <a:pPr algn="ctr">
              <a:lnSpc>
                <a:spcPts val="5040"/>
              </a:lnSpc>
            </a:pPr>
            <a:endParaRPr lang="en-US" sz="3600">
              <a:solidFill>
                <a:srgbClr val="F796B7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Now, write a CV tailored to that job role. </a:t>
            </a:r>
          </a:p>
          <a:p>
            <a:pPr algn="ctr">
              <a:lnSpc>
                <a:spcPts val="5040"/>
              </a:lnSpc>
            </a:pPr>
            <a:endParaRPr lang="en-US" sz="3600">
              <a:solidFill>
                <a:srgbClr val="F796B7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marL="0" lvl="0" indent="0" algn="ctr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This should be done individually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29952" y="2354680"/>
            <a:ext cx="8228096" cy="16846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699"/>
              </a:lnSpc>
            </a:pPr>
            <a:r>
              <a:rPr lang="en-US" sz="12699" u="sng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Activity</a:t>
            </a:r>
          </a:p>
        </p:txBody>
      </p:sp>
      <p:sp>
        <p:nvSpPr>
          <p:cNvPr id="5" name="Freeform 5"/>
          <p:cNvSpPr/>
          <p:nvPr/>
        </p:nvSpPr>
        <p:spPr>
          <a:xfrm flipH="1">
            <a:off x="14512893" y="6476519"/>
            <a:ext cx="3122569" cy="2781781"/>
          </a:xfrm>
          <a:custGeom>
            <a:avLst/>
            <a:gdLst/>
            <a:ahLst/>
            <a:cxnLst/>
            <a:rect l="l" t="t" r="r" b="b"/>
            <a:pathLst>
              <a:path w="3122569" h="2781781">
                <a:moveTo>
                  <a:pt x="3122569" y="0"/>
                </a:moveTo>
                <a:lnTo>
                  <a:pt x="0" y="0"/>
                </a:lnTo>
                <a:lnTo>
                  <a:pt x="0" y="2781781"/>
                </a:lnTo>
                <a:lnTo>
                  <a:pt x="3122569" y="2781781"/>
                </a:lnTo>
                <a:lnTo>
                  <a:pt x="3122569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7083803" flipH="1">
            <a:off x="1573601" y="-1402534"/>
            <a:ext cx="3387708" cy="5599517"/>
          </a:xfrm>
          <a:custGeom>
            <a:avLst/>
            <a:gdLst/>
            <a:ahLst/>
            <a:cxnLst/>
            <a:rect l="l" t="t" r="r" b="b"/>
            <a:pathLst>
              <a:path w="3387708" h="5599517">
                <a:moveTo>
                  <a:pt x="3387707" y="0"/>
                </a:moveTo>
                <a:lnTo>
                  <a:pt x="0" y="0"/>
                </a:lnTo>
                <a:lnTo>
                  <a:pt x="0" y="5599517"/>
                </a:lnTo>
                <a:lnTo>
                  <a:pt x="3387707" y="5599517"/>
                </a:lnTo>
                <a:lnTo>
                  <a:pt x="3387707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7083517">
            <a:off x="13158446" y="-1402395"/>
            <a:ext cx="3387708" cy="5599517"/>
          </a:xfrm>
          <a:custGeom>
            <a:avLst/>
            <a:gdLst/>
            <a:ahLst/>
            <a:cxnLst/>
            <a:rect l="l" t="t" r="r" b="b"/>
            <a:pathLst>
              <a:path w="3387708" h="5599517">
                <a:moveTo>
                  <a:pt x="0" y="0"/>
                </a:moveTo>
                <a:lnTo>
                  <a:pt x="3387708" y="0"/>
                </a:lnTo>
                <a:lnTo>
                  <a:pt x="3387708" y="5599517"/>
                </a:lnTo>
                <a:lnTo>
                  <a:pt x="0" y="559951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652538" y="6476519"/>
            <a:ext cx="3122569" cy="2781781"/>
          </a:xfrm>
          <a:custGeom>
            <a:avLst/>
            <a:gdLst/>
            <a:ahLst/>
            <a:cxnLst/>
            <a:rect l="l" t="t" r="r" b="b"/>
            <a:pathLst>
              <a:path w="3122569" h="2781781">
                <a:moveTo>
                  <a:pt x="0" y="0"/>
                </a:moveTo>
                <a:lnTo>
                  <a:pt x="3122569" y="0"/>
                </a:lnTo>
                <a:lnTo>
                  <a:pt x="3122569" y="2781781"/>
                </a:lnTo>
                <a:lnTo>
                  <a:pt x="0" y="278178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16529841" y="5209194"/>
            <a:ext cx="267762" cy="267762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490738" y="5777287"/>
            <a:ext cx="267762" cy="267762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5448952" y="1748799"/>
            <a:ext cx="267762" cy="267762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2463350" y="894819"/>
            <a:ext cx="267762" cy="267762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15828" y="1424466"/>
            <a:ext cx="15856345" cy="7438067"/>
          </a:xfrm>
          <a:custGeom>
            <a:avLst/>
            <a:gdLst/>
            <a:ahLst/>
            <a:cxnLst/>
            <a:rect l="l" t="t" r="r" b="b"/>
            <a:pathLst>
              <a:path w="15856345" h="7438067">
                <a:moveTo>
                  <a:pt x="0" y="0"/>
                </a:moveTo>
                <a:lnTo>
                  <a:pt x="15856344" y="0"/>
                </a:lnTo>
                <a:lnTo>
                  <a:pt x="15856344" y="7438068"/>
                </a:lnTo>
                <a:lnTo>
                  <a:pt x="0" y="743806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5029952" y="2449930"/>
            <a:ext cx="8228096" cy="46240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798"/>
              </a:lnSpc>
            </a:pPr>
            <a:r>
              <a:rPr lang="en-US" sz="17798" u="sng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Let’s take a break</a:t>
            </a:r>
          </a:p>
        </p:txBody>
      </p:sp>
      <p:sp>
        <p:nvSpPr>
          <p:cNvPr id="4" name="Freeform 4"/>
          <p:cNvSpPr/>
          <p:nvPr/>
        </p:nvSpPr>
        <p:spPr>
          <a:xfrm flipH="1">
            <a:off x="14512893" y="6476519"/>
            <a:ext cx="3122569" cy="2781781"/>
          </a:xfrm>
          <a:custGeom>
            <a:avLst/>
            <a:gdLst/>
            <a:ahLst/>
            <a:cxnLst/>
            <a:rect l="l" t="t" r="r" b="b"/>
            <a:pathLst>
              <a:path w="3122569" h="2781781">
                <a:moveTo>
                  <a:pt x="3122569" y="0"/>
                </a:moveTo>
                <a:lnTo>
                  <a:pt x="0" y="0"/>
                </a:lnTo>
                <a:lnTo>
                  <a:pt x="0" y="2781781"/>
                </a:lnTo>
                <a:lnTo>
                  <a:pt x="3122569" y="2781781"/>
                </a:lnTo>
                <a:lnTo>
                  <a:pt x="3122569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7083803" flipH="1">
            <a:off x="1573601" y="-1402534"/>
            <a:ext cx="3387708" cy="5599517"/>
          </a:xfrm>
          <a:custGeom>
            <a:avLst/>
            <a:gdLst/>
            <a:ahLst/>
            <a:cxnLst/>
            <a:rect l="l" t="t" r="r" b="b"/>
            <a:pathLst>
              <a:path w="3387708" h="5599517">
                <a:moveTo>
                  <a:pt x="3387707" y="0"/>
                </a:moveTo>
                <a:lnTo>
                  <a:pt x="0" y="0"/>
                </a:lnTo>
                <a:lnTo>
                  <a:pt x="0" y="5599517"/>
                </a:lnTo>
                <a:lnTo>
                  <a:pt x="3387707" y="5599517"/>
                </a:lnTo>
                <a:lnTo>
                  <a:pt x="3387707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7083517">
            <a:off x="13158446" y="-1402395"/>
            <a:ext cx="3387708" cy="5599517"/>
          </a:xfrm>
          <a:custGeom>
            <a:avLst/>
            <a:gdLst/>
            <a:ahLst/>
            <a:cxnLst/>
            <a:rect l="l" t="t" r="r" b="b"/>
            <a:pathLst>
              <a:path w="3387708" h="5599517">
                <a:moveTo>
                  <a:pt x="0" y="0"/>
                </a:moveTo>
                <a:lnTo>
                  <a:pt x="3387708" y="0"/>
                </a:lnTo>
                <a:lnTo>
                  <a:pt x="3387708" y="5599517"/>
                </a:lnTo>
                <a:lnTo>
                  <a:pt x="0" y="559951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652538" y="6476519"/>
            <a:ext cx="3122569" cy="2781781"/>
          </a:xfrm>
          <a:custGeom>
            <a:avLst/>
            <a:gdLst/>
            <a:ahLst/>
            <a:cxnLst/>
            <a:rect l="l" t="t" r="r" b="b"/>
            <a:pathLst>
              <a:path w="3122569" h="2781781">
                <a:moveTo>
                  <a:pt x="0" y="0"/>
                </a:moveTo>
                <a:lnTo>
                  <a:pt x="3122569" y="0"/>
                </a:lnTo>
                <a:lnTo>
                  <a:pt x="3122569" y="2781781"/>
                </a:lnTo>
                <a:lnTo>
                  <a:pt x="0" y="278178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16529841" y="5209194"/>
            <a:ext cx="267762" cy="267762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490738" y="5777287"/>
            <a:ext cx="267762" cy="267762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5448952" y="1748799"/>
            <a:ext cx="267762" cy="267762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2463350" y="894819"/>
            <a:ext cx="267762" cy="267762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2719619" y="1989705"/>
            <a:ext cx="4845264" cy="7464693"/>
          </a:xfrm>
          <a:custGeom>
            <a:avLst/>
            <a:gdLst/>
            <a:ahLst/>
            <a:cxnLst/>
            <a:rect l="l" t="t" r="r" b="b"/>
            <a:pathLst>
              <a:path w="4845264" h="7464693">
                <a:moveTo>
                  <a:pt x="0" y="0"/>
                </a:moveTo>
                <a:lnTo>
                  <a:pt x="4845264" y="0"/>
                </a:lnTo>
                <a:lnTo>
                  <a:pt x="4845264" y="7464693"/>
                </a:lnTo>
                <a:lnTo>
                  <a:pt x="0" y="746469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5400000">
            <a:off x="10723117" y="1989705"/>
            <a:ext cx="4845264" cy="7464693"/>
          </a:xfrm>
          <a:custGeom>
            <a:avLst/>
            <a:gdLst/>
            <a:ahLst/>
            <a:cxnLst/>
            <a:rect l="l" t="t" r="r" b="b"/>
            <a:pathLst>
              <a:path w="4845264" h="7464693">
                <a:moveTo>
                  <a:pt x="0" y="0"/>
                </a:moveTo>
                <a:lnTo>
                  <a:pt x="4845264" y="0"/>
                </a:lnTo>
                <a:lnTo>
                  <a:pt x="4845264" y="7464693"/>
                </a:lnTo>
                <a:lnTo>
                  <a:pt x="0" y="746469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3390520" y="1129626"/>
            <a:ext cx="11543767" cy="16173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99"/>
              </a:lnSpc>
            </a:pPr>
            <a:r>
              <a:rPr lang="en-US" sz="12299" u="sng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What is a cover letter?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63038" y="3786571"/>
            <a:ext cx="5558426" cy="3804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Extension of CV</a:t>
            </a:r>
          </a:p>
          <a:p>
            <a:pPr algn="ctr">
              <a:lnSpc>
                <a:spcPts val="5040"/>
              </a:lnSpc>
            </a:pPr>
            <a:endParaRPr lang="en-US" sz="3600">
              <a:solidFill>
                <a:srgbClr val="FFFFFF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marL="0" lvl="0" indent="0" algn="ctr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Gives the employer more information about who you are, your experience and much more...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-280314" y="8697133"/>
            <a:ext cx="18885437" cy="2122918"/>
            <a:chOff x="0" y="0"/>
            <a:chExt cx="25180582" cy="2830558"/>
          </a:xfrm>
        </p:grpSpPr>
        <p:sp>
          <p:nvSpPr>
            <p:cNvPr id="7" name="Freeform 7"/>
            <p:cNvSpPr/>
            <p:nvPr/>
          </p:nvSpPr>
          <p:spPr>
            <a:xfrm>
              <a:off x="21717843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8"/>
            <p:cNvSpPr/>
            <p:nvPr/>
          </p:nvSpPr>
          <p:spPr>
            <a:xfrm flipH="1">
              <a:off x="20047239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6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6" y="2234271"/>
                  </a:lnTo>
                  <a:lnTo>
                    <a:pt x="1038006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9"/>
            <p:cNvSpPr/>
            <p:nvPr/>
          </p:nvSpPr>
          <p:spPr>
            <a:xfrm>
              <a:off x="18376636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0"/>
            <p:cNvSpPr/>
            <p:nvPr/>
          </p:nvSpPr>
          <p:spPr>
            <a:xfrm flipH="1">
              <a:off x="16706033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1"/>
            <p:cNvSpPr/>
            <p:nvPr/>
          </p:nvSpPr>
          <p:spPr>
            <a:xfrm>
              <a:off x="15035430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2"/>
            <p:cNvSpPr/>
            <p:nvPr/>
          </p:nvSpPr>
          <p:spPr>
            <a:xfrm flipH="1">
              <a:off x="13364826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/>
            <p:cNvSpPr/>
            <p:nvPr/>
          </p:nvSpPr>
          <p:spPr>
            <a:xfrm>
              <a:off x="11694223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4"/>
            <p:cNvSpPr/>
            <p:nvPr/>
          </p:nvSpPr>
          <p:spPr>
            <a:xfrm flipH="1">
              <a:off x="10023620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5"/>
            <p:cNvSpPr/>
            <p:nvPr/>
          </p:nvSpPr>
          <p:spPr>
            <a:xfrm>
              <a:off x="8353016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6"/>
            <p:cNvSpPr/>
            <p:nvPr/>
          </p:nvSpPr>
          <p:spPr>
            <a:xfrm flipH="1">
              <a:off x="6682413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7"/>
            <p:cNvSpPr/>
            <p:nvPr/>
          </p:nvSpPr>
          <p:spPr>
            <a:xfrm>
              <a:off x="5011810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8"/>
            <p:cNvSpPr/>
            <p:nvPr/>
          </p:nvSpPr>
          <p:spPr>
            <a:xfrm flipH="1">
              <a:off x="3341207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9"/>
            <p:cNvSpPr/>
            <p:nvPr/>
          </p:nvSpPr>
          <p:spPr>
            <a:xfrm>
              <a:off x="1670603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0"/>
            <p:cNvSpPr/>
            <p:nvPr/>
          </p:nvSpPr>
          <p:spPr>
            <a:xfrm flipH="1">
              <a:off x="0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1"/>
            <p:cNvSpPr/>
            <p:nvPr/>
          </p:nvSpPr>
          <p:spPr>
            <a:xfrm flipH="1">
              <a:off x="23390848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2"/>
            <p:cNvSpPr/>
            <p:nvPr/>
          </p:nvSpPr>
          <p:spPr>
            <a:xfrm>
              <a:off x="4198426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3"/>
            <p:cNvSpPr/>
            <p:nvPr/>
          </p:nvSpPr>
          <p:spPr>
            <a:xfrm>
              <a:off x="5914922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4"/>
            <p:cNvSpPr/>
            <p:nvPr/>
          </p:nvSpPr>
          <p:spPr>
            <a:xfrm>
              <a:off x="7629269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5"/>
            <p:cNvSpPr/>
            <p:nvPr/>
          </p:nvSpPr>
          <p:spPr>
            <a:xfrm>
              <a:off x="9109372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8" y="0"/>
                  </a:lnTo>
                  <a:lnTo>
                    <a:pt x="914248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6"/>
            <p:cNvSpPr/>
            <p:nvPr/>
          </p:nvSpPr>
          <p:spPr>
            <a:xfrm>
              <a:off x="10812432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7"/>
            <p:cNvSpPr/>
            <p:nvPr/>
          </p:nvSpPr>
          <p:spPr>
            <a:xfrm flipH="1">
              <a:off x="12403307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914247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7" y="1967886"/>
                  </a:lnTo>
                  <a:lnTo>
                    <a:pt x="914247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8"/>
            <p:cNvSpPr/>
            <p:nvPr/>
          </p:nvSpPr>
          <p:spPr>
            <a:xfrm>
              <a:off x="13994182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8" y="0"/>
                  </a:lnTo>
                  <a:lnTo>
                    <a:pt x="914248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9"/>
            <p:cNvSpPr/>
            <p:nvPr/>
          </p:nvSpPr>
          <p:spPr>
            <a:xfrm>
              <a:off x="15087663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0"/>
            <p:cNvSpPr/>
            <p:nvPr/>
          </p:nvSpPr>
          <p:spPr>
            <a:xfrm>
              <a:off x="16052710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1"/>
            <p:cNvSpPr/>
            <p:nvPr/>
          </p:nvSpPr>
          <p:spPr>
            <a:xfrm flipH="1">
              <a:off x="17652757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2"/>
            <p:cNvSpPr/>
            <p:nvPr/>
          </p:nvSpPr>
          <p:spPr>
            <a:xfrm>
              <a:off x="19414641" y="862671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8" y="0"/>
                  </a:lnTo>
                  <a:lnTo>
                    <a:pt x="914248" y="1967887"/>
                  </a:lnTo>
                  <a:lnTo>
                    <a:pt x="0" y="19678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3"/>
            <p:cNvSpPr/>
            <p:nvPr/>
          </p:nvSpPr>
          <p:spPr>
            <a:xfrm>
              <a:off x="21075599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4"/>
            <p:cNvSpPr/>
            <p:nvPr/>
          </p:nvSpPr>
          <p:spPr>
            <a:xfrm flipH="1">
              <a:off x="22736556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5"/>
            <p:cNvSpPr/>
            <p:nvPr/>
          </p:nvSpPr>
          <p:spPr>
            <a:xfrm>
              <a:off x="24266335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6"/>
            <p:cNvSpPr/>
            <p:nvPr/>
          </p:nvSpPr>
          <p:spPr>
            <a:xfrm flipH="1">
              <a:off x="2537864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7"/>
            <p:cNvSpPr/>
            <p:nvPr/>
          </p:nvSpPr>
          <p:spPr>
            <a:xfrm>
              <a:off x="1557605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8"/>
            <p:cNvSpPr/>
            <p:nvPr/>
          </p:nvSpPr>
          <p:spPr>
            <a:xfrm>
              <a:off x="579858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9" name="Freeform 39"/>
          <p:cNvSpPr/>
          <p:nvPr/>
        </p:nvSpPr>
        <p:spPr>
          <a:xfrm rot="-2581600">
            <a:off x="14169572" y="84995"/>
            <a:ext cx="4121875" cy="3325644"/>
          </a:xfrm>
          <a:custGeom>
            <a:avLst/>
            <a:gdLst/>
            <a:ahLst/>
            <a:cxnLst/>
            <a:rect l="l" t="t" r="r" b="b"/>
            <a:pathLst>
              <a:path w="4121875" h="3325644">
                <a:moveTo>
                  <a:pt x="0" y="0"/>
                </a:moveTo>
                <a:lnTo>
                  <a:pt x="4121874" y="0"/>
                </a:lnTo>
                <a:lnTo>
                  <a:pt x="4121874" y="3325643"/>
                </a:lnTo>
                <a:lnTo>
                  <a:pt x="0" y="332564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0" name="Freeform 40"/>
          <p:cNvSpPr/>
          <p:nvPr/>
        </p:nvSpPr>
        <p:spPr>
          <a:xfrm rot="-1405771">
            <a:off x="156791" y="-266859"/>
            <a:ext cx="3667588" cy="2959113"/>
          </a:xfrm>
          <a:custGeom>
            <a:avLst/>
            <a:gdLst/>
            <a:ahLst/>
            <a:cxnLst/>
            <a:rect l="l" t="t" r="r" b="b"/>
            <a:pathLst>
              <a:path w="3667588" h="2959113">
                <a:moveTo>
                  <a:pt x="0" y="0"/>
                </a:moveTo>
                <a:lnTo>
                  <a:pt x="3667589" y="0"/>
                </a:lnTo>
                <a:lnTo>
                  <a:pt x="3667589" y="2959113"/>
                </a:lnTo>
                <a:lnTo>
                  <a:pt x="0" y="295911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1" name="Group 41"/>
          <p:cNvGrpSpPr/>
          <p:nvPr/>
        </p:nvGrpSpPr>
        <p:grpSpPr>
          <a:xfrm>
            <a:off x="12209721" y="725498"/>
            <a:ext cx="312956" cy="312956"/>
            <a:chOff x="0" y="0"/>
            <a:chExt cx="812800" cy="812800"/>
          </a:xfrm>
        </p:grpSpPr>
        <p:sp>
          <p:nvSpPr>
            <p:cNvPr id="42" name="Freeform 4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677362" y="6092995"/>
            <a:ext cx="267762" cy="267762"/>
            <a:chOff x="0" y="0"/>
            <a:chExt cx="812800" cy="812800"/>
          </a:xfrm>
        </p:grpSpPr>
        <p:sp>
          <p:nvSpPr>
            <p:cNvPr id="45" name="Freeform 4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TextBox 4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7478170" y="4741857"/>
            <a:ext cx="267762" cy="267762"/>
            <a:chOff x="0" y="0"/>
            <a:chExt cx="812800" cy="812800"/>
          </a:xfrm>
        </p:grpSpPr>
        <p:sp>
          <p:nvSpPr>
            <p:cNvPr id="48" name="Freeform 4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660298" y="1926757"/>
            <a:ext cx="267762" cy="267762"/>
            <a:chOff x="0" y="0"/>
            <a:chExt cx="812800" cy="812800"/>
          </a:xfrm>
        </p:grpSpPr>
        <p:sp>
          <p:nvSpPr>
            <p:cNvPr id="51" name="Freeform 5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TextBox 52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3" name="TextBox 53"/>
          <p:cNvSpPr txBox="1"/>
          <p:nvPr/>
        </p:nvSpPr>
        <p:spPr>
          <a:xfrm>
            <a:off x="9413402" y="4017867"/>
            <a:ext cx="7464693" cy="31661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39"/>
              </a:lnSpc>
            </a:pPr>
            <a:r>
              <a:rPr lang="en-US" sz="3599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Not all jobs will require one</a:t>
            </a:r>
          </a:p>
          <a:p>
            <a:pPr algn="ctr">
              <a:lnSpc>
                <a:spcPts val="5039"/>
              </a:lnSpc>
            </a:pPr>
            <a:endParaRPr lang="en-US" sz="3599">
              <a:solidFill>
                <a:srgbClr val="000000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5039"/>
              </a:lnSpc>
            </a:pPr>
            <a:r>
              <a:rPr lang="en-US" sz="3599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It needs to be tailored to the Job. </a:t>
            </a:r>
          </a:p>
          <a:p>
            <a:pPr algn="ctr">
              <a:lnSpc>
                <a:spcPts val="5039"/>
              </a:lnSpc>
            </a:pPr>
            <a:endParaRPr lang="en-US" sz="3599">
              <a:solidFill>
                <a:srgbClr val="000000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5039"/>
              </a:lnSpc>
              <a:spcBef>
                <a:spcPct val="0"/>
              </a:spcBef>
            </a:pPr>
            <a:r>
              <a:rPr lang="en-US" sz="3599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So do your research!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2719619" y="1989705"/>
            <a:ext cx="4845264" cy="7464693"/>
          </a:xfrm>
          <a:custGeom>
            <a:avLst/>
            <a:gdLst/>
            <a:ahLst/>
            <a:cxnLst/>
            <a:rect l="l" t="t" r="r" b="b"/>
            <a:pathLst>
              <a:path w="4845264" h="7464693">
                <a:moveTo>
                  <a:pt x="0" y="0"/>
                </a:moveTo>
                <a:lnTo>
                  <a:pt x="4845264" y="0"/>
                </a:lnTo>
                <a:lnTo>
                  <a:pt x="4845264" y="7464693"/>
                </a:lnTo>
                <a:lnTo>
                  <a:pt x="0" y="746469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5400000">
            <a:off x="10723117" y="1989705"/>
            <a:ext cx="4845264" cy="7464693"/>
          </a:xfrm>
          <a:custGeom>
            <a:avLst/>
            <a:gdLst/>
            <a:ahLst/>
            <a:cxnLst/>
            <a:rect l="l" t="t" r="r" b="b"/>
            <a:pathLst>
              <a:path w="4845264" h="7464693">
                <a:moveTo>
                  <a:pt x="0" y="0"/>
                </a:moveTo>
                <a:lnTo>
                  <a:pt x="4845264" y="0"/>
                </a:lnTo>
                <a:lnTo>
                  <a:pt x="4845264" y="7464693"/>
                </a:lnTo>
                <a:lnTo>
                  <a:pt x="0" y="746469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3390520" y="1129626"/>
            <a:ext cx="11543767" cy="16173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99"/>
              </a:lnSpc>
            </a:pPr>
            <a:r>
              <a:rPr lang="en-US" sz="12299" u="sng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What is a cover letter?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63038" y="3786571"/>
            <a:ext cx="5558426" cy="25279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Go through the Job advert, research the Job and pick out some of the things that they are looking for. 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-280314" y="8697133"/>
            <a:ext cx="18885437" cy="2122918"/>
            <a:chOff x="0" y="0"/>
            <a:chExt cx="25180582" cy="2830558"/>
          </a:xfrm>
        </p:grpSpPr>
        <p:sp>
          <p:nvSpPr>
            <p:cNvPr id="7" name="Freeform 7"/>
            <p:cNvSpPr/>
            <p:nvPr/>
          </p:nvSpPr>
          <p:spPr>
            <a:xfrm>
              <a:off x="21717843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8"/>
            <p:cNvSpPr/>
            <p:nvPr/>
          </p:nvSpPr>
          <p:spPr>
            <a:xfrm flipH="1">
              <a:off x="20047239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6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6" y="2234271"/>
                  </a:lnTo>
                  <a:lnTo>
                    <a:pt x="1038006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9"/>
            <p:cNvSpPr/>
            <p:nvPr/>
          </p:nvSpPr>
          <p:spPr>
            <a:xfrm>
              <a:off x="18376636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0"/>
            <p:cNvSpPr/>
            <p:nvPr/>
          </p:nvSpPr>
          <p:spPr>
            <a:xfrm flipH="1">
              <a:off x="16706033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1"/>
            <p:cNvSpPr/>
            <p:nvPr/>
          </p:nvSpPr>
          <p:spPr>
            <a:xfrm>
              <a:off x="15035430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2"/>
            <p:cNvSpPr/>
            <p:nvPr/>
          </p:nvSpPr>
          <p:spPr>
            <a:xfrm flipH="1">
              <a:off x="13364826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/>
            <p:cNvSpPr/>
            <p:nvPr/>
          </p:nvSpPr>
          <p:spPr>
            <a:xfrm>
              <a:off x="11694223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4"/>
            <p:cNvSpPr/>
            <p:nvPr/>
          </p:nvSpPr>
          <p:spPr>
            <a:xfrm flipH="1">
              <a:off x="10023620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5"/>
            <p:cNvSpPr/>
            <p:nvPr/>
          </p:nvSpPr>
          <p:spPr>
            <a:xfrm>
              <a:off x="8353016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6"/>
            <p:cNvSpPr/>
            <p:nvPr/>
          </p:nvSpPr>
          <p:spPr>
            <a:xfrm flipH="1">
              <a:off x="6682413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7"/>
            <p:cNvSpPr/>
            <p:nvPr/>
          </p:nvSpPr>
          <p:spPr>
            <a:xfrm>
              <a:off x="5011810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8"/>
            <p:cNvSpPr/>
            <p:nvPr/>
          </p:nvSpPr>
          <p:spPr>
            <a:xfrm flipH="1">
              <a:off x="3341207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9"/>
            <p:cNvSpPr/>
            <p:nvPr/>
          </p:nvSpPr>
          <p:spPr>
            <a:xfrm>
              <a:off x="1670603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0"/>
            <p:cNvSpPr/>
            <p:nvPr/>
          </p:nvSpPr>
          <p:spPr>
            <a:xfrm flipH="1">
              <a:off x="0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1"/>
            <p:cNvSpPr/>
            <p:nvPr/>
          </p:nvSpPr>
          <p:spPr>
            <a:xfrm flipH="1">
              <a:off x="23390848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2"/>
            <p:cNvSpPr/>
            <p:nvPr/>
          </p:nvSpPr>
          <p:spPr>
            <a:xfrm>
              <a:off x="4198426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3"/>
            <p:cNvSpPr/>
            <p:nvPr/>
          </p:nvSpPr>
          <p:spPr>
            <a:xfrm>
              <a:off x="5914922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4"/>
            <p:cNvSpPr/>
            <p:nvPr/>
          </p:nvSpPr>
          <p:spPr>
            <a:xfrm>
              <a:off x="7629269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5"/>
            <p:cNvSpPr/>
            <p:nvPr/>
          </p:nvSpPr>
          <p:spPr>
            <a:xfrm>
              <a:off x="9109372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8" y="0"/>
                  </a:lnTo>
                  <a:lnTo>
                    <a:pt x="914248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6"/>
            <p:cNvSpPr/>
            <p:nvPr/>
          </p:nvSpPr>
          <p:spPr>
            <a:xfrm>
              <a:off x="10812432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7"/>
            <p:cNvSpPr/>
            <p:nvPr/>
          </p:nvSpPr>
          <p:spPr>
            <a:xfrm flipH="1">
              <a:off x="12403307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914247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7" y="1967886"/>
                  </a:lnTo>
                  <a:lnTo>
                    <a:pt x="914247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8"/>
            <p:cNvSpPr/>
            <p:nvPr/>
          </p:nvSpPr>
          <p:spPr>
            <a:xfrm>
              <a:off x="13994182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8" y="0"/>
                  </a:lnTo>
                  <a:lnTo>
                    <a:pt x="914248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9"/>
            <p:cNvSpPr/>
            <p:nvPr/>
          </p:nvSpPr>
          <p:spPr>
            <a:xfrm>
              <a:off x="15087663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0"/>
            <p:cNvSpPr/>
            <p:nvPr/>
          </p:nvSpPr>
          <p:spPr>
            <a:xfrm>
              <a:off x="16052710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1"/>
            <p:cNvSpPr/>
            <p:nvPr/>
          </p:nvSpPr>
          <p:spPr>
            <a:xfrm flipH="1">
              <a:off x="17652757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2"/>
            <p:cNvSpPr/>
            <p:nvPr/>
          </p:nvSpPr>
          <p:spPr>
            <a:xfrm>
              <a:off x="19414641" y="862671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8" y="0"/>
                  </a:lnTo>
                  <a:lnTo>
                    <a:pt x="914248" y="1967887"/>
                  </a:lnTo>
                  <a:lnTo>
                    <a:pt x="0" y="19678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3"/>
            <p:cNvSpPr/>
            <p:nvPr/>
          </p:nvSpPr>
          <p:spPr>
            <a:xfrm>
              <a:off x="21075599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4"/>
            <p:cNvSpPr/>
            <p:nvPr/>
          </p:nvSpPr>
          <p:spPr>
            <a:xfrm flipH="1">
              <a:off x="22736556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5"/>
            <p:cNvSpPr/>
            <p:nvPr/>
          </p:nvSpPr>
          <p:spPr>
            <a:xfrm>
              <a:off x="24266335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6"/>
            <p:cNvSpPr/>
            <p:nvPr/>
          </p:nvSpPr>
          <p:spPr>
            <a:xfrm flipH="1">
              <a:off x="2537864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7"/>
            <p:cNvSpPr/>
            <p:nvPr/>
          </p:nvSpPr>
          <p:spPr>
            <a:xfrm>
              <a:off x="1557605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8"/>
            <p:cNvSpPr/>
            <p:nvPr/>
          </p:nvSpPr>
          <p:spPr>
            <a:xfrm>
              <a:off x="579858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9" name="Freeform 39"/>
          <p:cNvSpPr/>
          <p:nvPr/>
        </p:nvSpPr>
        <p:spPr>
          <a:xfrm rot="-2581600">
            <a:off x="14169572" y="84995"/>
            <a:ext cx="4121875" cy="3325644"/>
          </a:xfrm>
          <a:custGeom>
            <a:avLst/>
            <a:gdLst/>
            <a:ahLst/>
            <a:cxnLst/>
            <a:rect l="l" t="t" r="r" b="b"/>
            <a:pathLst>
              <a:path w="4121875" h="3325644">
                <a:moveTo>
                  <a:pt x="0" y="0"/>
                </a:moveTo>
                <a:lnTo>
                  <a:pt x="4121874" y="0"/>
                </a:lnTo>
                <a:lnTo>
                  <a:pt x="4121874" y="3325643"/>
                </a:lnTo>
                <a:lnTo>
                  <a:pt x="0" y="332564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0" name="Freeform 40"/>
          <p:cNvSpPr/>
          <p:nvPr/>
        </p:nvSpPr>
        <p:spPr>
          <a:xfrm rot="-1405771">
            <a:off x="156791" y="-266859"/>
            <a:ext cx="3667588" cy="2959113"/>
          </a:xfrm>
          <a:custGeom>
            <a:avLst/>
            <a:gdLst/>
            <a:ahLst/>
            <a:cxnLst/>
            <a:rect l="l" t="t" r="r" b="b"/>
            <a:pathLst>
              <a:path w="3667588" h="2959113">
                <a:moveTo>
                  <a:pt x="0" y="0"/>
                </a:moveTo>
                <a:lnTo>
                  <a:pt x="3667589" y="0"/>
                </a:lnTo>
                <a:lnTo>
                  <a:pt x="3667589" y="2959113"/>
                </a:lnTo>
                <a:lnTo>
                  <a:pt x="0" y="295911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1" name="Group 41"/>
          <p:cNvGrpSpPr/>
          <p:nvPr/>
        </p:nvGrpSpPr>
        <p:grpSpPr>
          <a:xfrm>
            <a:off x="12209721" y="725498"/>
            <a:ext cx="312956" cy="312956"/>
            <a:chOff x="0" y="0"/>
            <a:chExt cx="812800" cy="812800"/>
          </a:xfrm>
        </p:grpSpPr>
        <p:sp>
          <p:nvSpPr>
            <p:cNvPr id="42" name="Freeform 4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677362" y="6092995"/>
            <a:ext cx="267762" cy="267762"/>
            <a:chOff x="0" y="0"/>
            <a:chExt cx="812800" cy="812800"/>
          </a:xfrm>
        </p:grpSpPr>
        <p:sp>
          <p:nvSpPr>
            <p:cNvPr id="45" name="Freeform 4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TextBox 4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7478170" y="4741857"/>
            <a:ext cx="267762" cy="267762"/>
            <a:chOff x="0" y="0"/>
            <a:chExt cx="812800" cy="812800"/>
          </a:xfrm>
        </p:grpSpPr>
        <p:sp>
          <p:nvSpPr>
            <p:cNvPr id="48" name="Freeform 4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660298" y="1926757"/>
            <a:ext cx="267762" cy="267762"/>
            <a:chOff x="0" y="0"/>
            <a:chExt cx="812800" cy="812800"/>
          </a:xfrm>
        </p:grpSpPr>
        <p:sp>
          <p:nvSpPr>
            <p:cNvPr id="51" name="Freeform 5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TextBox 52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3" name="TextBox 53"/>
          <p:cNvSpPr txBox="1"/>
          <p:nvPr/>
        </p:nvSpPr>
        <p:spPr>
          <a:xfrm>
            <a:off x="10672083" y="3846195"/>
            <a:ext cx="5558426" cy="25279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Ask yourself, how do I meet that criteria. </a:t>
            </a:r>
          </a:p>
          <a:p>
            <a:pPr algn="ctr">
              <a:lnSpc>
                <a:spcPts val="5040"/>
              </a:lnSpc>
            </a:pPr>
            <a:endParaRPr lang="en-US" sz="3600">
              <a:solidFill>
                <a:srgbClr val="FFFFFF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marL="0" lvl="0" indent="0" algn="ctr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Jot down some thoughts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5594925" y="460492"/>
            <a:ext cx="8155155" cy="12563964"/>
          </a:xfrm>
          <a:custGeom>
            <a:avLst/>
            <a:gdLst/>
            <a:ahLst/>
            <a:cxnLst/>
            <a:rect l="l" t="t" r="r" b="b"/>
            <a:pathLst>
              <a:path w="8155155" h="12563964">
                <a:moveTo>
                  <a:pt x="0" y="0"/>
                </a:moveTo>
                <a:lnTo>
                  <a:pt x="8155155" y="0"/>
                </a:lnTo>
                <a:lnTo>
                  <a:pt x="8155155" y="12563964"/>
                </a:lnTo>
                <a:lnTo>
                  <a:pt x="0" y="1256396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3390520" y="1129626"/>
            <a:ext cx="11543767" cy="16173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99"/>
              </a:lnSpc>
            </a:pPr>
            <a:r>
              <a:rPr lang="en-US" sz="12299" u="sng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What is a cover letter?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61485" y="3310396"/>
            <a:ext cx="9826062" cy="6731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09"/>
              </a:lnSpc>
            </a:pPr>
            <a:r>
              <a:rPr lang="en-US" sz="6363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Think about your career and how that links to the role. </a:t>
            </a:r>
          </a:p>
          <a:p>
            <a:pPr algn="ctr">
              <a:lnSpc>
                <a:spcPts val="8909"/>
              </a:lnSpc>
            </a:pPr>
            <a:endParaRPr lang="en-US" sz="6363">
              <a:solidFill>
                <a:srgbClr val="FFFFFF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marL="0" lvl="0" indent="0" algn="ctr">
              <a:lnSpc>
                <a:spcPts val="8909"/>
              </a:lnSpc>
              <a:spcBef>
                <a:spcPct val="0"/>
              </a:spcBef>
            </a:pPr>
            <a:r>
              <a:rPr lang="en-US" sz="6363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What do you want for the future?</a:t>
            </a:r>
          </a:p>
        </p:txBody>
      </p:sp>
      <p:sp>
        <p:nvSpPr>
          <p:cNvPr id="38" name="Freeform 38"/>
          <p:cNvSpPr/>
          <p:nvPr/>
        </p:nvSpPr>
        <p:spPr>
          <a:xfrm rot="-2581600">
            <a:off x="14169572" y="84995"/>
            <a:ext cx="4121875" cy="3325644"/>
          </a:xfrm>
          <a:custGeom>
            <a:avLst/>
            <a:gdLst/>
            <a:ahLst/>
            <a:cxnLst/>
            <a:rect l="l" t="t" r="r" b="b"/>
            <a:pathLst>
              <a:path w="4121875" h="3325644">
                <a:moveTo>
                  <a:pt x="0" y="0"/>
                </a:moveTo>
                <a:lnTo>
                  <a:pt x="4121874" y="0"/>
                </a:lnTo>
                <a:lnTo>
                  <a:pt x="4121874" y="3325643"/>
                </a:lnTo>
                <a:lnTo>
                  <a:pt x="0" y="332564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9" name="Freeform 39"/>
          <p:cNvSpPr/>
          <p:nvPr/>
        </p:nvSpPr>
        <p:spPr>
          <a:xfrm rot="-1405771">
            <a:off x="156791" y="-266859"/>
            <a:ext cx="3667588" cy="2959113"/>
          </a:xfrm>
          <a:custGeom>
            <a:avLst/>
            <a:gdLst/>
            <a:ahLst/>
            <a:cxnLst/>
            <a:rect l="l" t="t" r="r" b="b"/>
            <a:pathLst>
              <a:path w="3667588" h="2959113">
                <a:moveTo>
                  <a:pt x="0" y="0"/>
                </a:moveTo>
                <a:lnTo>
                  <a:pt x="3667589" y="0"/>
                </a:lnTo>
                <a:lnTo>
                  <a:pt x="3667589" y="2959113"/>
                </a:lnTo>
                <a:lnTo>
                  <a:pt x="0" y="295911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0" name="Group 40"/>
          <p:cNvGrpSpPr/>
          <p:nvPr/>
        </p:nvGrpSpPr>
        <p:grpSpPr>
          <a:xfrm>
            <a:off x="12209721" y="725498"/>
            <a:ext cx="312956" cy="312956"/>
            <a:chOff x="0" y="0"/>
            <a:chExt cx="812800" cy="812800"/>
          </a:xfrm>
        </p:grpSpPr>
        <p:sp>
          <p:nvSpPr>
            <p:cNvPr id="41" name="Freeform 4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677362" y="6092995"/>
            <a:ext cx="267762" cy="267762"/>
            <a:chOff x="0" y="0"/>
            <a:chExt cx="812800" cy="812800"/>
          </a:xfrm>
        </p:grpSpPr>
        <p:sp>
          <p:nvSpPr>
            <p:cNvPr id="44" name="Freeform 4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17478170" y="4741857"/>
            <a:ext cx="267762" cy="267762"/>
            <a:chOff x="0" y="0"/>
            <a:chExt cx="812800" cy="812800"/>
          </a:xfrm>
        </p:grpSpPr>
        <p:sp>
          <p:nvSpPr>
            <p:cNvPr id="47" name="Freeform 4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5660298" y="1926757"/>
            <a:ext cx="267762" cy="267762"/>
            <a:chOff x="0" y="0"/>
            <a:chExt cx="812800" cy="812800"/>
          </a:xfrm>
        </p:grpSpPr>
        <p:sp>
          <p:nvSpPr>
            <p:cNvPr id="50" name="Freeform 5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2719619" y="1989705"/>
            <a:ext cx="4845264" cy="7464693"/>
          </a:xfrm>
          <a:custGeom>
            <a:avLst/>
            <a:gdLst/>
            <a:ahLst/>
            <a:cxnLst/>
            <a:rect l="l" t="t" r="r" b="b"/>
            <a:pathLst>
              <a:path w="4845264" h="7464693">
                <a:moveTo>
                  <a:pt x="0" y="0"/>
                </a:moveTo>
                <a:lnTo>
                  <a:pt x="4845264" y="0"/>
                </a:lnTo>
                <a:lnTo>
                  <a:pt x="4845264" y="7464693"/>
                </a:lnTo>
                <a:lnTo>
                  <a:pt x="0" y="746469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5400000">
            <a:off x="10723117" y="1989705"/>
            <a:ext cx="4845264" cy="7464693"/>
          </a:xfrm>
          <a:custGeom>
            <a:avLst/>
            <a:gdLst/>
            <a:ahLst/>
            <a:cxnLst/>
            <a:rect l="l" t="t" r="r" b="b"/>
            <a:pathLst>
              <a:path w="4845264" h="7464693">
                <a:moveTo>
                  <a:pt x="0" y="0"/>
                </a:moveTo>
                <a:lnTo>
                  <a:pt x="4845264" y="0"/>
                </a:lnTo>
                <a:lnTo>
                  <a:pt x="4845264" y="7464693"/>
                </a:lnTo>
                <a:lnTo>
                  <a:pt x="0" y="746469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3390520" y="1129626"/>
            <a:ext cx="11543767" cy="16173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99"/>
              </a:lnSpc>
            </a:pPr>
            <a:r>
              <a:rPr lang="en-US" sz="12299" u="sng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What is a cover letter?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63038" y="3786571"/>
            <a:ext cx="5558426" cy="31661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How to I write one?</a:t>
            </a:r>
          </a:p>
          <a:p>
            <a:pPr marL="777240" lvl="1" indent="-388620" algn="ctr">
              <a:lnSpc>
                <a:spcPts val="5040"/>
              </a:lnSpc>
              <a:spcBef>
                <a:spcPct val="0"/>
              </a:spcBef>
              <a:buAutoNum type="arabicPeriod"/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It should be between 3-5 paragraphs - but try not to make it more than a page. 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-280314" y="8697133"/>
            <a:ext cx="18885437" cy="2122918"/>
            <a:chOff x="0" y="0"/>
            <a:chExt cx="25180582" cy="2830558"/>
          </a:xfrm>
        </p:grpSpPr>
        <p:sp>
          <p:nvSpPr>
            <p:cNvPr id="7" name="Freeform 7"/>
            <p:cNvSpPr/>
            <p:nvPr/>
          </p:nvSpPr>
          <p:spPr>
            <a:xfrm>
              <a:off x="21717843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8"/>
            <p:cNvSpPr/>
            <p:nvPr/>
          </p:nvSpPr>
          <p:spPr>
            <a:xfrm flipH="1">
              <a:off x="20047239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6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6" y="2234271"/>
                  </a:lnTo>
                  <a:lnTo>
                    <a:pt x="1038006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9"/>
            <p:cNvSpPr/>
            <p:nvPr/>
          </p:nvSpPr>
          <p:spPr>
            <a:xfrm>
              <a:off x="18376636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0"/>
            <p:cNvSpPr/>
            <p:nvPr/>
          </p:nvSpPr>
          <p:spPr>
            <a:xfrm flipH="1">
              <a:off x="16706033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1"/>
            <p:cNvSpPr/>
            <p:nvPr/>
          </p:nvSpPr>
          <p:spPr>
            <a:xfrm>
              <a:off x="15035430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2"/>
            <p:cNvSpPr/>
            <p:nvPr/>
          </p:nvSpPr>
          <p:spPr>
            <a:xfrm flipH="1">
              <a:off x="13364826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/>
            <p:cNvSpPr/>
            <p:nvPr/>
          </p:nvSpPr>
          <p:spPr>
            <a:xfrm>
              <a:off x="11694223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4"/>
            <p:cNvSpPr/>
            <p:nvPr/>
          </p:nvSpPr>
          <p:spPr>
            <a:xfrm flipH="1">
              <a:off x="10023620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5"/>
            <p:cNvSpPr/>
            <p:nvPr/>
          </p:nvSpPr>
          <p:spPr>
            <a:xfrm>
              <a:off x="8353016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6"/>
            <p:cNvSpPr/>
            <p:nvPr/>
          </p:nvSpPr>
          <p:spPr>
            <a:xfrm flipH="1">
              <a:off x="6682413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7"/>
            <p:cNvSpPr/>
            <p:nvPr/>
          </p:nvSpPr>
          <p:spPr>
            <a:xfrm>
              <a:off x="5011810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8"/>
            <p:cNvSpPr/>
            <p:nvPr/>
          </p:nvSpPr>
          <p:spPr>
            <a:xfrm flipH="1">
              <a:off x="3341207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9"/>
            <p:cNvSpPr/>
            <p:nvPr/>
          </p:nvSpPr>
          <p:spPr>
            <a:xfrm>
              <a:off x="1670603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0"/>
            <p:cNvSpPr/>
            <p:nvPr/>
          </p:nvSpPr>
          <p:spPr>
            <a:xfrm flipH="1">
              <a:off x="0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1"/>
            <p:cNvSpPr/>
            <p:nvPr/>
          </p:nvSpPr>
          <p:spPr>
            <a:xfrm flipH="1">
              <a:off x="23390848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2"/>
            <p:cNvSpPr/>
            <p:nvPr/>
          </p:nvSpPr>
          <p:spPr>
            <a:xfrm>
              <a:off x="4198426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3"/>
            <p:cNvSpPr/>
            <p:nvPr/>
          </p:nvSpPr>
          <p:spPr>
            <a:xfrm>
              <a:off x="5914922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4"/>
            <p:cNvSpPr/>
            <p:nvPr/>
          </p:nvSpPr>
          <p:spPr>
            <a:xfrm>
              <a:off x="7629269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5"/>
            <p:cNvSpPr/>
            <p:nvPr/>
          </p:nvSpPr>
          <p:spPr>
            <a:xfrm>
              <a:off x="9109372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8" y="0"/>
                  </a:lnTo>
                  <a:lnTo>
                    <a:pt x="914248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6"/>
            <p:cNvSpPr/>
            <p:nvPr/>
          </p:nvSpPr>
          <p:spPr>
            <a:xfrm>
              <a:off x="10812432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7"/>
            <p:cNvSpPr/>
            <p:nvPr/>
          </p:nvSpPr>
          <p:spPr>
            <a:xfrm flipH="1">
              <a:off x="12403307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914247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7" y="1967886"/>
                  </a:lnTo>
                  <a:lnTo>
                    <a:pt x="914247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8"/>
            <p:cNvSpPr/>
            <p:nvPr/>
          </p:nvSpPr>
          <p:spPr>
            <a:xfrm>
              <a:off x="13994182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8" y="0"/>
                  </a:lnTo>
                  <a:lnTo>
                    <a:pt x="914248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9"/>
            <p:cNvSpPr/>
            <p:nvPr/>
          </p:nvSpPr>
          <p:spPr>
            <a:xfrm>
              <a:off x="15087663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0"/>
            <p:cNvSpPr/>
            <p:nvPr/>
          </p:nvSpPr>
          <p:spPr>
            <a:xfrm>
              <a:off x="16052710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1"/>
            <p:cNvSpPr/>
            <p:nvPr/>
          </p:nvSpPr>
          <p:spPr>
            <a:xfrm flipH="1">
              <a:off x="17652757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2"/>
            <p:cNvSpPr/>
            <p:nvPr/>
          </p:nvSpPr>
          <p:spPr>
            <a:xfrm>
              <a:off x="19414641" y="862671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8" y="0"/>
                  </a:lnTo>
                  <a:lnTo>
                    <a:pt x="914248" y="1967887"/>
                  </a:lnTo>
                  <a:lnTo>
                    <a:pt x="0" y="19678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3"/>
            <p:cNvSpPr/>
            <p:nvPr/>
          </p:nvSpPr>
          <p:spPr>
            <a:xfrm>
              <a:off x="21075599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4"/>
            <p:cNvSpPr/>
            <p:nvPr/>
          </p:nvSpPr>
          <p:spPr>
            <a:xfrm flipH="1">
              <a:off x="22736556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5"/>
            <p:cNvSpPr/>
            <p:nvPr/>
          </p:nvSpPr>
          <p:spPr>
            <a:xfrm>
              <a:off x="24266335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6"/>
            <p:cNvSpPr/>
            <p:nvPr/>
          </p:nvSpPr>
          <p:spPr>
            <a:xfrm flipH="1">
              <a:off x="2537864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7"/>
            <p:cNvSpPr/>
            <p:nvPr/>
          </p:nvSpPr>
          <p:spPr>
            <a:xfrm>
              <a:off x="1557605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8"/>
            <p:cNvSpPr/>
            <p:nvPr/>
          </p:nvSpPr>
          <p:spPr>
            <a:xfrm>
              <a:off x="579858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9" name="Freeform 39"/>
          <p:cNvSpPr/>
          <p:nvPr/>
        </p:nvSpPr>
        <p:spPr>
          <a:xfrm rot="-2581600">
            <a:off x="14169572" y="84995"/>
            <a:ext cx="4121875" cy="3325644"/>
          </a:xfrm>
          <a:custGeom>
            <a:avLst/>
            <a:gdLst/>
            <a:ahLst/>
            <a:cxnLst/>
            <a:rect l="l" t="t" r="r" b="b"/>
            <a:pathLst>
              <a:path w="4121875" h="3325644">
                <a:moveTo>
                  <a:pt x="0" y="0"/>
                </a:moveTo>
                <a:lnTo>
                  <a:pt x="4121874" y="0"/>
                </a:lnTo>
                <a:lnTo>
                  <a:pt x="4121874" y="3325643"/>
                </a:lnTo>
                <a:lnTo>
                  <a:pt x="0" y="332564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0" name="Freeform 40"/>
          <p:cNvSpPr/>
          <p:nvPr/>
        </p:nvSpPr>
        <p:spPr>
          <a:xfrm rot="-1405771">
            <a:off x="156791" y="-266859"/>
            <a:ext cx="3667588" cy="2959113"/>
          </a:xfrm>
          <a:custGeom>
            <a:avLst/>
            <a:gdLst/>
            <a:ahLst/>
            <a:cxnLst/>
            <a:rect l="l" t="t" r="r" b="b"/>
            <a:pathLst>
              <a:path w="3667588" h="2959113">
                <a:moveTo>
                  <a:pt x="0" y="0"/>
                </a:moveTo>
                <a:lnTo>
                  <a:pt x="3667589" y="0"/>
                </a:lnTo>
                <a:lnTo>
                  <a:pt x="3667589" y="2959113"/>
                </a:lnTo>
                <a:lnTo>
                  <a:pt x="0" y="295911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1" name="Group 41"/>
          <p:cNvGrpSpPr/>
          <p:nvPr/>
        </p:nvGrpSpPr>
        <p:grpSpPr>
          <a:xfrm>
            <a:off x="12209721" y="725498"/>
            <a:ext cx="312956" cy="312956"/>
            <a:chOff x="0" y="0"/>
            <a:chExt cx="812800" cy="812800"/>
          </a:xfrm>
        </p:grpSpPr>
        <p:sp>
          <p:nvSpPr>
            <p:cNvPr id="42" name="Freeform 4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677362" y="6092995"/>
            <a:ext cx="267762" cy="267762"/>
            <a:chOff x="0" y="0"/>
            <a:chExt cx="812800" cy="812800"/>
          </a:xfrm>
        </p:grpSpPr>
        <p:sp>
          <p:nvSpPr>
            <p:cNvPr id="45" name="Freeform 4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TextBox 4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7478170" y="4741857"/>
            <a:ext cx="267762" cy="267762"/>
            <a:chOff x="0" y="0"/>
            <a:chExt cx="812800" cy="812800"/>
          </a:xfrm>
        </p:grpSpPr>
        <p:sp>
          <p:nvSpPr>
            <p:cNvPr id="48" name="Freeform 4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660298" y="1926757"/>
            <a:ext cx="267762" cy="267762"/>
            <a:chOff x="0" y="0"/>
            <a:chExt cx="812800" cy="812800"/>
          </a:xfrm>
        </p:grpSpPr>
        <p:sp>
          <p:nvSpPr>
            <p:cNvPr id="51" name="Freeform 5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TextBox 52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3" name="TextBox 53"/>
          <p:cNvSpPr txBox="1"/>
          <p:nvPr/>
        </p:nvSpPr>
        <p:spPr>
          <a:xfrm>
            <a:off x="10397171" y="3467484"/>
            <a:ext cx="5558426" cy="44424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Start with Dear </a:t>
            </a:r>
          </a:p>
          <a:p>
            <a:pPr algn="ctr">
              <a:lnSpc>
                <a:spcPts val="5040"/>
              </a:lnSpc>
            </a:pPr>
            <a:endParaRPr lang="en-US" sz="3600">
              <a:solidFill>
                <a:srgbClr val="FFFFFF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5040"/>
              </a:lnSpc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Open with why you are writing the letter</a:t>
            </a:r>
          </a:p>
          <a:p>
            <a:pPr algn="ctr">
              <a:lnSpc>
                <a:spcPts val="5040"/>
              </a:lnSpc>
            </a:pPr>
            <a:endParaRPr lang="en-US" sz="3600">
              <a:solidFill>
                <a:srgbClr val="FFFFFF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Para 2 - Why are you interested in the role?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2719619" y="1989705"/>
            <a:ext cx="4845264" cy="7464693"/>
          </a:xfrm>
          <a:custGeom>
            <a:avLst/>
            <a:gdLst/>
            <a:ahLst/>
            <a:cxnLst/>
            <a:rect l="l" t="t" r="r" b="b"/>
            <a:pathLst>
              <a:path w="4845264" h="7464693">
                <a:moveTo>
                  <a:pt x="0" y="0"/>
                </a:moveTo>
                <a:lnTo>
                  <a:pt x="4845264" y="0"/>
                </a:lnTo>
                <a:lnTo>
                  <a:pt x="4845264" y="7464693"/>
                </a:lnTo>
                <a:lnTo>
                  <a:pt x="0" y="746469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3390520" y="1129626"/>
            <a:ext cx="11543767" cy="16173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99"/>
              </a:lnSpc>
            </a:pPr>
            <a:r>
              <a:rPr lang="en-US" sz="12299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What is a cover letter?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-280314" y="8697133"/>
            <a:ext cx="18885437" cy="2122918"/>
            <a:chOff x="0" y="0"/>
            <a:chExt cx="25180582" cy="2830558"/>
          </a:xfrm>
        </p:grpSpPr>
        <p:sp>
          <p:nvSpPr>
            <p:cNvPr id="5" name="Freeform 5"/>
            <p:cNvSpPr/>
            <p:nvPr/>
          </p:nvSpPr>
          <p:spPr>
            <a:xfrm>
              <a:off x="21717843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6"/>
            <p:cNvSpPr/>
            <p:nvPr/>
          </p:nvSpPr>
          <p:spPr>
            <a:xfrm flipH="1">
              <a:off x="20047239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6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6" y="2234271"/>
                  </a:lnTo>
                  <a:lnTo>
                    <a:pt x="1038006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7"/>
            <p:cNvSpPr/>
            <p:nvPr/>
          </p:nvSpPr>
          <p:spPr>
            <a:xfrm>
              <a:off x="18376636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8"/>
            <p:cNvSpPr/>
            <p:nvPr/>
          </p:nvSpPr>
          <p:spPr>
            <a:xfrm flipH="1">
              <a:off x="16706033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9"/>
            <p:cNvSpPr/>
            <p:nvPr/>
          </p:nvSpPr>
          <p:spPr>
            <a:xfrm>
              <a:off x="15035430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0"/>
            <p:cNvSpPr/>
            <p:nvPr/>
          </p:nvSpPr>
          <p:spPr>
            <a:xfrm flipH="1">
              <a:off x="13364826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1"/>
            <p:cNvSpPr/>
            <p:nvPr/>
          </p:nvSpPr>
          <p:spPr>
            <a:xfrm>
              <a:off x="11694223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2"/>
            <p:cNvSpPr/>
            <p:nvPr/>
          </p:nvSpPr>
          <p:spPr>
            <a:xfrm flipH="1">
              <a:off x="10023620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/>
            <p:cNvSpPr/>
            <p:nvPr/>
          </p:nvSpPr>
          <p:spPr>
            <a:xfrm>
              <a:off x="8353016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4"/>
            <p:cNvSpPr/>
            <p:nvPr/>
          </p:nvSpPr>
          <p:spPr>
            <a:xfrm flipH="1">
              <a:off x="6682413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5"/>
            <p:cNvSpPr/>
            <p:nvPr/>
          </p:nvSpPr>
          <p:spPr>
            <a:xfrm>
              <a:off x="5011810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6"/>
            <p:cNvSpPr/>
            <p:nvPr/>
          </p:nvSpPr>
          <p:spPr>
            <a:xfrm flipH="1">
              <a:off x="3341207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7"/>
            <p:cNvSpPr/>
            <p:nvPr/>
          </p:nvSpPr>
          <p:spPr>
            <a:xfrm>
              <a:off x="1670603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0" y="0"/>
                  </a:moveTo>
                  <a:lnTo>
                    <a:pt x="1038005" y="0"/>
                  </a:lnTo>
                  <a:lnTo>
                    <a:pt x="1038005" y="2234271"/>
                  </a:lnTo>
                  <a:lnTo>
                    <a:pt x="0" y="2234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8"/>
            <p:cNvSpPr/>
            <p:nvPr/>
          </p:nvSpPr>
          <p:spPr>
            <a:xfrm flipH="1">
              <a:off x="0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9"/>
            <p:cNvSpPr/>
            <p:nvPr/>
          </p:nvSpPr>
          <p:spPr>
            <a:xfrm flipH="1">
              <a:off x="23390848" y="0"/>
              <a:ext cx="1038005" cy="2234271"/>
            </a:xfrm>
            <a:custGeom>
              <a:avLst/>
              <a:gdLst/>
              <a:ahLst/>
              <a:cxnLst/>
              <a:rect l="l" t="t" r="r" b="b"/>
              <a:pathLst>
                <a:path w="1038005" h="2234271">
                  <a:moveTo>
                    <a:pt x="1038005" y="0"/>
                  </a:moveTo>
                  <a:lnTo>
                    <a:pt x="0" y="0"/>
                  </a:lnTo>
                  <a:lnTo>
                    <a:pt x="0" y="2234271"/>
                  </a:lnTo>
                  <a:lnTo>
                    <a:pt x="1038005" y="2234271"/>
                  </a:lnTo>
                  <a:lnTo>
                    <a:pt x="1038005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0"/>
            <p:cNvSpPr/>
            <p:nvPr/>
          </p:nvSpPr>
          <p:spPr>
            <a:xfrm>
              <a:off x="4198426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1"/>
            <p:cNvSpPr/>
            <p:nvPr/>
          </p:nvSpPr>
          <p:spPr>
            <a:xfrm>
              <a:off x="5914922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2"/>
            <p:cNvSpPr/>
            <p:nvPr/>
          </p:nvSpPr>
          <p:spPr>
            <a:xfrm>
              <a:off x="7629269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3"/>
            <p:cNvSpPr/>
            <p:nvPr/>
          </p:nvSpPr>
          <p:spPr>
            <a:xfrm>
              <a:off x="9109372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8" y="0"/>
                  </a:lnTo>
                  <a:lnTo>
                    <a:pt x="914248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4"/>
            <p:cNvSpPr/>
            <p:nvPr/>
          </p:nvSpPr>
          <p:spPr>
            <a:xfrm>
              <a:off x="10812432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5"/>
            <p:cNvSpPr/>
            <p:nvPr/>
          </p:nvSpPr>
          <p:spPr>
            <a:xfrm flipH="1">
              <a:off x="12403307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914247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7" y="1967886"/>
                  </a:lnTo>
                  <a:lnTo>
                    <a:pt x="914247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6"/>
            <p:cNvSpPr/>
            <p:nvPr/>
          </p:nvSpPr>
          <p:spPr>
            <a:xfrm>
              <a:off x="13994182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8" y="0"/>
                  </a:lnTo>
                  <a:lnTo>
                    <a:pt x="914248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7"/>
            <p:cNvSpPr/>
            <p:nvPr/>
          </p:nvSpPr>
          <p:spPr>
            <a:xfrm>
              <a:off x="15087663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8"/>
            <p:cNvSpPr/>
            <p:nvPr/>
          </p:nvSpPr>
          <p:spPr>
            <a:xfrm>
              <a:off x="16052710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9"/>
            <p:cNvSpPr/>
            <p:nvPr/>
          </p:nvSpPr>
          <p:spPr>
            <a:xfrm flipH="1">
              <a:off x="17652757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0"/>
            <p:cNvSpPr/>
            <p:nvPr/>
          </p:nvSpPr>
          <p:spPr>
            <a:xfrm>
              <a:off x="19414641" y="862671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8" y="0"/>
                  </a:lnTo>
                  <a:lnTo>
                    <a:pt x="914248" y="1967887"/>
                  </a:lnTo>
                  <a:lnTo>
                    <a:pt x="0" y="19678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1"/>
            <p:cNvSpPr/>
            <p:nvPr/>
          </p:nvSpPr>
          <p:spPr>
            <a:xfrm>
              <a:off x="21075599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2"/>
            <p:cNvSpPr/>
            <p:nvPr/>
          </p:nvSpPr>
          <p:spPr>
            <a:xfrm flipH="1">
              <a:off x="22736556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3"/>
            <p:cNvSpPr/>
            <p:nvPr/>
          </p:nvSpPr>
          <p:spPr>
            <a:xfrm>
              <a:off x="24266335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4"/>
            <p:cNvSpPr/>
            <p:nvPr/>
          </p:nvSpPr>
          <p:spPr>
            <a:xfrm flipH="1">
              <a:off x="2537864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914248" y="0"/>
                  </a:moveTo>
                  <a:lnTo>
                    <a:pt x="0" y="0"/>
                  </a:lnTo>
                  <a:lnTo>
                    <a:pt x="0" y="1967886"/>
                  </a:lnTo>
                  <a:lnTo>
                    <a:pt x="914248" y="1967886"/>
                  </a:lnTo>
                  <a:lnTo>
                    <a:pt x="914248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5"/>
            <p:cNvSpPr/>
            <p:nvPr/>
          </p:nvSpPr>
          <p:spPr>
            <a:xfrm>
              <a:off x="1557605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6"/>
            <p:cNvSpPr/>
            <p:nvPr/>
          </p:nvSpPr>
          <p:spPr>
            <a:xfrm>
              <a:off x="579858" y="724049"/>
              <a:ext cx="914247" cy="1967887"/>
            </a:xfrm>
            <a:custGeom>
              <a:avLst/>
              <a:gdLst/>
              <a:ahLst/>
              <a:cxnLst/>
              <a:rect l="l" t="t" r="r" b="b"/>
              <a:pathLst>
                <a:path w="914247" h="1967887">
                  <a:moveTo>
                    <a:pt x="0" y="0"/>
                  </a:moveTo>
                  <a:lnTo>
                    <a:pt x="914247" y="0"/>
                  </a:lnTo>
                  <a:lnTo>
                    <a:pt x="914247" y="1967886"/>
                  </a:lnTo>
                  <a:lnTo>
                    <a:pt x="0" y="1967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7" name="Freeform 37"/>
          <p:cNvSpPr/>
          <p:nvPr/>
        </p:nvSpPr>
        <p:spPr>
          <a:xfrm rot="-2581600">
            <a:off x="14169572" y="84995"/>
            <a:ext cx="4121875" cy="3325644"/>
          </a:xfrm>
          <a:custGeom>
            <a:avLst/>
            <a:gdLst/>
            <a:ahLst/>
            <a:cxnLst/>
            <a:rect l="l" t="t" r="r" b="b"/>
            <a:pathLst>
              <a:path w="4121875" h="3325644">
                <a:moveTo>
                  <a:pt x="0" y="0"/>
                </a:moveTo>
                <a:lnTo>
                  <a:pt x="4121874" y="0"/>
                </a:lnTo>
                <a:lnTo>
                  <a:pt x="4121874" y="3325643"/>
                </a:lnTo>
                <a:lnTo>
                  <a:pt x="0" y="332564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8" name="Freeform 38"/>
          <p:cNvSpPr/>
          <p:nvPr/>
        </p:nvSpPr>
        <p:spPr>
          <a:xfrm rot="-1405771">
            <a:off x="156791" y="-266859"/>
            <a:ext cx="3667588" cy="2959113"/>
          </a:xfrm>
          <a:custGeom>
            <a:avLst/>
            <a:gdLst/>
            <a:ahLst/>
            <a:cxnLst/>
            <a:rect l="l" t="t" r="r" b="b"/>
            <a:pathLst>
              <a:path w="3667588" h="2959113">
                <a:moveTo>
                  <a:pt x="0" y="0"/>
                </a:moveTo>
                <a:lnTo>
                  <a:pt x="3667589" y="0"/>
                </a:lnTo>
                <a:lnTo>
                  <a:pt x="3667589" y="2959113"/>
                </a:lnTo>
                <a:lnTo>
                  <a:pt x="0" y="295911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9" name="Group 39"/>
          <p:cNvGrpSpPr/>
          <p:nvPr/>
        </p:nvGrpSpPr>
        <p:grpSpPr>
          <a:xfrm>
            <a:off x="12209721" y="725498"/>
            <a:ext cx="312956" cy="312956"/>
            <a:chOff x="0" y="0"/>
            <a:chExt cx="812800" cy="812800"/>
          </a:xfrm>
        </p:grpSpPr>
        <p:sp>
          <p:nvSpPr>
            <p:cNvPr id="40" name="Freeform 4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77362" y="6092995"/>
            <a:ext cx="267762" cy="267762"/>
            <a:chOff x="0" y="0"/>
            <a:chExt cx="812800" cy="812800"/>
          </a:xfrm>
        </p:grpSpPr>
        <p:sp>
          <p:nvSpPr>
            <p:cNvPr id="43" name="Freeform 4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7478170" y="4741857"/>
            <a:ext cx="267762" cy="267762"/>
            <a:chOff x="0" y="0"/>
            <a:chExt cx="812800" cy="812800"/>
          </a:xfrm>
        </p:grpSpPr>
        <p:sp>
          <p:nvSpPr>
            <p:cNvPr id="46" name="Freeform 4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5660298" y="1926757"/>
            <a:ext cx="267762" cy="267762"/>
            <a:chOff x="0" y="0"/>
            <a:chExt cx="812800" cy="812800"/>
          </a:xfrm>
        </p:grpSpPr>
        <p:sp>
          <p:nvSpPr>
            <p:cNvPr id="49" name="Freeform 4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1" name="Freeform 51"/>
          <p:cNvSpPr/>
          <p:nvPr/>
        </p:nvSpPr>
        <p:spPr>
          <a:xfrm>
            <a:off x="12132081" y="3001462"/>
            <a:ext cx="2802206" cy="5441178"/>
          </a:xfrm>
          <a:custGeom>
            <a:avLst/>
            <a:gdLst/>
            <a:ahLst/>
            <a:cxnLst/>
            <a:rect l="l" t="t" r="r" b="b"/>
            <a:pathLst>
              <a:path w="2802206" h="5441178">
                <a:moveTo>
                  <a:pt x="0" y="0"/>
                </a:moveTo>
                <a:lnTo>
                  <a:pt x="2802207" y="0"/>
                </a:lnTo>
                <a:lnTo>
                  <a:pt x="2802207" y="5441178"/>
                </a:lnTo>
                <a:lnTo>
                  <a:pt x="0" y="544117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2" name="TextBox 52"/>
          <p:cNvSpPr txBox="1"/>
          <p:nvPr/>
        </p:nvSpPr>
        <p:spPr>
          <a:xfrm>
            <a:off x="2232440" y="3551434"/>
            <a:ext cx="5558426" cy="4471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Third paragraph - Why you are the right fit for the Job.</a:t>
            </a:r>
          </a:p>
          <a:p>
            <a:pPr algn="ctr">
              <a:lnSpc>
                <a:spcPts val="4480"/>
              </a:lnSpc>
            </a:pPr>
            <a:endParaRPr lang="en-US" sz="3200">
              <a:solidFill>
                <a:srgbClr val="FFFFFF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End with showing your enthusiasm</a:t>
            </a:r>
          </a:p>
          <a:p>
            <a:pPr algn="ctr">
              <a:lnSpc>
                <a:spcPts val="4480"/>
              </a:lnSpc>
            </a:pPr>
            <a:endParaRPr lang="en-US" sz="3200">
              <a:solidFill>
                <a:srgbClr val="FFFFFF"/>
              </a:solidFill>
              <a:latin typeface="Sniglet"/>
              <a:ea typeface="Sniglet"/>
              <a:cs typeface="Sniglet"/>
              <a:sym typeface="Sniglet"/>
            </a:endParaRPr>
          </a:p>
          <a:p>
            <a:pPr marL="0" lvl="0" indent="0" algn="ctr">
              <a:lnSpc>
                <a:spcPts val="4480"/>
              </a:lnSpc>
              <a:spcBef>
                <a:spcPct val="0"/>
              </a:spcBef>
            </a:pPr>
            <a:r>
              <a:rPr lang="en-US" sz="3200">
                <a:solidFill>
                  <a:srgbClr val="FFFFFF"/>
                </a:solidFill>
                <a:latin typeface="Sniglet"/>
                <a:ea typeface="Sniglet"/>
                <a:cs typeface="Sniglet"/>
                <a:sym typeface="Sniglet"/>
              </a:rPr>
              <a:t>End with, yours sincerely, then your name    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372116" y="3613744"/>
            <a:ext cx="11543767" cy="42335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298"/>
              </a:lnSpc>
            </a:pPr>
            <a:r>
              <a:rPr lang="en-US" sz="16298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Let’s look at some examples </a:t>
            </a:r>
          </a:p>
        </p:txBody>
      </p:sp>
      <p:sp>
        <p:nvSpPr>
          <p:cNvPr id="3" name="Freeform 3"/>
          <p:cNvSpPr/>
          <p:nvPr/>
        </p:nvSpPr>
        <p:spPr>
          <a:xfrm rot="-2581600">
            <a:off x="14169572" y="84995"/>
            <a:ext cx="4121875" cy="3325644"/>
          </a:xfrm>
          <a:custGeom>
            <a:avLst/>
            <a:gdLst/>
            <a:ahLst/>
            <a:cxnLst/>
            <a:rect l="l" t="t" r="r" b="b"/>
            <a:pathLst>
              <a:path w="4121875" h="3325644">
                <a:moveTo>
                  <a:pt x="0" y="0"/>
                </a:moveTo>
                <a:lnTo>
                  <a:pt x="4121874" y="0"/>
                </a:lnTo>
                <a:lnTo>
                  <a:pt x="4121874" y="3325643"/>
                </a:lnTo>
                <a:lnTo>
                  <a:pt x="0" y="33256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405771">
            <a:off x="156791" y="-266859"/>
            <a:ext cx="3667588" cy="2959113"/>
          </a:xfrm>
          <a:custGeom>
            <a:avLst/>
            <a:gdLst/>
            <a:ahLst/>
            <a:cxnLst/>
            <a:rect l="l" t="t" r="r" b="b"/>
            <a:pathLst>
              <a:path w="3667588" h="2959113">
                <a:moveTo>
                  <a:pt x="0" y="0"/>
                </a:moveTo>
                <a:lnTo>
                  <a:pt x="3667589" y="0"/>
                </a:lnTo>
                <a:lnTo>
                  <a:pt x="3667589" y="2959113"/>
                </a:lnTo>
                <a:lnTo>
                  <a:pt x="0" y="295911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12209721" y="725498"/>
            <a:ext cx="312956" cy="312956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77362" y="6092995"/>
            <a:ext cx="267762" cy="267762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7478170" y="4741857"/>
            <a:ext cx="267762" cy="267762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5660298" y="1926757"/>
            <a:ext cx="267762" cy="267762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607373" y="2853776"/>
            <a:ext cx="11543767" cy="52508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599"/>
              </a:lnSpc>
            </a:pPr>
            <a:r>
              <a:rPr lang="en-US" sz="13599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Now, have a go at writing a cover letter!</a:t>
            </a:r>
          </a:p>
        </p:txBody>
      </p:sp>
      <p:sp>
        <p:nvSpPr>
          <p:cNvPr id="3" name="Freeform 3"/>
          <p:cNvSpPr/>
          <p:nvPr/>
        </p:nvSpPr>
        <p:spPr>
          <a:xfrm rot="-2581600">
            <a:off x="14169572" y="84995"/>
            <a:ext cx="4121875" cy="3325644"/>
          </a:xfrm>
          <a:custGeom>
            <a:avLst/>
            <a:gdLst/>
            <a:ahLst/>
            <a:cxnLst/>
            <a:rect l="l" t="t" r="r" b="b"/>
            <a:pathLst>
              <a:path w="4121875" h="3325644">
                <a:moveTo>
                  <a:pt x="0" y="0"/>
                </a:moveTo>
                <a:lnTo>
                  <a:pt x="4121874" y="0"/>
                </a:lnTo>
                <a:lnTo>
                  <a:pt x="4121874" y="3325643"/>
                </a:lnTo>
                <a:lnTo>
                  <a:pt x="0" y="33256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405771">
            <a:off x="156791" y="-266859"/>
            <a:ext cx="3667588" cy="2959113"/>
          </a:xfrm>
          <a:custGeom>
            <a:avLst/>
            <a:gdLst/>
            <a:ahLst/>
            <a:cxnLst/>
            <a:rect l="l" t="t" r="r" b="b"/>
            <a:pathLst>
              <a:path w="3667588" h="2959113">
                <a:moveTo>
                  <a:pt x="0" y="0"/>
                </a:moveTo>
                <a:lnTo>
                  <a:pt x="3667589" y="0"/>
                </a:lnTo>
                <a:lnTo>
                  <a:pt x="3667589" y="2959113"/>
                </a:lnTo>
                <a:lnTo>
                  <a:pt x="0" y="295911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12209721" y="725498"/>
            <a:ext cx="312956" cy="312956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77362" y="6092995"/>
            <a:ext cx="267762" cy="267762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7478170" y="4741857"/>
            <a:ext cx="267762" cy="267762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5660298" y="1926757"/>
            <a:ext cx="267762" cy="267762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284470" y="5345828"/>
            <a:ext cx="5125041" cy="4516443"/>
          </a:xfrm>
          <a:custGeom>
            <a:avLst/>
            <a:gdLst/>
            <a:ahLst/>
            <a:cxnLst/>
            <a:rect l="l" t="t" r="r" b="b"/>
            <a:pathLst>
              <a:path w="5125041" h="4516443">
                <a:moveTo>
                  <a:pt x="0" y="0"/>
                </a:moveTo>
                <a:lnTo>
                  <a:pt x="5125041" y="0"/>
                </a:lnTo>
                <a:lnTo>
                  <a:pt x="5125041" y="4516443"/>
                </a:lnTo>
                <a:lnTo>
                  <a:pt x="0" y="451644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390520" y="1129626"/>
            <a:ext cx="11543767" cy="16173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99"/>
              </a:lnSpc>
            </a:pPr>
            <a:r>
              <a:rPr lang="en-US" sz="12299" u="sng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Work clothing </a:t>
            </a:r>
          </a:p>
        </p:txBody>
      </p:sp>
      <p:sp>
        <p:nvSpPr>
          <p:cNvPr id="3" name="Freeform 3"/>
          <p:cNvSpPr/>
          <p:nvPr/>
        </p:nvSpPr>
        <p:spPr>
          <a:xfrm rot="-2581600">
            <a:off x="14169572" y="84995"/>
            <a:ext cx="4121875" cy="3325644"/>
          </a:xfrm>
          <a:custGeom>
            <a:avLst/>
            <a:gdLst/>
            <a:ahLst/>
            <a:cxnLst/>
            <a:rect l="l" t="t" r="r" b="b"/>
            <a:pathLst>
              <a:path w="4121875" h="3325644">
                <a:moveTo>
                  <a:pt x="0" y="0"/>
                </a:moveTo>
                <a:lnTo>
                  <a:pt x="4121874" y="0"/>
                </a:lnTo>
                <a:lnTo>
                  <a:pt x="4121874" y="3325643"/>
                </a:lnTo>
                <a:lnTo>
                  <a:pt x="0" y="33256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405771">
            <a:off x="156791" y="-266859"/>
            <a:ext cx="3667588" cy="2959113"/>
          </a:xfrm>
          <a:custGeom>
            <a:avLst/>
            <a:gdLst/>
            <a:ahLst/>
            <a:cxnLst/>
            <a:rect l="l" t="t" r="r" b="b"/>
            <a:pathLst>
              <a:path w="3667588" h="2959113">
                <a:moveTo>
                  <a:pt x="0" y="0"/>
                </a:moveTo>
                <a:lnTo>
                  <a:pt x="3667589" y="0"/>
                </a:lnTo>
                <a:lnTo>
                  <a:pt x="3667589" y="2959113"/>
                </a:lnTo>
                <a:lnTo>
                  <a:pt x="0" y="295911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12209721" y="725498"/>
            <a:ext cx="312956" cy="312956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77362" y="6092995"/>
            <a:ext cx="267762" cy="267762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7478170" y="4741857"/>
            <a:ext cx="267762" cy="267762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5660298" y="1926757"/>
            <a:ext cx="267762" cy="267762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811243" y="3494864"/>
            <a:ext cx="16499071" cy="23169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68"/>
              </a:lnSpc>
            </a:pPr>
            <a:r>
              <a:rPr lang="en-US" sz="440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 lot of workplaces will have ways that they expect you to dress. </a:t>
            </a:r>
          </a:p>
          <a:p>
            <a:pPr algn="ctr">
              <a:lnSpc>
                <a:spcPts val="6168"/>
              </a:lnSpc>
            </a:pPr>
            <a:r>
              <a:rPr lang="en-US" sz="440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We will discuss this after an activity 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390520" y="1129626"/>
            <a:ext cx="11543767" cy="16173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99"/>
              </a:lnSpc>
            </a:pPr>
            <a:r>
              <a:rPr lang="en-US" sz="12299" u="sng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Work clothing </a:t>
            </a:r>
          </a:p>
        </p:txBody>
      </p:sp>
      <p:sp>
        <p:nvSpPr>
          <p:cNvPr id="3" name="Freeform 3"/>
          <p:cNvSpPr/>
          <p:nvPr/>
        </p:nvSpPr>
        <p:spPr>
          <a:xfrm rot="-2581600">
            <a:off x="14169572" y="84995"/>
            <a:ext cx="4121875" cy="3325644"/>
          </a:xfrm>
          <a:custGeom>
            <a:avLst/>
            <a:gdLst/>
            <a:ahLst/>
            <a:cxnLst/>
            <a:rect l="l" t="t" r="r" b="b"/>
            <a:pathLst>
              <a:path w="4121875" h="3325644">
                <a:moveTo>
                  <a:pt x="0" y="0"/>
                </a:moveTo>
                <a:lnTo>
                  <a:pt x="4121874" y="0"/>
                </a:lnTo>
                <a:lnTo>
                  <a:pt x="4121874" y="3325643"/>
                </a:lnTo>
                <a:lnTo>
                  <a:pt x="0" y="33256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405771">
            <a:off x="156791" y="-266859"/>
            <a:ext cx="3667588" cy="2959113"/>
          </a:xfrm>
          <a:custGeom>
            <a:avLst/>
            <a:gdLst/>
            <a:ahLst/>
            <a:cxnLst/>
            <a:rect l="l" t="t" r="r" b="b"/>
            <a:pathLst>
              <a:path w="3667588" h="2959113">
                <a:moveTo>
                  <a:pt x="0" y="0"/>
                </a:moveTo>
                <a:lnTo>
                  <a:pt x="3667589" y="0"/>
                </a:lnTo>
                <a:lnTo>
                  <a:pt x="3667589" y="2959113"/>
                </a:lnTo>
                <a:lnTo>
                  <a:pt x="0" y="295911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12209721" y="725498"/>
            <a:ext cx="312956" cy="312956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77362" y="6092995"/>
            <a:ext cx="267762" cy="267762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7478170" y="4741857"/>
            <a:ext cx="267762" cy="267762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5660298" y="1926757"/>
            <a:ext cx="267762" cy="267762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3372116" y="3144095"/>
            <a:ext cx="11543767" cy="5896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01"/>
              </a:lnSpc>
            </a:pPr>
            <a:r>
              <a:rPr lang="en-US" sz="7601" dirty="0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In the two corners of the room there are signs. I am going to put a job title on the screen and then list some clothing/styles. </a:t>
            </a:r>
          </a:p>
          <a:p>
            <a:pPr algn="ctr">
              <a:lnSpc>
                <a:spcPts val="7601"/>
              </a:lnSpc>
            </a:pPr>
            <a:r>
              <a:rPr lang="en-US" sz="7601" dirty="0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You must them move to the corner with the answer you think is correct. 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649276" y="4208625"/>
            <a:ext cx="11543767" cy="27234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597"/>
              </a:lnSpc>
            </a:pPr>
            <a:r>
              <a:rPr lang="en-US" sz="20597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Teacher </a:t>
            </a:r>
          </a:p>
        </p:txBody>
      </p:sp>
      <p:sp>
        <p:nvSpPr>
          <p:cNvPr id="3" name="Freeform 3"/>
          <p:cNvSpPr/>
          <p:nvPr/>
        </p:nvSpPr>
        <p:spPr>
          <a:xfrm rot="-2581600">
            <a:off x="14169572" y="84995"/>
            <a:ext cx="4121875" cy="3325644"/>
          </a:xfrm>
          <a:custGeom>
            <a:avLst/>
            <a:gdLst/>
            <a:ahLst/>
            <a:cxnLst/>
            <a:rect l="l" t="t" r="r" b="b"/>
            <a:pathLst>
              <a:path w="4121875" h="3325644">
                <a:moveTo>
                  <a:pt x="0" y="0"/>
                </a:moveTo>
                <a:lnTo>
                  <a:pt x="4121874" y="0"/>
                </a:lnTo>
                <a:lnTo>
                  <a:pt x="4121874" y="3325643"/>
                </a:lnTo>
                <a:lnTo>
                  <a:pt x="0" y="33256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405771">
            <a:off x="156791" y="-266859"/>
            <a:ext cx="3667588" cy="2959113"/>
          </a:xfrm>
          <a:custGeom>
            <a:avLst/>
            <a:gdLst/>
            <a:ahLst/>
            <a:cxnLst/>
            <a:rect l="l" t="t" r="r" b="b"/>
            <a:pathLst>
              <a:path w="3667588" h="2959113">
                <a:moveTo>
                  <a:pt x="0" y="0"/>
                </a:moveTo>
                <a:lnTo>
                  <a:pt x="3667589" y="0"/>
                </a:lnTo>
                <a:lnTo>
                  <a:pt x="3667589" y="2959113"/>
                </a:lnTo>
                <a:lnTo>
                  <a:pt x="0" y="295911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12209721" y="725498"/>
            <a:ext cx="312956" cy="312956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77362" y="6092995"/>
            <a:ext cx="267762" cy="267762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7478170" y="4741857"/>
            <a:ext cx="267762" cy="267762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5660298" y="1926757"/>
            <a:ext cx="267762" cy="267762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649276" y="4208625"/>
            <a:ext cx="11543767" cy="27234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597"/>
              </a:lnSpc>
            </a:pPr>
            <a:r>
              <a:rPr lang="en-US" sz="20597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Dentist</a:t>
            </a:r>
          </a:p>
        </p:txBody>
      </p:sp>
      <p:sp>
        <p:nvSpPr>
          <p:cNvPr id="3" name="Freeform 3"/>
          <p:cNvSpPr/>
          <p:nvPr/>
        </p:nvSpPr>
        <p:spPr>
          <a:xfrm rot="-2581600">
            <a:off x="14169572" y="84995"/>
            <a:ext cx="4121875" cy="3325644"/>
          </a:xfrm>
          <a:custGeom>
            <a:avLst/>
            <a:gdLst/>
            <a:ahLst/>
            <a:cxnLst/>
            <a:rect l="l" t="t" r="r" b="b"/>
            <a:pathLst>
              <a:path w="4121875" h="3325644">
                <a:moveTo>
                  <a:pt x="0" y="0"/>
                </a:moveTo>
                <a:lnTo>
                  <a:pt x="4121874" y="0"/>
                </a:lnTo>
                <a:lnTo>
                  <a:pt x="4121874" y="3325643"/>
                </a:lnTo>
                <a:lnTo>
                  <a:pt x="0" y="33256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405771">
            <a:off x="156791" y="-266859"/>
            <a:ext cx="3667588" cy="2959113"/>
          </a:xfrm>
          <a:custGeom>
            <a:avLst/>
            <a:gdLst/>
            <a:ahLst/>
            <a:cxnLst/>
            <a:rect l="l" t="t" r="r" b="b"/>
            <a:pathLst>
              <a:path w="3667588" h="2959113">
                <a:moveTo>
                  <a:pt x="0" y="0"/>
                </a:moveTo>
                <a:lnTo>
                  <a:pt x="3667589" y="0"/>
                </a:lnTo>
                <a:lnTo>
                  <a:pt x="3667589" y="2959113"/>
                </a:lnTo>
                <a:lnTo>
                  <a:pt x="0" y="295911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12209721" y="725498"/>
            <a:ext cx="312956" cy="312956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77362" y="6092995"/>
            <a:ext cx="267762" cy="267762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7478170" y="4741857"/>
            <a:ext cx="267762" cy="267762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5660298" y="1926757"/>
            <a:ext cx="267762" cy="267762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649276" y="4208625"/>
            <a:ext cx="11543767" cy="27234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597"/>
              </a:lnSpc>
            </a:pPr>
            <a:r>
              <a:rPr lang="en-US" sz="20597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Optician</a:t>
            </a:r>
          </a:p>
        </p:txBody>
      </p:sp>
      <p:sp>
        <p:nvSpPr>
          <p:cNvPr id="3" name="Freeform 3"/>
          <p:cNvSpPr/>
          <p:nvPr/>
        </p:nvSpPr>
        <p:spPr>
          <a:xfrm rot="-2581600">
            <a:off x="14169572" y="84995"/>
            <a:ext cx="4121875" cy="3325644"/>
          </a:xfrm>
          <a:custGeom>
            <a:avLst/>
            <a:gdLst/>
            <a:ahLst/>
            <a:cxnLst/>
            <a:rect l="l" t="t" r="r" b="b"/>
            <a:pathLst>
              <a:path w="4121875" h="3325644">
                <a:moveTo>
                  <a:pt x="0" y="0"/>
                </a:moveTo>
                <a:lnTo>
                  <a:pt x="4121874" y="0"/>
                </a:lnTo>
                <a:lnTo>
                  <a:pt x="4121874" y="3325643"/>
                </a:lnTo>
                <a:lnTo>
                  <a:pt x="0" y="33256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405771">
            <a:off x="156791" y="-266859"/>
            <a:ext cx="3667588" cy="2959113"/>
          </a:xfrm>
          <a:custGeom>
            <a:avLst/>
            <a:gdLst/>
            <a:ahLst/>
            <a:cxnLst/>
            <a:rect l="l" t="t" r="r" b="b"/>
            <a:pathLst>
              <a:path w="3667588" h="2959113">
                <a:moveTo>
                  <a:pt x="0" y="0"/>
                </a:moveTo>
                <a:lnTo>
                  <a:pt x="3667589" y="0"/>
                </a:lnTo>
                <a:lnTo>
                  <a:pt x="3667589" y="2959113"/>
                </a:lnTo>
                <a:lnTo>
                  <a:pt x="0" y="295911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12209721" y="725498"/>
            <a:ext cx="312956" cy="312956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77362" y="6092995"/>
            <a:ext cx="267762" cy="267762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7478170" y="4741857"/>
            <a:ext cx="267762" cy="267762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5660298" y="1926757"/>
            <a:ext cx="267762" cy="267762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649276" y="4208625"/>
            <a:ext cx="11543767" cy="27234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597"/>
              </a:lnSpc>
            </a:pPr>
            <a:r>
              <a:rPr lang="en-US" sz="20597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Builder</a:t>
            </a:r>
          </a:p>
        </p:txBody>
      </p:sp>
      <p:sp>
        <p:nvSpPr>
          <p:cNvPr id="3" name="Freeform 3"/>
          <p:cNvSpPr/>
          <p:nvPr/>
        </p:nvSpPr>
        <p:spPr>
          <a:xfrm rot="-2581600">
            <a:off x="14169572" y="84995"/>
            <a:ext cx="4121875" cy="3325644"/>
          </a:xfrm>
          <a:custGeom>
            <a:avLst/>
            <a:gdLst/>
            <a:ahLst/>
            <a:cxnLst/>
            <a:rect l="l" t="t" r="r" b="b"/>
            <a:pathLst>
              <a:path w="4121875" h="3325644">
                <a:moveTo>
                  <a:pt x="0" y="0"/>
                </a:moveTo>
                <a:lnTo>
                  <a:pt x="4121874" y="0"/>
                </a:lnTo>
                <a:lnTo>
                  <a:pt x="4121874" y="3325643"/>
                </a:lnTo>
                <a:lnTo>
                  <a:pt x="0" y="33256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405771">
            <a:off x="156791" y="-266859"/>
            <a:ext cx="3667588" cy="2959113"/>
          </a:xfrm>
          <a:custGeom>
            <a:avLst/>
            <a:gdLst/>
            <a:ahLst/>
            <a:cxnLst/>
            <a:rect l="l" t="t" r="r" b="b"/>
            <a:pathLst>
              <a:path w="3667588" h="2959113">
                <a:moveTo>
                  <a:pt x="0" y="0"/>
                </a:moveTo>
                <a:lnTo>
                  <a:pt x="3667589" y="0"/>
                </a:lnTo>
                <a:lnTo>
                  <a:pt x="3667589" y="2959113"/>
                </a:lnTo>
                <a:lnTo>
                  <a:pt x="0" y="295911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12209721" y="725498"/>
            <a:ext cx="312956" cy="312956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77362" y="6092995"/>
            <a:ext cx="267762" cy="267762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7478170" y="4741857"/>
            <a:ext cx="267762" cy="267762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5660298" y="1926757"/>
            <a:ext cx="267762" cy="267762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649276" y="4208625"/>
            <a:ext cx="11543767" cy="27234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597"/>
              </a:lnSpc>
            </a:pPr>
            <a:r>
              <a:rPr lang="en-US" sz="20597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Lawyer</a:t>
            </a:r>
          </a:p>
        </p:txBody>
      </p:sp>
      <p:sp>
        <p:nvSpPr>
          <p:cNvPr id="3" name="Freeform 3"/>
          <p:cNvSpPr/>
          <p:nvPr/>
        </p:nvSpPr>
        <p:spPr>
          <a:xfrm rot="-2581600">
            <a:off x="14169572" y="84995"/>
            <a:ext cx="4121875" cy="3325644"/>
          </a:xfrm>
          <a:custGeom>
            <a:avLst/>
            <a:gdLst/>
            <a:ahLst/>
            <a:cxnLst/>
            <a:rect l="l" t="t" r="r" b="b"/>
            <a:pathLst>
              <a:path w="4121875" h="3325644">
                <a:moveTo>
                  <a:pt x="0" y="0"/>
                </a:moveTo>
                <a:lnTo>
                  <a:pt x="4121874" y="0"/>
                </a:lnTo>
                <a:lnTo>
                  <a:pt x="4121874" y="3325643"/>
                </a:lnTo>
                <a:lnTo>
                  <a:pt x="0" y="33256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405771">
            <a:off x="156791" y="-266859"/>
            <a:ext cx="3667588" cy="2959113"/>
          </a:xfrm>
          <a:custGeom>
            <a:avLst/>
            <a:gdLst/>
            <a:ahLst/>
            <a:cxnLst/>
            <a:rect l="l" t="t" r="r" b="b"/>
            <a:pathLst>
              <a:path w="3667588" h="2959113">
                <a:moveTo>
                  <a:pt x="0" y="0"/>
                </a:moveTo>
                <a:lnTo>
                  <a:pt x="3667589" y="0"/>
                </a:lnTo>
                <a:lnTo>
                  <a:pt x="3667589" y="2959113"/>
                </a:lnTo>
                <a:lnTo>
                  <a:pt x="0" y="295911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12209721" y="725498"/>
            <a:ext cx="312956" cy="312956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77362" y="6092995"/>
            <a:ext cx="267762" cy="267762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7478170" y="4741857"/>
            <a:ext cx="267762" cy="267762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5660298" y="1926757"/>
            <a:ext cx="267762" cy="267762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2B7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15828" y="1424466"/>
            <a:ext cx="15856345" cy="7438067"/>
          </a:xfrm>
          <a:custGeom>
            <a:avLst/>
            <a:gdLst/>
            <a:ahLst/>
            <a:cxnLst/>
            <a:rect l="l" t="t" r="r" b="b"/>
            <a:pathLst>
              <a:path w="15856345" h="7438067">
                <a:moveTo>
                  <a:pt x="0" y="0"/>
                </a:moveTo>
                <a:lnTo>
                  <a:pt x="15856344" y="0"/>
                </a:lnTo>
                <a:lnTo>
                  <a:pt x="15856344" y="7438068"/>
                </a:lnTo>
                <a:lnTo>
                  <a:pt x="0" y="743806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5029952" y="2482429"/>
            <a:ext cx="8228096" cy="16148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199"/>
              </a:lnSpc>
            </a:pPr>
            <a:r>
              <a:rPr lang="en-US" sz="12199" u="sng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Summary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28695" y="4047384"/>
            <a:ext cx="10230611" cy="18897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77240" lvl="1" indent="-388620" algn="ctr">
              <a:lnSpc>
                <a:spcPts val="5040"/>
              </a:lnSpc>
              <a:buFont typeface="Arial"/>
              <a:buChar char="•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CV </a:t>
            </a:r>
          </a:p>
          <a:p>
            <a:pPr marL="777240" lvl="1" indent="-388620" algn="ctr">
              <a:lnSpc>
                <a:spcPts val="5040"/>
              </a:lnSpc>
              <a:buFont typeface="Arial"/>
              <a:buChar char="•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Cover letter </a:t>
            </a:r>
          </a:p>
          <a:p>
            <a:pPr marL="777240" lvl="1" indent="-388620" algn="ctr">
              <a:lnSpc>
                <a:spcPts val="504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F796B7"/>
                </a:solidFill>
                <a:latin typeface="Sniglet"/>
                <a:ea typeface="Sniglet"/>
                <a:cs typeface="Sniglet"/>
                <a:sym typeface="Sniglet"/>
              </a:rPr>
              <a:t>Work Clothing </a:t>
            </a:r>
          </a:p>
        </p:txBody>
      </p:sp>
      <p:sp>
        <p:nvSpPr>
          <p:cNvPr id="5" name="Freeform 5"/>
          <p:cNvSpPr/>
          <p:nvPr/>
        </p:nvSpPr>
        <p:spPr>
          <a:xfrm flipH="1">
            <a:off x="13934389" y="4529979"/>
            <a:ext cx="3605345" cy="4728321"/>
          </a:xfrm>
          <a:custGeom>
            <a:avLst/>
            <a:gdLst/>
            <a:ahLst/>
            <a:cxnLst/>
            <a:rect l="l" t="t" r="r" b="b"/>
            <a:pathLst>
              <a:path w="3605345" h="4728321">
                <a:moveTo>
                  <a:pt x="3605345" y="0"/>
                </a:moveTo>
                <a:lnTo>
                  <a:pt x="0" y="0"/>
                </a:lnTo>
                <a:lnTo>
                  <a:pt x="0" y="4728321"/>
                </a:lnTo>
                <a:lnTo>
                  <a:pt x="3605345" y="4728321"/>
                </a:lnTo>
                <a:lnTo>
                  <a:pt x="3605345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1150928">
            <a:off x="15968128" y="911930"/>
            <a:ext cx="1398743" cy="1288560"/>
          </a:xfrm>
          <a:custGeom>
            <a:avLst/>
            <a:gdLst/>
            <a:ahLst/>
            <a:cxnLst/>
            <a:rect l="l" t="t" r="r" b="b"/>
            <a:pathLst>
              <a:path w="1398743" h="1288560">
                <a:moveTo>
                  <a:pt x="0" y="0"/>
                </a:moveTo>
                <a:lnTo>
                  <a:pt x="1398743" y="0"/>
                </a:lnTo>
                <a:lnTo>
                  <a:pt x="1398743" y="1288559"/>
                </a:lnTo>
                <a:lnTo>
                  <a:pt x="0" y="128855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1150928">
            <a:off x="14941372" y="1134118"/>
            <a:ext cx="759973" cy="700108"/>
          </a:xfrm>
          <a:custGeom>
            <a:avLst/>
            <a:gdLst/>
            <a:ahLst/>
            <a:cxnLst/>
            <a:rect l="l" t="t" r="r" b="b"/>
            <a:pathLst>
              <a:path w="759973" h="700108">
                <a:moveTo>
                  <a:pt x="0" y="0"/>
                </a:moveTo>
                <a:lnTo>
                  <a:pt x="759973" y="0"/>
                </a:lnTo>
                <a:lnTo>
                  <a:pt x="759973" y="700107"/>
                </a:lnTo>
                <a:lnTo>
                  <a:pt x="0" y="70010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300486">
            <a:off x="493791" y="6345534"/>
            <a:ext cx="3122569" cy="2781781"/>
          </a:xfrm>
          <a:custGeom>
            <a:avLst/>
            <a:gdLst/>
            <a:ahLst/>
            <a:cxnLst/>
            <a:rect l="l" t="t" r="r" b="b"/>
            <a:pathLst>
              <a:path w="3122569" h="2781781">
                <a:moveTo>
                  <a:pt x="0" y="0"/>
                </a:moveTo>
                <a:lnTo>
                  <a:pt x="3122570" y="0"/>
                </a:lnTo>
                <a:lnTo>
                  <a:pt x="3122570" y="2781781"/>
                </a:lnTo>
                <a:lnTo>
                  <a:pt x="0" y="278178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-864380">
            <a:off x="719365" y="740572"/>
            <a:ext cx="2074619" cy="1911195"/>
          </a:xfrm>
          <a:custGeom>
            <a:avLst/>
            <a:gdLst/>
            <a:ahLst/>
            <a:cxnLst/>
            <a:rect l="l" t="t" r="r" b="b"/>
            <a:pathLst>
              <a:path w="2074619" h="1911195">
                <a:moveTo>
                  <a:pt x="0" y="0"/>
                </a:moveTo>
                <a:lnTo>
                  <a:pt x="2074619" y="0"/>
                </a:lnTo>
                <a:lnTo>
                  <a:pt x="2074619" y="1911196"/>
                </a:lnTo>
                <a:lnTo>
                  <a:pt x="0" y="191119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-1150928">
            <a:off x="3093037" y="1134118"/>
            <a:ext cx="759973" cy="700108"/>
          </a:xfrm>
          <a:custGeom>
            <a:avLst/>
            <a:gdLst/>
            <a:ahLst/>
            <a:cxnLst/>
            <a:rect l="l" t="t" r="r" b="b"/>
            <a:pathLst>
              <a:path w="759973" h="700108">
                <a:moveTo>
                  <a:pt x="0" y="0"/>
                </a:moveTo>
                <a:lnTo>
                  <a:pt x="759972" y="0"/>
                </a:lnTo>
                <a:lnTo>
                  <a:pt x="759972" y="700107"/>
                </a:lnTo>
                <a:lnTo>
                  <a:pt x="0" y="70010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1150928">
            <a:off x="974548" y="2820714"/>
            <a:ext cx="759973" cy="700108"/>
          </a:xfrm>
          <a:custGeom>
            <a:avLst/>
            <a:gdLst/>
            <a:ahLst/>
            <a:cxnLst/>
            <a:rect l="l" t="t" r="r" b="b"/>
            <a:pathLst>
              <a:path w="759973" h="700108">
                <a:moveTo>
                  <a:pt x="0" y="0"/>
                </a:moveTo>
                <a:lnTo>
                  <a:pt x="759973" y="0"/>
                </a:lnTo>
                <a:lnTo>
                  <a:pt x="759973" y="700108"/>
                </a:lnTo>
                <a:lnTo>
                  <a:pt x="0" y="70010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887049">
            <a:off x="1683706" y="1418827"/>
            <a:ext cx="8353044" cy="8229600"/>
          </a:xfrm>
          <a:custGeom>
            <a:avLst/>
            <a:gdLst/>
            <a:ahLst/>
            <a:cxnLst/>
            <a:rect l="l" t="t" r="r" b="b"/>
            <a:pathLst>
              <a:path w="8353044" h="8229600">
                <a:moveTo>
                  <a:pt x="0" y="0"/>
                </a:moveTo>
                <a:lnTo>
                  <a:pt x="8353044" y="0"/>
                </a:lnTo>
                <a:lnTo>
                  <a:pt x="835304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H="1" flipV="1">
            <a:off x="7831740" y="1028700"/>
            <a:ext cx="8353044" cy="8229600"/>
          </a:xfrm>
          <a:custGeom>
            <a:avLst/>
            <a:gdLst/>
            <a:ahLst/>
            <a:cxnLst/>
            <a:rect l="l" t="t" r="r" b="b"/>
            <a:pathLst>
              <a:path w="8353044" h="8229600">
                <a:moveTo>
                  <a:pt x="8353044" y="8229600"/>
                </a:moveTo>
                <a:lnTo>
                  <a:pt x="0" y="8229600"/>
                </a:lnTo>
                <a:lnTo>
                  <a:pt x="0" y="0"/>
                </a:lnTo>
                <a:lnTo>
                  <a:pt x="8353044" y="0"/>
                </a:lnTo>
                <a:lnTo>
                  <a:pt x="8353044" y="8229600"/>
                </a:lnTo>
                <a:close/>
              </a:path>
            </a:pathLst>
          </a:custGeo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3112629" y="4226769"/>
            <a:ext cx="11543767" cy="2520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999"/>
              </a:lnSpc>
            </a:pPr>
            <a:r>
              <a:rPr lang="en-US" sz="18999">
                <a:solidFill>
                  <a:srgbClr val="F796B7"/>
                </a:solidFill>
                <a:latin typeface="Railey"/>
                <a:ea typeface="Railey"/>
                <a:cs typeface="Railey"/>
                <a:sym typeface="Railey"/>
              </a:rPr>
              <a:t>Thank You</a:t>
            </a:r>
          </a:p>
        </p:txBody>
      </p:sp>
      <p:sp>
        <p:nvSpPr>
          <p:cNvPr id="5" name="Freeform 5"/>
          <p:cNvSpPr/>
          <p:nvPr/>
        </p:nvSpPr>
        <p:spPr>
          <a:xfrm rot="-3650924" flipH="1" flipV="1">
            <a:off x="12496315" y="-121360"/>
            <a:ext cx="3801933" cy="6284187"/>
          </a:xfrm>
          <a:custGeom>
            <a:avLst/>
            <a:gdLst/>
            <a:ahLst/>
            <a:cxnLst/>
            <a:rect l="l" t="t" r="r" b="b"/>
            <a:pathLst>
              <a:path w="3801933" h="6284187">
                <a:moveTo>
                  <a:pt x="3801933" y="6284187"/>
                </a:moveTo>
                <a:lnTo>
                  <a:pt x="0" y="6284187"/>
                </a:lnTo>
                <a:lnTo>
                  <a:pt x="0" y="0"/>
                </a:lnTo>
                <a:lnTo>
                  <a:pt x="3801933" y="0"/>
                </a:lnTo>
                <a:lnTo>
                  <a:pt x="3801933" y="6284187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3633516">
            <a:off x="1771147" y="4162371"/>
            <a:ext cx="3801933" cy="6284187"/>
          </a:xfrm>
          <a:custGeom>
            <a:avLst/>
            <a:gdLst/>
            <a:ahLst/>
            <a:cxnLst/>
            <a:rect l="l" t="t" r="r" b="b"/>
            <a:pathLst>
              <a:path w="3801933" h="6284187">
                <a:moveTo>
                  <a:pt x="0" y="0"/>
                </a:moveTo>
                <a:lnTo>
                  <a:pt x="3801933" y="0"/>
                </a:lnTo>
                <a:lnTo>
                  <a:pt x="3801933" y="6284187"/>
                </a:lnTo>
                <a:lnTo>
                  <a:pt x="0" y="628418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3372116" y="1028700"/>
            <a:ext cx="2055114" cy="1893227"/>
          </a:xfrm>
          <a:custGeom>
            <a:avLst/>
            <a:gdLst/>
            <a:ahLst/>
            <a:cxnLst/>
            <a:rect l="l" t="t" r="r" b="b"/>
            <a:pathLst>
              <a:path w="2055114" h="1893227">
                <a:moveTo>
                  <a:pt x="0" y="0"/>
                </a:moveTo>
                <a:lnTo>
                  <a:pt x="2055115" y="0"/>
                </a:lnTo>
                <a:lnTo>
                  <a:pt x="2055115" y="1893227"/>
                </a:lnTo>
                <a:lnTo>
                  <a:pt x="0" y="189322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5292821" y="782304"/>
            <a:ext cx="1134812" cy="1045420"/>
          </a:xfrm>
          <a:custGeom>
            <a:avLst/>
            <a:gdLst/>
            <a:ahLst/>
            <a:cxnLst/>
            <a:rect l="l" t="t" r="r" b="b"/>
            <a:pathLst>
              <a:path w="1134812" h="1045420">
                <a:moveTo>
                  <a:pt x="0" y="0"/>
                </a:moveTo>
                <a:lnTo>
                  <a:pt x="1134813" y="0"/>
                </a:lnTo>
                <a:lnTo>
                  <a:pt x="1134813" y="1045420"/>
                </a:lnTo>
                <a:lnTo>
                  <a:pt x="0" y="104542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2342168" y="7365073"/>
            <a:ext cx="2055114" cy="1893227"/>
          </a:xfrm>
          <a:custGeom>
            <a:avLst/>
            <a:gdLst/>
            <a:ahLst/>
            <a:cxnLst/>
            <a:rect l="l" t="t" r="r" b="b"/>
            <a:pathLst>
              <a:path w="2055114" h="1893227">
                <a:moveTo>
                  <a:pt x="0" y="0"/>
                </a:moveTo>
                <a:lnTo>
                  <a:pt x="2055114" y="0"/>
                </a:lnTo>
                <a:lnTo>
                  <a:pt x="2055114" y="1893227"/>
                </a:lnTo>
                <a:lnTo>
                  <a:pt x="0" y="189322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1207355" y="8311686"/>
            <a:ext cx="1134812" cy="1045420"/>
          </a:xfrm>
          <a:custGeom>
            <a:avLst/>
            <a:gdLst/>
            <a:ahLst/>
            <a:cxnLst/>
            <a:rect l="l" t="t" r="r" b="b"/>
            <a:pathLst>
              <a:path w="1134812" h="1045420">
                <a:moveTo>
                  <a:pt x="0" y="0"/>
                </a:moveTo>
                <a:lnTo>
                  <a:pt x="1134813" y="0"/>
                </a:lnTo>
                <a:lnTo>
                  <a:pt x="1134813" y="1045420"/>
                </a:lnTo>
                <a:lnTo>
                  <a:pt x="0" y="104542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8640756" y="1364122"/>
            <a:ext cx="1006488" cy="927204"/>
          </a:xfrm>
          <a:custGeom>
            <a:avLst/>
            <a:gdLst/>
            <a:ahLst/>
            <a:cxnLst/>
            <a:rect l="l" t="t" r="r" b="b"/>
            <a:pathLst>
              <a:path w="1006488" h="927204">
                <a:moveTo>
                  <a:pt x="0" y="0"/>
                </a:moveTo>
                <a:lnTo>
                  <a:pt x="1006488" y="0"/>
                </a:lnTo>
                <a:lnTo>
                  <a:pt x="1006488" y="927204"/>
                </a:lnTo>
                <a:lnTo>
                  <a:pt x="0" y="92720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5756000" y="8311686"/>
            <a:ext cx="1343268" cy="1237455"/>
          </a:xfrm>
          <a:custGeom>
            <a:avLst/>
            <a:gdLst/>
            <a:ahLst/>
            <a:cxnLst/>
            <a:rect l="l" t="t" r="r" b="b"/>
            <a:pathLst>
              <a:path w="1343268" h="1237455">
                <a:moveTo>
                  <a:pt x="0" y="0"/>
                </a:moveTo>
                <a:lnTo>
                  <a:pt x="1343267" y="0"/>
                </a:lnTo>
                <a:lnTo>
                  <a:pt x="1343267" y="1237455"/>
                </a:lnTo>
                <a:lnTo>
                  <a:pt x="0" y="123745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11275993" y="883591"/>
            <a:ext cx="1324806" cy="1220447"/>
          </a:xfrm>
          <a:custGeom>
            <a:avLst/>
            <a:gdLst/>
            <a:ahLst/>
            <a:cxnLst/>
            <a:rect l="l" t="t" r="r" b="b"/>
            <a:pathLst>
              <a:path w="1324806" h="1220447">
                <a:moveTo>
                  <a:pt x="0" y="0"/>
                </a:moveTo>
                <a:lnTo>
                  <a:pt x="1324806" y="0"/>
                </a:lnTo>
                <a:lnTo>
                  <a:pt x="1324806" y="1220447"/>
                </a:lnTo>
                <a:lnTo>
                  <a:pt x="0" y="122044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631</Words>
  <Application>Microsoft Office PowerPoint</Application>
  <PresentationFormat>Custom</PresentationFormat>
  <Paragraphs>106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Railey</vt:lpstr>
      <vt:lpstr>Calibri</vt:lpstr>
      <vt:lpstr>Arial</vt:lpstr>
      <vt:lpstr>Sniglet</vt:lpstr>
      <vt:lpstr>Canva Sans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your CV , examples and Cover letter </dc:title>
  <cp:lastModifiedBy>Zita Draper</cp:lastModifiedBy>
  <cp:revision>1</cp:revision>
  <dcterms:created xsi:type="dcterms:W3CDTF">2006-08-16T00:00:00Z</dcterms:created>
  <dcterms:modified xsi:type="dcterms:W3CDTF">2026-02-02T08:29:10Z</dcterms:modified>
  <dc:identifier>DAHAAtO-Kqc</dc:identifier>
</cp:coreProperties>
</file>