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B763C-BED0-4629-B0B2-2530D0326501}" v="30" dt="2026-04-20T06:11:41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ka Ivanova" userId="4240cf58f6c8150b" providerId="LiveId" clId="{D1122177-9DEB-490E-B0C6-332C35139B45}"/>
    <pc:docChg chg="undo custSel addSld delSld modSld addMainMaster delMainMaster">
      <pc:chgData name="Donka Ivanova" userId="4240cf58f6c8150b" providerId="LiveId" clId="{D1122177-9DEB-490E-B0C6-332C35139B45}" dt="2026-04-20T06:12:10.406" v="780" actId="255"/>
      <pc:docMkLst>
        <pc:docMk/>
      </pc:docMkLst>
      <pc:sldChg chg="addSp delSp modSp new mod modMedia setBg modClrScheme delAnim chgLayout">
        <pc:chgData name="Donka Ivanova" userId="4240cf58f6c8150b" providerId="LiveId" clId="{D1122177-9DEB-490E-B0C6-332C35139B45}" dt="2026-04-13T09:19:52.109" v="377" actId="1076"/>
        <pc:sldMkLst>
          <pc:docMk/>
          <pc:sldMk cId="2335694459" sldId="256"/>
        </pc:sldMkLst>
        <pc:spChg chg="mod">
          <ac:chgData name="Donka Ivanova" userId="4240cf58f6c8150b" providerId="LiveId" clId="{D1122177-9DEB-490E-B0C6-332C35139B45}" dt="2026-04-13T09:17:46.557" v="362" actId="207"/>
          <ac:spMkLst>
            <pc:docMk/>
            <pc:sldMk cId="2335694459" sldId="256"/>
            <ac:spMk id="2" creationId="{8C5C4FBE-2479-286F-E7FD-EBA5A00E7B0E}"/>
          </ac:spMkLst>
        </pc:spChg>
        <pc:spChg chg="mod">
          <ac:chgData name="Donka Ivanova" userId="4240cf58f6c8150b" providerId="LiveId" clId="{D1122177-9DEB-490E-B0C6-332C35139B45}" dt="2026-04-13T09:19:52.109" v="377" actId="1076"/>
          <ac:spMkLst>
            <pc:docMk/>
            <pc:sldMk cId="2335694459" sldId="256"/>
            <ac:spMk id="3" creationId="{15BD9C0A-F406-21A8-A36D-F20C6F5706D2}"/>
          </ac:spMkLst>
        </pc:spChg>
        <pc:spChg chg="add">
          <ac:chgData name="Donka Ivanova" userId="4240cf58f6c8150b" providerId="LiveId" clId="{D1122177-9DEB-490E-B0C6-332C35139B45}" dt="2026-04-13T08:44:38.421" v="52" actId="26606"/>
          <ac:spMkLst>
            <pc:docMk/>
            <pc:sldMk cId="2335694459" sldId="256"/>
            <ac:spMk id="14" creationId="{774A975B-A886-5202-0489-6965514A0D14}"/>
          </ac:spMkLst>
        </pc:spChg>
        <pc:spChg chg="add">
          <ac:chgData name="Donka Ivanova" userId="4240cf58f6c8150b" providerId="LiveId" clId="{D1122177-9DEB-490E-B0C6-332C35139B45}" dt="2026-04-13T08:44:38.421" v="52" actId="26606"/>
          <ac:spMkLst>
            <pc:docMk/>
            <pc:sldMk cId="2335694459" sldId="256"/>
            <ac:spMk id="16" creationId="{E2EF6F8F-597F-716E-5B22-76DC90B3E7BC}"/>
          </ac:spMkLst>
        </pc:spChg>
        <pc:spChg chg="add">
          <ac:chgData name="Donka Ivanova" userId="4240cf58f6c8150b" providerId="LiveId" clId="{D1122177-9DEB-490E-B0C6-332C35139B45}" dt="2026-04-13T08:44:38.421" v="52" actId="26606"/>
          <ac:spMkLst>
            <pc:docMk/>
            <pc:sldMk cId="2335694459" sldId="256"/>
            <ac:spMk id="18" creationId="{2AC934FA-18DC-F7A3-0EA7-05EDF7A3219F}"/>
          </ac:spMkLst>
        </pc:spChg>
        <pc:picChg chg="add mod ord">
          <ac:chgData name="Donka Ivanova" userId="4240cf58f6c8150b" providerId="LiveId" clId="{D1122177-9DEB-490E-B0C6-332C35139B45}" dt="2026-04-13T08:45:34.284" v="62" actId="1076"/>
          <ac:picMkLst>
            <pc:docMk/>
            <pc:sldMk cId="2335694459" sldId="256"/>
            <ac:picMk id="5" creationId="{FB1EB73D-54F9-9F26-ED0D-59C4084E101D}"/>
          </ac:picMkLst>
        </pc:picChg>
        <pc:picChg chg="add mod">
          <ac:chgData name="Donka Ivanova" userId="4240cf58f6c8150b" providerId="LiveId" clId="{D1122177-9DEB-490E-B0C6-332C35139B45}" dt="2026-04-13T09:19:35.286" v="375" actId="1076"/>
          <ac:picMkLst>
            <pc:docMk/>
            <pc:sldMk cId="2335694459" sldId="256"/>
            <ac:picMk id="7" creationId="{8FCC493B-4024-0F4C-F14D-65BD630E9772}"/>
          </ac:picMkLst>
        </pc:picChg>
        <pc:picChg chg="add mod">
          <ac:chgData name="Donka Ivanova" userId="4240cf58f6c8150b" providerId="LiveId" clId="{D1122177-9DEB-490E-B0C6-332C35139B45}" dt="2026-04-13T09:19:42.170" v="376" actId="1076"/>
          <ac:picMkLst>
            <pc:docMk/>
            <pc:sldMk cId="2335694459" sldId="256"/>
            <ac:picMk id="9" creationId="{9A30AF52-714A-2966-EF8C-CC1FF570A2F4}"/>
          </ac:picMkLst>
        </pc:picChg>
      </pc:sldChg>
      <pc:sldChg chg="addSp delSp modSp new mod">
        <pc:chgData name="Donka Ivanova" userId="4240cf58f6c8150b" providerId="LiveId" clId="{D1122177-9DEB-490E-B0C6-332C35139B45}" dt="2026-04-13T08:59:19.951" v="178" actId="20577"/>
        <pc:sldMkLst>
          <pc:docMk/>
          <pc:sldMk cId="365217884" sldId="257"/>
        </pc:sldMkLst>
        <pc:spChg chg="mod">
          <ac:chgData name="Donka Ivanova" userId="4240cf58f6c8150b" providerId="LiveId" clId="{D1122177-9DEB-490E-B0C6-332C35139B45}" dt="2026-04-13T08:50:36.279" v="86"/>
          <ac:spMkLst>
            <pc:docMk/>
            <pc:sldMk cId="365217884" sldId="257"/>
            <ac:spMk id="2" creationId="{47114975-BC83-605A-2182-3A98672D175A}"/>
          </ac:spMkLst>
        </pc:spChg>
        <pc:spChg chg="add mod">
          <ac:chgData name="Donka Ivanova" userId="4240cf58f6c8150b" providerId="LiveId" clId="{D1122177-9DEB-490E-B0C6-332C35139B45}" dt="2026-04-13T08:59:19.951" v="178" actId="20577"/>
          <ac:spMkLst>
            <pc:docMk/>
            <pc:sldMk cId="365217884" sldId="257"/>
            <ac:spMk id="4" creationId="{E2D53522-8797-3759-4BA2-250A01EA84C2}"/>
          </ac:spMkLst>
        </pc:spChg>
      </pc:sldChg>
      <pc:sldChg chg="addSp delSp modSp new mod">
        <pc:chgData name="Donka Ivanova" userId="4240cf58f6c8150b" providerId="LiveId" clId="{D1122177-9DEB-490E-B0C6-332C35139B45}" dt="2026-04-13T08:59:32.780" v="182" actId="20577"/>
        <pc:sldMkLst>
          <pc:docMk/>
          <pc:sldMk cId="2182090899" sldId="258"/>
        </pc:sldMkLst>
        <pc:spChg chg="mod">
          <ac:chgData name="Donka Ivanova" userId="4240cf58f6c8150b" providerId="LiveId" clId="{D1122177-9DEB-490E-B0C6-332C35139B45}" dt="2026-04-13T08:51:32.380" v="95"/>
          <ac:spMkLst>
            <pc:docMk/>
            <pc:sldMk cId="2182090899" sldId="258"/>
            <ac:spMk id="2" creationId="{D1E83D81-737D-D7D4-9CD5-F987B37A8330}"/>
          </ac:spMkLst>
        </pc:spChg>
        <pc:spChg chg="add mod">
          <ac:chgData name="Donka Ivanova" userId="4240cf58f6c8150b" providerId="LiveId" clId="{D1122177-9DEB-490E-B0C6-332C35139B45}" dt="2026-04-13T08:59:32.780" v="182" actId="20577"/>
          <ac:spMkLst>
            <pc:docMk/>
            <pc:sldMk cId="2182090899" sldId="258"/>
            <ac:spMk id="4" creationId="{ADA2F210-8780-81EA-ECAA-E85523CF62FF}"/>
          </ac:spMkLst>
        </pc:spChg>
      </pc:sldChg>
      <pc:sldChg chg="modSp new mod">
        <pc:chgData name="Donka Ivanova" userId="4240cf58f6c8150b" providerId="LiveId" clId="{D1122177-9DEB-490E-B0C6-332C35139B45}" dt="2026-04-13T09:01:13.387" v="204" actId="1076"/>
        <pc:sldMkLst>
          <pc:docMk/>
          <pc:sldMk cId="3649759579" sldId="259"/>
        </pc:sldMkLst>
        <pc:spChg chg="mod">
          <ac:chgData name="Donka Ivanova" userId="4240cf58f6c8150b" providerId="LiveId" clId="{D1122177-9DEB-490E-B0C6-332C35139B45}" dt="2026-04-13T08:52:29.244" v="97"/>
          <ac:spMkLst>
            <pc:docMk/>
            <pc:sldMk cId="3649759579" sldId="259"/>
            <ac:spMk id="2" creationId="{8DFCD409-A9D2-D9F3-223C-D79C210532A4}"/>
          </ac:spMkLst>
        </pc:spChg>
        <pc:spChg chg="mod">
          <ac:chgData name="Donka Ivanova" userId="4240cf58f6c8150b" providerId="LiveId" clId="{D1122177-9DEB-490E-B0C6-332C35139B45}" dt="2026-04-13T09:01:13.387" v="204" actId="1076"/>
          <ac:spMkLst>
            <pc:docMk/>
            <pc:sldMk cId="3649759579" sldId="259"/>
            <ac:spMk id="3" creationId="{F79369FA-E355-D9FD-9E22-D20B2F365A17}"/>
          </ac:spMkLst>
        </pc:spChg>
      </pc:sldChg>
      <pc:sldChg chg="addSp delSp modSp new mod">
        <pc:chgData name="Donka Ivanova" userId="4240cf58f6c8150b" providerId="LiveId" clId="{D1122177-9DEB-490E-B0C6-332C35139B45}" dt="2026-04-13T08:59:49.321" v="186" actId="20577"/>
        <pc:sldMkLst>
          <pc:docMk/>
          <pc:sldMk cId="3085972706" sldId="260"/>
        </pc:sldMkLst>
        <pc:spChg chg="mod">
          <ac:chgData name="Donka Ivanova" userId="4240cf58f6c8150b" providerId="LiveId" clId="{D1122177-9DEB-490E-B0C6-332C35139B45}" dt="2026-04-13T08:53:03.006" v="99"/>
          <ac:spMkLst>
            <pc:docMk/>
            <pc:sldMk cId="3085972706" sldId="260"/>
            <ac:spMk id="2" creationId="{83935A4B-63FC-62AF-B62B-A54C825D68D3}"/>
          </ac:spMkLst>
        </pc:spChg>
        <pc:spChg chg="add mod">
          <ac:chgData name="Donka Ivanova" userId="4240cf58f6c8150b" providerId="LiveId" clId="{D1122177-9DEB-490E-B0C6-332C35139B45}" dt="2026-04-13T08:59:49.321" v="186" actId="20577"/>
          <ac:spMkLst>
            <pc:docMk/>
            <pc:sldMk cId="3085972706" sldId="260"/>
            <ac:spMk id="4" creationId="{CD1FB2BC-7609-7959-114F-3ECCCA2C0AF2}"/>
          </ac:spMkLst>
        </pc:spChg>
      </pc:sldChg>
      <pc:sldChg chg="addSp delSp modSp new mod">
        <pc:chgData name="Donka Ivanova" userId="4240cf58f6c8150b" providerId="LiveId" clId="{D1122177-9DEB-490E-B0C6-332C35139B45}" dt="2026-04-13T09:00:02.321" v="190" actId="20577"/>
        <pc:sldMkLst>
          <pc:docMk/>
          <pc:sldMk cId="3567895695" sldId="261"/>
        </pc:sldMkLst>
        <pc:spChg chg="mod">
          <ac:chgData name="Donka Ivanova" userId="4240cf58f6c8150b" providerId="LiveId" clId="{D1122177-9DEB-490E-B0C6-332C35139B45}" dt="2026-04-13T08:55:40.808" v="135"/>
          <ac:spMkLst>
            <pc:docMk/>
            <pc:sldMk cId="3567895695" sldId="261"/>
            <ac:spMk id="2" creationId="{13E6451E-5051-99D2-E606-3D8170A26F02}"/>
          </ac:spMkLst>
        </pc:spChg>
        <pc:spChg chg="add mod">
          <ac:chgData name="Donka Ivanova" userId="4240cf58f6c8150b" providerId="LiveId" clId="{D1122177-9DEB-490E-B0C6-332C35139B45}" dt="2026-04-13T09:00:02.321" v="190" actId="20577"/>
          <ac:spMkLst>
            <pc:docMk/>
            <pc:sldMk cId="3567895695" sldId="261"/>
            <ac:spMk id="4" creationId="{C5242069-B3B3-9A43-F6BA-76CFCF639428}"/>
          </ac:spMkLst>
        </pc:spChg>
      </pc:sldChg>
      <pc:sldChg chg="addSp delSp modSp new mod">
        <pc:chgData name="Donka Ivanova" userId="4240cf58f6c8150b" providerId="LiveId" clId="{D1122177-9DEB-490E-B0C6-332C35139B45}" dt="2026-04-17T12:08:45.920" v="584" actId="20577"/>
        <pc:sldMkLst>
          <pc:docMk/>
          <pc:sldMk cId="344562959" sldId="262"/>
        </pc:sldMkLst>
        <pc:spChg chg="mod">
          <ac:chgData name="Donka Ivanova" userId="4240cf58f6c8150b" providerId="LiveId" clId="{D1122177-9DEB-490E-B0C6-332C35139B45}" dt="2026-04-13T08:56:20.700" v="144"/>
          <ac:spMkLst>
            <pc:docMk/>
            <pc:sldMk cId="344562959" sldId="262"/>
            <ac:spMk id="2" creationId="{EE2F9717-5ED2-3033-E29C-AD8CE941674B}"/>
          </ac:spMkLst>
        </pc:spChg>
        <pc:spChg chg="add mod">
          <ac:chgData name="Donka Ivanova" userId="4240cf58f6c8150b" providerId="LiveId" clId="{D1122177-9DEB-490E-B0C6-332C35139B45}" dt="2026-04-17T12:08:45.920" v="584" actId="20577"/>
          <ac:spMkLst>
            <pc:docMk/>
            <pc:sldMk cId="344562959" sldId="262"/>
            <ac:spMk id="4" creationId="{2A1C8A35-AD21-BCDA-16A8-85BBD38BA1A6}"/>
          </ac:spMkLst>
        </pc:spChg>
      </pc:sldChg>
      <pc:sldChg chg="addSp delSp modSp new mod">
        <pc:chgData name="Donka Ivanova" userId="4240cf58f6c8150b" providerId="LiveId" clId="{D1122177-9DEB-490E-B0C6-332C35139B45}" dt="2026-04-18T20:08:16.860" v="722" actId="1076"/>
        <pc:sldMkLst>
          <pc:docMk/>
          <pc:sldMk cId="3167666116" sldId="263"/>
        </pc:sldMkLst>
        <pc:spChg chg="mod">
          <ac:chgData name="Donka Ivanova" userId="4240cf58f6c8150b" providerId="LiveId" clId="{D1122177-9DEB-490E-B0C6-332C35139B45}" dt="2026-04-13T08:57:10.159" v="152"/>
          <ac:spMkLst>
            <pc:docMk/>
            <pc:sldMk cId="3167666116" sldId="263"/>
            <ac:spMk id="2" creationId="{CB867B69-8F8F-B182-C138-139479125D42}"/>
          </ac:spMkLst>
        </pc:spChg>
        <pc:spChg chg="add mod">
          <ac:chgData name="Donka Ivanova" userId="4240cf58f6c8150b" providerId="LiveId" clId="{D1122177-9DEB-490E-B0C6-332C35139B45}" dt="2026-04-18T20:07:51.980" v="720" actId="1076"/>
          <ac:spMkLst>
            <pc:docMk/>
            <pc:sldMk cId="3167666116" sldId="263"/>
            <ac:spMk id="4" creationId="{6312F94C-6A6F-4E74-1C72-E0A566EB01C2}"/>
          </ac:spMkLst>
        </pc:spChg>
        <pc:spChg chg="add mod">
          <ac:chgData name="Donka Ivanova" userId="4240cf58f6c8150b" providerId="LiveId" clId="{D1122177-9DEB-490E-B0C6-332C35139B45}" dt="2026-04-18T20:08:16.860" v="722" actId="1076"/>
          <ac:spMkLst>
            <pc:docMk/>
            <pc:sldMk cId="3167666116" sldId="263"/>
            <ac:spMk id="5" creationId="{01596402-8F60-E318-9CF7-C7258F9DD6F1}"/>
          </ac:spMkLst>
        </pc:spChg>
      </pc:sldChg>
      <pc:sldChg chg="addSp delSp modSp new mod">
        <pc:chgData name="Donka Ivanova" userId="4240cf58f6c8150b" providerId="LiveId" clId="{D1122177-9DEB-490E-B0C6-332C35139B45}" dt="2026-04-18T19:49:49.009" v="619" actId="1076"/>
        <pc:sldMkLst>
          <pc:docMk/>
          <pc:sldMk cId="155830484" sldId="264"/>
        </pc:sldMkLst>
        <pc:spChg chg="mod">
          <ac:chgData name="Donka Ivanova" userId="4240cf58f6c8150b" providerId="LiveId" clId="{D1122177-9DEB-490E-B0C6-332C35139B45}" dt="2026-04-13T09:05:59.712" v="254"/>
          <ac:spMkLst>
            <pc:docMk/>
            <pc:sldMk cId="155830484" sldId="264"/>
            <ac:spMk id="2" creationId="{2F1B36A3-D469-33BB-A4BB-3DE7BE71CB46}"/>
          </ac:spMkLst>
        </pc:spChg>
        <pc:picChg chg="add mod">
          <ac:chgData name="Donka Ivanova" userId="4240cf58f6c8150b" providerId="LiveId" clId="{D1122177-9DEB-490E-B0C6-332C35139B45}" dt="2026-04-18T19:49:49.009" v="619" actId="1076"/>
          <ac:picMkLst>
            <pc:docMk/>
            <pc:sldMk cId="155830484" sldId="264"/>
            <ac:picMk id="4" creationId="{CB687EA8-049D-B267-0731-5B9CC7E3A5BC}"/>
          </ac:picMkLst>
        </pc:picChg>
      </pc:sldChg>
      <pc:sldChg chg="addSp modSp new mod">
        <pc:chgData name="Donka Ivanova" userId="4240cf58f6c8150b" providerId="LiveId" clId="{D1122177-9DEB-490E-B0C6-332C35139B45}" dt="2026-04-18T20:10:32.373" v="738" actId="14100"/>
        <pc:sldMkLst>
          <pc:docMk/>
          <pc:sldMk cId="1651441354" sldId="265"/>
        </pc:sldMkLst>
        <pc:spChg chg="mod">
          <ac:chgData name="Donka Ivanova" userId="4240cf58f6c8150b" providerId="LiveId" clId="{D1122177-9DEB-490E-B0C6-332C35139B45}" dt="2026-04-13T09:07:29.669" v="261"/>
          <ac:spMkLst>
            <pc:docMk/>
            <pc:sldMk cId="1651441354" sldId="265"/>
            <ac:spMk id="2" creationId="{4B44100C-058F-5906-F47E-9A3F2A5DB84D}"/>
          </ac:spMkLst>
        </pc:spChg>
        <pc:spChg chg="mod">
          <ac:chgData name="Donka Ivanova" userId="4240cf58f6c8150b" providerId="LiveId" clId="{D1122177-9DEB-490E-B0C6-332C35139B45}" dt="2026-04-18T20:10:32.373" v="738" actId="14100"/>
          <ac:spMkLst>
            <pc:docMk/>
            <pc:sldMk cId="1651441354" sldId="265"/>
            <ac:spMk id="3" creationId="{89626631-9FCF-A594-8CC8-969CE18FC136}"/>
          </ac:spMkLst>
        </pc:spChg>
        <pc:spChg chg="add mod">
          <ac:chgData name="Donka Ivanova" userId="4240cf58f6c8150b" providerId="LiveId" clId="{D1122177-9DEB-490E-B0C6-332C35139B45}" dt="2026-04-18T20:09:58.556" v="736" actId="14100"/>
          <ac:spMkLst>
            <pc:docMk/>
            <pc:sldMk cId="1651441354" sldId="265"/>
            <ac:spMk id="4" creationId="{F6685A94-D721-E0C6-9072-7A23ED40231D}"/>
          </ac:spMkLst>
        </pc:spChg>
      </pc:sldChg>
      <pc:sldChg chg="modSp new mod">
        <pc:chgData name="Donka Ivanova" userId="4240cf58f6c8150b" providerId="LiveId" clId="{D1122177-9DEB-490E-B0C6-332C35139B45}" dt="2026-04-20T06:12:10.406" v="780" actId="255"/>
        <pc:sldMkLst>
          <pc:docMk/>
          <pc:sldMk cId="1161303376" sldId="267"/>
        </pc:sldMkLst>
        <pc:spChg chg="mod">
          <ac:chgData name="Donka Ivanova" userId="4240cf58f6c8150b" providerId="LiveId" clId="{D1122177-9DEB-490E-B0C6-332C35139B45}" dt="2026-04-18T18:33:13.326" v="605" actId="1076"/>
          <ac:spMkLst>
            <pc:docMk/>
            <pc:sldMk cId="1161303376" sldId="267"/>
            <ac:spMk id="2" creationId="{6E4AE29C-CAAE-C5CF-5EE3-0C8549357D0E}"/>
          </ac:spMkLst>
        </pc:spChg>
        <pc:spChg chg="mod">
          <ac:chgData name="Donka Ivanova" userId="4240cf58f6c8150b" providerId="LiveId" clId="{D1122177-9DEB-490E-B0C6-332C35139B45}" dt="2026-04-20T06:12:10.406" v="780" actId="255"/>
          <ac:spMkLst>
            <pc:docMk/>
            <pc:sldMk cId="1161303376" sldId="267"/>
            <ac:spMk id="3" creationId="{E198BB4B-EA58-D8D8-4E4B-A8E24E47D0BF}"/>
          </ac:spMkLst>
        </pc:spChg>
      </pc:sldChg>
      <pc:sldMasterChg chg="add replId addSldLayout">
        <pc:chgData name="Donka Ivanova" userId="4240cf58f6c8150b" providerId="LiveId" clId="{D1122177-9DEB-490E-B0C6-332C35139B45}" dt="2026-04-13T08:44:38.421" v="52" actId="26606"/>
        <pc:sldMasterMkLst>
          <pc:docMk/>
          <pc:sldMasterMk cId="3515726227" sldId="2147483660"/>
        </pc:sldMasterMkLst>
        <pc:sldLayoutChg chg="ad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2996429302" sldId="2147483661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3449105513" sldId="2147483662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3070828320" sldId="2147483663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2172445725" sldId="2147483664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1947392357" sldId="2147483665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610750509" sldId="2147483666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1514232665" sldId="2147483667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384631858" sldId="2147483668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3415350566" sldId="2147483669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388561790" sldId="2147483670"/>
          </pc:sldLayoutMkLst>
        </pc:sldLayoutChg>
        <pc:sldLayoutChg chg="add replId">
          <pc:chgData name="Donka Ivanova" userId="4240cf58f6c8150b" providerId="LiveId" clId="{D1122177-9DEB-490E-B0C6-332C35139B45}" dt="2026-04-13T08:44:38.421" v="52" actId="26606"/>
          <pc:sldLayoutMkLst>
            <pc:docMk/>
            <pc:sldMasterMk cId="3515726227" sldId="2147483660"/>
            <pc:sldLayoutMk cId="245195032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950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61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50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31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232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750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392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445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28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105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42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726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2EF6F8F-597F-716E-5B22-76DC90B3E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C4FBE-2479-286F-E7FD-EBA5A00E7B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511968" cy="3136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Methods to Improve Personal Privacy and Cybersecurity Online </a:t>
            </a:r>
            <a:br>
              <a:rPr lang="en-US" sz="37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endParaRPr lang="en-US" sz="3700" b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AC934FA-18DC-F7A3-0EA7-05EDF7A3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BD9C0A-F406-21A8-A36D-F20C6F5706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40409" y="2258703"/>
            <a:ext cx="3077225" cy="1170294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Module: ACFA7004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Donka Ivanova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2023511</a:t>
            </a:r>
          </a:p>
        </p:txBody>
      </p:sp>
      <p:pic>
        <p:nvPicPr>
          <p:cNvPr id="7" name="Graphic 6" descr="Lock with solid fill">
            <a:extLst>
              <a:ext uri="{FF2B5EF4-FFF2-40B4-BE49-F238E27FC236}">
                <a16:creationId xmlns:a16="http://schemas.microsoft.com/office/drawing/2014/main" id="{8FCC493B-4024-0F4C-F14D-65BD630E97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30549" y="4432281"/>
            <a:ext cx="1912418" cy="1912418"/>
          </a:xfrm>
          <a:prstGeom prst="rect">
            <a:avLst/>
          </a:prstGeom>
        </p:spPr>
      </p:pic>
      <p:pic>
        <p:nvPicPr>
          <p:cNvPr id="9" name="Graphic 8" descr="Shield with solid fill">
            <a:extLst>
              <a:ext uri="{FF2B5EF4-FFF2-40B4-BE49-F238E27FC236}">
                <a16:creationId xmlns:a16="http://schemas.microsoft.com/office/drawing/2014/main" id="{9A30AF52-714A-2966-EF8C-CC1FF570A2F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8971" y="4432281"/>
            <a:ext cx="1912418" cy="1912418"/>
          </a:xfrm>
          <a:prstGeom prst="rect">
            <a:avLst/>
          </a:prstGeom>
        </p:spPr>
      </p:pic>
      <p:pic>
        <p:nvPicPr>
          <p:cNvPr id="5" name="Graphic 4" descr="Envelope with solid fill">
            <a:extLst>
              <a:ext uri="{FF2B5EF4-FFF2-40B4-BE49-F238E27FC236}">
                <a16:creationId xmlns:a16="http://schemas.microsoft.com/office/drawing/2014/main" id="{FB1EB73D-54F9-9F26-ED0D-59C4084E10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0817" y="4432281"/>
            <a:ext cx="1913728" cy="1913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694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14975-BC83-605A-2182-3A98672D1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Context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2D53522-8797-3759-4BA2-250A01EA84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308111"/>
            <a:ext cx="516359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Increased internet usage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Rise in cyber threats (phishing, data breaches)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Personal data is highly exposed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Human behavior = key vulnerability </a:t>
            </a:r>
          </a:p>
        </p:txBody>
      </p:sp>
    </p:spTree>
    <p:extLst>
      <p:ext uri="{BB962C8B-B14F-4D97-AF65-F5344CB8AC3E}">
        <p14:creationId xmlns:p14="http://schemas.microsoft.com/office/powerpoint/2010/main" val="365217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83D81-737D-D7D4-9CD5-F987B37A8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Problem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DA2F210-8780-81EA-ECAA-E85523CF62F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308111"/>
            <a:ext cx="521072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Users do not apply security methods effectively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Weak passwords &amp; unsafe behavior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Low use of privacy tools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Gap between knowledge and behavior </a:t>
            </a:r>
          </a:p>
        </p:txBody>
      </p:sp>
    </p:spTree>
    <p:extLst>
      <p:ext uri="{BB962C8B-B14F-4D97-AF65-F5344CB8AC3E}">
        <p14:creationId xmlns:p14="http://schemas.microsoft.com/office/powerpoint/2010/main" val="2182090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CD409-A9D2-D9F3-223C-D79C21053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369FA-E355-D9FD-9E22-D20B2F365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Aim:</a:t>
            </a:r>
            <a:endParaRPr lang="en-GB" dirty="0"/>
          </a:p>
          <a:p>
            <a:r>
              <a:rPr lang="en-GB" dirty="0"/>
              <a:t>To examine methods to improve personal privacy and cybersecurity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Objectives:</a:t>
            </a:r>
            <a:endParaRPr lang="en-GB" dirty="0"/>
          </a:p>
          <a:p>
            <a:r>
              <a:rPr lang="en-GB" dirty="0"/>
              <a:t>Identify threats </a:t>
            </a:r>
          </a:p>
          <a:p>
            <a:r>
              <a:rPr lang="en-GB" dirty="0"/>
              <a:t>Evaluate security methods </a:t>
            </a:r>
          </a:p>
          <a:p>
            <a:r>
              <a:rPr lang="en-GB" dirty="0"/>
              <a:t>Assess awareness </a:t>
            </a:r>
          </a:p>
          <a:p>
            <a:r>
              <a:rPr lang="en-GB" dirty="0"/>
              <a:t>Analyse behaviour </a:t>
            </a:r>
          </a:p>
          <a:p>
            <a:r>
              <a:rPr lang="en-GB" dirty="0"/>
              <a:t>Recommend improvements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759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5A4B-63FC-62AF-B62B-A54C825D6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D1FB2BC-7609-7959-114F-3ECCCA2C0A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308111"/>
            <a:ext cx="344517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Human error is a major risk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Phishing targets user behavior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Awareness improves security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Tools exist but are underused </a:t>
            </a:r>
          </a:p>
        </p:txBody>
      </p:sp>
    </p:spTree>
    <p:extLst>
      <p:ext uri="{BB962C8B-B14F-4D97-AF65-F5344CB8AC3E}">
        <p14:creationId xmlns:p14="http://schemas.microsoft.com/office/powerpoint/2010/main" val="3085972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6451E-5051-99D2-E606-3D8170A26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Gap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242069-B3B3-9A43-F6BA-76CFCF6394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308111"/>
            <a:ext cx="4749057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Limited focus on individual users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Lack of behavioral analysis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Gap between knowledge and action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Need to evaluate effectiveness of methods </a:t>
            </a:r>
          </a:p>
        </p:txBody>
      </p:sp>
    </p:spTree>
    <p:extLst>
      <p:ext uri="{BB962C8B-B14F-4D97-AF65-F5344CB8AC3E}">
        <p14:creationId xmlns:p14="http://schemas.microsoft.com/office/powerpoint/2010/main" val="3567895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F9717-5ED2-3033-E29C-AD8CE9416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A1C8A35-AD21-BCDA-16A8-85BBD38BA1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308111"/>
            <a:ext cx="261161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Quantitative research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Online questionnaire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30–50 participants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Likert scale questions </a:t>
            </a:r>
          </a:p>
        </p:txBody>
      </p:sp>
    </p:spTree>
    <p:extLst>
      <p:ext uri="{BB962C8B-B14F-4D97-AF65-F5344CB8AC3E}">
        <p14:creationId xmlns:p14="http://schemas.microsoft.com/office/powerpoint/2010/main" val="344562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67B69-8F8F-B182-C138-139479125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&amp;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12F94C-6A6F-4E74-1C72-E0A566EB01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539499"/>
            <a:ext cx="4279392" cy="211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altLang="en-US" b="1" dirty="0">
                <a:latin typeface="Arial" panose="020B0604020202020204" pitchFamily="34" charset="0"/>
              </a:rPr>
              <a:t>Questions on: </a:t>
            </a:r>
            <a:endParaRPr lang="en-GB" dirty="0"/>
          </a:p>
          <a:p>
            <a:r>
              <a:rPr lang="en-US" altLang="en-US" dirty="0">
                <a:latin typeface="Arial" panose="020B0604020202020204" pitchFamily="34" charset="0"/>
              </a:rPr>
              <a:t>Passwords </a:t>
            </a:r>
          </a:p>
          <a:p>
            <a:r>
              <a:rPr lang="en-GB" dirty="0"/>
              <a:t>To 2FA </a:t>
            </a:r>
          </a:p>
          <a:p>
            <a:r>
              <a:rPr lang="en-GB" dirty="0"/>
              <a:t> Privacy settings </a:t>
            </a:r>
          </a:p>
          <a:p>
            <a:r>
              <a:rPr lang="en-GB" dirty="0"/>
              <a:t> Behaviour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1596402-8F60-E318-9CF7-C7258F9DD6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3539499"/>
            <a:ext cx="4279392" cy="211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b="1" dirty="0"/>
              <a:t>Analysis: </a:t>
            </a:r>
            <a:endParaRPr lang="en-GB" dirty="0"/>
          </a:p>
          <a:p>
            <a:r>
              <a:rPr lang="en-GB" dirty="0"/>
              <a:t> Descriptive statistics </a:t>
            </a:r>
          </a:p>
          <a:p>
            <a:r>
              <a:rPr lang="en-GB" dirty="0"/>
              <a:t> Correlation analysis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666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B36A3-D469-33BB-A4BB-3DE7BE71C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Planning</a:t>
            </a:r>
          </a:p>
        </p:txBody>
      </p:sp>
      <p:pic>
        <p:nvPicPr>
          <p:cNvPr id="4" name="pic00001.png" title="MindMap Preview">
            <a:extLst>
              <a:ext uri="{FF2B5EF4-FFF2-40B4-BE49-F238E27FC236}">
                <a16:creationId xmlns:a16="http://schemas.microsoft.com/office/drawing/2014/main" id="{CB687EA8-049D-B267-0731-5B9CC7E3A5BC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208" y="3429000"/>
            <a:ext cx="10352312" cy="21756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830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100C-058F-5906-F47E-9A3F2A5DB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26631-9FCF-A594-8CC8-969CE18FC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428999"/>
            <a:ext cx="3041799" cy="2639778"/>
          </a:xfrm>
        </p:spPr>
        <p:txBody>
          <a:bodyPr/>
          <a:lstStyle/>
          <a:p>
            <a:pPr>
              <a:buNone/>
            </a:pPr>
            <a:r>
              <a:rPr lang="en-GB" b="1" dirty="0"/>
              <a:t>Impact: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 user awareness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Safer online behaviour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 cyber risks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685A94-D721-E0C6-9072-7A23ED40231D}"/>
              </a:ext>
            </a:extLst>
          </p:cNvPr>
          <p:cNvSpPr txBox="1">
            <a:spLocks/>
          </p:cNvSpPr>
          <p:nvPr/>
        </p:nvSpPr>
        <p:spPr>
          <a:xfrm>
            <a:off x="6096000" y="3428999"/>
            <a:ext cx="3497317" cy="2317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GB" b="1" dirty="0"/>
              <a:t>Limitations:</a:t>
            </a:r>
            <a:endParaRPr lang="en-GB" dirty="0"/>
          </a:p>
          <a:p>
            <a:r>
              <a:rPr lang="en-GB" dirty="0"/>
              <a:t>Small sample </a:t>
            </a:r>
          </a:p>
          <a:p>
            <a:r>
              <a:rPr lang="en-GB" dirty="0"/>
              <a:t>Self-reported data </a:t>
            </a:r>
          </a:p>
          <a:p>
            <a:r>
              <a:rPr lang="en-GB" dirty="0"/>
              <a:t>Time constraints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441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AE29C-CAAE-C5CF-5EE3-0C8549357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1002056"/>
            <a:ext cx="11155680" cy="146304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8BB4B-EA58-D8D8-4E4B-A8E24E47D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129455"/>
            <a:ext cx="10025923" cy="329404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algn="just"/>
            <a:r>
              <a:rPr lang="en-GB" dirty="0"/>
              <a:t>[1] Sheng et al., 2010</a:t>
            </a:r>
          </a:p>
          <a:p>
            <a:pPr algn="just"/>
            <a:r>
              <a:rPr lang="en-GB" dirty="0"/>
              <a:t>[2] Kennison &amp; Chan-Tin, 2020</a:t>
            </a:r>
          </a:p>
          <a:p>
            <a:pPr algn="just"/>
            <a:r>
              <a:rPr lang="en-GB" dirty="0"/>
              <a:t>[3] Maimon &amp; Louderback, 2019</a:t>
            </a:r>
          </a:p>
          <a:p>
            <a:pPr algn="just"/>
            <a:r>
              <a:rPr lang="en-GB" dirty="0"/>
              <a:t>[4] Zwilling et al., 2022 </a:t>
            </a:r>
          </a:p>
          <a:p>
            <a:pPr algn="just"/>
            <a:r>
              <a:rPr lang="en-GB" dirty="0"/>
              <a:t>[5] Barthe et al., 2017</a:t>
            </a:r>
          </a:p>
          <a:p>
            <a:pPr algn="just"/>
            <a:r>
              <a:rPr lang="en-GB" dirty="0"/>
              <a:t>[6] Lubis, 2024</a:t>
            </a:r>
          </a:p>
        </p:txBody>
      </p:sp>
    </p:spTree>
    <p:extLst>
      <p:ext uri="{BB962C8B-B14F-4D97-AF65-F5344CB8AC3E}">
        <p14:creationId xmlns:p14="http://schemas.microsoft.com/office/powerpoint/2010/main" val="116130337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259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Bierstadt</vt:lpstr>
      <vt:lpstr>GestaltVTI</vt:lpstr>
      <vt:lpstr>Methods to Improve Personal Privacy and Cybersecurity Online  </vt:lpstr>
      <vt:lpstr>Research Context</vt:lpstr>
      <vt:lpstr>Research Problem</vt:lpstr>
      <vt:lpstr>Aim &amp; Objectives</vt:lpstr>
      <vt:lpstr>Literature Review</vt:lpstr>
      <vt:lpstr>Research Gap</vt:lpstr>
      <vt:lpstr>Methodology</vt:lpstr>
      <vt:lpstr>Data Collection &amp; Analysis</vt:lpstr>
      <vt:lpstr>Project Planning</vt:lpstr>
      <vt:lpstr>Impact &amp; 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Donka Ivanova</dc:creator>
  <cp:lastModifiedBy>Donka Ivanova</cp:lastModifiedBy>
  <cp:revision>1</cp:revision>
  <dcterms:created xsi:type="dcterms:W3CDTF">2026-04-13T08:31:17Z</dcterms:created>
  <dcterms:modified xsi:type="dcterms:W3CDTF">2026-04-20T06:12:16Z</dcterms:modified>
</cp:coreProperties>
</file>