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06CC86-EF8B-8E7A-BB45-6898C065F29D}" v="39" dt="2025-10-03T10:13:58.1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llie Jones (2403702)" userId="S::2403702@student.uwtsd.ac.uk::b8c0b473-be12-4d02-95f9-6d22eba11a9f" providerId="AD" clId="Web-{6C06CC86-EF8B-8E7A-BB45-6898C065F29D}"/>
    <pc:docChg chg="addSld delSld modSld">
      <pc:chgData name="Millie Jones (2403702)" userId="S::2403702@student.uwtsd.ac.uk::b8c0b473-be12-4d02-95f9-6d22eba11a9f" providerId="AD" clId="Web-{6C06CC86-EF8B-8E7A-BB45-6898C065F29D}" dt="2025-10-03T10:13:58.164" v="37" actId="20577"/>
      <pc:docMkLst>
        <pc:docMk/>
      </pc:docMkLst>
      <pc:sldChg chg="modSp">
        <pc:chgData name="Millie Jones (2403702)" userId="S::2403702@student.uwtsd.ac.uk::b8c0b473-be12-4d02-95f9-6d22eba11a9f" providerId="AD" clId="Web-{6C06CC86-EF8B-8E7A-BB45-6898C065F29D}" dt="2025-10-03T10:13:58.164" v="37" actId="20577"/>
        <pc:sldMkLst>
          <pc:docMk/>
          <pc:sldMk cId="109857222" sldId="256"/>
        </pc:sldMkLst>
        <pc:spChg chg="mod">
          <ac:chgData name="Millie Jones (2403702)" userId="S::2403702@student.uwtsd.ac.uk::b8c0b473-be12-4d02-95f9-6d22eba11a9f" providerId="AD" clId="Web-{6C06CC86-EF8B-8E7A-BB45-6898C065F29D}" dt="2025-10-03T10:13:53.851" v="3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illie Jones (2403702)" userId="S::2403702@student.uwtsd.ac.uk::b8c0b473-be12-4d02-95f9-6d22eba11a9f" providerId="AD" clId="Web-{6C06CC86-EF8B-8E7A-BB45-6898C065F29D}" dt="2025-10-03T10:13:58.164" v="37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new del">
        <pc:chgData name="Millie Jones (2403702)" userId="S::2403702@student.uwtsd.ac.uk::b8c0b473-be12-4d02-95f9-6d22eba11a9f" providerId="AD" clId="Web-{6C06CC86-EF8B-8E7A-BB45-6898C065F29D}" dt="2025-10-03T10:12:15.131" v="1"/>
        <pc:sldMkLst>
          <pc:docMk/>
          <pc:sldMk cId="4017903094" sldId="25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sway.cloud.microsoft/kwdoClpt7vDhG0Oe?ref=Link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8080" y="1264603"/>
            <a:ext cx="9905999" cy="2336114"/>
          </a:xfrm>
        </p:spPr>
        <p:txBody>
          <a:bodyPr/>
          <a:lstStyle/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Visual Enquiry 1 – Millie Jones</a:t>
            </a:r>
            <a:endParaRPr lang="en-US" b="1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34160" y="3835718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Visual Diary Link:</a:t>
            </a:r>
            <a:endParaRPr lang="en-US" b="1">
              <a:solidFill>
                <a:schemeClr val="accent6">
                  <a:lumMod val="40000"/>
                  <a:lumOff val="60000"/>
                </a:schemeClr>
              </a:solidFill>
            </a:endParaRPr>
          </a:p>
          <a:p>
            <a:r>
              <a:rPr lang="en-GB" dirty="0"/>
              <a:t> </a:t>
            </a:r>
            <a:r>
              <a:rPr lang="en-GB" dirty="0">
                <a:ea typeface="+mn-lt"/>
                <a:cs typeface="+mn-lt"/>
                <a:hlinkClick r:id="rId2"/>
              </a:rPr>
              <a:t>https://sway.cloud.microsoft/kwdoClpt7vDhG0Oe?ref=Link</a:t>
            </a:r>
            <a:r>
              <a:rPr lang="en-GB" dirty="0">
                <a:ea typeface="+mn-lt"/>
                <a:cs typeface="+mn-lt"/>
              </a:rPr>
              <a:t> </a:t>
            </a:r>
            <a:endParaRPr lang="en-US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Visual Enquiry 1 – Millie Jones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12</cp:revision>
  <dcterms:created xsi:type="dcterms:W3CDTF">2025-10-03T10:11:42Z</dcterms:created>
  <dcterms:modified xsi:type="dcterms:W3CDTF">2025-10-03T10:13:59Z</dcterms:modified>
</cp:coreProperties>
</file>