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6" r:id="rId2"/>
    <p:sldId id="257" r:id="rId3"/>
    <p:sldId id="258" r:id="rId4"/>
    <p:sldId id="259" r:id="rId5"/>
    <p:sldId id="266" r:id="rId6"/>
    <p:sldId id="261" r:id="rId7"/>
    <p:sldId id="262" r:id="rId8"/>
    <p:sldId id="265"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shua Dawkins" initials="JD" lastIdx="1" clrIdx="0">
    <p:extLst>
      <p:ext uri="{19B8F6BF-5375-455C-9EA6-DF929625EA0E}">
        <p15:presenceInfo xmlns:p15="http://schemas.microsoft.com/office/powerpoint/2012/main" userId="33a6f6496e3a0de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DFEBA7-B8CF-4926-9C25-E6742DA36D1B}" v="59" dt="2019-05-12T11:44:49.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6" d="100"/>
          <a:sy n="66" d="100"/>
        </p:scale>
        <p:origin x="900" y="1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ua Dawkins" userId="33a6f6496e3a0dea" providerId="LiveId" clId="{2EDFEBA7-B8CF-4926-9C25-E6742DA36D1B}"/>
    <pc:docChg chg="undo custSel mod addSld delSld modSld">
      <pc:chgData name="Joshua Dawkins" userId="33a6f6496e3a0dea" providerId="LiveId" clId="{2EDFEBA7-B8CF-4926-9C25-E6742DA36D1B}" dt="2019-05-12T11:44:49.959" v="3501" actId="27636"/>
      <pc:docMkLst>
        <pc:docMk/>
      </pc:docMkLst>
      <pc:sldChg chg="delSp modSp">
        <pc:chgData name="Joshua Dawkins" userId="33a6f6496e3a0dea" providerId="LiveId" clId="{2EDFEBA7-B8CF-4926-9C25-E6742DA36D1B}" dt="2019-05-08T09:26:45.378" v="1170"/>
        <pc:sldMkLst>
          <pc:docMk/>
          <pc:sldMk cId="1814613989" sldId="256"/>
        </pc:sldMkLst>
        <pc:spChg chg="del mod">
          <ac:chgData name="Joshua Dawkins" userId="33a6f6496e3a0dea" providerId="LiveId" clId="{2EDFEBA7-B8CF-4926-9C25-E6742DA36D1B}" dt="2019-05-08T09:26:38.889" v="1168"/>
          <ac:spMkLst>
            <pc:docMk/>
            <pc:sldMk cId="1814613989" sldId="256"/>
            <ac:spMk id="2" creationId="{48836A23-26B4-43E3-B9AC-231395CDF5DA}"/>
          </ac:spMkLst>
        </pc:spChg>
        <pc:spChg chg="del mod">
          <ac:chgData name="Joshua Dawkins" userId="33a6f6496e3a0dea" providerId="LiveId" clId="{2EDFEBA7-B8CF-4926-9C25-E6742DA36D1B}" dt="2019-05-08T09:26:45.378" v="1170"/>
          <ac:spMkLst>
            <pc:docMk/>
            <pc:sldMk cId="1814613989" sldId="256"/>
            <ac:spMk id="3" creationId="{91636017-0D55-4AF2-84DC-6BA33DB6A929}"/>
          </ac:spMkLst>
        </pc:spChg>
      </pc:sldChg>
      <pc:sldChg chg="addSp delSp modSp mod setBg setClrOvrMap delDesignElem">
        <pc:chgData name="Joshua Dawkins" userId="33a6f6496e3a0dea" providerId="LiveId" clId="{2EDFEBA7-B8CF-4926-9C25-E6742DA36D1B}" dt="2019-05-12T11:44:49.807" v="3497" actId="27636"/>
        <pc:sldMkLst>
          <pc:docMk/>
          <pc:sldMk cId="2858031570" sldId="257"/>
        </pc:sldMkLst>
        <pc:spChg chg="mod">
          <ac:chgData name="Joshua Dawkins" userId="33a6f6496e3a0dea" providerId="LiveId" clId="{2EDFEBA7-B8CF-4926-9C25-E6742DA36D1B}" dt="2019-05-08T10:45:32.612" v="1974" actId="1076"/>
          <ac:spMkLst>
            <pc:docMk/>
            <pc:sldMk cId="2858031570" sldId="257"/>
            <ac:spMk id="2" creationId="{157B4AB8-6727-4FEC-A7E2-7CC12CD8AAFB}"/>
          </ac:spMkLst>
        </pc:spChg>
        <pc:spChg chg="mod">
          <ac:chgData name="Joshua Dawkins" userId="33a6f6496e3a0dea" providerId="LiveId" clId="{2EDFEBA7-B8CF-4926-9C25-E6742DA36D1B}" dt="2019-05-12T11:44:49.807" v="3497" actId="27636"/>
          <ac:spMkLst>
            <pc:docMk/>
            <pc:sldMk cId="2858031570" sldId="257"/>
            <ac:spMk id="3" creationId="{923ADEB7-C6B0-4172-B093-05657380C9B0}"/>
          </ac:spMkLst>
        </pc:spChg>
        <pc:spChg chg="add mod">
          <ac:chgData name="Joshua Dawkins" userId="33a6f6496e3a0dea" providerId="LiveId" clId="{2EDFEBA7-B8CF-4926-9C25-E6742DA36D1B}" dt="2019-05-08T10:43:35.546" v="1957" actId="14100"/>
          <ac:spMkLst>
            <pc:docMk/>
            <pc:sldMk cId="2858031570" sldId="257"/>
            <ac:spMk id="8" creationId="{567D209D-D63C-4326-BA72-E38801E87728}"/>
          </ac:spMkLst>
        </pc:spChg>
        <pc:spChg chg="add del">
          <ac:chgData name="Joshua Dawkins" userId="33a6f6496e3a0dea" providerId="LiveId" clId="{2EDFEBA7-B8CF-4926-9C25-E6742DA36D1B}" dt="2019-05-08T10:32:18.622" v="1818" actId="26606"/>
          <ac:spMkLst>
            <pc:docMk/>
            <pc:sldMk cId="2858031570" sldId="257"/>
            <ac:spMk id="14" creationId="{E862BE82-D00D-42C1-BF16-93AA37870C32}"/>
          </ac:spMkLst>
        </pc:spChg>
        <pc:spChg chg="add del">
          <ac:chgData name="Joshua Dawkins" userId="33a6f6496e3a0dea" providerId="LiveId" clId="{2EDFEBA7-B8CF-4926-9C25-E6742DA36D1B}" dt="2019-05-08T10:32:18.622" v="1818" actId="26606"/>
          <ac:spMkLst>
            <pc:docMk/>
            <pc:sldMk cId="2858031570" sldId="257"/>
            <ac:spMk id="15" creationId="{F6D92C2D-1D3D-4974-918C-06579FB354A9}"/>
          </ac:spMkLst>
        </pc:spChg>
        <pc:spChg chg="add del">
          <ac:chgData name="Joshua Dawkins" userId="33a6f6496e3a0dea" providerId="LiveId" clId="{2EDFEBA7-B8CF-4926-9C25-E6742DA36D1B}" dt="2019-05-08T10:32:25.820" v="1822" actId="26606"/>
          <ac:spMkLst>
            <pc:docMk/>
            <pc:sldMk cId="2858031570" sldId="257"/>
            <ac:spMk id="16" creationId="{4038CB10-1F5C-4D54-9DF7-12586DE5B007}"/>
          </ac:spMkLst>
        </pc:spChg>
        <pc:spChg chg="add del">
          <ac:chgData name="Joshua Dawkins" userId="33a6f6496e3a0dea" providerId="LiveId" clId="{2EDFEBA7-B8CF-4926-9C25-E6742DA36D1B}" dt="2019-05-08T10:32:06.916" v="1814" actId="26606"/>
          <ac:spMkLst>
            <pc:docMk/>
            <pc:sldMk cId="2858031570" sldId="257"/>
            <ac:spMk id="17" creationId="{C5E6CFF1-2F42-4E10-9A97-F116F46F53FE}"/>
          </ac:spMkLst>
        </pc:spChg>
        <pc:spChg chg="add del">
          <ac:chgData name="Joshua Dawkins" userId="33a6f6496e3a0dea" providerId="LiveId" clId="{2EDFEBA7-B8CF-4926-9C25-E6742DA36D1B}" dt="2019-05-08T10:32:25.820" v="1822" actId="26606"/>
          <ac:spMkLst>
            <pc:docMk/>
            <pc:sldMk cId="2858031570" sldId="257"/>
            <ac:spMk id="18" creationId="{73ED6512-6858-4552-B699-9A97FE9A4EA2}"/>
          </ac:spMkLst>
        </pc:spChg>
        <pc:spChg chg="add del">
          <ac:chgData name="Joshua Dawkins" userId="33a6f6496e3a0dea" providerId="LiveId" clId="{2EDFEBA7-B8CF-4926-9C25-E6742DA36D1B}" dt="2019-05-08T10:32:41.575" v="1828" actId="26606"/>
          <ac:spMkLst>
            <pc:docMk/>
            <pc:sldMk cId="2858031570" sldId="257"/>
            <ac:spMk id="22" creationId="{C5E6CFF1-2F42-4E10-9A97-F116F46F53FE}"/>
          </ac:spMkLst>
        </pc:spChg>
        <pc:picChg chg="add del mod">
          <ac:chgData name="Joshua Dawkins" userId="33a6f6496e3a0dea" providerId="LiveId" clId="{2EDFEBA7-B8CF-4926-9C25-E6742DA36D1B}" dt="2019-05-08T10:29:08.958" v="1784" actId="478"/>
          <ac:picMkLst>
            <pc:docMk/>
            <pc:sldMk cId="2858031570" sldId="257"/>
            <ac:picMk id="5" creationId="{651A7DFC-726D-42D8-A8A4-B96741389F28}"/>
          </ac:picMkLst>
        </pc:picChg>
        <pc:picChg chg="add mod ord">
          <ac:chgData name="Joshua Dawkins" userId="33a6f6496e3a0dea" providerId="LiveId" clId="{2EDFEBA7-B8CF-4926-9C25-E6742DA36D1B}" dt="2019-05-08T10:32:41.575" v="1828" actId="26606"/>
          <ac:picMkLst>
            <pc:docMk/>
            <pc:sldMk cId="2858031570" sldId="257"/>
            <ac:picMk id="7" creationId="{ECE5B20A-BD67-4DA8-9C70-F4D3C4B76C22}"/>
          </ac:picMkLst>
        </pc:picChg>
        <pc:picChg chg="add del">
          <ac:chgData name="Joshua Dawkins" userId="33a6f6496e3a0dea" providerId="LiveId" clId="{2EDFEBA7-B8CF-4926-9C25-E6742DA36D1B}" dt="2019-05-08T10:32:41.599" v="1829" actId="26606"/>
          <ac:picMkLst>
            <pc:docMk/>
            <pc:sldMk cId="2858031570" sldId="257"/>
            <ac:picMk id="12" creationId="{54DDEBDD-D8BD-41A6-8A0D-B00E3768B0F9}"/>
          </ac:picMkLst>
        </pc:picChg>
        <pc:picChg chg="add del">
          <ac:chgData name="Joshua Dawkins" userId="33a6f6496e3a0dea" providerId="LiveId" clId="{2EDFEBA7-B8CF-4926-9C25-E6742DA36D1B}" dt="2019-05-12T11:40:24.792" v="3467"/>
          <ac:picMkLst>
            <pc:docMk/>
            <pc:sldMk cId="2858031570" sldId="257"/>
            <ac:picMk id="25" creationId="{54DDEBDD-D8BD-41A6-8A0D-B00E3768B0F9}"/>
          </ac:picMkLst>
        </pc:picChg>
        <pc:cxnChg chg="add del">
          <ac:chgData name="Joshua Dawkins" userId="33a6f6496e3a0dea" providerId="LiveId" clId="{2EDFEBA7-B8CF-4926-9C25-E6742DA36D1B}" dt="2019-05-08T10:32:06.916" v="1814" actId="26606"/>
          <ac:cxnSpMkLst>
            <pc:docMk/>
            <pc:sldMk cId="2858031570" sldId="257"/>
            <ac:cxnSpMk id="19" creationId="{67182200-4859-4C8D-BCBB-55B245C28BA3}"/>
          </ac:cxnSpMkLst>
        </pc:cxnChg>
        <pc:cxnChg chg="add del">
          <ac:chgData name="Joshua Dawkins" userId="33a6f6496e3a0dea" providerId="LiveId" clId="{2EDFEBA7-B8CF-4926-9C25-E6742DA36D1B}" dt="2019-05-08T10:32:35.146" v="1826" actId="26606"/>
          <ac:cxnSpMkLst>
            <pc:docMk/>
            <pc:sldMk cId="2858031570" sldId="257"/>
            <ac:cxnSpMk id="20" creationId="{A7F400EE-A8A5-48AF-B4D6-291B52C6F0B0}"/>
          </ac:cxnSpMkLst>
        </pc:cxnChg>
        <pc:cxnChg chg="add del">
          <ac:chgData name="Joshua Dawkins" userId="33a6f6496e3a0dea" providerId="LiveId" clId="{2EDFEBA7-B8CF-4926-9C25-E6742DA36D1B}" dt="2019-05-08T10:32:41.575" v="1828" actId="26606"/>
          <ac:cxnSpMkLst>
            <pc:docMk/>
            <pc:sldMk cId="2858031570" sldId="257"/>
            <ac:cxnSpMk id="23" creationId="{67182200-4859-4C8D-BCBB-55B245C28BA3}"/>
          </ac:cxnSpMkLst>
        </pc:cxnChg>
      </pc:sldChg>
      <pc:sldChg chg="addSp delSp modSp mod setBg setClrOvrMap delDesignElem">
        <pc:chgData name="Joshua Dawkins" userId="33a6f6496e3a0dea" providerId="LiveId" clId="{2EDFEBA7-B8CF-4926-9C25-E6742DA36D1B}" dt="2019-05-12T11:40:24.792" v="3467"/>
        <pc:sldMkLst>
          <pc:docMk/>
          <pc:sldMk cId="265808658" sldId="258"/>
        </pc:sldMkLst>
        <pc:spChg chg="del mod">
          <ac:chgData name="Joshua Dawkins" userId="33a6f6496e3a0dea" providerId="LiveId" clId="{2EDFEBA7-B8CF-4926-9C25-E6742DA36D1B}" dt="2019-05-08T10:52:31.357" v="2006"/>
          <ac:spMkLst>
            <pc:docMk/>
            <pc:sldMk cId="265808658" sldId="258"/>
            <ac:spMk id="2" creationId="{BD8869C8-3F18-46D2-B2D1-1F57B102A738}"/>
          </ac:spMkLst>
        </pc:spChg>
        <pc:spChg chg="mod">
          <ac:chgData name="Joshua Dawkins" userId="33a6f6496e3a0dea" providerId="LiveId" clId="{2EDFEBA7-B8CF-4926-9C25-E6742DA36D1B}" dt="2019-05-12T10:11:29.139" v="2959" actId="20577"/>
          <ac:spMkLst>
            <pc:docMk/>
            <pc:sldMk cId="265808658" sldId="258"/>
            <ac:spMk id="3" creationId="{170E0E57-BE63-4736-91AA-0A5859B63549}"/>
          </ac:spMkLst>
        </pc:spChg>
        <pc:spChg chg="add del">
          <ac:chgData name="Joshua Dawkins" userId="33a6f6496e3a0dea" providerId="LiveId" clId="{2EDFEBA7-B8CF-4926-9C25-E6742DA36D1B}" dt="2019-05-08T10:54:25.961" v="2035" actId="26606"/>
          <ac:spMkLst>
            <pc:docMk/>
            <pc:sldMk cId="265808658" sldId="258"/>
            <ac:spMk id="103" creationId="{CF62D2A7-8207-488C-9F46-316BA81A16C8}"/>
          </ac:spMkLst>
        </pc:spChg>
        <pc:spChg chg="add del">
          <ac:chgData name="Joshua Dawkins" userId="33a6f6496e3a0dea" providerId="LiveId" clId="{2EDFEBA7-B8CF-4926-9C25-E6742DA36D1B}" dt="2019-05-08T10:54:27.716" v="2037" actId="26606"/>
          <ac:spMkLst>
            <pc:docMk/>
            <pc:sldMk cId="265808658" sldId="258"/>
            <ac:spMk id="105" creationId="{569C1A01-6FB5-43CE-ADCC-936728ACAC0D}"/>
          </ac:spMkLst>
        </pc:spChg>
        <pc:spChg chg="add del">
          <ac:chgData name="Joshua Dawkins" userId="33a6f6496e3a0dea" providerId="LiveId" clId="{2EDFEBA7-B8CF-4926-9C25-E6742DA36D1B}" dt="2019-05-08T10:54:52.617" v="2044" actId="26606"/>
          <ac:spMkLst>
            <pc:docMk/>
            <pc:sldMk cId="265808658" sldId="258"/>
            <ac:spMk id="110" creationId="{CF62D2A7-8207-488C-9F46-316BA81A16C8}"/>
          </ac:spMkLst>
        </pc:spChg>
        <pc:spChg chg="add del">
          <ac:chgData name="Joshua Dawkins" userId="33a6f6496e3a0dea" providerId="LiveId" clId="{2EDFEBA7-B8CF-4926-9C25-E6742DA36D1B}" dt="2019-05-08T10:52:42.236" v="2008" actId="26606"/>
          <ac:spMkLst>
            <pc:docMk/>
            <pc:sldMk cId="265808658" sldId="258"/>
            <ac:spMk id="137" creationId="{E862BE82-D00D-42C1-BF16-93AA37870C32}"/>
          </ac:spMkLst>
        </pc:spChg>
        <pc:spChg chg="add del">
          <ac:chgData name="Joshua Dawkins" userId="33a6f6496e3a0dea" providerId="LiveId" clId="{2EDFEBA7-B8CF-4926-9C25-E6742DA36D1B}" dt="2019-05-08T10:52:42.236" v="2008" actId="26606"/>
          <ac:spMkLst>
            <pc:docMk/>
            <pc:sldMk cId="265808658" sldId="258"/>
            <ac:spMk id="139" creationId="{F6D92C2D-1D3D-4974-918C-06579FB354A9}"/>
          </ac:spMkLst>
        </pc:spChg>
        <pc:spChg chg="add del">
          <ac:chgData name="Joshua Dawkins" userId="33a6f6496e3a0dea" providerId="LiveId" clId="{2EDFEBA7-B8CF-4926-9C25-E6742DA36D1B}" dt="2019-05-12T11:40:24.792" v="3467"/>
          <ac:spMkLst>
            <pc:docMk/>
            <pc:sldMk cId="265808658" sldId="258"/>
            <ac:spMk id="178" creationId="{569C1A01-6FB5-43CE-ADCC-936728ACAC0D}"/>
          </ac:spMkLst>
        </pc:spChg>
        <pc:spChg chg="add del">
          <ac:chgData name="Joshua Dawkins" userId="33a6f6496e3a0dea" providerId="LiveId" clId="{2EDFEBA7-B8CF-4926-9C25-E6742DA36D1B}" dt="2019-05-08T10:53:35.110" v="2029" actId="26606"/>
          <ac:spMkLst>
            <pc:docMk/>
            <pc:sldMk cId="265808658" sldId="258"/>
            <ac:spMk id="1028" creationId="{3CD9DF72-87A3-404E-A828-84CBF11A8303}"/>
          </ac:spMkLst>
        </pc:spChg>
        <pc:spChg chg="add del">
          <ac:chgData name="Joshua Dawkins" userId="33a6f6496e3a0dea" providerId="LiveId" clId="{2EDFEBA7-B8CF-4926-9C25-E6742DA36D1B}" dt="2019-05-08T10:52:49.472" v="2010" actId="26606"/>
          <ac:spMkLst>
            <pc:docMk/>
            <pc:sldMk cId="265808658" sldId="258"/>
            <ac:spMk id="1030" creationId="{CF62D2A7-8207-488C-9F46-316BA81A16C8}"/>
          </ac:spMkLst>
        </pc:spChg>
        <pc:spChg chg="add del">
          <ac:chgData name="Joshua Dawkins" userId="33a6f6496e3a0dea" providerId="LiveId" clId="{2EDFEBA7-B8CF-4926-9C25-E6742DA36D1B}" dt="2019-05-08T10:52:57.919" v="2012" actId="26606"/>
          <ac:spMkLst>
            <pc:docMk/>
            <pc:sldMk cId="265808658" sldId="258"/>
            <ac:spMk id="1032" creationId="{C5E6CFF1-2F42-4E10-9A97-F116F46F53FE}"/>
          </ac:spMkLst>
        </pc:spChg>
        <pc:spChg chg="add del">
          <ac:chgData name="Joshua Dawkins" userId="33a6f6496e3a0dea" providerId="LiveId" clId="{2EDFEBA7-B8CF-4926-9C25-E6742DA36D1B}" dt="2019-05-08T10:53:11.609" v="2014" actId="26606"/>
          <ac:spMkLst>
            <pc:docMk/>
            <pc:sldMk cId="265808658" sldId="258"/>
            <ac:spMk id="1036" creationId="{569C1A01-6FB5-43CE-ADCC-936728ACAC0D}"/>
          </ac:spMkLst>
        </pc:spChg>
        <pc:spChg chg="add del">
          <ac:chgData name="Joshua Dawkins" userId="33a6f6496e3a0dea" providerId="LiveId" clId="{2EDFEBA7-B8CF-4926-9C25-E6742DA36D1B}" dt="2019-05-08T10:53:14.019" v="2016" actId="26606"/>
          <ac:spMkLst>
            <pc:docMk/>
            <pc:sldMk cId="265808658" sldId="258"/>
            <ac:spMk id="1038" creationId="{CF62D2A7-8207-488C-9F46-316BA81A16C8}"/>
          </ac:spMkLst>
        </pc:spChg>
        <pc:spChg chg="add del">
          <ac:chgData name="Joshua Dawkins" userId="33a6f6496e3a0dea" providerId="LiveId" clId="{2EDFEBA7-B8CF-4926-9C25-E6742DA36D1B}" dt="2019-05-08T10:53:18.565" v="2018" actId="26606"/>
          <ac:spMkLst>
            <pc:docMk/>
            <pc:sldMk cId="265808658" sldId="258"/>
            <ac:spMk id="1040" creationId="{3CD9DF72-87A3-404E-A828-84CBF11A8303}"/>
          </ac:spMkLst>
        </pc:spChg>
        <pc:spChg chg="add del">
          <ac:chgData name="Joshua Dawkins" userId="33a6f6496e3a0dea" providerId="LiveId" clId="{2EDFEBA7-B8CF-4926-9C25-E6742DA36D1B}" dt="2019-05-08T10:53:24.554" v="2020" actId="26606"/>
          <ac:spMkLst>
            <pc:docMk/>
            <pc:sldMk cId="265808658" sldId="258"/>
            <ac:spMk id="1043" creationId="{E862BE82-D00D-42C1-BF16-93AA37870C32}"/>
          </ac:spMkLst>
        </pc:spChg>
        <pc:spChg chg="add del">
          <ac:chgData name="Joshua Dawkins" userId="33a6f6496e3a0dea" providerId="LiveId" clId="{2EDFEBA7-B8CF-4926-9C25-E6742DA36D1B}" dt="2019-05-08T10:53:24.554" v="2020" actId="26606"/>
          <ac:spMkLst>
            <pc:docMk/>
            <pc:sldMk cId="265808658" sldId="258"/>
            <ac:spMk id="1044" creationId="{F6D92C2D-1D3D-4974-918C-06579FB354A9}"/>
          </ac:spMkLst>
        </pc:spChg>
        <pc:spChg chg="add del">
          <ac:chgData name="Joshua Dawkins" userId="33a6f6496e3a0dea" providerId="LiveId" clId="{2EDFEBA7-B8CF-4926-9C25-E6742DA36D1B}" dt="2019-05-08T10:53:31.325" v="2024" actId="26606"/>
          <ac:spMkLst>
            <pc:docMk/>
            <pc:sldMk cId="265808658" sldId="258"/>
            <ac:spMk id="1048" creationId="{C5E6CFF1-2F42-4E10-9A97-F116F46F53FE}"/>
          </ac:spMkLst>
        </pc:spChg>
        <pc:spChg chg="add del">
          <ac:chgData name="Joshua Dawkins" userId="33a6f6496e3a0dea" providerId="LiveId" clId="{2EDFEBA7-B8CF-4926-9C25-E6742DA36D1B}" dt="2019-05-08T10:53:33.318" v="2026" actId="26606"/>
          <ac:spMkLst>
            <pc:docMk/>
            <pc:sldMk cId="265808658" sldId="258"/>
            <ac:spMk id="1051" creationId="{D227D8FB-85E6-4F0E-9F9E-A85A9E7DC282}"/>
          </ac:spMkLst>
        </pc:spChg>
        <pc:spChg chg="add del">
          <ac:chgData name="Joshua Dawkins" userId="33a6f6496e3a0dea" providerId="LiveId" clId="{2EDFEBA7-B8CF-4926-9C25-E6742DA36D1B}" dt="2019-05-08T10:53:33.318" v="2026" actId="26606"/>
          <ac:spMkLst>
            <pc:docMk/>
            <pc:sldMk cId="265808658" sldId="258"/>
            <ac:spMk id="1052" creationId="{45991BFE-2E28-42F0-ABB2-4AA495629B22}"/>
          </ac:spMkLst>
        </pc:spChg>
        <pc:spChg chg="add del">
          <ac:chgData name="Joshua Dawkins" userId="33a6f6496e3a0dea" providerId="LiveId" clId="{2EDFEBA7-B8CF-4926-9C25-E6742DA36D1B}" dt="2019-05-08T10:53:35.070" v="2028" actId="26606"/>
          <ac:spMkLst>
            <pc:docMk/>
            <pc:sldMk cId="265808658" sldId="258"/>
            <ac:spMk id="1054" creationId="{E862BE82-D00D-42C1-BF16-93AA37870C32}"/>
          </ac:spMkLst>
        </pc:spChg>
        <pc:spChg chg="add del">
          <ac:chgData name="Joshua Dawkins" userId="33a6f6496e3a0dea" providerId="LiveId" clId="{2EDFEBA7-B8CF-4926-9C25-E6742DA36D1B}" dt="2019-05-08T10:53:35.070" v="2028" actId="26606"/>
          <ac:spMkLst>
            <pc:docMk/>
            <pc:sldMk cId="265808658" sldId="258"/>
            <ac:spMk id="1055" creationId="{F6D92C2D-1D3D-4974-918C-06579FB354A9}"/>
          </ac:spMkLst>
        </pc:spChg>
        <pc:spChg chg="add del">
          <ac:chgData name="Joshua Dawkins" userId="33a6f6496e3a0dea" providerId="LiveId" clId="{2EDFEBA7-B8CF-4926-9C25-E6742DA36D1B}" dt="2019-05-08T10:54:37.791" v="2040" actId="26606"/>
          <ac:spMkLst>
            <pc:docMk/>
            <pc:sldMk cId="265808658" sldId="258"/>
            <ac:spMk id="1058" creationId="{569C1A01-6FB5-43CE-ADCC-936728ACAC0D}"/>
          </ac:spMkLst>
        </pc:spChg>
        <pc:spChg chg="add del">
          <ac:chgData name="Joshua Dawkins" userId="33a6f6496e3a0dea" providerId="LiveId" clId="{2EDFEBA7-B8CF-4926-9C25-E6742DA36D1B}" dt="2019-05-08T10:54:37.743" v="2039" actId="26606"/>
          <ac:spMkLst>
            <pc:docMk/>
            <pc:sldMk cId="265808658" sldId="258"/>
            <ac:spMk id="1062" creationId="{3CD9DF72-87A3-404E-A828-84CBF11A8303}"/>
          </ac:spMkLst>
        </pc:spChg>
        <pc:spChg chg="add del">
          <ac:chgData name="Joshua Dawkins" userId="33a6f6496e3a0dea" providerId="LiveId" clId="{2EDFEBA7-B8CF-4926-9C25-E6742DA36D1B}" dt="2019-05-08T10:55:44.243" v="2048" actId="26606"/>
          <ac:spMkLst>
            <pc:docMk/>
            <pc:sldMk cId="265808658" sldId="258"/>
            <ac:spMk id="1067" creationId="{3CD9DF72-87A3-404E-A828-84CBF11A8303}"/>
          </ac:spMkLst>
        </pc:spChg>
        <pc:picChg chg="add del">
          <ac:chgData name="Joshua Dawkins" userId="33a6f6496e3a0dea" providerId="LiveId" clId="{2EDFEBA7-B8CF-4926-9C25-E6742DA36D1B}" dt="2019-05-08T10:52:10.415" v="2002" actId="26606"/>
          <ac:picMkLst>
            <pc:docMk/>
            <pc:sldMk cId="265808658" sldId="258"/>
            <ac:picMk id="71" creationId="{54DDEBDD-D8BD-41A6-8A0D-B00E3768B0F9}"/>
          </ac:picMkLst>
        </pc:picChg>
        <pc:picChg chg="add del">
          <ac:chgData name="Joshua Dawkins" userId="33a6f6496e3a0dea" providerId="LiveId" clId="{2EDFEBA7-B8CF-4926-9C25-E6742DA36D1B}" dt="2019-05-12T11:40:24.792" v="3467"/>
          <ac:picMkLst>
            <pc:docMk/>
            <pc:sldMk cId="265808658" sldId="258"/>
            <ac:picMk id="176" creationId="{EE09A529-E47C-4634-BB98-0A9526C372B4}"/>
          </ac:picMkLst>
        </pc:picChg>
        <pc:picChg chg="add del mod ord">
          <ac:chgData name="Joshua Dawkins" userId="33a6f6496e3a0dea" providerId="LiveId" clId="{2EDFEBA7-B8CF-4926-9C25-E6742DA36D1B}" dt="2019-05-08T10:56:35.369" v="2049" actId="478"/>
          <ac:picMkLst>
            <pc:docMk/>
            <pc:sldMk cId="265808658" sldId="258"/>
            <ac:picMk id="1026" creationId="{3BB3D7BD-0C67-49FC-AFCE-86535D8A3F7E}"/>
          </ac:picMkLst>
        </pc:picChg>
        <pc:picChg chg="add del">
          <ac:chgData name="Joshua Dawkins" userId="33a6f6496e3a0dea" providerId="LiveId" clId="{2EDFEBA7-B8CF-4926-9C25-E6742DA36D1B}" dt="2019-05-08T10:53:11.609" v="2014" actId="26606"/>
          <ac:picMkLst>
            <pc:docMk/>
            <pc:sldMk cId="265808658" sldId="258"/>
            <ac:picMk id="1035" creationId="{EE09A529-E47C-4634-BB98-0A9526C372B4}"/>
          </ac:picMkLst>
        </pc:picChg>
        <pc:picChg chg="add del">
          <ac:chgData name="Joshua Dawkins" userId="33a6f6496e3a0dea" providerId="LiveId" clId="{2EDFEBA7-B8CF-4926-9C25-E6742DA36D1B}" dt="2019-05-08T10:53:26.078" v="2022" actId="26606"/>
          <ac:picMkLst>
            <pc:docMk/>
            <pc:sldMk cId="265808658" sldId="258"/>
            <ac:picMk id="1046" creationId="{54DDEBDD-D8BD-41A6-8A0D-B00E3768B0F9}"/>
          </ac:picMkLst>
        </pc:picChg>
        <pc:picChg chg="add del">
          <ac:chgData name="Joshua Dawkins" userId="33a6f6496e3a0dea" providerId="LiveId" clId="{2EDFEBA7-B8CF-4926-9C25-E6742DA36D1B}" dt="2019-05-08T10:54:37.791" v="2040" actId="26606"/>
          <ac:picMkLst>
            <pc:docMk/>
            <pc:sldMk cId="265808658" sldId="258"/>
            <ac:picMk id="1057" creationId="{EE09A529-E47C-4634-BB98-0A9526C372B4}"/>
          </ac:picMkLst>
        </pc:picChg>
        <pc:picChg chg="add del">
          <ac:chgData name="Joshua Dawkins" userId="33a6f6496e3a0dea" providerId="LiveId" clId="{2EDFEBA7-B8CF-4926-9C25-E6742DA36D1B}" dt="2019-05-08T10:54:27.716" v="2037" actId="26606"/>
          <ac:picMkLst>
            <pc:docMk/>
            <pc:sldMk cId="265808658" sldId="258"/>
            <ac:picMk id="1060" creationId="{EE09A529-E47C-4634-BB98-0A9526C372B4}"/>
          </ac:picMkLst>
        </pc:picChg>
        <pc:picChg chg="add del">
          <ac:chgData name="Joshua Dawkins" userId="33a6f6496e3a0dea" providerId="LiveId" clId="{2EDFEBA7-B8CF-4926-9C25-E6742DA36D1B}" dt="2019-05-08T10:54:52.665" v="2045" actId="26606"/>
          <ac:picMkLst>
            <pc:docMk/>
            <pc:sldMk cId="265808658" sldId="258"/>
            <ac:picMk id="1065" creationId="{54DDEBDD-D8BD-41A6-8A0D-B00E3768B0F9}"/>
          </ac:picMkLst>
        </pc:picChg>
        <pc:cxnChg chg="add del">
          <ac:chgData name="Joshua Dawkins" userId="33a6f6496e3a0dea" providerId="LiveId" clId="{2EDFEBA7-B8CF-4926-9C25-E6742DA36D1B}" dt="2019-05-08T10:53:35.110" v="2029" actId="26606"/>
          <ac:cxnSpMkLst>
            <pc:docMk/>
            <pc:sldMk cId="265808658" sldId="258"/>
            <ac:cxnSpMk id="73" creationId="{20E3A342-4D61-4E3F-AF90-1AB42AEB96CC}"/>
          </ac:cxnSpMkLst>
        </pc:cxnChg>
        <pc:cxnChg chg="add del">
          <ac:chgData name="Joshua Dawkins" userId="33a6f6496e3a0dea" providerId="LiveId" clId="{2EDFEBA7-B8CF-4926-9C25-E6742DA36D1B}" dt="2019-05-08T10:55:44.243" v="2048" actId="26606"/>
          <ac:cxnSpMkLst>
            <pc:docMk/>
            <pc:sldMk cId="265808658" sldId="258"/>
            <ac:cxnSpMk id="112" creationId="{20E3A342-4D61-4E3F-AF90-1AB42AEB96CC}"/>
          </ac:cxnSpMkLst>
        </pc:cxnChg>
        <pc:cxnChg chg="add del">
          <ac:chgData name="Joshua Dawkins" userId="33a6f6496e3a0dea" providerId="LiveId" clId="{2EDFEBA7-B8CF-4926-9C25-E6742DA36D1B}" dt="2019-05-08T10:52:57.919" v="2012" actId="26606"/>
          <ac:cxnSpMkLst>
            <pc:docMk/>
            <pc:sldMk cId="265808658" sldId="258"/>
            <ac:cxnSpMk id="1033" creationId="{67182200-4859-4C8D-BCBB-55B245C28BA3}"/>
          </ac:cxnSpMkLst>
        </pc:cxnChg>
        <pc:cxnChg chg="add del">
          <ac:chgData name="Joshua Dawkins" userId="33a6f6496e3a0dea" providerId="LiveId" clId="{2EDFEBA7-B8CF-4926-9C25-E6742DA36D1B}" dt="2019-05-08T10:53:18.565" v="2018" actId="26606"/>
          <ac:cxnSpMkLst>
            <pc:docMk/>
            <pc:sldMk cId="265808658" sldId="258"/>
            <ac:cxnSpMk id="1041" creationId="{20E3A342-4D61-4E3F-AF90-1AB42AEB96CC}"/>
          </ac:cxnSpMkLst>
        </pc:cxnChg>
        <pc:cxnChg chg="add del">
          <ac:chgData name="Joshua Dawkins" userId="33a6f6496e3a0dea" providerId="LiveId" clId="{2EDFEBA7-B8CF-4926-9C25-E6742DA36D1B}" dt="2019-05-08T10:53:31.325" v="2024" actId="26606"/>
          <ac:cxnSpMkLst>
            <pc:docMk/>
            <pc:sldMk cId="265808658" sldId="258"/>
            <ac:cxnSpMk id="1049" creationId="{67182200-4859-4C8D-BCBB-55B245C28BA3}"/>
          </ac:cxnSpMkLst>
        </pc:cxnChg>
        <pc:cxnChg chg="add del">
          <ac:chgData name="Joshua Dawkins" userId="33a6f6496e3a0dea" providerId="LiveId" clId="{2EDFEBA7-B8CF-4926-9C25-E6742DA36D1B}" dt="2019-05-08T10:54:37.743" v="2039" actId="26606"/>
          <ac:cxnSpMkLst>
            <pc:docMk/>
            <pc:sldMk cId="265808658" sldId="258"/>
            <ac:cxnSpMk id="1063" creationId="{20E3A342-4D61-4E3F-AF90-1AB42AEB96CC}"/>
          </ac:cxnSpMkLst>
        </pc:cxnChg>
      </pc:sldChg>
      <pc:sldChg chg="addSp delSp modSp mod setBg setClrOvrMap addCm">
        <pc:chgData name="Joshua Dawkins" userId="33a6f6496e3a0dea" providerId="LiveId" clId="{2EDFEBA7-B8CF-4926-9C25-E6742DA36D1B}" dt="2019-05-12T11:44:49.863" v="3498" actId="27636"/>
        <pc:sldMkLst>
          <pc:docMk/>
          <pc:sldMk cId="2883046652" sldId="259"/>
        </pc:sldMkLst>
        <pc:spChg chg="mod">
          <ac:chgData name="Joshua Dawkins" userId="33a6f6496e3a0dea" providerId="LiveId" clId="{2EDFEBA7-B8CF-4926-9C25-E6742DA36D1B}" dt="2019-05-08T10:44:12.819" v="1965" actId="20577"/>
          <ac:spMkLst>
            <pc:docMk/>
            <pc:sldMk cId="2883046652" sldId="259"/>
            <ac:spMk id="2" creationId="{82672702-7A51-4976-B1AF-AC949C3CB6C0}"/>
          </ac:spMkLst>
        </pc:spChg>
        <pc:spChg chg="mod">
          <ac:chgData name="Joshua Dawkins" userId="33a6f6496e3a0dea" providerId="LiveId" clId="{2EDFEBA7-B8CF-4926-9C25-E6742DA36D1B}" dt="2019-05-12T11:44:49.863" v="3498" actId="27636"/>
          <ac:spMkLst>
            <pc:docMk/>
            <pc:sldMk cId="2883046652" sldId="259"/>
            <ac:spMk id="3" creationId="{B7388341-D4E9-4AA5-AC26-E31D1883CC9E}"/>
          </ac:spMkLst>
        </pc:spChg>
        <pc:spChg chg="add mod">
          <ac:chgData name="Joshua Dawkins" userId="33a6f6496e3a0dea" providerId="LiveId" clId="{2EDFEBA7-B8CF-4926-9C25-E6742DA36D1B}" dt="2019-05-08T10:47:25.979" v="1979" actId="1076"/>
          <ac:spMkLst>
            <pc:docMk/>
            <pc:sldMk cId="2883046652" sldId="259"/>
            <ac:spMk id="6" creationId="{02A77E83-ADE1-4E1A-9ED1-A279A33D5699}"/>
          </ac:spMkLst>
        </pc:spChg>
        <pc:spChg chg="add del">
          <ac:chgData name="Joshua Dawkins" userId="33a6f6496e3a0dea" providerId="LiveId" clId="{2EDFEBA7-B8CF-4926-9C25-E6742DA36D1B}" dt="2019-05-08T10:31:49.241" v="1812" actId="26606"/>
          <ac:spMkLst>
            <pc:docMk/>
            <pc:sldMk cId="2883046652" sldId="259"/>
            <ac:spMk id="10" creationId="{CF62D2A7-8207-488C-9F46-316BA81A16C8}"/>
          </ac:spMkLst>
        </pc:spChg>
        <pc:picChg chg="add mod ord">
          <ac:chgData name="Joshua Dawkins" userId="33a6f6496e3a0dea" providerId="LiveId" clId="{2EDFEBA7-B8CF-4926-9C25-E6742DA36D1B}" dt="2019-05-08T10:31:49.241" v="1812" actId="26606"/>
          <ac:picMkLst>
            <pc:docMk/>
            <pc:sldMk cId="2883046652" sldId="259"/>
            <ac:picMk id="5" creationId="{D8D875F3-2C54-4B55-B187-A7799376447F}"/>
          </ac:picMkLst>
        </pc:picChg>
      </pc:sldChg>
      <pc:sldChg chg="addSp delSp modSp mod setBg setClrOvrMap">
        <pc:chgData name="Joshua Dawkins" userId="33a6f6496e3a0dea" providerId="LiveId" clId="{2EDFEBA7-B8CF-4926-9C25-E6742DA36D1B}" dt="2019-05-12T11:44:49.934" v="3500" actId="27636"/>
        <pc:sldMkLst>
          <pc:docMk/>
          <pc:sldMk cId="875901029" sldId="261"/>
        </pc:sldMkLst>
        <pc:spChg chg="mod">
          <ac:chgData name="Joshua Dawkins" userId="33a6f6496e3a0dea" providerId="LiveId" clId="{2EDFEBA7-B8CF-4926-9C25-E6742DA36D1B}" dt="2019-05-08T10:48:00.935" v="1985" actId="122"/>
          <ac:spMkLst>
            <pc:docMk/>
            <pc:sldMk cId="875901029" sldId="261"/>
            <ac:spMk id="2" creationId="{88B49A7F-3AE0-49B8-B69F-6B1447407F2D}"/>
          </ac:spMkLst>
        </pc:spChg>
        <pc:spChg chg="mod">
          <ac:chgData name="Joshua Dawkins" userId="33a6f6496e3a0dea" providerId="LiveId" clId="{2EDFEBA7-B8CF-4926-9C25-E6742DA36D1B}" dt="2019-05-12T11:44:49.934" v="3500" actId="27636"/>
          <ac:spMkLst>
            <pc:docMk/>
            <pc:sldMk cId="875901029" sldId="261"/>
            <ac:spMk id="3" creationId="{89EDFA31-5228-4FCC-9611-5EAF83F5F7D4}"/>
          </ac:spMkLst>
        </pc:spChg>
        <pc:spChg chg="add del mod">
          <ac:chgData name="Joshua Dawkins" userId="33a6f6496e3a0dea" providerId="LiveId" clId="{2EDFEBA7-B8CF-4926-9C25-E6742DA36D1B}" dt="2019-05-08T10:50:15.384" v="1997" actId="1076"/>
          <ac:spMkLst>
            <pc:docMk/>
            <pc:sldMk cId="875901029" sldId="261"/>
            <ac:spMk id="8" creationId="{1541CA54-DCAD-462E-9555-291E26939DF2}"/>
          </ac:spMkLst>
        </pc:spChg>
        <pc:spChg chg="add del">
          <ac:chgData name="Joshua Dawkins" userId="33a6f6496e3a0dea" providerId="LiveId" clId="{2EDFEBA7-B8CF-4926-9C25-E6742DA36D1B}" dt="2019-05-08T10:07:31.594" v="1512" actId="26606"/>
          <ac:spMkLst>
            <pc:docMk/>
            <pc:sldMk cId="875901029" sldId="261"/>
            <ac:spMk id="10" creationId="{CF62D2A7-8207-488C-9F46-316BA81A16C8}"/>
          </ac:spMkLst>
        </pc:spChg>
        <pc:spChg chg="add del">
          <ac:chgData name="Joshua Dawkins" userId="33a6f6496e3a0dea" providerId="LiveId" clId="{2EDFEBA7-B8CF-4926-9C25-E6742DA36D1B}" dt="2019-05-08T10:31:32.832" v="1809" actId="26606"/>
          <ac:spMkLst>
            <pc:docMk/>
            <pc:sldMk cId="875901029" sldId="261"/>
            <ac:spMk id="12" creationId="{CF62D2A7-8207-488C-9F46-316BA81A16C8}"/>
          </ac:spMkLst>
        </pc:spChg>
        <pc:picChg chg="add del mod">
          <ac:chgData name="Joshua Dawkins" userId="33a6f6496e3a0dea" providerId="LiveId" clId="{2EDFEBA7-B8CF-4926-9C25-E6742DA36D1B}" dt="2019-05-08T10:07:34.709" v="1514"/>
          <ac:picMkLst>
            <pc:docMk/>
            <pc:sldMk cId="875901029" sldId="261"/>
            <ac:picMk id="5" creationId="{CB83406E-BEFC-4106-BE43-E09441246C54}"/>
          </ac:picMkLst>
        </pc:picChg>
        <pc:picChg chg="add mod ord">
          <ac:chgData name="Joshua Dawkins" userId="33a6f6496e3a0dea" providerId="LiveId" clId="{2EDFEBA7-B8CF-4926-9C25-E6742DA36D1B}" dt="2019-05-08T10:31:32.832" v="1809" actId="26606"/>
          <ac:picMkLst>
            <pc:docMk/>
            <pc:sldMk cId="875901029" sldId="261"/>
            <ac:picMk id="7" creationId="{755B5A92-D844-4A98-AD6E-42C44F3A94F5}"/>
          </ac:picMkLst>
        </pc:picChg>
      </pc:sldChg>
      <pc:sldChg chg="addSp delSp modSp add mod setBg setClrOvrMap">
        <pc:chgData name="Joshua Dawkins" userId="33a6f6496e3a0dea" providerId="LiveId" clId="{2EDFEBA7-B8CF-4926-9C25-E6742DA36D1B}" dt="2019-05-12T11:44:49.959" v="3501" actId="27636"/>
        <pc:sldMkLst>
          <pc:docMk/>
          <pc:sldMk cId="2792972147" sldId="262"/>
        </pc:sldMkLst>
        <pc:spChg chg="mod">
          <ac:chgData name="Joshua Dawkins" userId="33a6f6496e3a0dea" providerId="LiveId" clId="{2EDFEBA7-B8CF-4926-9C25-E6742DA36D1B}" dt="2019-05-08T10:48:40.113" v="1994" actId="122"/>
          <ac:spMkLst>
            <pc:docMk/>
            <pc:sldMk cId="2792972147" sldId="262"/>
            <ac:spMk id="2" creationId="{03929D54-0B9A-4A0A-B8E4-261CF4BE48A3}"/>
          </ac:spMkLst>
        </pc:spChg>
        <pc:spChg chg="mod">
          <ac:chgData name="Joshua Dawkins" userId="33a6f6496e3a0dea" providerId="LiveId" clId="{2EDFEBA7-B8CF-4926-9C25-E6742DA36D1B}" dt="2019-05-12T11:44:49.959" v="3501" actId="27636"/>
          <ac:spMkLst>
            <pc:docMk/>
            <pc:sldMk cId="2792972147" sldId="262"/>
            <ac:spMk id="3" creationId="{26ED9EBE-060C-4361-9D59-C535FCEFA87B}"/>
          </ac:spMkLst>
        </pc:spChg>
        <pc:spChg chg="add del mod">
          <ac:chgData name="Joshua Dawkins" userId="33a6f6496e3a0dea" providerId="LiveId" clId="{2EDFEBA7-B8CF-4926-9C25-E6742DA36D1B}" dt="2019-05-08T10:39:23.268" v="1915" actId="767"/>
          <ac:spMkLst>
            <pc:docMk/>
            <pc:sldMk cId="2792972147" sldId="262"/>
            <ac:spMk id="8" creationId="{D16B09E5-B674-4965-8B81-9CF61D242533}"/>
          </ac:spMkLst>
        </pc:spChg>
        <pc:spChg chg="add del">
          <ac:chgData name="Joshua Dawkins" userId="33a6f6496e3a0dea" providerId="LiveId" clId="{2EDFEBA7-B8CF-4926-9C25-E6742DA36D1B}" dt="2019-05-08T10:08:06.908" v="1519" actId="26606"/>
          <ac:spMkLst>
            <pc:docMk/>
            <pc:sldMk cId="2792972147" sldId="262"/>
            <ac:spMk id="10" creationId="{CF62D2A7-8207-488C-9F46-316BA81A16C8}"/>
          </ac:spMkLst>
        </pc:spChg>
        <pc:spChg chg="add del">
          <ac:chgData name="Joshua Dawkins" userId="33a6f6496e3a0dea" providerId="LiveId" clId="{2EDFEBA7-B8CF-4926-9C25-E6742DA36D1B}" dt="2019-05-08T10:31:00.001" v="1803" actId="26606"/>
          <ac:spMkLst>
            <pc:docMk/>
            <pc:sldMk cId="2792972147" sldId="262"/>
            <ac:spMk id="11" creationId="{4F74D28C-3268-4E35-8EE1-D92CB4A85A7D}"/>
          </ac:spMkLst>
        </pc:spChg>
        <pc:spChg chg="add del">
          <ac:chgData name="Joshua Dawkins" userId="33a6f6496e3a0dea" providerId="LiveId" clId="{2EDFEBA7-B8CF-4926-9C25-E6742DA36D1B}" dt="2019-05-08T10:30:28.392" v="1797" actId="26606"/>
          <ac:spMkLst>
            <pc:docMk/>
            <pc:sldMk cId="2792972147" sldId="262"/>
            <ac:spMk id="12" creationId="{CF62D2A7-8207-488C-9F46-316BA81A16C8}"/>
          </ac:spMkLst>
        </pc:spChg>
        <pc:spChg chg="add del mod">
          <ac:chgData name="Joshua Dawkins" userId="33a6f6496e3a0dea" providerId="LiveId" clId="{2EDFEBA7-B8CF-4926-9C25-E6742DA36D1B}" dt="2019-05-08T10:40:22.392" v="1942"/>
          <ac:spMkLst>
            <pc:docMk/>
            <pc:sldMk cId="2792972147" sldId="262"/>
            <ac:spMk id="13" creationId="{205A4AA8-994C-4296-B96F-9FED618E80C5}"/>
          </ac:spMkLst>
        </pc:spChg>
        <pc:spChg chg="add mod">
          <ac:chgData name="Joshua Dawkins" userId="33a6f6496e3a0dea" providerId="LiveId" clId="{2EDFEBA7-B8CF-4926-9C25-E6742DA36D1B}" dt="2019-05-08T10:48:47.122" v="1995" actId="1076"/>
          <ac:spMkLst>
            <pc:docMk/>
            <pc:sldMk cId="2792972147" sldId="262"/>
            <ac:spMk id="14" creationId="{C96D7BAC-4392-416B-ACE2-CB3E504750EF}"/>
          </ac:spMkLst>
        </pc:spChg>
        <pc:picChg chg="add del mod">
          <ac:chgData name="Joshua Dawkins" userId="33a6f6496e3a0dea" providerId="LiveId" clId="{2EDFEBA7-B8CF-4926-9C25-E6742DA36D1B}" dt="2019-05-08T10:08:07.620" v="1521"/>
          <ac:picMkLst>
            <pc:docMk/>
            <pc:sldMk cId="2792972147" sldId="262"/>
            <ac:picMk id="5" creationId="{9ED3C536-B838-41C2-A74D-E8D4FB4CFF62}"/>
          </ac:picMkLst>
        </pc:picChg>
        <pc:picChg chg="add mod ord">
          <ac:chgData name="Joshua Dawkins" userId="33a6f6496e3a0dea" providerId="LiveId" clId="{2EDFEBA7-B8CF-4926-9C25-E6742DA36D1B}" dt="2019-05-08T10:31:38.324" v="1810" actId="26606"/>
          <ac:picMkLst>
            <pc:docMk/>
            <pc:sldMk cId="2792972147" sldId="262"/>
            <ac:picMk id="7" creationId="{889843A7-D5A0-4CD9-8E9B-0E0B116D801B}"/>
          </ac:picMkLst>
        </pc:picChg>
        <pc:cxnChg chg="add del">
          <ac:chgData name="Joshua Dawkins" userId="33a6f6496e3a0dea" providerId="LiveId" clId="{2EDFEBA7-B8CF-4926-9C25-E6742DA36D1B}" dt="2019-05-08T10:30:50.509" v="1801" actId="26606"/>
          <ac:cxnSpMkLst>
            <pc:docMk/>
            <pc:sldMk cId="2792972147" sldId="262"/>
            <ac:cxnSpMk id="9" creationId="{E4A809D5-3600-46D4-A466-67F2349A54FB}"/>
          </ac:cxnSpMkLst>
        </pc:cxnChg>
      </pc:sldChg>
      <pc:sldChg chg="modSp">
        <pc:chgData name="Joshua Dawkins" userId="33a6f6496e3a0dea" providerId="LiveId" clId="{2EDFEBA7-B8CF-4926-9C25-E6742DA36D1B}" dt="2019-05-08T09:25:09.696" v="1164" actId="20577"/>
        <pc:sldMkLst>
          <pc:docMk/>
          <pc:sldMk cId="440934417" sldId="265"/>
        </pc:sldMkLst>
        <pc:spChg chg="mod">
          <ac:chgData name="Joshua Dawkins" userId="33a6f6496e3a0dea" providerId="LiveId" clId="{2EDFEBA7-B8CF-4926-9C25-E6742DA36D1B}" dt="2019-05-08T09:25:09.696" v="1164" actId="20577"/>
          <ac:spMkLst>
            <pc:docMk/>
            <pc:sldMk cId="440934417" sldId="265"/>
            <ac:spMk id="3" creationId="{976510B2-D99A-4590-8B53-6CC74D2D37E5}"/>
          </ac:spMkLst>
        </pc:spChg>
      </pc:sldChg>
      <pc:sldChg chg="addSp delSp modSp add mod setBg setClrOvrMap">
        <pc:chgData name="Joshua Dawkins" userId="33a6f6496e3a0dea" providerId="LiveId" clId="{2EDFEBA7-B8CF-4926-9C25-E6742DA36D1B}" dt="2019-05-12T11:44:49.897" v="3499" actId="27636"/>
        <pc:sldMkLst>
          <pc:docMk/>
          <pc:sldMk cId="3705186850" sldId="266"/>
        </pc:sldMkLst>
        <pc:spChg chg="mod">
          <ac:chgData name="Joshua Dawkins" userId="33a6f6496e3a0dea" providerId="LiveId" clId="{2EDFEBA7-B8CF-4926-9C25-E6742DA36D1B}" dt="2019-05-08T10:46:41.171" v="1977" actId="20577"/>
          <ac:spMkLst>
            <pc:docMk/>
            <pc:sldMk cId="3705186850" sldId="266"/>
            <ac:spMk id="2" creationId="{423C172D-1E48-480A-81C6-F6FB73BA5881}"/>
          </ac:spMkLst>
        </pc:spChg>
        <pc:spChg chg="del">
          <ac:chgData name="Joshua Dawkins" userId="33a6f6496e3a0dea" providerId="LiveId" clId="{2EDFEBA7-B8CF-4926-9C25-E6742DA36D1B}" dt="2019-05-08T10:04:22.462" v="1483"/>
          <ac:spMkLst>
            <pc:docMk/>
            <pc:sldMk cId="3705186850" sldId="266"/>
            <ac:spMk id="3" creationId="{DB34A010-F774-48E3-97A5-5028DB6C0252}"/>
          </ac:spMkLst>
        </pc:spChg>
        <pc:spChg chg="add del mod">
          <ac:chgData name="Joshua Dawkins" userId="33a6f6496e3a0dea" providerId="LiveId" clId="{2EDFEBA7-B8CF-4926-9C25-E6742DA36D1B}" dt="2019-05-08T10:04:26.793" v="1487" actId="478"/>
          <ac:spMkLst>
            <pc:docMk/>
            <pc:sldMk cId="3705186850" sldId="266"/>
            <ac:spMk id="4" creationId="{ADCD8331-9F39-4128-B4D6-42DCBE29E32D}"/>
          </ac:spMkLst>
        </pc:spChg>
        <pc:spChg chg="add del mod">
          <ac:chgData name="Joshua Dawkins" userId="33a6f6496e3a0dea" providerId="LiveId" clId="{2EDFEBA7-B8CF-4926-9C25-E6742DA36D1B}" dt="2019-05-12T11:44:49.897" v="3499" actId="27636"/>
          <ac:spMkLst>
            <pc:docMk/>
            <pc:sldMk cId="3705186850" sldId="266"/>
            <ac:spMk id="8" creationId="{576BC518-9FB3-4FFD-AE5B-E307B5CB6A6B}"/>
          </ac:spMkLst>
        </pc:spChg>
        <pc:spChg chg="add del">
          <ac:chgData name="Joshua Dawkins" userId="33a6f6496e3a0dea" providerId="LiveId" clId="{2EDFEBA7-B8CF-4926-9C25-E6742DA36D1B}" dt="2019-05-08T10:21:32.293" v="1530" actId="26606"/>
          <ac:spMkLst>
            <pc:docMk/>
            <pc:sldMk cId="3705186850" sldId="266"/>
            <ac:spMk id="11" creationId="{23962611-DFD5-4092-AAFD-559E3DFCE2C9}"/>
          </ac:spMkLst>
        </pc:spChg>
        <pc:spChg chg="add del">
          <ac:chgData name="Joshua Dawkins" userId="33a6f6496e3a0dea" providerId="LiveId" clId="{2EDFEBA7-B8CF-4926-9C25-E6742DA36D1B}" dt="2019-05-08T10:08:20.431" v="1522" actId="26606"/>
          <ac:spMkLst>
            <pc:docMk/>
            <pc:sldMk cId="3705186850" sldId="266"/>
            <ac:spMk id="15" creationId="{BF64A274-5BBE-4DE1-BEDF-997E13EF0761}"/>
          </ac:spMkLst>
        </pc:spChg>
        <pc:spChg chg="add mod">
          <ac:chgData name="Joshua Dawkins" userId="33a6f6496e3a0dea" providerId="LiveId" clId="{2EDFEBA7-B8CF-4926-9C25-E6742DA36D1B}" dt="2019-05-08T10:47:44.701" v="1980" actId="1076"/>
          <ac:spMkLst>
            <pc:docMk/>
            <pc:sldMk cId="3705186850" sldId="266"/>
            <ac:spMk id="17" creationId="{3DF8D8D2-6BF7-4049-A8C3-2F8491D18537}"/>
          </ac:spMkLst>
        </pc:spChg>
        <pc:spChg chg="add del">
          <ac:chgData name="Joshua Dawkins" userId="33a6f6496e3a0dea" providerId="LiveId" clId="{2EDFEBA7-B8CF-4926-9C25-E6742DA36D1B}" dt="2019-05-08T10:08:20.431" v="1522" actId="26606"/>
          <ac:spMkLst>
            <pc:docMk/>
            <pc:sldMk cId="3705186850" sldId="266"/>
            <ac:spMk id="18" creationId="{CF62D2A7-8207-488C-9F46-316BA81A16C8}"/>
          </ac:spMkLst>
        </pc:spChg>
        <pc:spChg chg="add del">
          <ac:chgData name="Joshua Dawkins" userId="33a6f6496e3a0dea" providerId="LiveId" clId="{2EDFEBA7-B8CF-4926-9C25-E6742DA36D1B}" dt="2019-05-08T10:31:43.743" v="1811" actId="26606"/>
          <ac:spMkLst>
            <pc:docMk/>
            <pc:sldMk cId="3705186850" sldId="266"/>
            <ac:spMk id="21" creationId="{CF62D2A7-8207-488C-9F46-316BA81A16C8}"/>
          </ac:spMkLst>
        </pc:spChg>
        <pc:picChg chg="add del mod modCrop">
          <ac:chgData name="Joshua Dawkins" userId="33a6f6496e3a0dea" providerId="LiveId" clId="{2EDFEBA7-B8CF-4926-9C25-E6742DA36D1B}" dt="2019-05-08T10:06:16.417" v="1498" actId="478"/>
          <ac:picMkLst>
            <pc:docMk/>
            <pc:sldMk cId="3705186850" sldId="266"/>
            <ac:picMk id="6" creationId="{0C2AEBD6-EEBB-415B-B018-9476A64C1B68}"/>
          </ac:picMkLst>
        </pc:picChg>
        <pc:picChg chg="add del mod">
          <ac:chgData name="Joshua Dawkins" userId="33a6f6496e3a0dea" providerId="LiveId" clId="{2EDFEBA7-B8CF-4926-9C25-E6742DA36D1B}" dt="2019-05-08T10:08:21.868" v="1524"/>
          <ac:picMkLst>
            <pc:docMk/>
            <pc:sldMk cId="3705186850" sldId="266"/>
            <ac:picMk id="10" creationId="{0A05D4F4-0204-42AD-BE6A-848FA8EE8564}"/>
          </ac:picMkLst>
        </pc:picChg>
        <pc:picChg chg="add del">
          <ac:chgData name="Joshua Dawkins" userId="33a6f6496e3a0dea" providerId="LiveId" clId="{2EDFEBA7-B8CF-4926-9C25-E6742DA36D1B}" dt="2019-05-08T10:21:32.293" v="1530" actId="26606"/>
          <ac:picMkLst>
            <pc:docMk/>
            <pc:sldMk cId="3705186850" sldId="266"/>
            <ac:picMk id="12" creationId="{2270F1FA-0425-408F-9861-80BF5AFB276D}"/>
          </ac:picMkLst>
        </pc:picChg>
        <pc:picChg chg="add del mod">
          <ac:chgData name="Joshua Dawkins" userId="33a6f6496e3a0dea" providerId="LiveId" clId="{2EDFEBA7-B8CF-4926-9C25-E6742DA36D1B}" dt="2019-05-08T10:08:20.431" v="1522" actId="26606"/>
          <ac:picMkLst>
            <pc:docMk/>
            <pc:sldMk cId="3705186850" sldId="266"/>
            <ac:picMk id="13" creationId="{0A05D4F4-0204-42AD-BE6A-848FA8EE8564}"/>
          </ac:picMkLst>
        </pc:picChg>
        <pc:picChg chg="add mod ord">
          <ac:chgData name="Joshua Dawkins" userId="33a6f6496e3a0dea" providerId="LiveId" clId="{2EDFEBA7-B8CF-4926-9C25-E6742DA36D1B}" dt="2019-05-08T10:31:43.743" v="1811" actId="26606"/>
          <ac:picMkLst>
            <pc:docMk/>
            <pc:sldMk cId="3705186850" sldId="266"/>
            <ac:picMk id="16" creationId="{1524633F-1581-4C35-9B5F-ED271B58A9E5}"/>
          </ac:picMkLst>
        </pc:picChg>
      </pc:sldChg>
      <pc:sldChg chg="delSp modSp add">
        <pc:chgData name="Joshua Dawkins" userId="33a6f6496e3a0dea" providerId="LiveId" clId="{2EDFEBA7-B8CF-4926-9C25-E6742DA36D1B}" dt="2019-05-12T10:17:32.132" v="3464" actId="20577"/>
        <pc:sldMkLst>
          <pc:docMk/>
          <pc:sldMk cId="121341369" sldId="267"/>
        </pc:sldMkLst>
        <pc:spChg chg="del">
          <ac:chgData name="Joshua Dawkins" userId="33a6f6496e3a0dea" providerId="LiveId" clId="{2EDFEBA7-B8CF-4926-9C25-E6742DA36D1B}" dt="2019-05-12T10:11:56.580" v="2962"/>
          <ac:spMkLst>
            <pc:docMk/>
            <pc:sldMk cId="121341369" sldId="267"/>
            <ac:spMk id="2" creationId="{0A41E2F1-CEDC-453C-9947-E91970B18E22}"/>
          </ac:spMkLst>
        </pc:spChg>
        <pc:spChg chg="mod">
          <ac:chgData name="Joshua Dawkins" userId="33a6f6496e3a0dea" providerId="LiveId" clId="{2EDFEBA7-B8CF-4926-9C25-E6742DA36D1B}" dt="2019-05-12T10:17:32.132" v="3464" actId="20577"/>
          <ac:spMkLst>
            <pc:docMk/>
            <pc:sldMk cId="121341369" sldId="267"/>
            <ac:spMk id="3" creationId="{6089A383-9BDB-4630-9336-430F0E777BDB}"/>
          </ac:spMkLst>
        </pc:spChg>
      </pc:sldChg>
      <pc:sldChg chg="add del">
        <pc:chgData name="Joshua Dawkins" userId="33a6f6496e3a0dea" providerId="LiveId" clId="{2EDFEBA7-B8CF-4926-9C25-E6742DA36D1B}" dt="2019-05-12T09:59:21.754" v="2648" actId="2696"/>
        <pc:sldMkLst>
          <pc:docMk/>
          <pc:sldMk cId="1352300501" sldId="267"/>
        </pc:sldMkLst>
      </pc:sldChg>
      <pc:sldChg chg="delSp modSp add del">
        <pc:chgData name="Joshua Dawkins" userId="33a6f6496e3a0dea" providerId="LiveId" clId="{2EDFEBA7-B8CF-4926-9C25-E6742DA36D1B}" dt="2019-05-12T10:11:44.175" v="2960" actId="2696"/>
        <pc:sldMkLst>
          <pc:docMk/>
          <pc:sldMk cId="2680319819" sldId="267"/>
        </pc:sldMkLst>
        <pc:spChg chg="del">
          <ac:chgData name="Joshua Dawkins" userId="33a6f6496e3a0dea" providerId="LiveId" clId="{2EDFEBA7-B8CF-4926-9C25-E6742DA36D1B}" dt="2019-05-12T10:01:05.026" v="2650"/>
          <ac:spMkLst>
            <pc:docMk/>
            <pc:sldMk cId="2680319819" sldId="267"/>
            <ac:spMk id="2" creationId="{AC53BD80-E41A-456F-8AE4-D12C263E1EC3}"/>
          </ac:spMkLst>
        </pc:spChg>
        <pc:spChg chg="mod">
          <ac:chgData name="Joshua Dawkins" userId="33a6f6496e3a0dea" providerId="LiveId" clId="{2EDFEBA7-B8CF-4926-9C25-E6742DA36D1B}" dt="2019-05-12T10:08:10.472" v="2736" actId="20577"/>
          <ac:spMkLst>
            <pc:docMk/>
            <pc:sldMk cId="2680319819" sldId="267"/>
            <ac:spMk id="3" creationId="{F0F174AD-3399-4174-9AEB-AAA199FC2D95}"/>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5-08T11:33:46.658" idx="1">
    <p:pos x="10" y="1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F57BED3-FAC6-4D97-A5DC-6A49A411423F}" type="datetimeFigureOut">
              <a:rPr lang="en-US" smtClean="0"/>
              <a:t>08-May-19</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4283018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57BED3-FAC6-4D97-A5DC-6A49A411423F}" type="datetimeFigureOut">
              <a:rPr lang="en-US" smtClean="0"/>
              <a:t>08-May-19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404633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F57BED3-FAC6-4D97-A5DC-6A49A411423F}" type="datetimeFigureOut">
              <a:rPr lang="en-US" smtClean="0"/>
              <a:t>08-May-19</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3485319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57BED3-FAC6-4D97-A5DC-6A49A411423F}" type="datetimeFigureOut">
              <a:rPr lang="en-US" smtClean="0"/>
              <a:t>08-May-19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270762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57BED3-FAC6-4D97-A5DC-6A49A411423F}" type="datetimeFigureOut">
              <a:rPr lang="en-US" smtClean="0"/>
              <a:t>08-May-19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751388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57BED3-FAC6-4D97-A5DC-6A49A411423F}" type="datetimeFigureOut">
              <a:rPr lang="en-US" smtClean="0"/>
              <a:t>08-May-19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904387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57BED3-FAC6-4D97-A5DC-6A49A411423F}" type="datetimeFigureOut">
              <a:rPr lang="en-US" smtClean="0"/>
              <a:t>08-May-19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3454357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57BED3-FAC6-4D97-A5DC-6A49A411423F}" type="datetimeFigureOut">
              <a:rPr lang="en-US" smtClean="0"/>
              <a:t>08-May-19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1355452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57BED3-FAC6-4D97-A5DC-6A49A411423F}" type="datetimeFigureOut">
              <a:rPr lang="en-US" smtClean="0"/>
              <a:t>08-May-19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3256618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57BED3-FAC6-4D97-A5DC-6A49A411423F}" type="datetimeFigureOut">
              <a:rPr lang="en-US" smtClean="0"/>
              <a:t>08-May-19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3720702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F57BED3-FAC6-4D97-A5DC-6A49A411423F}" type="datetimeFigureOut">
              <a:rPr lang="en-US" smtClean="0"/>
              <a:t>08-May-19</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2196670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F57BED3-FAC6-4D97-A5DC-6A49A411423F}" type="datetimeFigureOut">
              <a:rPr lang="en-US" smtClean="0"/>
              <a:t>08-May-19</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A3CE7B8-A8DD-422A-8308-141EB9CC9541}"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40367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F57BED3-FAC6-4D97-A5DC-6A49A411423F}" type="datetimeFigureOut">
              <a:rPr lang="en-US" smtClean="0"/>
              <a:t>08-May-19</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1149847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57BED3-FAC6-4D97-A5DC-6A49A411423F}" type="datetimeFigureOut">
              <a:rPr lang="en-US" smtClean="0"/>
              <a:t>08-May-19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193801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F57BED3-FAC6-4D97-A5DC-6A49A411423F}" type="datetimeFigureOut">
              <a:rPr lang="en-US" smtClean="0"/>
              <a:t>08-May-19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3085211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57BED3-FAC6-4D97-A5DC-6A49A411423F}" type="datetimeFigureOut">
              <a:rPr lang="en-US" smtClean="0"/>
              <a:t>08-May-19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4053333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F57BED3-FAC6-4D97-A5DC-6A49A411423F}" type="datetimeFigureOut">
              <a:rPr lang="en-US" smtClean="0"/>
              <a:t>08-May-19</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A3CE7B8-A8DD-422A-8308-141EB9CC9541}" type="slidenum">
              <a:rPr lang="en-US" smtClean="0"/>
              <a:t>‹#›</a:t>
            </a:fld>
            <a:endParaRPr lang="en-US"/>
          </a:p>
        </p:txBody>
      </p:sp>
    </p:spTree>
    <p:extLst>
      <p:ext uri="{BB962C8B-B14F-4D97-AF65-F5344CB8AC3E}">
        <p14:creationId xmlns:p14="http://schemas.microsoft.com/office/powerpoint/2010/main" val="1287784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F57BED3-FAC6-4D97-A5DC-6A49A411423F}" type="datetimeFigureOut">
              <a:rPr lang="en-US" smtClean="0"/>
              <a:t>08-May-19</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A3CE7B8-A8DD-422A-8308-141EB9CC9541}" type="slidenum">
              <a:rPr lang="en-US" smtClean="0"/>
              <a:t>‹#›</a:t>
            </a:fld>
            <a:endParaRPr lang="en-US"/>
          </a:p>
        </p:txBody>
      </p:sp>
    </p:spTree>
    <p:extLst>
      <p:ext uri="{BB962C8B-B14F-4D97-AF65-F5344CB8AC3E}">
        <p14:creationId xmlns:p14="http://schemas.microsoft.com/office/powerpoint/2010/main" val="3566038330"/>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4613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posing for the camera&#10;&#10;Description automatically generated">
            <a:extLst>
              <a:ext uri="{FF2B5EF4-FFF2-40B4-BE49-F238E27FC236}">
                <a16:creationId xmlns:a16="http://schemas.microsoft.com/office/drawing/2014/main" id="{ECE5B20A-BD67-4DA8-9C70-F4D3C4B76C22}"/>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0404" r="9155" b="1"/>
          <a:stretch/>
        </p:blipFill>
        <p:spPr>
          <a:xfrm rot="5400000">
            <a:off x="5565619" y="231924"/>
            <a:ext cx="6858000" cy="6394152"/>
          </a:xfrm>
          <a:prstGeom prst="rect">
            <a:avLst/>
          </a:prstGeom>
        </p:spPr>
      </p:pic>
      <p:sp>
        <p:nvSpPr>
          <p:cNvPr id="2" name="Title 1">
            <a:extLst>
              <a:ext uri="{FF2B5EF4-FFF2-40B4-BE49-F238E27FC236}">
                <a16:creationId xmlns:a16="http://schemas.microsoft.com/office/drawing/2014/main" id="{157B4AB8-6727-4FEC-A7E2-7CC12CD8AAFB}"/>
              </a:ext>
            </a:extLst>
          </p:cNvPr>
          <p:cNvSpPr>
            <a:spLocks noGrp="1"/>
          </p:cNvSpPr>
          <p:nvPr>
            <p:ph type="title"/>
          </p:nvPr>
        </p:nvSpPr>
        <p:spPr>
          <a:xfrm>
            <a:off x="804692" y="560679"/>
            <a:ext cx="4803636" cy="1311664"/>
          </a:xfrm>
        </p:spPr>
        <p:txBody>
          <a:bodyPr>
            <a:normAutofit/>
          </a:bodyPr>
          <a:lstStyle/>
          <a:p>
            <a:r>
              <a:rPr lang="en-US" dirty="0">
                <a:solidFill>
                  <a:srgbClr val="000000"/>
                </a:solidFill>
              </a:rPr>
              <a:t>Introduction</a:t>
            </a:r>
          </a:p>
        </p:txBody>
      </p:sp>
      <p:sp>
        <p:nvSpPr>
          <p:cNvPr id="3" name="Content Placeholder 2">
            <a:extLst>
              <a:ext uri="{FF2B5EF4-FFF2-40B4-BE49-F238E27FC236}">
                <a16:creationId xmlns:a16="http://schemas.microsoft.com/office/drawing/2014/main" id="{923ADEB7-C6B0-4172-B093-05657380C9B0}"/>
              </a:ext>
            </a:extLst>
          </p:cNvPr>
          <p:cNvSpPr>
            <a:spLocks noGrp="1"/>
          </p:cNvSpPr>
          <p:nvPr>
            <p:ph idx="1"/>
          </p:nvPr>
        </p:nvSpPr>
        <p:spPr>
          <a:xfrm>
            <a:off x="804997" y="1872343"/>
            <a:ext cx="4706803" cy="4188630"/>
          </a:xfrm>
        </p:spPr>
        <p:txBody>
          <a:bodyPr anchor="ctr">
            <a:normAutofit fontScale="92500"/>
          </a:bodyPr>
          <a:lstStyle/>
          <a:p>
            <a:pPr marL="0" indent="0">
              <a:buNone/>
            </a:pPr>
            <a:r>
              <a:rPr lang="en-US" sz="2400" dirty="0">
                <a:solidFill>
                  <a:srgbClr val="000000"/>
                </a:solidFill>
              </a:rPr>
              <a:t>In this presentation as a group we will be discussing the effective methods of teamwork in the workplace and the importance of the services that it can offer to an </a:t>
            </a:r>
            <a:r>
              <a:rPr lang="en-US" sz="2400" dirty="0" err="1">
                <a:solidFill>
                  <a:srgbClr val="000000"/>
                </a:solidFill>
              </a:rPr>
              <a:t>organisation</a:t>
            </a:r>
            <a:r>
              <a:rPr lang="en-US" sz="2400" dirty="0">
                <a:solidFill>
                  <a:srgbClr val="000000"/>
                </a:solidFill>
              </a:rPr>
              <a:t>.</a:t>
            </a:r>
          </a:p>
          <a:p>
            <a:pPr marL="0" indent="0">
              <a:buNone/>
            </a:pPr>
            <a:endParaRPr lang="en-US" sz="2400" dirty="0">
              <a:solidFill>
                <a:srgbClr val="000000"/>
              </a:solidFill>
            </a:endParaRPr>
          </a:p>
          <a:p>
            <a:pPr marL="0" indent="0">
              <a:buNone/>
            </a:pPr>
            <a:r>
              <a:rPr lang="en-US" sz="2400" dirty="0">
                <a:solidFill>
                  <a:srgbClr val="000000"/>
                </a:solidFill>
              </a:rPr>
              <a:t>Effective team working is producing a desired or effective outcome, this only can be accomplished if you have the adequate source and structure. </a:t>
            </a:r>
          </a:p>
          <a:p>
            <a:endParaRPr lang="en-US" sz="1900" dirty="0">
              <a:solidFill>
                <a:srgbClr val="000000"/>
              </a:solidFill>
            </a:endParaRPr>
          </a:p>
        </p:txBody>
      </p:sp>
      <p:sp>
        <p:nvSpPr>
          <p:cNvPr id="8" name="TextBox 7">
            <a:extLst>
              <a:ext uri="{FF2B5EF4-FFF2-40B4-BE49-F238E27FC236}">
                <a16:creationId xmlns:a16="http://schemas.microsoft.com/office/drawing/2014/main" id="{567D209D-D63C-4326-BA72-E38801E87728}"/>
              </a:ext>
            </a:extLst>
          </p:cNvPr>
          <p:cNvSpPr txBox="1"/>
          <p:nvPr/>
        </p:nvSpPr>
        <p:spPr>
          <a:xfrm>
            <a:off x="804996" y="6060973"/>
            <a:ext cx="3389633" cy="461665"/>
          </a:xfrm>
          <a:prstGeom prst="rect">
            <a:avLst/>
          </a:prstGeom>
          <a:noFill/>
        </p:spPr>
        <p:txBody>
          <a:bodyPr wrap="square" rtlCol="0">
            <a:spAutoFit/>
          </a:bodyPr>
          <a:lstStyle/>
          <a:p>
            <a:r>
              <a:rPr lang="en-US" sz="2400" dirty="0"/>
              <a:t>Leader: Joshua Dawkins</a:t>
            </a:r>
          </a:p>
        </p:txBody>
      </p:sp>
    </p:spTree>
    <p:extLst>
      <p:ext uri="{BB962C8B-B14F-4D97-AF65-F5344CB8AC3E}">
        <p14:creationId xmlns:p14="http://schemas.microsoft.com/office/powerpoint/2010/main" val="2858031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0E0E57-BE63-4736-91AA-0A5859B63549}"/>
              </a:ext>
            </a:extLst>
          </p:cNvPr>
          <p:cNvSpPr>
            <a:spLocks noGrp="1"/>
          </p:cNvSpPr>
          <p:nvPr>
            <p:ph idx="1"/>
          </p:nvPr>
        </p:nvSpPr>
        <p:spPr>
          <a:xfrm>
            <a:off x="2002971" y="2032001"/>
            <a:ext cx="9393687" cy="4028972"/>
          </a:xfrm>
        </p:spPr>
        <p:txBody>
          <a:bodyPr anchor="ctr">
            <a:normAutofit/>
          </a:bodyPr>
          <a:lstStyle/>
          <a:p>
            <a:pPr marL="0" indent="0">
              <a:buNone/>
            </a:pPr>
            <a:r>
              <a:rPr lang="en-US" sz="2400" dirty="0">
                <a:solidFill>
                  <a:srgbClr val="000000"/>
                </a:solidFill>
              </a:rPr>
              <a:t>At this point I would like to take the opportunity to introduce, ‘The Magnificent 5’ who will be further explaining the effectiveness of teamworking and the benefits that it will bring to your </a:t>
            </a:r>
            <a:r>
              <a:rPr lang="en-US" sz="2400" dirty="0" err="1">
                <a:solidFill>
                  <a:srgbClr val="000000"/>
                </a:solidFill>
              </a:rPr>
              <a:t>organisation</a:t>
            </a:r>
            <a:r>
              <a:rPr lang="en-US" sz="2400" dirty="0">
                <a:solidFill>
                  <a:srgbClr val="000000"/>
                </a:solidFill>
              </a:rPr>
              <a:t>. Here we have: </a:t>
            </a:r>
            <a:r>
              <a:rPr lang="en-US" sz="2400" dirty="0" err="1">
                <a:solidFill>
                  <a:srgbClr val="000000"/>
                </a:solidFill>
              </a:rPr>
              <a:t>Nafesa</a:t>
            </a:r>
            <a:r>
              <a:rPr lang="en-US" sz="2400" dirty="0">
                <a:solidFill>
                  <a:srgbClr val="000000"/>
                </a:solidFill>
              </a:rPr>
              <a:t> Iqbal who will be talking about the, ‘stages of team development’. Then we have Abdul Hai, who will be speaking about the, ‘team roles’. Shilpi Begum, will be going through the, ‘Benefits of teamworking’. </a:t>
            </a:r>
            <a:r>
              <a:rPr lang="en-US" sz="2400" dirty="0" err="1">
                <a:solidFill>
                  <a:srgbClr val="000000"/>
                </a:solidFill>
              </a:rPr>
              <a:t>Ferdows</a:t>
            </a:r>
            <a:r>
              <a:rPr lang="en-US" sz="2400" dirty="0">
                <a:solidFill>
                  <a:srgbClr val="000000"/>
                </a:solidFill>
              </a:rPr>
              <a:t> </a:t>
            </a:r>
            <a:r>
              <a:rPr lang="en-US" sz="2400" dirty="0" err="1">
                <a:solidFill>
                  <a:srgbClr val="000000"/>
                </a:solidFill>
              </a:rPr>
              <a:t>Jesi</a:t>
            </a:r>
            <a:r>
              <a:rPr lang="en-US" sz="2400" dirty="0">
                <a:solidFill>
                  <a:srgbClr val="000000"/>
                </a:solidFill>
              </a:rPr>
              <a:t>, will be introducing, ‘successful team development’. </a:t>
            </a:r>
          </a:p>
        </p:txBody>
      </p:sp>
    </p:spTree>
    <p:extLst>
      <p:ext uri="{BB962C8B-B14F-4D97-AF65-F5344CB8AC3E}">
        <p14:creationId xmlns:p14="http://schemas.microsoft.com/office/powerpoint/2010/main" val="265808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wearing glasses posing for the camera&#10;&#10;Description automatically generated">
            <a:extLst>
              <a:ext uri="{FF2B5EF4-FFF2-40B4-BE49-F238E27FC236}">
                <a16:creationId xmlns:a16="http://schemas.microsoft.com/office/drawing/2014/main" id="{D8D875F3-2C54-4B55-B187-A7799376447F}"/>
              </a:ext>
            </a:extLst>
          </p:cNvPr>
          <p:cNvPicPr>
            <a:picLocks noChangeAspect="1"/>
          </p:cNvPicPr>
          <p:nvPr/>
        </p:nvPicPr>
        <p:blipFill rotWithShape="1">
          <a:blip r:embed="rId2">
            <a:extLst>
              <a:ext uri="{28A0092B-C50C-407E-A947-70E740481C1C}">
                <a14:useLocalDpi xmlns:a14="http://schemas.microsoft.com/office/drawing/2010/main" val="0"/>
              </a:ext>
            </a:extLst>
          </a:blip>
          <a:srcRect l="10633" r="19382" b="-1"/>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2672702-7A51-4976-B1AF-AC949C3CB6C0}"/>
              </a:ext>
            </a:extLst>
          </p:cNvPr>
          <p:cNvSpPr>
            <a:spLocks noGrp="1"/>
          </p:cNvSpPr>
          <p:nvPr>
            <p:ph type="title"/>
          </p:nvPr>
        </p:nvSpPr>
        <p:spPr>
          <a:xfrm>
            <a:off x="481012" y="485775"/>
            <a:ext cx="2825506" cy="5719762"/>
          </a:xfrm>
        </p:spPr>
        <p:txBody>
          <a:bodyPr>
            <a:normAutofit/>
          </a:bodyPr>
          <a:lstStyle/>
          <a:p>
            <a:pPr algn="ctr"/>
            <a:r>
              <a:rPr lang="en-US" sz="3600" dirty="0"/>
              <a:t>Stages Of Team Development</a:t>
            </a:r>
          </a:p>
        </p:txBody>
      </p:sp>
      <p:sp>
        <p:nvSpPr>
          <p:cNvPr id="3" name="Content Placeholder 2">
            <a:extLst>
              <a:ext uri="{FF2B5EF4-FFF2-40B4-BE49-F238E27FC236}">
                <a16:creationId xmlns:a16="http://schemas.microsoft.com/office/drawing/2014/main" id="{B7388341-D4E9-4AA5-AC26-E31D1883CC9E}"/>
              </a:ext>
            </a:extLst>
          </p:cNvPr>
          <p:cNvSpPr>
            <a:spLocks noGrp="1"/>
          </p:cNvSpPr>
          <p:nvPr>
            <p:ph idx="1"/>
          </p:nvPr>
        </p:nvSpPr>
        <p:spPr>
          <a:xfrm>
            <a:off x="8416925" y="485774"/>
            <a:ext cx="3292475" cy="5719763"/>
          </a:xfrm>
        </p:spPr>
        <p:txBody>
          <a:bodyPr anchor="ctr">
            <a:normAutofit lnSpcReduction="10000"/>
          </a:bodyPr>
          <a:lstStyle/>
          <a:p>
            <a:pPr marL="0" indent="0">
              <a:buNone/>
            </a:pPr>
            <a:r>
              <a:rPr lang="en-US" sz="2400" b="1" dirty="0"/>
              <a:t>Bruce </a:t>
            </a:r>
            <a:r>
              <a:rPr lang="en-US" sz="2400" b="1" dirty="0" err="1"/>
              <a:t>Tuckmans</a:t>
            </a:r>
            <a:r>
              <a:rPr lang="en-US" sz="2400" b="1" dirty="0"/>
              <a:t> Model (1965) of team styles</a:t>
            </a:r>
          </a:p>
          <a:p>
            <a:pPr marL="0" indent="0">
              <a:buNone/>
            </a:pPr>
            <a:endParaRPr lang="en-US" sz="2400" dirty="0"/>
          </a:p>
          <a:p>
            <a:r>
              <a:rPr lang="en-US" sz="2400" dirty="0"/>
              <a:t>Forming- To meet and agree on mutual goals</a:t>
            </a:r>
          </a:p>
          <a:p>
            <a:r>
              <a:rPr lang="en-US" sz="2400" dirty="0"/>
              <a:t>Storming- Group starts to organize</a:t>
            </a:r>
          </a:p>
          <a:p>
            <a:r>
              <a:rPr lang="en-US" sz="2400" dirty="0"/>
              <a:t>Norming- Team takes responsibility</a:t>
            </a:r>
          </a:p>
          <a:p>
            <a:r>
              <a:rPr lang="en-US" sz="2400" dirty="0"/>
              <a:t>Performing- Focus on reaching goals</a:t>
            </a:r>
          </a:p>
          <a:p>
            <a:r>
              <a:rPr lang="en-US" sz="2400" dirty="0"/>
              <a:t>Adjourning- Completion of task</a:t>
            </a:r>
          </a:p>
        </p:txBody>
      </p:sp>
      <p:sp>
        <p:nvSpPr>
          <p:cNvPr id="6" name="TextBox 5">
            <a:extLst>
              <a:ext uri="{FF2B5EF4-FFF2-40B4-BE49-F238E27FC236}">
                <a16:creationId xmlns:a16="http://schemas.microsoft.com/office/drawing/2014/main" id="{02A77E83-ADE1-4E1A-9ED1-A279A33D5699}"/>
              </a:ext>
            </a:extLst>
          </p:cNvPr>
          <p:cNvSpPr txBox="1"/>
          <p:nvPr/>
        </p:nvSpPr>
        <p:spPr>
          <a:xfrm>
            <a:off x="1001136" y="6070103"/>
            <a:ext cx="1785257" cy="461665"/>
          </a:xfrm>
          <a:prstGeom prst="rect">
            <a:avLst/>
          </a:prstGeom>
          <a:noFill/>
        </p:spPr>
        <p:txBody>
          <a:bodyPr wrap="square" rtlCol="0">
            <a:spAutoFit/>
          </a:bodyPr>
          <a:lstStyle/>
          <a:p>
            <a:r>
              <a:rPr lang="en-US" sz="2400" dirty="0"/>
              <a:t>Abdul Hai</a:t>
            </a:r>
          </a:p>
        </p:txBody>
      </p:sp>
    </p:spTree>
    <p:extLst>
      <p:ext uri="{BB962C8B-B14F-4D97-AF65-F5344CB8AC3E}">
        <p14:creationId xmlns:p14="http://schemas.microsoft.com/office/powerpoint/2010/main" val="2883046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A person in a blue shirt&#10;&#10;Description automatically generated">
            <a:extLst>
              <a:ext uri="{FF2B5EF4-FFF2-40B4-BE49-F238E27FC236}">
                <a16:creationId xmlns:a16="http://schemas.microsoft.com/office/drawing/2014/main" id="{1524633F-1581-4C35-9B5F-ED271B58A9E5}"/>
              </a:ext>
            </a:extLst>
          </p:cNvPr>
          <p:cNvPicPr>
            <a:picLocks noChangeAspect="1"/>
          </p:cNvPicPr>
          <p:nvPr/>
        </p:nvPicPr>
        <p:blipFill rotWithShape="1">
          <a:blip r:embed="rId2">
            <a:extLst>
              <a:ext uri="{28A0092B-C50C-407E-A947-70E740481C1C}">
                <a14:useLocalDpi xmlns:a14="http://schemas.microsoft.com/office/drawing/2010/main" val="0"/>
              </a:ext>
            </a:extLst>
          </a:blip>
          <a:srcRect t="964" r="1" b="19465"/>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423C172D-1E48-480A-81C6-F6FB73BA5881}"/>
              </a:ext>
            </a:extLst>
          </p:cNvPr>
          <p:cNvSpPr>
            <a:spLocks noGrp="1"/>
          </p:cNvSpPr>
          <p:nvPr>
            <p:ph type="title"/>
          </p:nvPr>
        </p:nvSpPr>
        <p:spPr>
          <a:xfrm>
            <a:off x="481012" y="485775"/>
            <a:ext cx="2825506" cy="5719762"/>
          </a:xfrm>
        </p:spPr>
        <p:txBody>
          <a:bodyPr>
            <a:normAutofit/>
          </a:bodyPr>
          <a:lstStyle/>
          <a:p>
            <a:pPr algn="ctr"/>
            <a:r>
              <a:rPr lang="en-US" sz="3600" dirty="0"/>
              <a:t>Managing Conflict</a:t>
            </a:r>
          </a:p>
        </p:txBody>
      </p:sp>
      <p:sp>
        <p:nvSpPr>
          <p:cNvPr id="8" name="Content Placeholder 7">
            <a:extLst>
              <a:ext uri="{FF2B5EF4-FFF2-40B4-BE49-F238E27FC236}">
                <a16:creationId xmlns:a16="http://schemas.microsoft.com/office/drawing/2014/main" id="{576BC518-9FB3-4FFD-AE5B-E307B5CB6A6B}"/>
              </a:ext>
            </a:extLst>
          </p:cNvPr>
          <p:cNvSpPr>
            <a:spLocks noGrp="1"/>
          </p:cNvSpPr>
          <p:nvPr>
            <p:ph idx="1"/>
          </p:nvPr>
        </p:nvSpPr>
        <p:spPr>
          <a:xfrm>
            <a:off x="8416925" y="485774"/>
            <a:ext cx="3292475" cy="5719763"/>
          </a:xfrm>
        </p:spPr>
        <p:txBody>
          <a:bodyPr anchor="ctr">
            <a:normAutofit lnSpcReduction="10000"/>
          </a:bodyPr>
          <a:lstStyle/>
          <a:p>
            <a:r>
              <a:rPr lang="en-US" dirty="0"/>
              <a:t>Competing- competitive characteristics with the drive to win </a:t>
            </a:r>
          </a:p>
          <a:p>
            <a:r>
              <a:rPr lang="en-US" dirty="0"/>
              <a:t>Collaborating- Coming together</a:t>
            </a:r>
          </a:p>
          <a:p>
            <a:r>
              <a:rPr lang="en-US" dirty="0"/>
              <a:t>Compromising- sensitive or embarrassing information about someone</a:t>
            </a:r>
          </a:p>
          <a:p>
            <a:r>
              <a:rPr lang="en-US" dirty="0"/>
              <a:t>Avoiding- keeping your distance from something</a:t>
            </a:r>
          </a:p>
          <a:p>
            <a:r>
              <a:rPr lang="en-US" dirty="0"/>
              <a:t>Accommodating- willing to compromise with others wishes or needs.</a:t>
            </a:r>
          </a:p>
        </p:txBody>
      </p:sp>
      <p:sp>
        <p:nvSpPr>
          <p:cNvPr id="17" name="TextBox 16">
            <a:extLst>
              <a:ext uri="{FF2B5EF4-FFF2-40B4-BE49-F238E27FC236}">
                <a16:creationId xmlns:a16="http://schemas.microsoft.com/office/drawing/2014/main" id="{3DF8D8D2-6BF7-4049-A8C3-2F8491D18537}"/>
              </a:ext>
            </a:extLst>
          </p:cNvPr>
          <p:cNvSpPr txBox="1"/>
          <p:nvPr/>
        </p:nvSpPr>
        <p:spPr>
          <a:xfrm>
            <a:off x="878785" y="5974704"/>
            <a:ext cx="2029959" cy="461665"/>
          </a:xfrm>
          <a:prstGeom prst="rect">
            <a:avLst/>
          </a:prstGeom>
          <a:noFill/>
        </p:spPr>
        <p:txBody>
          <a:bodyPr wrap="square" rtlCol="0">
            <a:spAutoFit/>
          </a:bodyPr>
          <a:lstStyle/>
          <a:p>
            <a:r>
              <a:rPr lang="en-US" sz="2400" dirty="0" err="1"/>
              <a:t>Nafesa</a:t>
            </a:r>
            <a:r>
              <a:rPr lang="en-US" sz="2400" dirty="0"/>
              <a:t> Iqbal</a:t>
            </a:r>
          </a:p>
        </p:txBody>
      </p:sp>
    </p:spTree>
    <p:extLst>
      <p:ext uri="{BB962C8B-B14F-4D97-AF65-F5344CB8AC3E}">
        <p14:creationId xmlns:p14="http://schemas.microsoft.com/office/powerpoint/2010/main" val="3705186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posing for the camera&#10;&#10;Description automatically generated">
            <a:extLst>
              <a:ext uri="{FF2B5EF4-FFF2-40B4-BE49-F238E27FC236}">
                <a16:creationId xmlns:a16="http://schemas.microsoft.com/office/drawing/2014/main" id="{755B5A92-D844-4A98-AD6E-42C44F3A94F5}"/>
              </a:ext>
            </a:extLst>
          </p:cNvPr>
          <p:cNvPicPr>
            <a:picLocks noChangeAspect="1"/>
          </p:cNvPicPr>
          <p:nvPr/>
        </p:nvPicPr>
        <p:blipFill rotWithShape="1">
          <a:blip r:embed="rId2">
            <a:extLst>
              <a:ext uri="{28A0092B-C50C-407E-A947-70E740481C1C}">
                <a14:useLocalDpi xmlns:a14="http://schemas.microsoft.com/office/drawing/2010/main" val="0"/>
              </a:ext>
            </a:extLst>
          </a:blip>
          <a:srcRect t="3089" r="1" b="17340"/>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8B49A7F-3AE0-49B8-B69F-6B1447407F2D}"/>
              </a:ext>
            </a:extLst>
          </p:cNvPr>
          <p:cNvSpPr>
            <a:spLocks noGrp="1"/>
          </p:cNvSpPr>
          <p:nvPr>
            <p:ph type="title"/>
          </p:nvPr>
        </p:nvSpPr>
        <p:spPr>
          <a:xfrm>
            <a:off x="481012" y="485775"/>
            <a:ext cx="2825506" cy="5719762"/>
          </a:xfrm>
        </p:spPr>
        <p:txBody>
          <a:bodyPr>
            <a:normAutofit/>
          </a:bodyPr>
          <a:lstStyle/>
          <a:p>
            <a:pPr algn="ctr"/>
            <a:r>
              <a:rPr lang="en-US" sz="3600" dirty="0"/>
              <a:t>Benefits Of Teamworking</a:t>
            </a:r>
          </a:p>
        </p:txBody>
      </p:sp>
      <p:sp>
        <p:nvSpPr>
          <p:cNvPr id="3" name="Content Placeholder 2">
            <a:extLst>
              <a:ext uri="{FF2B5EF4-FFF2-40B4-BE49-F238E27FC236}">
                <a16:creationId xmlns:a16="http://schemas.microsoft.com/office/drawing/2014/main" id="{89EDFA31-5228-4FCC-9611-5EAF83F5F7D4}"/>
              </a:ext>
            </a:extLst>
          </p:cNvPr>
          <p:cNvSpPr>
            <a:spLocks noGrp="1"/>
          </p:cNvSpPr>
          <p:nvPr>
            <p:ph idx="1"/>
          </p:nvPr>
        </p:nvSpPr>
        <p:spPr>
          <a:xfrm>
            <a:off x="8416925" y="485774"/>
            <a:ext cx="3292475" cy="5719763"/>
          </a:xfrm>
        </p:spPr>
        <p:txBody>
          <a:bodyPr anchor="ctr">
            <a:normAutofit fontScale="92500"/>
          </a:bodyPr>
          <a:lstStyle/>
          <a:p>
            <a:r>
              <a:rPr lang="en-US" sz="2400" dirty="0"/>
              <a:t>Synergy- Combined effects is greater than individual effort</a:t>
            </a:r>
          </a:p>
          <a:p>
            <a:r>
              <a:rPr lang="en-US" sz="2400" dirty="0"/>
              <a:t>Efficiently- In best manner with least effort and time</a:t>
            </a:r>
          </a:p>
          <a:p>
            <a:r>
              <a:rPr lang="en-US" sz="2400" dirty="0"/>
              <a:t>Skills- Diversity is exceptional</a:t>
            </a:r>
          </a:p>
          <a:p>
            <a:r>
              <a:rPr lang="en-US" sz="2400" dirty="0"/>
              <a:t>Creativity- To ensure that extraordinary results are achieved</a:t>
            </a:r>
          </a:p>
          <a:p>
            <a:r>
              <a:rPr lang="en-US" sz="2400" dirty="0"/>
              <a:t>Support- Encouraging and accomplishing as a team</a:t>
            </a:r>
          </a:p>
        </p:txBody>
      </p:sp>
      <p:sp>
        <p:nvSpPr>
          <p:cNvPr id="8" name="TextBox 7">
            <a:extLst>
              <a:ext uri="{FF2B5EF4-FFF2-40B4-BE49-F238E27FC236}">
                <a16:creationId xmlns:a16="http://schemas.microsoft.com/office/drawing/2014/main" id="{1541CA54-DCAD-462E-9555-291E26939DF2}"/>
              </a:ext>
            </a:extLst>
          </p:cNvPr>
          <p:cNvSpPr txBox="1"/>
          <p:nvPr/>
        </p:nvSpPr>
        <p:spPr>
          <a:xfrm>
            <a:off x="682842" y="5974704"/>
            <a:ext cx="2421846" cy="461665"/>
          </a:xfrm>
          <a:prstGeom prst="rect">
            <a:avLst/>
          </a:prstGeom>
          <a:noFill/>
        </p:spPr>
        <p:txBody>
          <a:bodyPr wrap="square" rtlCol="0">
            <a:spAutoFit/>
          </a:bodyPr>
          <a:lstStyle/>
          <a:p>
            <a:r>
              <a:rPr lang="en-US" sz="2400" dirty="0"/>
              <a:t>Shilpi Begum</a:t>
            </a:r>
          </a:p>
        </p:txBody>
      </p:sp>
    </p:spTree>
    <p:extLst>
      <p:ext uri="{BB962C8B-B14F-4D97-AF65-F5344CB8AC3E}">
        <p14:creationId xmlns:p14="http://schemas.microsoft.com/office/powerpoint/2010/main" val="875901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wearing a scarf&#10;&#10;Description automatically generated">
            <a:extLst>
              <a:ext uri="{FF2B5EF4-FFF2-40B4-BE49-F238E27FC236}">
                <a16:creationId xmlns:a16="http://schemas.microsoft.com/office/drawing/2014/main" id="{889843A7-D5A0-4CD9-8E9B-0E0B116D801B}"/>
              </a:ext>
            </a:extLst>
          </p:cNvPr>
          <p:cNvPicPr>
            <a:picLocks noChangeAspect="1"/>
          </p:cNvPicPr>
          <p:nvPr/>
        </p:nvPicPr>
        <p:blipFill rotWithShape="1">
          <a:blip r:embed="rId2">
            <a:extLst>
              <a:ext uri="{28A0092B-C50C-407E-A947-70E740481C1C}">
                <a14:useLocalDpi xmlns:a14="http://schemas.microsoft.com/office/drawing/2010/main" val="0"/>
              </a:ext>
            </a:extLst>
          </a:blip>
          <a:srcRect l="3287" r="9170"/>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03929D54-0B9A-4A0A-B8E4-261CF4BE48A3}"/>
              </a:ext>
            </a:extLst>
          </p:cNvPr>
          <p:cNvSpPr>
            <a:spLocks noGrp="1"/>
          </p:cNvSpPr>
          <p:nvPr>
            <p:ph type="title"/>
          </p:nvPr>
        </p:nvSpPr>
        <p:spPr>
          <a:xfrm>
            <a:off x="481012" y="485775"/>
            <a:ext cx="2825506" cy="5719762"/>
          </a:xfrm>
        </p:spPr>
        <p:txBody>
          <a:bodyPr>
            <a:normAutofit/>
          </a:bodyPr>
          <a:lstStyle/>
          <a:p>
            <a:pPr algn="ctr"/>
            <a:r>
              <a:rPr lang="en-US" sz="3600" dirty="0"/>
              <a:t>Successful Team Development</a:t>
            </a:r>
          </a:p>
        </p:txBody>
      </p:sp>
      <p:sp>
        <p:nvSpPr>
          <p:cNvPr id="3" name="Content Placeholder 2">
            <a:extLst>
              <a:ext uri="{FF2B5EF4-FFF2-40B4-BE49-F238E27FC236}">
                <a16:creationId xmlns:a16="http://schemas.microsoft.com/office/drawing/2014/main" id="{26ED9EBE-060C-4361-9D59-C535FCEFA87B}"/>
              </a:ext>
            </a:extLst>
          </p:cNvPr>
          <p:cNvSpPr>
            <a:spLocks noGrp="1"/>
          </p:cNvSpPr>
          <p:nvPr>
            <p:ph idx="1"/>
          </p:nvPr>
        </p:nvSpPr>
        <p:spPr>
          <a:xfrm>
            <a:off x="8416925" y="485774"/>
            <a:ext cx="3292475" cy="5719763"/>
          </a:xfrm>
        </p:spPr>
        <p:txBody>
          <a:bodyPr anchor="ctr">
            <a:normAutofit/>
          </a:bodyPr>
          <a:lstStyle/>
          <a:p>
            <a:pPr marL="0" indent="0">
              <a:buNone/>
            </a:pPr>
            <a:endParaRPr lang="en-US" sz="1800" dirty="0"/>
          </a:p>
          <a:p>
            <a:r>
              <a:rPr lang="en-US" sz="2400" dirty="0"/>
              <a:t>Responsibilities- effective leadership and control</a:t>
            </a:r>
          </a:p>
          <a:p>
            <a:r>
              <a:rPr lang="en-US" sz="2400" dirty="0"/>
              <a:t>Feedback- immediate response and comments</a:t>
            </a:r>
          </a:p>
          <a:p>
            <a:r>
              <a:rPr lang="en-US" sz="2400" dirty="0"/>
              <a:t>Admit and reward- incentive, encouragement for progression</a:t>
            </a:r>
          </a:p>
          <a:p>
            <a:r>
              <a:rPr lang="en-US" sz="2400" dirty="0"/>
              <a:t>Achievement- Success, gain</a:t>
            </a:r>
          </a:p>
        </p:txBody>
      </p:sp>
      <p:sp>
        <p:nvSpPr>
          <p:cNvPr id="14" name="TextBox 13">
            <a:extLst>
              <a:ext uri="{FF2B5EF4-FFF2-40B4-BE49-F238E27FC236}">
                <a16:creationId xmlns:a16="http://schemas.microsoft.com/office/drawing/2014/main" id="{C96D7BAC-4392-416B-ACE2-CB3E504750EF}"/>
              </a:ext>
            </a:extLst>
          </p:cNvPr>
          <p:cNvSpPr txBox="1"/>
          <p:nvPr/>
        </p:nvSpPr>
        <p:spPr>
          <a:xfrm>
            <a:off x="782052" y="5910560"/>
            <a:ext cx="2223425" cy="461665"/>
          </a:xfrm>
          <a:prstGeom prst="rect">
            <a:avLst/>
          </a:prstGeom>
          <a:noFill/>
        </p:spPr>
        <p:txBody>
          <a:bodyPr wrap="square" rtlCol="0">
            <a:spAutoFit/>
          </a:bodyPr>
          <a:lstStyle/>
          <a:p>
            <a:r>
              <a:rPr lang="en-US" sz="2400" dirty="0" err="1"/>
              <a:t>Ferdows</a:t>
            </a:r>
            <a:r>
              <a:rPr lang="en-US" sz="2400" dirty="0"/>
              <a:t> </a:t>
            </a:r>
            <a:r>
              <a:rPr lang="en-US" sz="2400" dirty="0" err="1"/>
              <a:t>Jesi</a:t>
            </a:r>
            <a:endParaRPr lang="en-US" sz="2400" dirty="0"/>
          </a:p>
        </p:txBody>
      </p:sp>
    </p:spTree>
    <p:extLst>
      <p:ext uri="{BB962C8B-B14F-4D97-AF65-F5344CB8AC3E}">
        <p14:creationId xmlns:p14="http://schemas.microsoft.com/office/powerpoint/2010/main" val="2792972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677-CF63-4CEF-B5CB-B5A42DB18496}"/>
              </a:ext>
            </a:extLst>
          </p:cNvPr>
          <p:cNvSpPr>
            <a:spLocks noGrp="1"/>
          </p:cNvSpPr>
          <p:nvPr>
            <p:ph type="title"/>
          </p:nvPr>
        </p:nvSpPr>
        <p:spPr/>
        <p:txBody>
          <a:bodyPr/>
          <a:lstStyle/>
          <a:p>
            <a:pPr algn="ctr"/>
            <a:r>
              <a:rPr lang="en-US" dirty="0"/>
              <a:t>Conclusion</a:t>
            </a:r>
          </a:p>
        </p:txBody>
      </p:sp>
      <p:sp>
        <p:nvSpPr>
          <p:cNvPr id="3" name="Content Placeholder 2">
            <a:extLst>
              <a:ext uri="{FF2B5EF4-FFF2-40B4-BE49-F238E27FC236}">
                <a16:creationId xmlns:a16="http://schemas.microsoft.com/office/drawing/2014/main" id="{976510B2-D99A-4590-8B53-6CC74D2D37E5}"/>
              </a:ext>
            </a:extLst>
          </p:cNvPr>
          <p:cNvSpPr>
            <a:spLocks noGrp="1"/>
          </p:cNvSpPr>
          <p:nvPr>
            <p:ph idx="1"/>
          </p:nvPr>
        </p:nvSpPr>
        <p:spPr/>
        <p:txBody>
          <a:bodyPr/>
          <a:lstStyle/>
          <a:p>
            <a:pPr marL="0" indent="0">
              <a:buNone/>
            </a:pPr>
            <a:endParaRPr lang="en-US" dirty="0"/>
          </a:p>
          <a:p>
            <a:pPr marL="0" indent="0">
              <a:buNone/>
            </a:pPr>
            <a:r>
              <a:rPr lang="en-US" dirty="0"/>
              <a:t>In the workplace environment, efficient team effort will bring a positive outcome onto the </a:t>
            </a:r>
            <a:r>
              <a:rPr lang="en-US" dirty="0" err="1"/>
              <a:t>organisation</a:t>
            </a:r>
            <a:r>
              <a:rPr lang="en-US" dirty="0"/>
              <a:t>. The attributes of teamwork will create a clear and open gateway of communication, enhance productivity, this helps to provide every individual with the sense of identity and purpose to the </a:t>
            </a:r>
            <a:r>
              <a:rPr lang="en-US" dirty="0" err="1"/>
              <a:t>organisation</a:t>
            </a:r>
            <a:r>
              <a:rPr lang="en-US" dirty="0"/>
              <a:t>.</a:t>
            </a:r>
          </a:p>
        </p:txBody>
      </p:sp>
    </p:spTree>
    <p:extLst>
      <p:ext uri="{BB962C8B-B14F-4D97-AF65-F5344CB8AC3E}">
        <p14:creationId xmlns:p14="http://schemas.microsoft.com/office/powerpoint/2010/main" val="440934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89A383-9BDB-4630-9336-430F0E777BDB}"/>
              </a:ext>
            </a:extLst>
          </p:cNvPr>
          <p:cNvSpPr>
            <a:spLocks noGrp="1"/>
          </p:cNvSpPr>
          <p:nvPr>
            <p:ph idx="1"/>
          </p:nvPr>
        </p:nvSpPr>
        <p:spPr/>
        <p:txBody>
          <a:bodyPr/>
          <a:lstStyle/>
          <a:p>
            <a:pPr marL="0" indent="0">
              <a:buNone/>
            </a:pPr>
            <a:r>
              <a:rPr lang="en-US" dirty="0"/>
              <a:t>We had one more slide to include but unfortunately was not able to discuss this matter as the individual who was meant to be presenting the slide, is no longer a student at our university. So I took the opportunity to speak with our lecturer to inform them of this matter. I was then informed to make sure we include all the most important slides and continue as usual. </a:t>
            </a:r>
          </a:p>
        </p:txBody>
      </p:sp>
    </p:spTree>
    <p:extLst>
      <p:ext uri="{BB962C8B-B14F-4D97-AF65-F5344CB8AC3E}">
        <p14:creationId xmlns:p14="http://schemas.microsoft.com/office/powerpoint/2010/main" val="12134136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434</Words>
  <Application>Microsoft Office PowerPoint</Application>
  <PresentationFormat>Widescreen</PresentationFormat>
  <Paragraphs>40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Century Gothic</vt:lpstr>
      <vt:lpstr>Vapor Trail</vt:lpstr>
      <vt:lpstr>PowerPoint Presentation</vt:lpstr>
      <vt:lpstr>Introduction</vt:lpstr>
      <vt:lpstr>PowerPoint Presentation</vt:lpstr>
      <vt:lpstr>Stages Of Team Development</vt:lpstr>
      <vt:lpstr>Managing Conflict</vt:lpstr>
      <vt:lpstr>Benefits Of Teamworking</vt:lpstr>
      <vt:lpstr>Successful Team Development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Joshua Dawkins (1809490)</dc:creator>
  <cp:lastModifiedBy>Joshua Dawkins (1809490)</cp:lastModifiedBy>
  <cp:revision>1</cp:revision>
  <dcterms:created xsi:type="dcterms:W3CDTF">2019-05-08T10:55:44Z</dcterms:created>
  <dcterms:modified xsi:type="dcterms:W3CDTF">2019-05-12T11:44:58Z</dcterms:modified>
</cp:coreProperties>
</file>